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ink/ink1.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7"/>
  </p:handoutMasterIdLst>
  <p:sldIdLst>
    <p:sldId id="256" r:id="rId4"/>
    <p:sldId id="258" r:id="rId6"/>
    <p:sldId id="259" r:id="rId7"/>
    <p:sldId id="260" r:id="rId8"/>
    <p:sldId id="262" r:id="rId9"/>
    <p:sldId id="263" r:id="rId10"/>
    <p:sldId id="264" r:id="rId11"/>
    <p:sldId id="265" r:id="rId12"/>
    <p:sldId id="266" r:id="rId13"/>
    <p:sldId id="267" r:id="rId14"/>
    <p:sldId id="289" r:id="rId15"/>
    <p:sldId id="269" r:id="rId16"/>
    <p:sldId id="270" r:id="rId17"/>
    <p:sldId id="271" r:id="rId18"/>
    <p:sldId id="272" r:id="rId19"/>
    <p:sldId id="273" r:id="rId20"/>
    <p:sldId id="274" r:id="rId21"/>
    <p:sldId id="290" r:id="rId22"/>
    <p:sldId id="276" r:id="rId23"/>
    <p:sldId id="277" r:id="rId24"/>
    <p:sldId id="278" r:id="rId25"/>
    <p:sldId id="279" r:id="rId26"/>
    <p:sldId id="280" r:id="rId27"/>
    <p:sldId id="281" r:id="rId28"/>
    <p:sldId id="291" r:id="rId29"/>
    <p:sldId id="283" r:id="rId30"/>
    <p:sldId id="284" r:id="rId31"/>
    <p:sldId id="285" r:id="rId32"/>
    <p:sldId id="286" r:id="rId33"/>
    <p:sldId id="287" r:id="rId34"/>
    <p:sldId id="292" r:id="rId35"/>
    <p:sldId id="333" r:id="rId36"/>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703" autoAdjust="0"/>
  </p:normalViewPr>
  <p:slideViewPr>
    <p:cSldViewPr snapToGrid="0">
      <p:cViewPr>
        <p:scale>
          <a:sx n="75" d="100"/>
          <a:sy n="75" d="100"/>
        </p:scale>
        <p:origin x="1542" y="930"/>
      </p:cViewPr>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1" Type="http://schemas.openxmlformats.org/officeDocument/2006/relationships/tags" Target="tags/tag23.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147480000" min="-2147480000" units="cm"/>
          <inkml:channel name="Y" type="integer" max="2147480000" min="-2147480000" units="cm"/>
        </inkml:traceFormat>
        <inkml:channelProperties>
          <inkml:channelProperty channel="X" name="resolution" value="1000" units="1/cm"/>
          <inkml:channelProperty channel="Y" name="resolution" value="1000" units="1/cm"/>
        </inkml:channelProperties>
      </inkml:inkSource>
      <inkml:timestamp xml:id="ts0" timeString="2023-02-28T08:59:41"/>
    </inkml:context>
    <inkml:brush xml:id="br0">
      <inkml:brushProperty name="width" value="0.1" units="cm"/>
      <inkml:brushProperty name="height" value="0.6" units="cm"/>
      <inkml:brushProperty name="color" value="#849398"/>
      <inkml:brushProperty name="inkEffects" value="pencil"/>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F1EA1A-5218-4CA4-AED6-9BCECFE6900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59D519-1A13-4375-9A99-8935ADEA446B}"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模板来自于： 第一</a:t>
            </a:r>
            <a:r>
              <a:rPr lang="en-US" altLang="zh-CN" dirty="0"/>
              <a:t>PPT https://www.1ppt.com/</a:t>
            </a:r>
            <a:endParaRPr lang="en-US" altLang="zh-CN" dirty="0"/>
          </a:p>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5FE193C3-7372-43C4-9A4A-1EAAA7F23DB6}"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1ppt.com/hangye/"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a:off x="609600" y="552617"/>
            <a:ext cx="10972800" cy="5752766"/>
          </a:xfrm>
          <a:prstGeom prst="rect">
            <a:avLst/>
          </a:prstGeom>
          <a:noFill/>
          <a:ln w="63500">
            <a:gradFill>
              <a:gsLst>
                <a:gs pos="100000">
                  <a:schemeClr val="bg1"/>
                </a:gs>
                <a:gs pos="0">
                  <a:schemeClr val="bg1"/>
                </a:gs>
              </a:gsLst>
              <a:lin ang="5400000" scaled="0"/>
            </a:gradFill>
          </a:ln>
          <a:effectLst>
            <a:outerShdw blurRad="63500" dist="762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7" name="矩形 6"/>
          <p:cNvSpPr/>
          <p:nvPr userDrawn="1"/>
        </p:nvSpPr>
        <p:spPr>
          <a:xfrm>
            <a:off x="609600" y="552617"/>
            <a:ext cx="10972800" cy="5752766"/>
          </a:xfrm>
          <a:prstGeom prst="rect">
            <a:avLst/>
          </a:prstGeom>
          <a:noFill/>
          <a:ln w="63500">
            <a:gradFill>
              <a:gsLst>
                <a:gs pos="100000">
                  <a:schemeClr val="bg1"/>
                </a:gs>
                <a:gs pos="0">
                  <a:schemeClr val="bg1"/>
                </a:gs>
              </a:gsLst>
              <a:lin ang="5400000" scaled="0"/>
            </a:gradFill>
          </a:ln>
          <a:effectLst>
            <a:outerShdw blurRad="63500" dist="762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rcRect l="57017" t="22900" r="-2326" b="12571"/>
          <a:stretch>
            <a:fillRect/>
          </a:stretch>
        </p:blipFill>
        <p:spPr>
          <a:xfrm>
            <a:off x="10199076" y="4883538"/>
            <a:ext cx="2537197" cy="2027966"/>
          </a:xfrm>
          <a:prstGeom prst="rect">
            <a:avLst/>
          </a:prstGeom>
        </p:spPr>
      </p:pic>
    </p:spTree>
  </p:cSld>
  <p:clrMapOvr>
    <a:masterClrMapping/>
  </p:clrMapOvr>
  <p:transition/>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2" name="墨迹 6"/>
          <p:cNvPicPr/>
          <p:nvPr/>
        </p:nvPicPr>
        <p:blipFill>
          <a:blip r:embed="rId2"/>
          <a:stretch>
            <a:fillRect/>
          </a:stretch>
        </p:blipFill>
        <p:spPr>
          <a:xfrm>
            <a:off x="-1286677" y="471795"/>
            <a:ext cx="36000" cy="162000"/>
          </a:xfrm>
          <a:prstGeom prst="rect">
            <a:avLst/>
          </a:prstGeom>
        </p:spPr>
      </p:pic>
      <p:sp>
        <p:nvSpPr>
          <p:cNvPr id="3" name="TextBox 4"/>
          <p:cNvSpPr txBox="1"/>
          <p:nvPr/>
        </p:nvSpPr>
        <p:spPr>
          <a:xfrm>
            <a:off x="270030" y="4948014"/>
            <a:ext cx="45365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rPr>
              <a:t>行业</a:t>
            </a:r>
            <a:r>
              <a:rPr lang="en-US" altLang="zh-CN" sz="100">
                <a:solidFill>
                  <a:schemeClr val="tx1">
                    <a:alpha val="0"/>
                  </a:schemeClr>
                </a:solidFill>
                <a:latin typeface="微软雅黑" panose="020B0503020204020204" pitchFamily="34" charset="-122"/>
                <a:ea typeface="微软雅黑" panose="020B0503020204020204" pitchFamily="34" charset="-122"/>
              </a:rPr>
              <a:t>PPT</a:t>
            </a:r>
            <a:r>
              <a:rPr lang="zh-CN" altLang="en-US" sz="100">
                <a:solidFill>
                  <a:schemeClr val="tx1">
                    <a:alpha val="0"/>
                  </a:schemeClr>
                </a:solidFill>
                <a:latin typeface="微软雅黑" panose="020B0503020204020204" pitchFamily="34" charset="-122"/>
                <a:ea typeface="微软雅黑" panose="020B0503020204020204" pitchFamily="34" charset="-122"/>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
        <p:nvSpPr>
          <p:cNvPr id="4" name="TextBox 8"/>
          <p:cNvSpPr txBox="1"/>
          <p:nvPr/>
        </p:nvSpPr>
        <p:spPr>
          <a:xfrm>
            <a:off x="8873970" y="0"/>
            <a:ext cx="54006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hlinkClick r:id="rId3"/>
              </a:rPr>
              <a:t>行业</a:t>
            </a:r>
            <a:r>
              <a:rPr lang="en-US" altLang="zh-CN" sz="100">
                <a:solidFill>
                  <a:schemeClr val="tx1">
                    <a:alpha val="0"/>
                  </a:schemeClr>
                </a:solidFill>
                <a:latin typeface="微软雅黑" panose="020B0503020204020204" pitchFamily="34" charset="-122"/>
                <a:ea typeface="微软雅黑" panose="020B0503020204020204" pitchFamily="34" charset="-122"/>
                <a:hlinkClick r:id="rId3"/>
              </a:rPr>
              <a:t>PPT</a:t>
            </a:r>
            <a:r>
              <a:rPr lang="zh-CN" altLang="en-US" sz="100">
                <a:solidFill>
                  <a:schemeClr val="tx1">
                    <a:alpha val="0"/>
                  </a:schemeClr>
                </a:solidFill>
                <a:latin typeface="微软雅黑" panose="020B0503020204020204" pitchFamily="34" charset="-122"/>
                <a:ea typeface="微软雅黑" panose="020B0503020204020204" pitchFamily="34" charset="-122"/>
                <a:hlinkClick r:id="rId3"/>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p:hf sldNum="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2"/>
            <a:ext cx="10972800" cy="452596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2"/>
            <a:ext cx="3860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6"/>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40"/>
            <a:ext cx="8026400" cy="5851526"/>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2"/>
            <a:ext cx="3860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tags" Target="../tags/tag1.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image" Target="../media/image14.jpeg"/><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image" Target="../media/image13.jpeg"/><Relationship Id="rId3" Type="http://schemas.openxmlformats.org/officeDocument/2006/relationships/tags" Target="../tags/tag5.xml"/><Relationship Id="rId2" Type="http://schemas.openxmlformats.org/officeDocument/2006/relationships/tags" Target="../tags/tag4.xml"/><Relationship Id="rId19" Type="http://schemas.openxmlformats.org/officeDocument/2006/relationships/notesSlide" Target="../notesSlides/notesSlide7.xml"/><Relationship Id="rId18" Type="http://schemas.openxmlformats.org/officeDocument/2006/relationships/slideLayout" Target="../slideLayouts/slideLayout2.xml"/><Relationship Id="rId17" Type="http://schemas.openxmlformats.org/officeDocument/2006/relationships/image" Target="../media/image11.png"/><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image" Target="../media/image15.jpeg"/><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9.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xml"/><Relationship Id="rId7" Type="http://schemas.openxmlformats.org/officeDocument/2006/relationships/image" Target="../media/image11.png"/><Relationship Id="rId6" Type="http://schemas.openxmlformats.org/officeDocument/2006/relationships/image" Target="../media/image10.jpeg"/><Relationship Id="rId5" Type="http://schemas.openxmlformats.org/officeDocument/2006/relationships/image" Target="../media/image18.jpeg"/><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tags" Target="../tags/tag20.xml"/><Relationship Id="rId2" Type="http://schemas.openxmlformats.org/officeDocument/2006/relationships/image" Target="../media/image11.png"/><Relationship Id="rId1" Type="http://schemas.openxmlformats.org/officeDocument/2006/relationships/image" Target="../media/image2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11.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9.jpeg"/><Relationship Id="rId2" Type="http://schemas.openxmlformats.org/officeDocument/2006/relationships/image" Target="../media/image16.jpeg"/><Relationship Id="rId1"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3.jpeg"/><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image" Target="../media/image14.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9" Type="http://schemas.openxmlformats.org/officeDocument/2006/relationships/hyperlink" Target="http://www.xiaomubai.com/" TargetMode="External"/><Relationship Id="rId8" Type="http://schemas.openxmlformats.org/officeDocument/2006/relationships/hyperlink" Target="https://www.siapab.cn/" TargetMode="External"/><Relationship Id="rId7" Type="http://schemas.openxmlformats.org/officeDocument/2006/relationships/hyperlink" Target="https://www.mkiseo.com/" TargetMode="External"/><Relationship Id="rId6" Type="http://schemas.openxmlformats.org/officeDocument/2006/relationships/hyperlink" Target="http://www.intelseo.cn/" TargetMode="External"/><Relationship Id="rId5" Type="http://schemas.openxmlformats.org/officeDocument/2006/relationships/hyperlink" Target="https://www.intellectai.cn/" TargetMode="External"/><Relationship Id="rId4" Type="http://schemas.openxmlformats.org/officeDocument/2006/relationships/hyperlink" Target="https://www.hzktpj.com/" TargetMode="External"/><Relationship Id="rId3" Type="http://schemas.openxmlformats.org/officeDocument/2006/relationships/hyperlink" Target="https://www.birdbaike.com/" TargetMode="External"/><Relationship Id="rId2" Type="http://schemas.openxmlformats.org/officeDocument/2006/relationships/image" Target="../media/image27.png"/><Relationship Id="rId12" Type="http://schemas.openxmlformats.org/officeDocument/2006/relationships/notesSlide" Target="../notesSlides/notesSlide32.xml"/><Relationship Id="rId11" Type="http://schemas.openxmlformats.org/officeDocument/2006/relationships/slideLayout" Target="../slideLayouts/slideLayout2.xml"/><Relationship Id="rId10" Type="http://schemas.openxmlformats.org/officeDocument/2006/relationships/image" Target="../media/image28.png"/><Relationship Id="rId1" Type="http://schemas.openxmlformats.org/officeDocument/2006/relationships/customXml" Target="../ink/ink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t="7280" r="1057" b="6143"/>
          <a:stretch>
            <a:fillRect/>
          </a:stretch>
        </p:blipFill>
        <p:spPr>
          <a:xfrm>
            <a:off x="709455" y="671073"/>
            <a:ext cx="10802608" cy="5305145"/>
          </a:xfrm>
          <a:prstGeom prst="rect">
            <a:avLst/>
          </a:prstGeom>
        </p:spPr>
      </p:pic>
      <p:sp>
        <p:nvSpPr>
          <p:cNvPr id="6" name="文本框 5"/>
          <p:cNvSpPr txBox="1"/>
          <p:nvPr/>
        </p:nvSpPr>
        <p:spPr>
          <a:xfrm>
            <a:off x="1143208" y="4841903"/>
            <a:ext cx="5386546" cy="535531"/>
          </a:xfrm>
          <a:prstGeom prst="rect">
            <a:avLst/>
          </a:prstGeom>
          <a:noFill/>
        </p:spPr>
        <p:txBody>
          <a:bodyPr wrap="square" rtlCol="0">
            <a:spAutoFit/>
          </a:bodyPr>
          <a:lstStyle/>
          <a:p>
            <a:pPr algn="ctr">
              <a:lnSpc>
                <a:spcPct val="120000"/>
              </a:lnSpc>
            </a:pPr>
            <a:r>
              <a:rPr lang="zh-CN" altLang="en-US" sz="800" dirty="0">
                <a:solidFill>
                  <a:schemeClr val="bg1">
                    <a:alpha val="85000"/>
                  </a:schemeClr>
                </a:solidFill>
                <a:latin typeface="微软雅黑" panose="020B0503020204020204" pitchFamily="34" charset="-122"/>
                <a:ea typeface="微软雅黑" panose="020B0503020204020204" pitchFamily="34" charset="-122"/>
              </a:rPr>
              <a:t>世界献血者日（</a:t>
            </a:r>
            <a:r>
              <a:rPr lang="en-US" altLang="zh-CN" sz="800" dirty="0">
                <a:solidFill>
                  <a:schemeClr val="bg1">
                    <a:alpha val="85000"/>
                  </a:schemeClr>
                </a:solidFill>
                <a:latin typeface="微软雅黑" panose="020B0503020204020204" pitchFamily="34" charset="-122"/>
                <a:ea typeface="微软雅黑" panose="020B0503020204020204" pitchFamily="34" charset="-122"/>
              </a:rPr>
              <a:t>World Blood Donor Day, WBDD</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）是每年的</a:t>
            </a:r>
            <a:r>
              <a:rPr lang="en-US" altLang="zh-CN" sz="800" dirty="0">
                <a:solidFill>
                  <a:schemeClr val="bg1">
                    <a:alpha val="85000"/>
                  </a:schemeClr>
                </a:solidFill>
                <a:latin typeface="微软雅黑" panose="020B0503020204020204" pitchFamily="34" charset="-122"/>
                <a:ea typeface="微软雅黑" panose="020B0503020204020204" pitchFamily="34" charset="-122"/>
              </a:rPr>
              <a:t>6</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月</a:t>
            </a:r>
            <a:r>
              <a:rPr lang="en-US" altLang="zh-CN" sz="800" dirty="0">
                <a:solidFill>
                  <a:schemeClr val="bg1">
                    <a:alpha val="85000"/>
                  </a:schemeClr>
                </a:solidFill>
                <a:latin typeface="微软雅黑" panose="020B0503020204020204" pitchFamily="34" charset="-122"/>
                <a:ea typeface="微软雅黑" panose="020B0503020204020204" pitchFamily="34" charset="-122"/>
              </a:rPr>
              <a:t>14</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日。为了鼓励更多的人无偿献血</a:t>
            </a:r>
            <a:endParaRPr lang="en-US" altLang="zh-CN" sz="800" dirty="0">
              <a:solidFill>
                <a:schemeClr val="bg1">
                  <a:alpha val="8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800" dirty="0">
                <a:solidFill>
                  <a:schemeClr val="bg1">
                    <a:alpha val="85000"/>
                  </a:schemeClr>
                </a:solidFill>
                <a:latin typeface="微软雅黑" panose="020B0503020204020204" pitchFamily="34" charset="-122"/>
                <a:ea typeface="微软雅黑" panose="020B0503020204020204" pitchFamily="34" charset="-122"/>
              </a:rPr>
              <a:t>宣传和促进全球血液安全规划的实施，世界卫生组织、红十字会与红新月会国际联合会、国际献血组织联合会、国际输血协会将</a:t>
            </a:r>
            <a:r>
              <a:rPr lang="en-US" altLang="zh-CN" sz="800" dirty="0">
                <a:solidFill>
                  <a:schemeClr val="bg1">
                    <a:alpha val="85000"/>
                  </a:schemeClr>
                </a:solidFill>
                <a:latin typeface="微软雅黑" panose="020B0503020204020204" pitchFamily="34" charset="-122"/>
                <a:ea typeface="微软雅黑" panose="020B0503020204020204" pitchFamily="34" charset="-122"/>
              </a:rPr>
              <a:t>2004</a:t>
            </a:r>
            <a:r>
              <a:rPr lang="zh-CN" altLang="en-US" sz="800" dirty="0">
                <a:solidFill>
                  <a:schemeClr val="bg1">
                    <a:alpha val="85000"/>
                  </a:schemeClr>
                </a:solidFill>
                <a:latin typeface="微软雅黑" panose="020B0503020204020204" pitchFamily="34" charset="-122"/>
                <a:ea typeface="微软雅黑" panose="020B0503020204020204" pitchFamily="34" charset="-122"/>
              </a:rPr>
              <a:t>年</a:t>
            </a:r>
            <a:r>
              <a:rPr lang="en-US" altLang="zh-CN" sz="800" dirty="0">
                <a:solidFill>
                  <a:schemeClr val="bg1">
                    <a:alpha val="85000"/>
                  </a:schemeClr>
                </a:solidFill>
                <a:latin typeface="微软雅黑" panose="020B0503020204020204" pitchFamily="34" charset="-122"/>
                <a:ea typeface="微软雅黑" panose="020B0503020204020204" pitchFamily="34" charset="-122"/>
              </a:rPr>
              <a:t>6</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月</a:t>
            </a:r>
            <a:r>
              <a:rPr lang="en-US" altLang="zh-CN" sz="800" dirty="0">
                <a:solidFill>
                  <a:schemeClr val="bg1">
                    <a:alpha val="85000"/>
                  </a:schemeClr>
                </a:solidFill>
                <a:latin typeface="微软雅黑" panose="020B0503020204020204" pitchFamily="34" charset="-122"/>
                <a:ea typeface="微软雅黑" panose="020B0503020204020204" pitchFamily="34" charset="-122"/>
              </a:rPr>
              <a:t>14</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日定为第一个世界献血者日。</a:t>
            </a:r>
            <a:endParaRPr lang="zh-CN" altLang="en-US" sz="800" dirty="0">
              <a:solidFill>
                <a:schemeClr val="bg1">
                  <a:alpha val="85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789788" y="5644567"/>
            <a:ext cx="1950655" cy="283307"/>
          </a:xfrm>
          <a:prstGeom prst="roundRect">
            <a:avLst>
              <a:gd name="adj" fmla="val 50000"/>
            </a:avLst>
          </a:prstGeom>
          <a:solidFill>
            <a:srgbClr val="EF2558"/>
          </a:solidFill>
          <a:ln w="19050">
            <a:solidFill>
              <a:schemeClr val="bg1"/>
            </a:solid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solidFill>
                <a:latin typeface="微软雅黑" panose="020B0503020204020204" pitchFamily="34" charset="-122"/>
                <a:ea typeface="微软雅黑" panose="020B0503020204020204" pitchFamily="34" charset="-122"/>
              </a:rPr>
              <a:t>主办单位：第一</a:t>
            </a:r>
            <a:r>
              <a:rPr lang="en-US" altLang="zh-CN" sz="1000" dirty="0">
                <a:solidFill>
                  <a:schemeClr val="bg1"/>
                </a:solidFill>
                <a:latin typeface="微软雅黑" panose="020B0503020204020204" pitchFamily="34" charset="-122"/>
                <a:ea typeface="微软雅黑" panose="020B0503020204020204" pitchFamily="34" charset="-122"/>
              </a:rPr>
              <a:t>PPT</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551221" y="1418491"/>
            <a:ext cx="4425933" cy="338554"/>
          </a:xfrm>
          <a:prstGeom prst="rect">
            <a:avLst/>
          </a:prstGeom>
          <a:noFill/>
        </p:spPr>
        <p:txBody>
          <a:bodyPr wrap="square" rtlCol="0">
            <a:spAutoFit/>
          </a:bodyPr>
          <a:lstStyle/>
          <a:p>
            <a:pPr algn="dist"/>
            <a:r>
              <a:rPr lang="zh-CN" altLang="en-US" sz="1600" dirty="0">
                <a:solidFill>
                  <a:schemeClr val="bg1"/>
                </a:solidFill>
                <a:latin typeface="微软雅黑" panose="020B0503020204020204" pitchFamily="34" charset="-122"/>
                <a:ea typeface="微软雅黑" panose="020B0503020204020204" pitchFamily="34" charset="-122"/>
              </a:rPr>
              <a:t>无</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偿</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献</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血</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血</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浓</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情</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更</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浓</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6" presetClass="entr" presetSubtype="21"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37"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par>
                                <p:cTn id="14" presetID="42" presetClass="entr" presetSubtype="0"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6294902" y="1186798"/>
            <a:ext cx="4443434" cy="4487382"/>
          </a:xfrm>
          <a:prstGeom prst="rect">
            <a:avLst/>
          </a:prstGeom>
          <a:noFill/>
          <a:ln>
            <a:noFill/>
          </a:ln>
          <a:effectLst>
            <a:outerShdw blurRad="76200" dir="18900000" sy="23000" kx="-1200000" algn="bl" rotWithShape="0">
              <a:prstClr val="black">
                <a:alpha val="20000"/>
              </a:prstClr>
            </a:outerShdw>
          </a:effectLst>
        </p:spPr>
        <p:txBody>
          <a:bodyPr wrap="square">
            <a:spAutoFit/>
          </a:bodyPr>
          <a:lstStyle/>
          <a:p>
            <a:pPr indent="360045" algn="just">
              <a:lnSpc>
                <a:spcPct val="140000"/>
              </a:lnSpc>
            </a:pPr>
            <a:r>
              <a:rPr lang="zh-CN" altLang="en-US" sz="1200" dirty="0">
                <a:solidFill>
                  <a:schemeClr val="bg1"/>
                </a:solidFill>
                <a:latin typeface="微软雅黑" panose="020B0503020204020204" pitchFamily="34" charset="-122"/>
                <a:ea typeface="微软雅黑" panose="020B0503020204020204" pitchFamily="34" charset="-122"/>
              </a:rPr>
              <a:t>为鼓励更多的人无偿献血，宣传和促进全球血液安全规划的实施，世界卫生组织（</a:t>
            </a:r>
            <a:r>
              <a:rPr lang="en-US" altLang="zh-CN" sz="1200" dirty="0">
                <a:solidFill>
                  <a:schemeClr val="bg1"/>
                </a:solidFill>
                <a:latin typeface="微软雅黑" panose="020B0503020204020204" pitchFamily="34" charset="-122"/>
                <a:ea typeface="微软雅黑" panose="020B0503020204020204" pitchFamily="34" charset="-122"/>
              </a:rPr>
              <a:t>WHO</a:t>
            </a:r>
            <a:r>
              <a:rPr lang="zh-CN" altLang="en-US" sz="1200" dirty="0">
                <a:solidFill>
                  <a:schemeClr val="bg1"/>
                </a:solidFill>
                <a:latin typeface="微软雅黑" panose="020B0503020204020204" pitchFamily="34" charset="-122"/>
                <a:ea typeface="微软雅黑" panose="020B0503020204020204" pitchFamily="34" charset="-122"/>
              </a:rPr>
              <a:t>）、红十字会与红新月会国际联合会（</a:t>
            </a:r>
            <a:r>
              <a:rPr lang="en-US" altLang="zh-CN" sz="1200" dirty="0">
                <a:solidFill>
                  <a:schemeClr val="bg1"/>
                </a:solidFill>
                <a:latin typeface="微软雅黑" panose="020B0503020204020204" pitchFamily="34" charset="-122"/>
                <a:ea typeface="微软雅黑" panose="020B0503020204020204" pitchFamily="34" charset="-122"/>
              </a:rPr>
              <a:t>IFRC</a:t>
            </a:r>
            <a:r>
              <a:rPr lang="zh-CN" altLang="en-US" sz="1200" dirty="0">
                <a:solidFill>
                  <a:schemeClr val="bg1"/>
                </a:solidFill>
                <a:latin typeface="微软雅黑" panose="020B0503020204020204" pitchFamily="34" charset="-122"/>
                <a:ea typeface="微软雅黑" panose="020B0503020204020204" pitchFamily="34" charset="-122"/>
              </a:rPr>
              <a:t>）、献血者组织国际联合会（</a:t>
            </a:r>
            <a:r>
              <a:rPr lang="en-US" altLang="zh-CN" sz="1200" dirty="0">
                <a:solidFill>
                  <a:schemeClr val="bg1"/>
                </a:solidFill>
                <a:latin typeface="微软雅黑" panose="020B0503020204020204" pitchFamily="34" charset="-122"/>
                <a:ea typeface="微软雅黑" panose="020B0503020204020204" pitchFamily="34" charset="-122"/>
              </a:rPr>
              <a:t>IFBDO</a:t>
            </a:r>
            <a:r>
              <a:rPr lang="zh-CN" altLang="en-US" sz="1200" dirty="0">
                <a:solidFill>
                  <a:schemeClr val="bg1"/>
                </a:solidFill>
                <a:latin typeface="微软雅黑" panose="020B0503020204020204" pitchFamily="34" charset="-122"/>
                <a:ea typeface="微软雅黑" panose="020B0503020204020204" pitchFamily="34" charset="-122"/>
              </a:rPr>
              <a:t>）、国际输血协会（</a:t>
            </a:r>
            <a:r>
              <a:rPr lang="en-US" altLang="zh-CN" sz="1200" dirty="0">
                <a:solidFill>
                  <a:schemeClr val="bg1"/>
                </a:solidFill>
                <a:latin typeface="微软雅黑" panose="020B0503020204020204" pitchFamily="34" charset="-122"/>
                <a:ea typeface="微软雅黑" panose="020B0503020204020204" pitchFamily="34" charset="-122"/>
              </a:rPr>
              <a:t>ISBT</a:t>
            </a: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[1]  </a:t>
            </a:r>
            <a:r>
              <a:rPr lang="zh-CN" altLang="en-US" sz="1200" dirty="0">
                <a:solidFill>
                  <a:schemeClr val="bg1"/>
                </a:solidFill>
                <a:latin typeface="微软雅黑" panose="020B0503020204020204" pitchFamily="34" charset="-122"/>
                <a:ea typeface="微软雅黑" panose="020B0503020204020204" pitchFamily="34" charset="-122"/>
              </a:rPr>
              <a:t>将</a:t>
            </a:r>
            <a:r>
              <a:rPr lang="en-US" altLang="zh-CN" sz="1200" dirty="0">
                <a:solidFill>
                  <a:schemeClr val="bg1"/>
                </a:solidFill>
                <a:latin typeface="微软雅黑" panose="020B0503020204020204" pitchFamily="34" charset="-122"/>
                <a:ea typeface="微软雅黑" panose="020B0503020204020204" pitchFamily="34" charset="-122"/>
              </a:rPr>
              <a:t>2004</a:t>
            </a:r>
            <a:r>
              <a:rPr lang="zh-CN" altLang="en-US"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月</a:t>
            </a:r>
            <a:r>
              <a:rPr lang="en-US" altLang="zh-CN" sz="1200" dirty="0">
                <a:solidFill>
                  <a:schemeClr val="bg1"/>
                </a:solidFill>
                <a:latin typeface="微软雅黑" panose="020B0503020204020204" pitchFamily="34" charset="-122"/>
                <a:ea typeface="微软雅黑" panose="020B0503020204020204" pitchFamily="34" charset="-122"/>
              </a:rPr>
              <a:t>14</a:t>
            </a:r>
            <a:r>
              <a:rPr lang="zh-CN" altLang="en-US" sz="1200" dirty="0">
                <a:solidFill>
                  <a:schemeClr val="bg1"/>
                </a:solidFill>
                <a:latin typeface="微软雅黑" panose="020B0503020204020204" pitchFamily="34" charset="-122"/>
                <a:ea typeface="微软雅黑" panose="020B0503020204020204" pitchFamily="34" charset="-122"/>
              </a:rPr>
              <a:t>日定为第一个世界献血日。</a:t>
            </a:r>
            <a:endParaRPr lang="zh-CN" altLang="en-US" sz="1200" dirty="0">
              <a:solidFill>
                <a:schemeClr val="bg1"/>
              </a:solidFill>
              <a:latin typeface="微软雅黑" panose="020B0503020204020204" pitchFamily="34" charset="-122"/>
              <a:ea typeface="微软雅黑" panose="020B0503020204020204" pitchFamily="34" charset="-122"/>
            </a:endParaRPr>
          </a:p>
          <a:p>
            <a:pPr indent="360045" algn="just">
              <a:lnSpc>
                <a:spcPct val="140000"/>
              </a:lnSpc>
            </a:pPr>
            <a:r>
              <a:rPr lang="zh-CN" altLang="en-US" sz="1200" dirty="0">
                <a:solidFill>
                  <a:schemeClr val="bg1"/>
                </a:solidFill>
                <a:latin typeface="微软雅黑" panose="020B0503020204020204" pitchFamily="34" charset="-122"/>
                <a:ea typeface="微软雅黑" panose="020B0503020204020204" pitchFamily="34" charset="-122"/>
              </a:rPr>
              <a:t>之所以选中这一天，是因为</a:t>
            </a: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月</a:t>
            </a:r>
            <a:r>
              <a:rPr lang="en-US" altLang="zh-CN" sz="1200" dirty="0">
                <a:solidFill>
                  <a:schemeClr val="bg1"/>
                </a:solidFill>
                <a:latin typeface="微软雅黑" panose="020B0503020204020204" pitchFamily="34" charset="-122"/>
                <a:ea typeface="微软雅黑" panose="020B0503020204020204" pitchFamily="34" charset="-122"/>
              </a:rPr>
              <a:t>14</a:t>
            </a:r>
            <a:r>
              <a:rPr lang="zh-CN" altLang="en-US" sz="1200" dirty="0">
                <a:solidFill>
                  <a:schemeClr val="bg1"/>
                </a:solidFill>
                <a:latin typeface="微软雅黑" panose="020B0503020204020204" pitchFamily="34" charset="-122"/>
                <a:ea typeface="微软雅黑" panose="020B0503020204020204" pitchFamily="34" charset="-122"/>
              </a:rPr>
              <a:t>日是发现</a:t>
            </a:r>
            <a:r>
              <a:rPr lang="en-US" altLang="zh-CN" sz="1200" dirty="0">
                <a:solidFill>
                  <a:schemeClr val="bg1"/>
                </a:solidFill>
                <a:latin typeface="微软雅黑" panose="020B0503020204020204" pitchFamily="34" charset="-122"/>
                <a:ea typeface="微软雅黑" panose="020B0503020204020204" pitchFamily="34" charset="-122"/>
              </a:rPr>
              <a:t>ABO</a:t>
            </a:r>
            <a:r>
              <a:rPr lang="zh-CN" altLang="en-US" sz="1200" dirty="0">
                <a:solidFill>
                  <a:schemeClr val="bg1"/>
                </a:solidFill>
                <a:latin typeface="微软雅黑" panose="020B0503020204020204" pitchFamily="34" charset="-122"/>
                <a:ea typeface="微软雅黑" panose="020B0503020204020204" pitchFamily="34" charset="-122"/>
              </a:rPr>
              <a:t>血型系统的诺贝尔奖获得者卡尔</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兰德斯坦纳的生日。</a:t>
            </a:r>
            <a:endParaRPr lang="zh-CN" altLang="en-US" sz="1200" dirty="0">
              <a:solidFill>
                <a:schemeClr val="bg1"/>
              </a:solidFill>
              <a:latin typeface="微软雅黑" panose="020B0503020204020204" pitchFamily="34" charset="-122"/>
              <a:ea typeface="微软雅黑" panose="020B0503020204020204" pitchFamily="34" charset="-122"/>
            </a:endParaRPr>
          </a:p>
          <a:p>
            <a:pPr indent="360045" algn="just">
              <a:lnSpc>
                <a:spcPct val="140000"/>
              </a:lnSpc>
            </a:pPr>
            <a:r>
              <a:rPr lang="en-US" altLang="zh-CN" sz="1200" dirty="0">
                <a:solidFill>
                  <a:schemeClr val="bg1"/>
                </a:solidFill>
                <a:latin typeface="微软雅黑" panose="020B0503020204020204" pitchFamily="34" charset="-122"/>
                <a:ea typeface="微软雅黑" panose="020B0503020204020204" pitchFamily="34" charset="-122"/>
              </a:rPr>
              <a:t>2005</a:t>
            </a:r>
            <a:r>
              <a:rPr lang="zh-CN" altLang="en-US"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5</a:t>
            </a:r>
            <a:r>
              <a:rPr lang="zh-CN" altLang="en-US" sz="1200" dirty="0">
                <a:solidFill>
                  <a:schemeClr val="bg1"/>
                </a:solidFill>
                <a:latin typeface="微软雅黑" panose="020B0503020204020204" pitchFamily="34" charset="-122"/>
                <a:ea typeface="微软雅黑" panose="020B0503020204020204" pitchFamily="34" charset="-122"/>
              </a:rPr>
              <a:t>月</a:t>
            </a:r>
            <a:r>
              <a:rPr lang="en-US" altLang="zh-CN" sz="1200" dirty="0">
                <a:solidFill>
                  <a:schemeClr val="bg1"/>
                </a:solidFill>
                <a:latin typeface="微软雅黑" panose="020B0503020204020204" pitchFamily="34" charset="-122"/>
                <a:ea typeface="微软雅黑" panose="020B0503020204020204" pitchFamily="34" charset="-122"/>
              </a:rPr>
              <a:t>24</a:t>
            </a:r>
            <a:r>
              <a:rPr lang="zh-CN" altLang="en-US" sz="1200" dirty="0">
                <a:solidFill>
                  <a:schemeClr val="bg1"/>
                </a:solidFill>
                <a:latin typeface="微软雅黑" panose="020B0503020204020204" pitchFamily="34" charset="-122"/>
                <a:ea typeface="微软雅黑" panose="020B0503020204020204" pitchFamily="34" charset="-122"/>
              </a:rPr>
              <a:t>日，在第五十八届世界卫生大会上，</a:t>
            </a:r>
            <a:r>
              <a:rPr lang="en-US" altLang="zh-CN" sz="1200" dirty="0">
                <a:solidFill>
                  <a:schemeClr val="bg1"/>
                </a:solidFill>
                <a:latin typeface="微软雅黑" panose="020B0503020204020204" pitchFamily="34" charset="-122"/>
                <a:ea typeface="微软雅黑" panose="020B0503020204020204" pitchFamily="34" charset="-122"/>
              </a:rPr>
              <a:t>192</a:t>
            </a:r>
            <a:r>
              <a:rPr lang="zh-CN" altLang="en-US" sz="1200" dirty="0">
                <a:solidFill>
                  <a:schemeClr val="bg1"/>
                </a:solidFill>
                <a:latin typeface="微软雅黑" panose="020B0503020204020204" pitchFamily="34" charset="-122"/>
                <a:ea typeface="微软雅黑" panose="020B0503020204020204" pitchFamily="34" charset="-122"/>
              </a:rPr>
              <a:t>个世界卫生组织成员国通过决议，决定认可“世界献血者日”为国际性纪念日。每年各有关组织会选定一个主题和一个城市作为宣传中心。</a:t>
            </a:r>
            <a:endParaRPr lang="zh-CN" altLang="en-US" sz="1200" dirty="0">
              <a:solidFill>
                <a:schemeClr val="bg1"/>
              </a:solidFill>
              <a:latin typeface="微软雅黑" panose="020B0503020204020204" pitchFamily="34" charset="-122"/>
              <a:ea typeface="微软雅黑" panose="020B0503020204020204" pitchFamily="34" charset="-122"/>
            </a:endParaRPr>
          </a:p>
          <a:p>
            <a:pPr indent="360045" algn="just">
              <a:lnSpc>
                <a:spcPct val="140000"/>
              </a:lnSpc>
            </a:pPr>
            <a:r>
              <a:rPr lang="zh-CN" altLang="en-US" sz="1200" dirty="0">
                <a:solidFill>
                  <a:schemeClr val="bg1"/>
                </a:solidFill>
                <a:latin typeface="微软雅黑" panose="020B0503020204020204" pitchFamily="34" charset="-122"/>
                <a:ea typeface="微软雅黑" panose="020B0503020204020204" pitchFamily="34" charset="-122"/>
              </a:rPr>
              <a:t>首次“世界献血者日”的主题是“献血，赠送生命的礼物。感谢您。”其宗旨在于，通过这一特殊的日子感谢那些拯救数百万人生命的自愿无偿献血者，特别是多次定期捐献血液的个人，颂扬他们无偿捐助血液的无私奉献之举；同时希望全社会对自愿无偿献血的重要性引起更广泛的认识，鼓励更多的人尤其是青年，成为合格的经常献血者，在需要拯救生命时提供可使用的最安全血液。</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1659867" y="4005885"/>
            <a:ext cx="2646878" cy="654988"/>
          </a:xfrm>
          <a:prstGeom prst="rect">
            <a:avLst/>
          </a:prstGeom>
        </p:spPr>
        <p:txBody>
          <a:bodyPr wrap="none">
            <a:spAutoFit/>
          </a:bodyPr>
          <a:lstStyle/>
          <a:p>
            <a:pPr algn="ctr">
              <a:lnSpc>
                <a:spcPct val="120000"/>
              </a:lnSpc>
            </a:pPr>
            <a:r>
              <a:rPr lang="zh-CN" altLang="en-US" sz="3200" kern="900">
                <a:solidFill>
                  <a:srgbClr val="EF2558"/>
                </a:solidFill>
                <a:latin typeface="方正小标宋简体" panose="02010601030101010101" pitchFamily="65" charset="-122"/>
                <a:ea typeface="方正小标宋简体" panose="02010601030101010101" pitchFamily="65" charset="-122"/>
              </a:rPr>
              <a:t>世界献血者日</a:t>
            </a:r>
            <a:endParaRPr lang="en-US" altLang="zh-CN" sz="3200" kern="900">
              <a:solidFill>
                <a:srgbClr val="EF2558"/>
              </a:solidFill>
              <a:latin typeface="方正小标宋简体" panose="02010601030101010101" pitchFamily="65" charset="-122"/>
              <a:ea typeface="方正小标宋简体" panose="02010601030101010101" pitchFamily="65" charset="-122"/>
            </a:endParaRPr>
          </a:p>
        </p:txBody>
      </p:sp>
      <p:sp>
        <p:nvSpPr>
          <p:cNvPr id="36" name="TextBox 19"/>
          <p:cNvSpPr txBox="1"/>
          <p:nvPr/>
        </p:nvSpPr>
        <p:spPr>
          <a:xfrm>
            <a:off x="1681421" y="4560196"/>
            <a:ext cx="2603771" cy="387798"/>
          </a:xfrm>
          <a:prstGeom prst="rect">
            <a:avLst/>
          </a:prstGeom>
          <a:noFill/>
          <a:effectLst/>
        </p:spPr>
        <p:txBody>
          <a:bodyPr wrap="square" rtlCol="0">
            <a:spAutoFit/>
          </a:bodyPr>
          <a:lstStyle/>
          <a:p>
            <a:pPr algn="ctr">
              <a:lnSpc>
                <a:spcPct val="120000"/>
              </a:lnSpc>
            </a:pPr>
            <a:r>
              <a:rPr lang="en-US" altLang="zh-CN" sz="800">
                <a:solidFill>
                  <a:srgbClr val="EF2558"/>
                </a:solidFill>
                <a:latin typeface="微软雅黑" panose="020B0503020204020204" pitchFamily="34" charset="-122"/>
                <a:ea typeface="微软雅黑" panose="020B0503020204020204" pitchFamily="34" charset="-122"/>
              </a:rPr>
              <a:t>WORLD BLOOD DONOR DAY KNOWLEDGE SCIENCE POPULARIZATION</a:t>
            </a:r>
            <a:endParaRPr lang="zh-CN" altLang="en-US" sz="800">
              <a:solidFill>
                <a:srgbClr val="EF2558"/>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rcRect t="22901" r="42570" b="22617"/>
          <a:stretch>
            <a:fillRect/>
          </a:stretch>
        </p:blipFill>
        <p:spPr>
          <a:xfrm>
            <a:off x="1237734" y="1167593"/>
            <a:ext cx="3584260" cy="1908318"/>
          </a:xfrm>
          <a:prstGeom prst="rect">
            <a:avLst/>
          </a:prstGeom>
          <a:effectLst/>
        </p:spPr>
      </p:pic>
      <p:grpSp>
        <p:nvGrpSpPr>
          <p:cNvPr id="9" name="组合 8"/>
          <p:cNvGrpSpPr/>
          <p:nvPr/>
        </p:nvGrpSpPr>
        <p:grpSpPr>
          <a:xfrm>
            <a:off x="1641231" y="3427251"/>
            <a:ext cx="3059287" cy="584712"/>
            <a:chOff x="1840523" y="4095466"/>
            <a:chExt cx="3059287" cy="584712"/>
          </a:xfrm>
        </p:grpSpPr>
        <p:sp>
          <p:nvSpPr>
            <p:cNvPr id="4" name="矩形 3"/>
            <p:cNvSpPr/>
            <p:nvPr/>
          </p:nvSpPr>
          <p:spPr>
            <a:xfrm>
              <a:off x="2367873" y="4095466"/>
              <a:ext cx="1620957" cy="584712"/>
            </a:xfrm>
            <a:prstGeom prst="rect">
              <a:avLst/>
            </a:prstGeom>
          </p:spPr>
          <p:txBody>
            <a:bodyPr wrap="none">
              <a:spAutoFit/>
            </a:bodyPr>
            <a:lstStyle/>
            <a:p>
              <a:pPr algn="ctr">
                <a:lnSpc>
                  <a:spcPct val="120000"/>
                </a:lnSpc>
              </a:pPr>
              <a:r>
                <a:rPr lang="zh-CN" altLang="en-US" sz="2800" i="1" kern="900">
                  <a:solidFill>
                    <a:schemeClr val="bg1"/>
                  </a:solidFill>
                  <a:latin typeface="方正小标宋简体" panose="02010601030101010101" pitchFamily="65" charset="-122"/>
                  <a:ea typeface="方正小标宋简体" panose="02010601030101010101" pitchFamily="65" charset="-122"/>
                </a:rPr>
                <a:t>知识科普</a:t>
              </a:r>
              <a:endParaRPr lang="zh-CN" altLang="en-US" sz="3600" i="1" kern="900">
                <a:solidFill>
                  <a:schemeClr val="bg1"/>
                </a:solidFill>
                <a:latin typeface="方正小标宋简体" panose="02010601030101010101" pitchFamily="65" charset="-122"/>
                <a:ea typeface="方正小标宋简体" panose="02010601030101010101" pitchFamily="65" charset="-122"/>
              </a:endParaRPr>
            </a:p>
          </p:txBody>
        </p:sp>
        <p:cxnSp>
          <p:nvCxnSpPr>
            <p:cNvPr id="7" name="直接连接符 6"/>
            <p:cNvCxnSpPr/>
            <p:nvPr/>
          </p:nvCxnSpPr>
          <p:spPr>
            <a:xfrm>
              <a:off x="1840523" y="4400149"/>
              <a:ext cx="604686" cy="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295124" y="4400149"/>
              <a:ext cx="604686" cy="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2430410" y="4936271"/>
            <a:ext cx="1082348" cy="830997"/>
          </a:xfrm>
          <a:prstGeom prst="rect">
            <a:avLst/>
          </a:prstGeom>
        </p:spPr>
        <p:txBody>
          <a:bodyPr wrap="none">
            <a:spAutoFit/>
          </a:bodyPr>
          <a:lstStyle/>
          <a:p>
            <a:pPr algn="ctr">
              <a:lnSpc>
                <a:spcPct val="120000"/>
              </a:lnSpc>
            </a:pPr>
            <a:r>
              <a:rPr lang="en-US" altLang="zh-CN" sz="4000" kern="900">
                <a:solidFill>
                  <a:schemeClr val="bg1"/>
                </a:solidFill>
                <a:latin typeface="方正小标宋简体" panose="02010601030101010101" pitchFamily="65" charset="-122"/>
                <a:ea typeface="方正小标宋简体" panose="02010601030101010101" pitchFamily="65" charset="-122"/>
              </a:rPr>
              <a:t>6.14</a:t>
            </a:r>
            <a:endParaRPr lang="en-US" altLang="zh-CN" sz="4000" kern="900">
              <a:solidFill>
                <a:schemeClr val="bg1"/>
              </a:solidFill>
              <a:latin typeface="方正小标宋简体" panose="02010601030101010101" pitchFamily="65" charset="-122"/>
              <a:ea typeface="方正小标宋简体" panose="02010601030101010101" pitchFamily="65" charset="-122"/>
            </a:endParaRPr>
          </a:p>
        </p:txBody>
      </p:sp>
      <p:cxnSp>
        <p:nvCxnSpPr>
          <p:cNvPr id="11" name="直接连接符 10"/>
          <p:cNvCxnSpPr/>
          <p:nvPr/>
        </p:nvCxnSpPr>
        <p:spPr>
          <a:xfrm flipH="1">
            <a:off x="5536338" y="1245413"/>
            <a:ext cx="0" cy="4335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4"/>
          <p:cNvSpPr txBox="1"/>
          <p:nvPr/>
        </p:nvSpPr>
        <p:spPr>
          <a:xfrm>
            <a:off x="0" y="5"/>
            <a:ext cx="604867" cy="13324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35">
                <a:solidFill>
                  <a:schemeClr val="tx1">
                    <a:alpha val="0"/>
                  </a:schemeClr>
                </a:solidFill>
                <a:latin typeface="微软雅黑" panose="020B0503020204020204" pitchFamily="34" charset="-122"/>
                <a:ea typeface="微软雅黑" panose="020B0503020204020204" pitchFamily="34" charset="-122"/>
              </a:rPr>
              <a:t>行业</a:t>
            </a:r>
            <a:r>
              <a:rPr lang="en-US" altLang="zh-CN" sz="135">
                <a:solidFill>
                  <a:schemeClr val="tx1">
                    <a:alpha val="0"/>
                  </a:schemeClr>
                </a:solidFill>
                <a:latin typeface="微软雅黑" panose="020B0503020204020204" pitchFamily="34" charset="-122"/>
                <a:ea typeface="微软雅黑" panose="020B0503020204020204" pitchFamily="34" charset="-122"/>
              </a:rPr>
              <a:t>PPT</a:t>
            </a:r>
            <a:r>
              <a:rPr lang="zh-CN" altLang="en-US" sz="135">
                <a:solidFill>
                  <a:schemeClr val="tx1">
                    <a:alpha val="0"/>
                  </a:schemeClr>
                </a:solidFill>
                <a:latin typeface="微软雅黑" panose="020B0503020204020204" pitchFamily="34" charset="-122"/>
                <a:ea typeface="微软雅黑" panose="020B0503020204020204" pitchFamily="34" charset="-122"/>
              </a:rPr>
              <a:t>模板</a:t>
            </a:r>
            <a:r>
              <a:rPr lang="en-US" altLang="zh-CN" sz="135">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35">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6" presetClass="entr" presetSubtype="21"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42" presetClass="entr" presetSubtype="0" fill="hold" grpId="0" nodeType="with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000"/>
                                        <p:tgtEl>
                                          <p:spTgt spid="35"/>
                                        </p:tgtEl>
                                      </p:cBhvr>
                                    </p:animEffect>
                                    <p:anim calcmode="lin" valueType="num">
                                      <p:cBhvr>
                                        <p:cTn id="16" dur="1000" fill="hold"/>
                                        <p:tgtEl>
                                          <p:spTgt spid="35"/>
                                        </p:tgtEl>
                                        <p:attrNameLst>
                                          <p:attrName>ppt_x</p:attrName>
                                        </p:attrNameLst>
                                      </p:cBhvr>
                                      <p:tavLst>
                                        <p:tav tm="0">
                                          <p:val>
                                            <p:strVal val="#ppt_x"/>
                                          </p:val>
                                        </p:tav>
                                        <p:tav tm="100000">
                                          <p:val>
                                            <p:strVal val="#ppt_x"/>
                                          </p:val>
                                        </p:tav>
                                      </p:tavLst>
                                    </p:anim>
                                    <p:anim calcmode="lin" valueType="num">
                                      <p:cBhvr>
                                        <p:cTn id="17" dur="1000" fill="hold"/>
                                        <p:tgtEl>
                                          <p:spTgt spid="3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75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1000"/>
                                        <p:tgtEl>
                                          <p:spTgt spid="36"/>
                                        </p:tgtEl>
                                      </p:cBhvr>
                                    </p:animEffect>
                                    <p:anim calcmode="lin" valueType="num">
                                      <p:cBhvr>
                                        <p:cTn id="21" dur="1000" fill="hold"/>
                                        <p:tgtEl>
                                          <p:spTgt spid="36"/>
                                        </p:tgtEl>
                                        <p:attrNameLst>
                                          <p:attrName>ppt_x</p:attrName>
                                        </p:attrNameLst>
                                      </p:cBhvr>
                                      <p:tavLst>
                                        <p:tav tm="0">
                                          <p:val>
                                            <p:strVal val="#ppt_x"/>
                                          </p:val>
                                        </p:tav>
                                        <p:tav tm="100000">
                                          <p:val>
                                            <p:strVal val="#ppt_x"/>
                                          </p:val>
                                        </p:tav>
                                      </p:tavLst>
                                    </p:anim>
                                    <p:anim calcmode="lin" valueType="num">
                                      <p:cBhvr>
                                        <p:cTn id="22" dur="1000" fill="hold"/>
                                        <p:tgtEl>
                                          <p:spTgt spid="3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par>
                                <p:cTn id="28" presetID="16" presetClass="entr" presetSubtype="42" fill="hold" nodeType="withEffect">
                                  <p:stCondLst>
                                    <p:cond delay="1250"/>
                                  </p:stCondLst>
                                  <p:childTnLst>
                                    <p:set>
                                      <p:cBhvr>
                                        <p:cTn id="29" dur="1" fill="hold">
                                          <p:stCondLst>
                                            <p:cond delay="0"/>
                                          </p:stCondLst>
                                        </p:cTn>
                                        <p:tgtEl>
                                          <p:spTgt spid="11"/>
                                        </p:tgtEl>
                                        <p:attrNameLst>
                                          <p:attrName>style.visibility</p:attrName>
                                        </p:attrNameLst>
                                      </p:cBhvr>
                                      <p:to>
                                        <p:strVal val="visible"/>
                                      </p:to>
                                    </p:set>
                                    <p:animEffect transition="in" filter="barn(outHorizontal)">
                                      <p:cBhvr>
                                        <p:cTn id="30" dur="500"/>
                                        <p:tgtEl>
                                          <p:spTgt spid="11"/>
                                        </p:tgtEl>
                                      </p:cBhvr>
                                    </p:animEffect>
                                  </p:childTnLst>
                                </p:cTn>
                              </p:par>
                              <p:par>
                                <p:cTn id="31" presetID="18" presetClass="entr" presetSubtype="6" fill="hold" grpId="0" nodeType="withEffect">
                                  <p:stCondLst>
                                    <p:cond delay="1500"/>
                                  </p:stCondLst>
                                  <p:childTnLst>
                                    <p:set>
                                      <p:cBhvr>
                                        <p:cTn id="32" dur="1" fill="hold">
                                          <p:stCondLst>
                                            <p:cond delay="0"/>
                                          </p:stCondLst>
                                        </p:cTn>
                                        <p:tgtEl>
                                          <p:spTgt spid="33"/>
                                        </p:tgtEl>
                                        <p:attrNameLst>
                                          <p:attrName>style.visibility</p:attrName>
                                        </p:attrNameLst>
                                      </p:cBhvr>
                                      <p:to>
                                        <p:strVal val="visible"/>
                                      </p:to>
                                    </p:set>
                                    <p:animEffect transition="in" filter="strips(downRight)">
                                      <p:cBhvr>
                                        <p:cTn id="3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6"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a:blip r:embed="rId1">
            <a:extLst>
              <a:ext uri="{28A0092B-C50C-407E-A947-70E740481C1C}">
                <a14:useLocalDpi xmlns:a14="http://schemas.microsoft.com/office/drawing/2010/main" val="0"/>
              </a:ext>
            </a:extLst>
          </a:blip>
          <a:srcRect t="22901" r="42570" b="22617"/>
          <a:stretch>
            <a:fillRect/>
          </a:stretch>
        </p:blipFill>
        <p:spPr>
          <a:xfrm>
            <a:off x="862103" y="1501071"/>
            <a:ext cx="4881505" cy="2598992"/>
          </a:xfrm>
          <a:prstGeom prst="rect">
            <a:avLst/>
          </a:prstGeom>
          <a:effectLst/>
        </p:spPr>
      </p:pic>
      <p:grpSp>
        <p:nvGrpSpPr>
          <p:cNvPr id="32" name="组合 31"/>
          <p:cNvGrpSpPr/>
          <p:nvPr/>
        </p:nvGrpSpPr>
        <p:grpSpPr>
          <a:xfrm>
            <a:off x="7886707" y="1768841"/>
            <a:ext cx="2654739" cy="533402"/>
            <a:chOff x="4418727" y="1455557"/>
            <a:chExt cx="1991054" cy="400052"/>
          </a:xfrm>
        </p:grpSpPr>
        <p:sp>
          <p:nvSpPr>
            <p:cNvPr id="30" name="圆角矩形 29"/>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TextBox 3"/>
            <p:cNvSpPr txBox="1"/>
            <p:nvPr/>
          </p:nvSpPr>
          <p:spPr>
            <a:xfrm>
              <a:off x="4633209" y="1491190"/>
              <a:ext cx="1562092" cy="315423"/>
            </a:xfrm>
            <a:prstGeom prst="rect">
              <a:avLst/>
            </a:prstGeom>
            <a:noFill/>
          </p:spPr>
          <p:txBody>
            <a:bodyPr wrap="square" rtlCol="0">
              <a:spAutoFit/>
            </a:bodyPr>
            <a:lstStyle/>
            <a:p>
              <a:pPr algn="dist"/>
              <a:r>
                <a:rPr lang="zh-CN" altLang="en-US" sz="2135" dirty="0">
                  <a:solidFill>
                    <a:schemeClr val="bg1"/>
                  </a:solidFill>
                  <a:latin typeface="微软雅黑" panose="020B0503020204020204" pitchFamily="34" charset="-122"/>
                  <a:ea typeface="微软雅黑" panose="020B0503020204020204" pitchFamily="34" charset="-122"/>
                </a:rPr>
                <a:t>世界献血者日</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7886707" y="2753056"/>
            <a:ext cx="2654739" cy="533402"/>
            <a:chOff x="4418727" y="1455557"/>
            <a:chExt cx="1991054" cy="400052"/>
          </a:xfrm>
        </p:grpSpPr>
        <p:sp>
          <p:nvSpPr>
            <p:cNvPr id="48" name="圆角矩形 47"/>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TextBox 3"/>
            <p:cNvSpPr txBox="1"/>
            <p:nvPr/>
          </p:nvSpPr>
          <p:spPr>
            <a:xfrm>
              <a:off x="4633209" y="1491190"/>
              <a:ext cx="1562092" cy="315423"/>
            </a:xfrm>
            <a:prstGeom prst="rect">
              <a:avLst/>
            </a:prstGeom>
            <a:noFill/>
          </p:spPr>
          <p:txBody>
            <a:bodyPr wrap="square" rtlCol="0">
              <a:spAutoFit/>
            </a:bodyPr>
            <a:lstStyle/>
            <a:p>
              <a:pPr algn="dist"/>
              <a:r>
                <a:rPr lang="zh-CN" altLang="en-US" sz="2135" dirty="0">
                  <a:solidFill>
                    <a:schemeClr val="bg1"/>
                  </a:solidFill>
                  <a:latin typeface="微软雅黑" panose="020B0503020204020204" pitchFamily="34" charset="-122"/>
                  <a:ea typeface="微软雅黑" panose="020B0503020204020204" pitchFamily="34" charset="-122"/>
                </a:rPr>
                <a:t>世界献血者日</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7886707" y="3737271"/>
            <a:ext cx="2654739" cy="533402"/>
            <a:chOff x="4418727" y="1455557"/>
            <a:chExt cx="1991054" cy="400052"/>
          </a:xfrm>
        </p:grpSpPr>
        <p:sp>
          <p:nvSpPr>
            <p:cNvPr id="51" name="圆角矩形 50"/>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TextBox 3"/>
            <p:cNvSpPr txBox="1"/>
            <p:nvPr/>
          </p:nvSpPr>
          <p:spPr>
            <a:xfrm>
              <a:off x="4633209" y="1491190"/>
              <a:ext cx="1562092" cy="315423"/>
            </a:xfrm>
            <a:prstGeom prst="rect">
              <a:avLst/>
            </a:prstGeom>
            <a:noFill/>
          </p:spPr>
          <p:txBody>
            <a:bodyPr wrap="square" rtlCol="0">
              <a:spAutoFit/>
            </a:bodyPr>
            <a:lstStyle/>
            <a:p>
              <a:pPr algn="dist"/>
              <a:r>
                <a:rPr lang="zh-CN" altLang="en-US" sz="2135">
                  <a:solidFill>
                    <a:schemeClr val="bg1"/>
                  </a:solidFill>
                  <a:latin typeface="微软雅黑" panose="020B0503020204020204" pitchFamily="34" charset="-122"/>
                  <a:ea typeface="微软雅黑" panose="020B0503020204020204" pitchFamily="34" charset="-122"/>
                </a:rPr>
                <a:t>世界献血者日</a:t>
              </a:r>
              <a:endParaRPr lang="zh-CN" altLang="en-US" sz="2135">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7886707" y="4721487"/>
            <a:ext cx="2654739" cy="533402"/>
            <a:chOff x="4418727" y="1455557"/>
            <a:chExt cx="1991054" cy="400052"/>
          </a:xfrm>
        </p:grpSpPr>
        <p:sp>
          <p:nvSpPr>
            <p:cNvPr id="54" name="圆角矩形 53"/>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TextBox 3"/>
            <p:cNvSpPr txBox="1"/>
            <p:nvPr/>
          </p:nvSpPr>
          <p:spPr>
            <a:xfrm>
              <a:off x="4633209" y="1491190"/>
              <a:ext cx="1562092" cy="315423"/>
            </a:xfrm>
            <a:prstGeom prst="rect">
              <a:avLst/>
            </a:prstGeom>
            <a:noFill/>
          </p:spPr>
          <p:txBody>
            <a:bodyPr wrap="square" rtlCol="0">
              <a:spAutoFit/>
            </a:bodyPr>
            <a:lstStyle/>
            <a:p>
              <a:pPr algn="dist"/>
              <a:r>
                <a:rPr lang="zh-CN" altLang="en-US" sz="2135">
                  <a:solidFill>
                    <a:schemeClr val="bg1"/>
                  </a:solidFill>
                  <a:latin typeface="微软雅黑" panose="020B0503020204020204" pitchFamily="34" charset="-122"/>
                  <a:ea typeface="微软雅黑" panose="020B0503020204020204" pitchFamily="34" charset="-122"/>
                </a:rPr>
                <a:t>世界献血者日</a:t>
              </a:r>
              <a:endParaRPr lang="zh-CN" altLang="en-US" sz="2135">
                <a:solidFill>
                  <a:schemeClr val="bg1"/>
                </a:solidFill>
                <a:latin typeface="微软雅黑" panose="020B0503020204020204" pitchFamily="34" charset="-122"/>
                <a:ea typeface="微软雅黑" panose="020B0503020204020204" pitchFamily="34" charset="-122"/>
              </a:endParaRPr>
            </a:p>
          </p:txBody>
        </p:sp>
      </p:grpSp>
      <p:sp>
        <p:nvSpPr>
          <p:cNvPr id="67" name="文本框 66"/>
          <p:cNvSpPr txBox="1"/>
          <p:nvPr/>
        </p:nvSpPr>
        <p:spPr>
          <a:xfrm>
            <a:off x="6049590" y="2496120"/>
            <a:ext cx="992580" cy="1938992"/>
          </a:xfrm>
          <a:prstGeom prst="rect">
            <a:avLst/>
          </a:prstGeom>
          <a:noFill/>
        </p:spPr>
        <p:txBody>
          <a:bodyPr wrap="none" rtlCol="0">
            <a:spAutoFit/>
          </a:bodyPr>
          <a:lstStyle/>
          <a:p>
            <a:pPr algn="ctr"/>
            <a:r>
              <a:rPr lang="zh-CN" altLang="en-US" sz="6000" b="1" spc="300" dirty="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目</a:t>
            </a:r>
            <a:endParaRPr lang="en-US" altLang="zh-CN" sz="6000" b="1" spc="300" dirty="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a:p>
            <a:pPr algn="ctr"/>
            <a:r>
              <a:rPr lang="zh-CN" altLang="en-US" sz="6000" b="1" spc="300" dirty="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录</a:t>
            </a:r>
            <a:endParaRPr lang="zh-CN" altLang="en-US" sz="6000" b="1" spc="300" dirty="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68" name="文本框 67"/>
          <p:cNvSpPr txBox="1"/>
          <p:nvPr/>
        </p:nvSpPr>
        <p:spPr>
          <a:xfrm rot="5400000">
            <a:off x="5608403" y="3446694"/>
            <a:ext cx="3027406" cy="400110"/>
          </a:xfrm>
          <a:prstGeom prst="rect">
            <a:avLst/>
          </a:prstGeom>
          <a:noFill/>
        </p:spPr>
        <p:txBody>
          <a:bodyPr wrap="square" rtlCol="0">
            <a:spAutoFit/>
          </a:bodyPr>
          <a:lstStyle/>
          <a:p>
            <a:pPr algn="dist"/>
            <a:r>
              <a:rPr lang="en-US" altLang="zh-CN" sz="2000" spc="6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CONTENTS</a:t>
            </a:r>
            <a:endParaRPr lang="zh-CN" altLang="en-US" sz="2000" spc="6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69" name="等腰三角形 68"/>
          <p:cNvSpPr/>
          <p:nvPr/>
        </p:nvSpPr>
        <p:spPr>
          <a:xfrm rot="5400000">
            <a:off x="7446086" y="3520807"/>
            <a:ext cx="154491" cy="50501"/>
          </a:xfrm>
          <a:prstGeom prst="triangle">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a:off x="1695865" y="4490654"/>
            <a:ext cx="3213979" cy="461665"/>
            <a:chOff x="1784515" y="5536574"/>
            <a:chExt cx="3213979" cy="461665"/>
          </a:xfrm>
          <a:effectLst>
            <a:reflection blurRad="6350" stA="32000" endPos="90000" dir="5400000" sy="-100000" algn="bl" rotWithShape="0"/>
          </a:effectLst>
        </p:grpSpPr>
        <p:sp>
          <p:nvSpPr>
            <p:cNvPr id="71" name="文本框 70"/>
            <p:cNvSpPr txBox="1"/>
            <p:nvPr/>
          </p:nvSpPr>
          <p:spPr>
            <a:xfrm>
              <a:off x="1784515"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义</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212362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务</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2462737"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献</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2801849"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血</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3450242"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传</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3789354"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递</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412846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爱</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4467578"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心</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par>
                                <p:cTn id="10" presetID="42" presetClass="entr" presetSubtype="0" fill="hold"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1000" fill="hold"/>
                                        <p:tgtEl>
                                          <p:spTgt spid="70"/>
                                        </p:tgtEl>
                                        <p:attrNameLst>
                                          <p:attrName>ppt_y</p:attrName>
                                        </p:attrNameLst>
                                      </p:cBhvr>
                                      <p:tavLst>
                                        <p:tav tm="0">
                                          <p:val>
                                            <p:strVal val="#ppt_y+.1"/>
                                          </p:val>
                                        </p:tav>
                                        <p:tav tm="100000">
                                          <p:val>
                                            <p:strVal val="#ppt_y"/>
                                          </p:val>
                                        </p:tav>
                                      </p:tavLst>
                                    </p:anim>
                                  </p:childTnLst>
                                </p:cTn>
                              </p:par>
                              <p:par>
                                <p:cTn id="15" presetID="2" presetClass="entr" presetSubtype="1" fill="hold" grpId="0" nodeType="withEffect">
                                  <p:stCondLst>
                                    <p:cond delay="500"/>
                                  </p:stCondLst>
                                  <p:childTnLst>
                                    <p:set>
                                      <p:cBhvr>
                                        <p:cTn id="16" dur="1" fill="hold">
                                          <p:stCondLst>
                                            <p:cond delay="0"/>
                                          </p:stCondLst>
                                        </p:cTn>
                                        <p:tgtEl>
                                          <p:spTgt spid="68"/>
                                        </p:tgtEl>
                                        <p:attrNameLst>
                                          <p:attrName>style.visibility</p:attrName>
                                        </p:attrNameLst>
                                      </p:cBhvr>
                                      <p:to>
                                        <p:strVal val="visible"/>
                                      </p:to>
                                    </p:set>
                                    <p:anim calcmode="lin" valueType="num">
                                      <p:cBhvr additive="base">
                                        <p:cTn id="17" dur="500" fill="hold"/>
                                        <p:tgtEl>
                                          <p:spTgt spid="68"/>
                                        </p:tgtEl>
                                        <p:attrNameLst>
                                          <p:attrName>ppt_x</p:attrName>
                                        </p:attrNameLst>
                                      </p:cBhvr>
                                      <p:tavLst>
                                        <p:tav tm="0">
                                          <p:val>
                                            <p:strVal val="#ppt_x"/>
                                          </p:val>
                                        </p:tav>
                                        <p:tav tm="100000">
                                          <p:val>
                                            <p:strVal val="#ppt_x"/>
                                          </p:val>
                                        </p:tav>
                                      </p:tavLst>
                                    </p:anim>
                                    <p:anim calcmode="lin" valueType="num">
                                      <p:cBhvr additive="base">
                                        <p:cTn id="18" dur="500" fill="hold"/>
                                        <p:tgtEl>
                                          <p:spTgt spid="68"/>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67"/>
                                        </p:tgtEl>
                                        <p:attrNameLst>
                                          <p:attrName>style.visibility</p:attrName>
                                        </p:attrNameLst>
                                      </p:cBhvr>
                                      <p:to>
                                        <p:strVal val="visible"/>
                                      </p:to>
                                    </p:set>
                                    <p:anim calcmode="lin" valueType="num">
                                      <p:cBhvr additive="base">
                                        <p:cTn id="21" dur="500" fill="hold"/>
                                        <p:tgtEl>
                                          <p:spTgt spid="67"/>
                                        </p:tgtEl>
                                        <p:attrNameLst>
                                          <p:attrName>ppt_x</p:attrName>
                                        </p:attrNameLst>
                                      </p:cBhvr>
                                      <p:tavLst>
                                        <p:tav tm="0">
                                          <p:val>
                                            <p:strVal val="#ppt_x"/>
                                          </p:val>
                                        </p:tav>
                                        <p:tav tm="100000">
                                          <p:val>
                                            <p:strVal val="#ppt_x"/>
                                          </p:val>
                                        </p:tav>
                                      </p:tavLst>
                                    </p:anim>
                                    <p:anim calcmode="lin" valueType="num">
                                      <p:cBhvr additive="base">
                                        <p:cTn id="22" dur="500" fill="hold"/>
                                        <p:tgtEl>
                                          <p:spTgt spid="67"/>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left)">
                                      <p:cBhvr>
                                        <p:cTn id="26" dur="500"/>
                                        <p:tgtEl>
                                          <p:spTgt spid="69"/>
                                        </p:tgtEl>
                                      </p:cBhvr>
                                    </p:animEffect>
                                  </p:childTnLst>
                                </p:cTn>
                              </p:par>
                            </p:childTnLst>
                          </p:cTn>
                        </p:par>
                        <p:par>
                          <p:cTn id="27" fill="hold">
                            <p:stCondLst>
                              <p:cond delay="1000"/>
                            </p:stCondLst>
                            <p:childTnLst>
                              <p:par>
                                <p:cTn id="28" presetID="2" presetClass="entr" presetSubtype="4"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750" fill="hold"/>
                                        <p:tgtEl>
                                          <p:spTgt spid="32"/>
                                        </p:tgtEl>
                                        <p:attrNameLst>
                                          <p:attrName>ppt_x</p:attrName>
                                        </p:attrNameLst>
                                      </p:cBhvr>
                                      <p:tavLst>
                                        <p:tav tm="0">
                                          <p:val>
                                            <p:strVal val="#ppt_x"/>
                                          </p:val>
                                        </p:tav>
                                        <p:tav tm="100000">
                                          <p:val>
                                            <p:strVal val="#ppt_x"/>
                                          </p:val>
                                        </p:tav>
                                      </p:tavLst>
                                    </p:anim>
                                    <p:anim calcmode="lin" valueType="num">
                                      <p:cBhvr additive="base">
                                        <p:cTn id="31" dur="750" fill="hold"/>
                                        <p:tgtEl>
                                          <p:spTgt spid="32"/>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750" fill="hold"/>
                                        <p:tgtEl>
                                          <p:spTgt spid="47"/>
                                        </p:tgtEl>
                                        <p:attrNameLst>
                                          <p:attrName>ppt_x</p:attrName>
                                        </p:attrNameLst>
                                      </p:cBhvr>
                                      <p:tavLst>
                                        <p:tav tm="0">
                                          <p:val>
                                            <p:strVal val="#ppt_x"/>
                                          </p:val>
                                        </p:tav>
                                        <p:tav tm="100000">
                                          <p:val>
                                            <p:strVal val="#ppt_x"/>
                                          </p:val>
                                        </p:tav>
                                      </p:tavLst>
                                    </p:anim>
                                    <p:anim calcmode="lin" valueType="num">
                                      <p:cBhvr additive="base">
                                        <p:cTn id="36" dur="750" fill="hold"/>
                                        <p:tgtEl>
                                          <p:spTgt spid="47"/>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750" fill="hold"/>
                                        <p:tgtEl>
                                          <p:spTgt spid="50"/>
                                        </p:tgtEl>
                                        <p:attrNameLst>
                                          <p:attrName>ppt_x</p:attrName>
                                        </p:attrNameLst>
                                      </p:cBhvr>
                                      <p:tavLst>
                                        <p:tav tm="0">
                                          <p:val>
                                            <p:strVal val="#ppt_x"/>
                                          </p:val>
                                        </p:tav>
                                        <p:tav tm="100000">
                                          <p:val>
                                            <p:strVal val="#ppt_x"/>
                                          </p:val>
                                        </p:tav>
                                      </p:tavLst>
                                    </p:anim>
                                    <p:anim calcmode="lin" valueType="num">
                                      <p:cBhvr additive="base">
                                        <p:cTn id="41" dur="750" fill="hold"/>
                                        <p:tgtEl>
                                          <p:spTgt spid="5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additive="base">
                                        <p:cTn id="45" dur="750" fill="hold"/>
                                        <p:tgtEl>
                                          <p:spTgt spid="53"/>
                                        </p:tgtEl>
                                        <p:attrNameLst>
                                          <p:attrName>ppt_x</p:attrName>
                                        </p:attrNameLst>
                                      </p:cBhvr>
                                      <p:tavLst>
                                        <p:tav tm="0">
                                          <p:val>
                                            <p:strVal val="#ppt_x"/>
                                          </p:val>
                                        </p:tav>
                                        <p:tav tm="100000">
                                          <p:val>
                                            <p:strVal val="#ppt_x"/>
                                          </p:val>
                                        </p:tav>
                                      </p:tavLst>
                                    </p:anim>
                                    <p:anim calcmode="lin" valueType="num">
                                      <p:cBhvr additive="base">
                                        <p:cTn id="46" dur="75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57017" t="22900" r="-2326" b="12571"/>
          <a:stretch>
            <a:fillRect/>
          </a:stretch>
        </p:blipFill>
        <p:spPr>
          <a:xfrm>
            <a:off x="9626971" y="4623031"/>
            <a:ext cx="2863118" cy="2288473"/>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rcRect t="22901" r="42570" b="22617"/>
          <a:stretch>
            <a:fillRect/>
          </a:stretch>
        </p:blipFill>
        <p:spPr>
          <a:xfrm>
            <a:off x="6357508" y="1651283"/>
            <a:ext cx="4481558" cy="2386054"/>
          </a:xfrm>
          <a:prstGeom prst="rect">
            <a:avLst/>
          </a:prstGeom>
          <a:effectLst/>
        </p:spPr>
      </p:pic>
      <p:sp>
        <p:nvSpPr>
          <p:cNvPr id="14" name="文本框 13"/>
          <p:cNvSpPr txBox="1"/>
          <p:nvPr/>
        </p:nvSpPr>
        <p:spPr>
          <a:xfrm>
            <a:off x="1358965" y="2243864"/>
            <a:ext cx="4322401" cy="646331"/>
          </a:xfrm>
          <a:prstGeom prst="rect">
            <a:avLst/>
          </a:prstGeom>
          <a:noFill/>
        </p:spPr>
        <p:txBody>
          <a:bodyPr wrap="square" rtlCol="0">
            <a:spAutoFit/>
          </a:bodyPr>
          <a:lstStyle>
            <a:defPPr>
              <a:defRPr lang="zh-CN"/>
            </a:defPPr>
            <a:lvl1pPr>
              <a:defRPr sz="3600" b="1" spc="60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dirty="0"/>
              <a:t>第一部分</a:t>
            </a:r>
            <a:endParaRPr lang="zh-CN" altLang="en-US" dirty="0"/>
          </a:p>
        </p:txBody>
      </p:sp>
      <p:sp>
        <p:nvSpPr>
          <p:cNvPr id="15" name="文本框 14"/>
          <p:cNvSpPr txBox="1"/>
          <p:nvPr/>
        </p:nvSpPr>
        <p:spPr>
          <a:xfrm>
            <a:off x="1404624" y="4399408"/>
            <a:ext cx="4347080" cy="646331"/>
          </a:xfrm>
          <a:prstGeom prst="rect">
            <a:avLst/>
          </a:prstGeom>
          <a:noFill/>
        </p:spPr>
        <p:txBody>
          <a:bodyPr wrap="square" rtlCol="0">
            <a:spAutoFit/>
          </a:bodyPr>
          <a:lstStyle/>
          <a:p>
            <a:pPr>
              <a:lnSpc>
                <a:spcPct val="120000"/>
              </a:lnSpc>
            </a:pPr>
            <a:r>
              <a:rPr lang="zh-CN" altLang="en-US" sz="1000">
                <a:solidFill>
                  <a:schemeClr val="bg1"/>
                </a:solidFill>
                <a:latin typeface="Adobe Myungjo Std M" panose="02020600000000000000" pitchFamily="18" charset="-128"/>
                <a:ea typeface="Adobe Myungjo Std M" panose="02020600000000000000" pitchFamily="18" charset="-128"/>
              </a:rPr>
              <a:t>世界献血者日（</a:t>
            </a:r>
            <a:r>
              <a:rPr lang="en-US" altLang="zh-CN" sz="1000">
                <a:solidFill>
                  <a:schemeClr val="bg1"/>
                </a:solidFill>
                <a:latin typeface="Adobe Myungjo Std M" panose="02020600000000000000" pitchFamily="18" charset="-128"/>
                <a:ea typeface="Adobe Myungjo Std M" panose="02020600000000000000" pitchFamily="18" charset="-128"/>
              </a:rPr>
              <a:t>World Blood Donor Day, WBDD</a:t>
            </a:r>
            <a:r>
              <a:rPr lang="zh-CN" altLang="en-US" sz="1000">
                <a:solidFill>
                  <a:schemeClr val="bg1"/>
                </a:solidFill>
                <a:latin typeface="Adobe Myungjo Std M" panose="02020600000000000000" pitchFamily="18" charset="-128"/>
                <a:ea typeface="Adobe Myungjo Std M" panose="02020600000000000000" pitchFamily="18" charset="-128"/>
              </a:rPr>
              <a:t>）是每年的</a:t>
            </a:r>
            <a:r>
              <a:rPr lang="en-US" altLang="zh-CN" sz="1000">
                <a:solidFill>
                  <a:schemeClr val="bg1"/>
                </a:solidFill>
                <a:latin typeface="Adobe Myungjo Std M" panose="02020600000000000000" pitchFamily="18" charset="-128"/>
                <a:ea typeface="Adobe Myungjo Std M" panose="02020600000000000000" pitchFamily="18" charset="-128"/>
              </a:rPr>
              <a:t>6</a:t>
            </a:r>
            <a:r>
              <a:rPr lang="zh-CN" altLang="en-US" sz="1000">
                <a:solidFill>
                  <a:schemeClr val="bg1"/>
                </a:solidFill>
                <a:latin typeface="Adobe Myungjo Std M" panose="02020600000000000000" pitchFamily="18" charset="-128"/>
                <a:ea typeface="Adobe Myungjo Std M" panose="02020600000000000000" pitchFamily="18" charset="-128"/>
              </a:rPr>
              <a:t>月</a:t>
            </a:r>
            <a:r>
              <a:rPr lang="en-US" altLang="zh-CN" sz="1000">
                <a:solidFill>
                  <a:schemeClr val="bg1"/>
                </a:solidFill>
                <a:latin typeface="Adobe Myungjo Std M" panose="02020600000000000000" pitchFamily="18" charset="-128"/>
                <a:ea typeface="Adobe Myungjo Std M" panose="02020600000000000000" pitchFamily="18" charset="-128"/>
              </a:rPr>
              <a:t>14</a:t>
            </a:r>
            <a:r>
              <a:rPr lang="zh-CN" altLang="en-US" sz="1000">
                <a:solidFill>
                  <a:schemeClr val="bg1"/>
                </a:solidFill>
                <a:latin typeface="Adobe Myungjo Std M" panose="02020600000000000000" pitchFamily="18" charset="-128"/>
                <a:ea typeface="Adobe Myungjo Std M" panose="02020600000000000000" pitchFamily="18" charset="-128"/>
              </a:rPr>
              <a:t>日。为了鼓励更多的人无偿献血宣传和促进全球血液安全规划的实施，世界卫生组织、红十字会与红新月会国际联合会。</a:t>
            </a:r>
            <a:endParaRPr lang="zh-CN" altLang="en-US" sz="1000">
              <a:solidFill>
                <a:schemeClr val="bg1"/>
              </a:solidFill>
              <a:latin typeface="Adobe Myungjo Std M" panose="02020600000000000000" pitchFamily="18" charset="-128"/>
              <a:ea typeface="Adobe Myungjo Std M" panose="02020600000000000000" pitchFamily="18" charset="-128"/>
            </a:endParaRPr>
          </a:p>
        </p:txBody>
      </p:sp>
      <p:sp>
        <p:nvSpPr>
          <p:cNvPr id="18" name="文本框 17"/>
          <p:cNvSpPr txBox="1"/>
          <p:nvPr/>
        </p:nvSpPr>
        <p:spPr>
          <a:xfrm>
            <a:off x="1429303" y="1847458"/>
            <a:ext cx="4322401" cy="461665"/>
          </a:xfrm>
          <a:prstGeom prst="rect">
            <a:avLst/>
          </a:prstGeom>
          <a:noFill/>
        </p:spPr>
        <p:txBody>
          <a:bodyPr wrap="square" rtlCol="0">
            <a:spAutoFit/>
          </a:bodyPr>
          <a:lstStyle/>
          <a:p>
            <a:r>
              <a:rPr lang="en-US" altLang="zh-CN"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PART 01</a:t>
            </a:r>
            <a:endParaRPr lang="zh-CN" altLang="en-US"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073483" y="4188066"/>
            <a:ext cx="3213979" cy="461665"/>
            <a:chOff x="1784515" y="5536574"/>
            <a:chExt cx="3213979" cy="461665"/>
          </a:xfrm>
          <a:effectLst>
            <a:reflection blurRad="6350" stA="32000" endPos="90000" dir="5400000" sy="-100000" algn="bl" rotWithShape="0"/>
          </a:effectLst>
        </p:grpSpPr>
        <p:sp>
          <p:nvSpPr>
            <p:cNvPr id="21" name="文本框 20"/>
            <p:cNvSpPr txBox="1"/>
            <p:nvPr/>
          </p:nvSpPr>
          <p:spPr>
            <a:xfrm>
              <a:off x="1784515"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义</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12362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务</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462737"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献</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801849"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血</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450242"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传</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789354"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递</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12846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爱</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467578"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心</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496105" y="3707300"/>
            <a:ext cx="2980877" cy="519398"/>
            <a:chOff x="4418727" y="1455557"/>
            <a:chExt cx="1991054" cy="400052"/>
          </a:xfrm>
        </p:grpSpPr>
        <p:sp>
          <p:nvSpPr>
            <p:cNvPr id="32" name="圆角矩形 31"/>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3" name="TextBox 3"/>
            <p:cNvSpPr txBox="1"/>
            <p:nvPr/>
          </p:nvSpPr>
          <p:spPr>
            <a:xfrm>
              <a:off x="4633209" y="1473130"/>
              <a:ext cx="1562092" cy="346249"/>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世界献血者日</a:t>
              </a:r>
              <a:endParaRPr lang="zh-CN" altLang="en-US" sz="2400">
                <a:solidFill>
                  <a:schemeClr val="bg1"/>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a:off x="1531274" y="3001108"/>
            <a:ext cx="51662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3900" advClick="0" advTm="0">
        <p14:glitter pattern="hexago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2" presetClass="entr" presetSubtype="2"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750" fill="hold"/>
                                        <p:tgtEl>
                                          <p:spTgt spid="18"/>
                                        </p:tgtEl>
                                        <p:attrNameLst>
                                          <p:attrName>ppt_x</p:attrName>
                                        </p:attrNameLst>
                                      </p:cBhvr>
                                      <p:tavLst>
                                        <p:tav tm="0">
                                          <p:val>
                                            <p:strVal val="1+#ppt_w/2"/>
                                          </p:val>
                                        </p:tav>
                                        <p:tav tm="100000">
                                          <p:val>
                                            <p:strVal val="#ppt_x"/>
                                          </p:val>
                                        </p:tav>
                                      </p:tavLst>
                                    </p:anim>
                                    <p:anim calcmode="lin" valueType="num">
                                      <p:cBhvr additive="base">
                                        <p:cTn id="18" dur="75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2" presetClass="entr" presetSubtype="8" fill="hold" nodeType="withEffect">
                                  <p:stCondLst>
                                    <p:cond delay="10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750" fill="hold"/>
                                        <p:tgtEl>
                                          <p:spTgt spid="31"/>
                                        </p:tgtEl>
                                        <p:attrNameLst>
                                          <p:attrName>ppt_x</p:attrName>
                                        </p:attrNameLst>
                                      </p:cBhvr>
                                      <p:tavLst>
                                        <p:tav tm="0">
                                          <p:val>
                                            <p:strVal val="#ppt_x"/>
                                          </p:val>
                                        </p:tav>
                                        <p:tav tm="100000">
                                          <p:val>
                                            <p:strVal val="#ppt_x"/>
                                          </p:val>
                                        </p:tav>
                                      </p:tavLst>
                                    </p:anim>
                                    <p:anim calcmode="lin" valueType="num">
                                      <p:cBhvr additive="base">
                                        <p:cTn id="30" dur="750" fill="hold"/>
                                        <p:tgtEl>
                                          <p:spTgt spid="31"/>
                                        </p:tgtEl>
                                        <p:attrNameLst>
                                          <p:attrName>ppt_y</p:attrName>
                                        </p:attrNameLst>
                                      </p:cBhvr>
                                      <p:tavLst>
                                        <p:tav tm="0">
                                          <p:val>
                                            <p:strVal val="1+#ppt_h/2"/>
                                          </p:val>
                                        </p:tav>
                                        <p:tav tm="100000">
                                          <p:val>
                                            <p:strVal val="#ppt_y"/>
                                          </p:val>
                                        </p:tav>
                                      </p:tavLst>
                                    </p:anim>
                                  </p:childTnLst>
                                </p:cTn>
                              </p:par>
                              <p:par>
                                <p:cTn id="31" presetID="18" presetClass="entr" presetSubtype="6" fill="hold" grpId="0" nodeType="withEffect">
                                  <p:stCondLst>
                                    <p:cond delay="750"/>
                                  </p:stCondLst>
                                  <p:childTnLst>
                                    <p:set>
                                      <p:cBhvr>
                                        <p:cTn id="32" dur="1" fill="hold">
                                          <p:stCondLst>
                                            <p:cond delay="0"/>
                                          </p:stCondLst>
                                        </p:cTn>
                                        <p:tgtEl>
                                          <p:spTgt spid="15"/>
                                        </p:tgtEl>
                                        <p:attrNameLst>
                                          <p:attrName>style.visibility</p:attrName>
                                        </p:attrNameLst>
                                      </p:cBhvr>
                                      <p:to>
                                        <p:strVal val="visible"/>
                                      </p:to>
                                    </p:set>
                                    <p:animEffect transition="in" filter="strips(downRigh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1ide-Rectangle 2"/>
          <p:cNvSpPr/>
          <p:nvPr/>
        </p:nvSpPr>
        <p:spPr>
          <a:xfrm>
            <a:off x="4595504" y="2110154"/>
            <a:ext cx="3004039" cy="2382424"/>
          </a:xfrm>
          <a:prstGeom prst="rect">
            <a:avLst/>
          </a:prstGeom>
          <a:solidFill>
            <a:srgbClr val="EF25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u="sng">
              <a:latin typeface="Arial" panose="020B0604020202020204" pitchFamily="34" charset="0"/>
              <a:ea typeface="微软雅黑" panose="020B0503020204020204" pitchFamily="34" charset="-122"/>
              <a:sym typeface="Arial" panose="020B0604020202020204" pitchFamily="34" charset="0"/>
            </a:endParaRPr>
          </a:p>
        </p:txBody>
      </p:sp>
      <p:sp>
        <p:nvSpPr>
          <p:cNvPr id="4" name="iS1ide-Oval 5"/>
          <p:cNvSpPr>
            <a:spLocks noChangeAspect="1"/>
          </p:cNvSpPr>
          <p:nvPr/>
        </p:nvSpPr>
        <p:spPr>
          <a:xfrm>
            <a:off x="5701688" y="2332326"/>
            <a:ext cx="1009147" cy="1009145"/>
          </a:xfrm>
          <a:prstGeom prst="ellipse">
            <a:avLst/>
          </a:prstGeom>
          <a:solidFill>
            <a:schemeClr val="bg1"/>
          </a:solidFill>
          <a:ln w="12700">
            <a:solidFill>
              <a:srgbClr val="C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u="sng">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iS1ide-Rectangle 6"/>
          <p:cNvSpPr/>
          <p:nvPr/>
        </p:nvSpPr>
        <p:spPr>
          <a:xfrm>
            <a:off x="1137291" y="2110154"/>
            <a:ext cx="3454329" cy="2382424"/>
          </a:xfrm>
          <a:prstGeom prst="rect">
            <a:avLst/>
          </a:prstGeom>
          <a:blipFill dpi="0" rotWithShape="1">
            <a:blip r:embed="rId1">
              <a:extLst>
                <a:ext uri="{28A0092B-C50C-407E-A947-70E740481C1C}">
                  <a14:useLocalDpi xmlns:a14="http://schemas.microsoft.com/office/drawing/2010/main" val="0"/>
                </a:ext>
              </a:extLst>
            </a:blip>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r>
              <a:rPr lang="en-US">
                <a:latin typeface="Arial" panose="020B0604020202020204" pitchFamily="34" charset="0"/>
                <a:ea typeface="微软雅黑" panose="020B0503020204020204" pitchFamily="34" charset="-122"/>
                <a:sym typeface="Arial" panose="020B0604020202020204" pitchFamily="34" charset="0"/>
              </a:rPr>
              <a:t>\\</a:t>
            </a: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 name="iS1ide-Rectangle 7"/>
          <p:cNvSpPr/>
          <p:nvPr/>
        </p:nvSpPr>
        <p:spPr>
          <a:xfrm>
            <a:off x="7591704" y="2110154"/>
            <a:ext cx="3454329" cy="2382424"/>
          </a:xfrm>
          <a:prstGeom prst="rect">
            <a:avLst/>
          </a:prstGeom>
          <a:blipFill dpi="0" rotWithShape="1">
            <a:blip r:embed="rId2">
              <a:extLst>
                <a:ext uri="{28A0092B-C50C-407E-A947-70E740481C1C}">
                  <a14:useLocalDpi xmlns:a14="http://schemas.microsoft.com/office/drawing/2010/main" val="0"/>
                </a:ext>
              </a:extLst>
            </a:blip>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u="sng">
              <a:latin typeface="Arial" panose="020B0604020202020204" pitchFamily="34" charset="0"/>
              <a:ea typeface="微软雅黑" panose="020B0503020204020204" pitchFamily="34" charset="-122"/>
              <a:sym typeface="Arial" panose="020B0604020202020204" pitchFamily="34" charset="0"/>
            </a:endParaRPr>
          </a:p>
        </p:txBody>
      </p:sp>
      <p:sp>
        <p:nvSpPr>
          <p:cNvPr id="8" name="iS1ide-TextBox 12"/>
          <p:cNvSpPr txBox="1"/>
          <p:nvPr/>
        </p:nvSpPr>
        <p:spPr>
          <a:xfrm>
            <a:off x="4789698" y="3586181"/>
            <a:ext cx="2646031" cy="260888"/>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iS1ide-TextBox 14"/>
          <p:cNvSpPr txBox="1"/>
          <p:nvPr/>
        </p:nvSpPr>
        <p:spPr>
          <a:xfrm>
            <a:off x="4789698" y="3928718"/>
            <a:ext cx="2646027" cy="574205"/>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ctr">
              <a:lnSpc>
                <a:spcPct val="120000"/>
              </a:lnSpc>
            </a:pPr>
            <a:r>
              <a:rPr lang="zh-CN" altLang="en-US" sz="1100" u="sng" dirty="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100" u="sng" dirty="0">
                <a:solidFill>
                  <a:schemeClr val="bg1"/>
                </a:solidFill>
                <a:latin typeface="Arial" panose="020B0604020202020204" pitchFamily="34" charset="0"/>
                <a:ea typeface="微软雅黑" panose="020B0503020204020204" pitchFamily="34" charset="-122"/>
                <a:sym typeface="Arial" panose="020B0604020202020204" pitchFamily="34" charset="0"/>
              </a:rPr>
            </a:br>
            <a:r>
              <a:rPr lang="zh-CN" altLang="en-US" sz="1100" u="sng" dirty="0">
                <a:solidFill>
                  <a:schemeClr val="bg1"/>
                </a:solidFill>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1100" u="sng"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íṩľíḍè-Rectangle 52"/>
          <p:cNvSpPr/>
          <p:nvPr/>
        </p:nvSpPr>
        <p:spPr>
          <a:xfrm>
            <a:off x="1442099" y="4760734"/>
            <a:ext cx="9576617" cy="709799"/>
          </a:xfrm>
          <a:prstGeom prst="rect">
            <a:avLst/>
          </a:prstGeom>
        </p:spPr>
        <p:txBody>
          <a:bodyPr wrap="square">
            <a:no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为鼓励更多的人无偿献血，宣传和促进全球血液安全规划的实施，世界卫生组织（</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WHO</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）、红十字会与红新月会国际联合会（</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IFRC</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）、献血者组织国际联合会（</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IFBDO</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）、国际输血协会（</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ISBT</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  </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将</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2004</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月</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14</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日定为第一个世界献血日。之所以选中这一天，是因为</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月</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14</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日是发现</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ABO</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血型系统的诺贝尔奖获得者卡尔</a:t>
            </a:r>
            <a:r>
              <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兰德斯坦纳的生日。</a:t>
            </a:r>
            <a:endPar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0" name="组合 19"/>
          <p:cNvGrpSpPr/>
          <p:nvPr/>
        </p:nvGrpSpPr>
        <p:grpSpPr>
          <a:xfrm>
            <a:off x="2908521" y="412719"/>
            <a:ext cx="6226164" cy="1029014"/>
            <a:chOff x="2181390" y="309539"/>
            <a:chExt cx="4669623" cy="771760"/>
          </a:xfrm>
        </p:grpSpPr>
        <p:grpSp>
          <p:nvGrpSpPr>
            <p:cNvPr id="21" name="组合 20"/>
            <p:cNvGrpSpPr/>
            <p:nvPr/>
          </p:nvGrpSpPr>
          <p:grpSpPr>
            <a:xfrm>
              <a:off x="3574696" y="583215"/>
              <a:ext cx="1982419" cy="446227"/>
              <a:chOff x="3574696" y="583215"/>
              <a:chExt cx="1982419" cy="446227"/>
            </a:xfrm>
          </p:grpSpPr>
          <p:sp>
            <p:nvSpPr>
              <p:cNvPr id="24" name="圆角矩形 23"/>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TextBox 19"/>
              <p:cNvSpPr txBox="1"/>
              <p:nvPr/>
            </p:nvSpPr>
            <p:spPr>
              <a:xfrm>
                <a:off x="3727441" y="630715"/>
                <a:ext cx="1676929" cy="346249"/>
              </a:xfrm>
              <a:prstGeom prst="rect">
                <a:avLst/>
              </a:prstGeom>
              <a:noFill/>
            </p:spPr>
            <p:txBody>
              <a:bodyPr wrap="square" rtlCol="0">
                <a:spAutoFit/>
              </a:bodyPr>
              <a:lstStyle/>
              <a:p>
                <a:pPr algn="dist"/>
                <a:r>
                  <a:rPr lang="zh-CN" altLang="en-US" sz="2400" dirty="0">
                    <a:solidFill>
                      <a:schemeClr val="bg1"/>
                    </a:solidFill>
                    <a:latin typeface="方正粗倩简体" panose="03000509000000000000" charset="-122"/>
                    <a:ea typeface="方正粗倩简体" panose="03000509000000000000" charset="-122"/>
                  </a:rPr>
                  <a:t>世界献血者日</a:t>
                </a:r>
                <a:endParaRPr lang="zh-CN" altLang="en-US" sz="2400" dirty="0">
                  <a:solidFill>
                    <a:schemeClr val="bg1"/>
                  </a:solidFill>
                  <a:latin typeface="方正粗倩简体" panose="03000509000000000000" charset="-122"/>
                  <a:ea typeface="方正粗倩简体" panose="03000509000000000000" charset="-122"/>
                </a:endParaRPr>
              </a:p>
            </p:txBody>
          </p:sp>
        </p:gr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2261" y="2649629"/>
            <a:ext cx="878734" cy="704488"/>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5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p:bldP spid="9"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232728" y="2217316"/>
            <a:ext cx="2147157" cy="3336531"/>
            <a:chOff x="1045159" y="2217316"/>
            <a:chExt cx="2147157" cy="3336531"/>
          </a:xfrm>
        </p:grpSpPr>
        <p:sp>
          <p:nvSpPr>
            <p:cNvPr id="5" name="íṡľíḍè-Rectangle 22"/>
            <p:cNvSpPr/>
            <p:nvPr/>
          </p:nvSpPr>
          <p:spPr>
            <a:xfrm>
              <a:off x="1168053" y="2217316"/>
              <a:ext cx="1901372" cy="1901372"/>
            </a:xfrm>
            <a:prstGeom prst="rect">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íṡľíḍè-Freeform: Shape 23"/>
            <p:cNvSpPr/>
            <p:nvPr/>
          </p:nvSpPr>
          <p:spPr>
            <a:xfrm rot="10800000">
              <a:off x="1168053" y="3988059"/>
              <a:ext cx="1901372" cy="370114"/>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1"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îŝḷîḓé-TextBox 33"/>
            <p:cNvSpPr txBox="1"/>
            <p:nvPr/>
          </p:nvSpPr>
          <p:spPr bwMode="auto">
            <a:xfrm>
              <a:off x="1580128" y="4609887"/>
              <a:ext cx="1077218" cy="172355"/>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îŝḷîḓé-Rectangle 38"/>
            <p:cNvSpPr/>
            <p:nvPr/>
          </p:nvSpPr>
          <p:spPr>
            <a:xfrm>
              <a:off x="1045159" y="5027036"/>
              <a:ext cx="2147157" cy="526811"/>
            </a:xfrm>
            <a:prstGeom prst="rect">
              <a:avLst/>
            </a:prstGeom>
          </p:spPr>
          <p:txBody>
            <a:bodyPr wrap="square" lIns="0" tIns="0" rIns="0" bIns="0">
              <a:noAutofit/>
            </a:bodyPr>
            <a:lstStyle/>
            <a:p>
              <a:pPr algn="ctr">
                <a:lnSpc>
                  <a:spcPct val="120000"/>
                </a:lnSpc>
                <a:defRPr/>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îŝḷîḓé-Freeform: Shape 42"/>
            <p:cNvSpPr/>
            <p:nvPr/>
          </p:nvSpPr>
          <p:spPr bwMode="auto">
            <a:xfrm>
              <a:off x="1689856" y="2469349"/>
              <a:ext cx="944091" cy="944091"/>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8769735" y="2217316"/>
            <a:ext cx="2147157" cy="3336531"/>
            <a:chOff x="9148192" y="2217316"/>
            <a:chExt cx="2147157" cy="3336531"/>
          </a:xfrm>
        </p:grpSpPr>
        <p:sp>
          <p:nvSpPr>
            <p:cNvPr id="9" name="íṡľíḍè-Rectangle 30"/>
            <p:cNvSpPr/>
            <p:nvPr/>
          </p:nvSpPr>
          <p:spPr>
            <a:xfrm>
              <a:off x="9271095" y="2217316"/>
              <a:ext cx="1901372" cy="1901372"/>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íṡľíḍè-Freeform: Shape 31"/>
            <p:cNvSpPr/>
            <p:nvPr/>
          </p:nvSpPr>
          <p:spPr>
            <a:xfrm rot="10800000">
              <a:off x="9271092" y="4027973"/>
              <a:ext cx="1901372" cy="370114"/>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1"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îŝḷîḓé-TextBox 36"/>
            <p:cNvSpPr txBox="1"/>
            <p:nvPr/>
          </p:nvSpPr>
          <p:spPr bwMode="auto">
            <a:xfrm>
              <a:off x="9683161" y="4609887"/>
              <a:ext cx="1077218" cy="172355"/>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îŝḷîḓé-Rectangle 41"/>
            <p:cNvSpPr/>
            <p:nvPr/>
          </p:nvSpPr>
          <p:spPr>
            <a:xfrm>
              <a:off x="9148192" y="5027036"/>
              <a:ext cx="2147157" cy="526811"/>
            </a:xfrm>
            <a:prstGeom prst="rect">
              <a:avLst/>
            </a:prstGeom>
          </p:spPr>
          <p:txBody>
            <a:bodyPr wrap="square" lIns="0" tIns="0" rIns="0" bIns="0">
              <a:normAutofit/>
            </a:bodyPr>
            <a:lstStyle/>
            <a:p>
              <a:pPr algn="ctr">
                <a:lnSpc>
                  <a:spcPct val="120000"/>
                </a:lnSpc>
                <a:defRPr/>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îŝḷîḓé-Freeform: Shape 43"/>
            <p:cNvSpPr/>
            <p:nvPr/>
          </p:nvSpPr>
          <p:spPr bwMode="auto">
            <a:xfrm>
              <a:off x="9762537" y="2560407"/>
              <a:ext cx="838616" cy="838616"/>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1" h="231">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3745064" y="2217316"/>
            <a:ext cx="2147157" cy="3336531"/>
            <a:chOff x="3746170" y="2217316"/>
            <a:chExt cx="2147157" cy="3336531"/>
          </a:xfrm>
        </p:grpSpPr>
        <p:sp>
          <p:nvSpPr>
            <p:cNvPr id="3" name="íṡľíḍè-Rectangle 18"/>
            <p:cNvSpPr/>
            <p:nvPr/>
          </p:nvSpPr>
          <p:spPr>
            <a:xfrm>
              <a:off x="3869067" y="2217316"/>
              <a:ext cx="1901372" cy="1901372"/>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íṡľíḍè-Freeform: Shape 19"/>
            <p:cNvSpPr/>
            <p:nvPr/>
          </p:nvSpPr>
          <p:spPr>
            <a:xfrm rot="10800000">
              <a:off x="3869067" y="3991687"/>
              <a:ext cx="1901372" cy="370114"/>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1"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îŝḷîḓé-TextBox 34"/>
            <p:cNvSpPr txBox="1"/>
            <p:nvPr/>
          </p:nvSpPr>
          <p:spPr bwMode="auto">
            <a:xfrm>
              <a:off x="4281139" y="4609887"/>
              <a:ext cx="1077218" cy="172355"/>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îŝḷîḓé-Rectangle 39"/>
            <p:cNvSpPr/>
            <p:nvPr/>
          </p:nvSpPr>
          <p:spPr>
            <a:xfrm>
              <a:off x="3746170" y="5027036"/>
              <a:ext cx="2147157" cy="526811"/>
            </a:xfrm>
            <a:prstGeom prst="rect">
              <a:avLst/>
            </a:prstGeom>
          </p:spPr>
          <p:txBody>
            <a:bodyPr wrap="square" lIns="0" tIns="0" rIns="0" bIns="0">
              <a:normAutofit/>
            </a:bodyPr>
            <a:lstStyle/>
            <a:p>
              <a:pPr algn="ctr">
                <a:lnSpc>
                  <a:spcPct val="120000"/>
                </a:lnSpc>
                <a:defRPr/>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îŝḷîḓé-Freeform: Shape 44"/>
            <p:cNvSpPr/>
            <p:nvPr/>
          </p:nvSpPr>
          <p:spPr bwMode="auto">
            <a:xfrm>
              <a:off x="4388791" y="2568071"/>
              <a:ext cx="850930" cy="850930"/>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6257400" y="2217316"/>
            <a:ext cx="2147157" cy="3336531"/>
            <a:chOff x="6447181" y="2217316"/>
            <a:chExt cx="2147157" cy="3336531"/>
          </a:xfrm>
        </p:grpSpPr>
        <p:sp>
          <p:nvSpPr>
            <p:cNvPr id="7" name="íṡľíḍè-Rectangle 26"/>
            <p:cNvSpPr/>
            <p:nvPr/>
          </p:nvSpPr>
          <p:spPr>
            <a:xfrm>
              <a:off x="6570081" y="2217316"/>
              <a:ext cx="1901372" cy="1901372"/>
            </a:xfrm>
            <a:prstGeom prst="rect">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íṡľíḍè-Freeform: Shape 27"/>
            <p:cNvSpPr/>
            <p:nvPr/>
          </p:nvSpPr>
          <p:spPr>
            <a:xfrm rot="10800000">
              <a:off x="6570080" y="3988059"/>
              <a:ext cx="1901372" cy="370114"/>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1"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îŝḷîḓé-TextBox 35"/>
            <p:cNvSpPr txBox="1"/>
            <p:nvPr/>
          </p:nvSpPr>
          <p:spPr bwMode="auto">
            <a:xfrm>
              <a:off x="6982150" y="4609887"/>
              <a:ext cx="1077218" cy="172355"/>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îŝḷîḓé-Rectangle 40"/>
            <p:cNvSpPr/>
            <p:nvPr/>
          </p:nvSpPr>
          <p:spPr>
            <a:xfrm>
              <a:off x="6447181" y="5027036"/>
              <a:ext cx="2147157" cy="526811"/>
            </a:xfrm>
            <a:prstGeom prst="rect">
              <a:avLst/>
            </a:prstGeom>
          </p:spPr>
          <p:txBody>
            <a:bodyPr wrap="square" lIns="0" tIns="0" rIns="0" bIns="0">
              <a:normAutofit/>
            </a:bodyPr>
            <a:lstStyle/>
            <a:p>
              <a:pPr algn="ctr">
                <a:lnSpc>
                  <a:spcPct val="120000"/>
                </a:lnSpc>
                <a:defRPr/>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îŝḷîḓé-Freeform: Shape 45"/>
            <p:cNvSpPr/>
            <p:nvPr/>
          </p:nvSpPr>
          <p:spPr bwMode="auto">
            <a:xfrm>
              <a:off x="7092879" y="2560407"/>
              <a:ext cx="850930" cy="850930"/>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lnSpc>
                  <a:spcPct val="120000"/>
                </a:lnSpc>
              </a:pPr>
              <a:endParaRPr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2908521" y="412719"/>
            <a:ext cx="6226164" cy="1029014"/>
            <a:chOff x="2181390" y="309539"/>
            <a:chExt cx="4669623" cy="771760"/>
          </a:xfrm>
        </p:grpSpPr>
        <p:grpSp>
          <p:nvGrpSpPr>
            <p:cNvPr id="36" name="组合 35"/>
            <p:cNvGrpSpPr/>
            <p:nvPr/>
          </p:nvGrpSpPr>
          <p:grpSpPr>
            <a:xfrm>
              <a:off x="3574696" y="583215"/>
              <a:ext cx="1982419" cy="446227"/>
              <a:chOff x="3574696" y="583215"/>
              <a:chExt cx="1982419" cy="446227"/>
            </a:xfrm>
          </p:grpSpPr>
          <p:sp>
            <p:nvSpPr>
              <p:cNvPr id="39" name="圆角矩形 38"/>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37" name="图片 3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38" name="图片 3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5bd0b39b-c3e8-4517-ad86-c8f0fbdd494d"/>
          <p:cNvGrpSpPr>
            <a:grpSpLocks noChangeAspect="1"/>
          </p:cNvGrpSpPr>
          <p:nvPr>
            <p:custDataLst>
              <p:tags r:id="rId1"/>
            </p:custDataLst>
          </p:nvPr>
        </p:nvGrpSpPr>
        <p:grpSpPr>
          <a:xfrm>
            <a:off x="1087155" y="1922585"/>
            <a:ext cx="9932537" cy="3860858"/>
            <a:chOff x="767408" y="1232756"/>
            <a:chExt cx="10657184" cy="5303754"/>
          </a:xfrm>
        </p:grpSpPr>
        <p:grpSp>
          <p:nvGrpSpPr>
            <p:cNvPr id="3" name="组合 3"/>
            <p:cNvGrpSpPr/>
            <p:nvPr/>
          </p:nvGrpSpPr>
          <p:grpSpPr>
            <a:xfrm>
              <a:off x="767408" y="1232756"/>
              <a:ext cx="3888432" cy="3834426"/>
              <a:chOff x="767408" y="1232756"/>
              <a:chExt cx="3888432" cy="3834426"/>
            </a:xfrm>
          </p:grpSpPr>
          <p:sp>
            <p:nvSpPr>
              <p:cNvPr id="20" name="平行四边形 19"/>
              <p:cNvSpPr/>
              <p:nvPr>
                <p:custDataLst>
                  <p:tags r:id="rId2"/>
                </p:custDataLst>
              </p:nvPr>
            </p:nvSpPr>
            <p:spPr bwMode="auto">
              <a:xfrm>
                <a:off x="767408" y="1232756"/>
                <a:ext cx="3744416" cy="3708412"/>
              </a:xfrm>
              <a:prstGeom prst="parallelogram">
                <a:avLst>
                  <a:gd name="adj" fmla="val 36678"/>
                </a:avLst>
              </a:prstGeom>
              <a:noFill/>
              <a:ln w="12700" cap="flat" cmpd="sng" algn="ctr">
                <a:solidFill>
                  <a:srgbClr val="EF255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800">
                  <a:solidFill>
                    <a:schemeClr val="bg1"/>
                  </a:solidFill>
                  <a:latin typeface="微软雅黑" panose="020B0503020204020204" pitchFamily="34" charset="-122"/>
                  <a:ea typeface="微软雅黑" panose="020B0503020204020204" pitchFamily="34" charset="-122"/>
                </a:endParaRPr>
              </a:p>
            </p:txBody>
          </p:sp>
          <p:sp>
            <p:nvSpPr>
              <p:cNvPr id="21" name="平行四边形 20"/>
              <p:cNvSpPr/>
              <p:nvPr>
                <p:custDataLst>
                  <p:tags r:id="rId3"/>
                </p:custDataLst>
              </p:nvPr>
            </p:nvSpPr>
            <p:spPr bwMode="auto">
              <a:xfrm>
                <a:off x="911424" y="1358770"/>
                <a:ext cx="3744416" cy="3708412"/>
              </a:xfrm>
              <a:prstGeom prst="parallelogram">
                <a:avLst>
                  <a:gd name="adj" fmla="val 36678"/>
                </a:avLst>
              </a:prstGeom>
              <a:blipFill dpi="0" rotWithShape="1">
                <a:blip r:embed="rId4">
                  <a:extLst>
                    <a:ext uri="{28A0092B-C50C-407E-A947-70E740481C1C}">
                      <a14:useLocalDpi xmlns:a14="http://schemas.microsoft.com/office/drawing/2010/main" val="0"/>
                    </a:ext>
                  </a:extLst>
                </a:blip>
                <a:stretch>
                  <a:fillRect l="-8074" r="-8074"/>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800">
                  <a:solidFill>
                    <a:schemeClr val="bg1"/>
                  </a:solidFill>
                  <a:latin typeface="微软雅黑" panose="020B0503020204020204" pitchFamily="34" charset="-122"/>
                  <a:ea typeface="微软雅黑" panose="020B0503020204020204" pitchFamily="34" charset="-122"/>
                </a:endParaRPr>
              </a:p>
            </p:txBody>
          </p:sp>
        </p:grpSp>
        <p:grpSp>
          <p:nvGrpSpPr>
            <p:cNvPr id="4" name="组合 4"/>
            <p:cNvGrpSpPr/>
            <p:nvPr/>
          </p:nvGrpSpPr>
          <p:grpSpPr>
            <a:xfrm>
              <a:off x="4151784" y="1232756"/>
              <a:ext cx="3888432" cy="3834426"/>
              <a:chOff x="4151784" y="1232756"/>
              <a:chExt cx="3888432" cy="3834426"/>
            </a:xfrm>
          </p:grpSpPr>
          <p:sp>
            <p:nvSpPr>
              <p:cNvPr id="18" name="平行四边形 17"/>
              <p:cNvSpPr/>
              <p:nvPr>
                <p:custDataLst>
                  <p:tags r:id="rId5"/>
                </p:custDataLst>
              </p:nvPr>
            </p:nvSpPr>
            <p:spPr bwMode="auto">
              <a:xfrm>
                <a:off x="4151784" y="1232756"/>
                <a:ext cx="3744416" cy="3708412"/>
              </a:xfrm>
              <a:prstGeom prst="parallelogram">
                <a:avLst>
                  <a:gd name="adj" fmla="val 36678"/>
                </a:avLst>
              </a:prstGeom>
              <a:no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800">
                  <a:solidFill>
                    <a:schemeClr val="bg1"/>
                  </a:solidFill>
                  <a:latin typeface="微软雅黑" panose="020B0503020204020204" pitchFamily="34" charset="-122"/>
                  <a:ea typeface="微软雅黑" panose="020B0503020204020204" pitchFamily="34" charset="-122"/>
                </a:endParaRPr>
              </a:p>
            </p:txBody>
          </p:sp>
          <p:sp>
            <p:nvSpPr>
              <p:cNvPr id="19" name="平行四边形 18"/>
              <p:cNvSpPr/>
              <p:nvPr>
                <p:custDataLst>
                  <p:tags r:id="rId6"/>
                </p:custDataLst>
              </p:nvPr>
            </p:nvSpPr>
            <p:spPr bwMode="auto">
              <a:xfrm>
                <a:off x="4295800" y="1358770"/>
                <a:ext cx="3744416" cy="3708412"/>
              </a:xfrm>
              <a:prstGeom prst="parallelogram">
                <a:avLst>
                  <a:gd name="adj" fmla="val 36678"/>
                </a:avLst>
              </a:prstGeom>
              <a:blipFill dpi="0" rotWithShape="1">
                <a:blip r:embed="rId7">
                  <a:extLst>
                    <a:ext uri="{28A0092B-C50C-407E-A947-70E740481C1C}">
                      <a14:useLocalDpi xmlns:a14="http://schemas.microsoft.com/office/drawing/2010/main" val="0"/>
                    </a:ext>
                  </a:extLst>
                </a:blip>
                <a:stretch>
                  <a:fillRect l="-15333" r="-1533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800">
                  <a:solidFill>
                    <a:schemeClr val="bg1"/>
                  </a:solidFill>
                  <a:latin typeface="微软雅黑" panose="020B0503020204020204" pitchFamily="34" charset="-122"/>
                  <a:ea typeface="微软雅黑" panose="020B0503020204020204" pitchFamily="34" charset="-122"/>
                </a:endParaRPr>
              </a:p>
            </p:txBody>
          </p:sp>
        </p:grpSp>
        <p:grpSp>
          <p:nvGrpSpPr>
            <p:cNvPr id="5" name="组合 5"/>
            <p:cNvGrpSpPr/>
            <p:nvPr/>
          </p:nvGrpSpPr>
          <p:grpSpPr>
            <a:xfrm>
              <a:off x="7536160" y="1232756"/>
              <a:ext cx="3888432" cy="3834426"/>
              <a:chOff x="7536160" y="1232756"/>
              <a:chExt cx="3888432" cy="3834426"/>
            </a:xfrm>
          </p:grpSpPr>
          <p:sp>
            <p:nvSpPr>
              <p:cNvPr id="16" name="平行四边形 15"/>
              <p:cNvSpPr/>
              <p:nvPr>
                <p:custDataLst>
                  <p:tags r:id="rId8"/>
                </p:custDataLst>
              </p:nvPr>
            </p:nvSpPr>
            <p:spPr bwMode="auto">
              <a:xfrm>
                <a:off x="7536160" y="1232756"/>
                <a:ext cx="3744416" cy="3708412"/>
              </a:xfrm>
              <a:prstGeom prst="parallelogram">
                <a:avLst>
                  <a:gd name="adj" fmla="val 36678"/>
                </a:avLst>
              </a:prstGeom>
              <a:noFill/>
              <a:ln w="12700" cap="flat" cmpd="sng" algn="ctr">
                <a:solidFill>
                  <a:srgbClr val="E71A2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800">
                  <a:solidFill>
                    <a:schemeClr val="bg1"/>
                  </a:solidFill>
                  <a:latin typeface="微软雅黑" panose="020B0503020204020204" pitchFamily="34" charset="-122"/>
                  <a:ea typeface="微软雅黑" panose="020B0503020204020204" pitchFamily="34" charset="-122"/>
                </a:endParaRPr>
              </a:p>
            </p:txBody>
          </p:sp>
          <p:sp>
            <p:nvSpPr>
              <p:cNvPr id="17" name="平行四边形 16"/>
              <p:cNvSpPr/>
              <p:nvPr>
                <p:custDataLst>
                  <p:tags r:id="rId9"/>
                </p:custDataLst>
              </p:nvPr>
            </p:nvSpPr>
            <p:spPr bwMode="auto">
              <a:xfrm>
                <a:off x="7680176" y="1358770"/>
                <a:ext cx="3744416" cy="3708412"/>
              </a:xfrm>
              <a:prstGeom prst="parallelogram">
                <a:avLst>
                  <a:gd name="adj" fmla="val 36678"/>
                </a:avLst>
              </a:prstGeom>
              <a:blipFill dpi="0" rotWithShape="1">
                <a:blip r:embed="rId10">
                  <a:extLst>
                    <a:ext uri="{28A0092B-C50C-407E-A947-70E740481C1C}">
                      <a14:useLocalDpi xmlns:a14="http://schemas.microsoft.com/office/drawing/2010/main" val="0"/>
                    </a:ext>
                  </a:extLst>
                </a:blip>
                <a:stretch>
                  <a:fillRect l="-2787" r="-1301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800">
                  <a:solidFill>
                    <a:schemeClr val="bg1"/>
                  </a:solidFill>
                  <a:latin typeface="微软雅黑" panose="020B0503020204020204" pitchFamily="34" charset="-122"/>
                  <a:ea typeface="微软雅黑" panose="020B0503020204020204" pitchFamily="34" charset="-122"/>
                </a:endParaRPr>
              </a:p>
            </p:txBody>
          </p:sp>
        </p:grpSp>
        <p:grpSp>
          <p:nvGrpSpPr>
            <p:cNvPr id="6" name="组合 6"/>
            <p:cNvGrpSpPr/>
            <p:nvPr/>
          </p:nvGrpSpPr>
          <p:grpSpPr>
            <a:xfrm>
              <a:off x="960648" y="5373216"/>
              <a:ext cx="2213143" cy="1144375"/>
              <a:chOff x="1732858" y="5001250"/>
              <a:chExt cx="2213143" cy="1144375"/>
            </a:xfrm>
          </p:grpSpPr>
          <p:sp>
            <p:nvSpPr>
              <p:cNvPr id="14" name="文本框 17"/>
              <p:cNvSpPr txBox="1"/>
              <p:nvPr>
                <p:custDataLst>
                  <p:tags r:id="rId11"/>
                </p:custDataLst>
              </p:nvPr>
            </p:nvSpPr>
            <p:spPr bwMode="auto">
              <a:xfrm>
                <a:off x="1732858" y="5001250"/>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8"/>
              <p:cNvSpPr txBox="1"/>
              <p:nvPr>
                <p:custDataLst>
                  <p:tags r:id="rId12"/>
                </p:custDataLst>
              </p:nvPr>
            </p:nvSpPr>
            <p:spPr bwMode="auto">
              <a:xfrm>
                <a:off x="1732858" y="5571395"/>
                <a:ext cx="2213143"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nSpc>
                    <a:spcPct val="12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a:t>
                </a:r>
                <a:endParaRPr lang="zh-CN" altLang="en-US" sz="1200">
                  <a:solidFill>
                    <a:schemeClr val="bg1"/>
                  </a:solidFill>
                  <a:latin typeface="微软雅黑" panose="020B0503020204020204" pitchFamily="34" charset="-122"/>
                  <a:ea typeface="微软雅黑" panose="020B0503020204020204" pitchFamily="34" charset="-122"/>
                  <a:sym typeface="Gill Sans" charset="0"/>
                </a:endParaRPr>
              </a:p>
            </p:txBody>
          </p:sp>
        </p:grpSp>
        <p:grpSp>
          <p:nvGrpSpPr>
            <p:cNvPr id="7" name="组合 7"/>
            <p:cNvGrpSpPr/>
            <p:nvPr/>
          </p:nvGrpSpPr>
          <p:grpSpPr>
            <a:xfrm>
              <a:off x="4423270" y="5373216"/>
              <a:ext cx="2213143" cy="1163294"/>
              <a:chOff x="1732858" y="5001250"/>
              <a:chExt cx="2213143" cy="1163294"/>
            </a:xfrm>
          </p:grpSpPr>
          <p:sp>
            <p:nvSpPr>
              <p:cNvPr id="12" name="文本框 15"/>
              <p:cNvSpPr txBox="1"/>
              <p:nvPr>
                <p:custDataLst>
                  <p:tags r:id="rId13"/>
                </p:custDataLst>
              </p:nvPr>
            </p:nvSpPr>
            <p:spPr bwMode="auto">
              <a:xfrm>
                <a:off x="1732858" y="5001250"/>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6"/>
              <p:cNvSpPr txBox="1"/>
              <p:nvPr>
                <p:custDataLst>
                  <p:tags r:id="rId14"/>
                </p:custDataLst>
              </p:nvPr>
            </p:nvSpPr>
            <p:spPr bwMode="auto">
              <a:xfrm>
                <a:off x="1732858" y="5590314"/>
                <a:ext cx="2213143"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nSpc>
                    <a:spcPct val="12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a:t>
                </a:r>
                <a:endParaRPr lang="zh-CN" altLang="en-US" sz="1200">
                  <a:solidFill>
                    <a:schemeClr val="bg1"/>
                  </a:solidFill>
                  <a:latin typeface="微软雅黑" panose="020B0503020204020204" pitchFamily="34" charset="-122"/>
                  <a:ea typeface="微软雅黑" panose="020B0503020204020204" pitchFamily="34" charset="-122"/>
                  <a:sym typeface="Gill Sans" charset="0"/>
                </a:endParaRPr>
              </a:p>
            </p:txBody>
          </p:sp>
        </p:grpSp>
        <p:grpSp>
          <p:nvGrpSpPr>
            <p:cNvPr id="8" name="组合 8"/>
            <p:cNvGrpSpPr/>
            <p:nvPr/>
          </p:nvGrpSpPr>
          <p:grpSpPr>
            <a:xfrm>
              <a:off x="7885892" y="5373216"/>
              <a:ext cx="2213143" cy="1130651"/>
              <a:chOff x="1732858" y="5001250"/>
              <a:chExt cx="2213143" cy="1130651"/>
            </a:xfrm>
          </p:grpSpPr>
          <p:sp>
            <p:nvSpPr>
              <p:cNvPr id="10" name="文本框 13"/>
              <p:cNvSpPr txBox="1"/>
              <p:nvPr>
                <p:custDataLst>
                  <p:tags r:id="rId15"/>
                </p:custDataLst>
              </p:nvPr>
            </p:nvSpPr>
            <p:spPr bwMode="auto">
              <a:xfrm>
                <a:off x="1732858" y="5001250"/>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4"/>
              <p:cNvSpPr txBox="1"/>
              <p:nvPr>
                <p:custDataLst>
                  <p:tags r:id="rId16"/>
                </p:custDataLst>
              </p:nvPr>
            </p:nvSpPr>
            <p:spPr bwMode="auto">
              <a:xfrm>
                <a:off x="1732858" y="5557671"/>
                <a:ext cx="2213143"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nSpc>
                    <a:spcPct val="12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a:t>
                </a:r>
                <a:endParaRPr lang="zh-CN" altLang="en-US" sz="1200">
                  <a:solidFill>
                    <a:schemeClr val="bg1"/>
                  </a:solidFill>
                  <a:latin typeface="微软雅黑" panose="020B0503020204020204" pitchFamily="34" charset="-122"/>
                  <a:ea typeface="微软雅黑" panose="020B0503020204020204" pitchFamily="34" charset="-122"/>
                  <a:sym typeface="Gill Sans" charset="0"/>
                </a:endParaRPr>
              </a:p>
            </p:txBody>
          </p:sp>
        </p:grpSp>
      </p:grpSp>
      <p:grpSp>
        <p:nvGrpSpPr>
          <p:cNvPr id="31" name="组合 30"/>
          <p:cNvGrpSpPr/>
          <p:nvPr/>
        </p:nvGrpSpPr>
        <p:grpSpPr>
          <a:xfrm>
            <a:off x="2908521" y="412719"/>
            <a:ext cx="6226164" cy="1029014"/>
            <a:chOff x="2181390" y="309539"/>
            <a:chExt cx="4669623" cy="771760"/>
          </a:xfrm>
        </p:grpSpPr>
        <p:grpSp>
          <p:nvGrpSpPr>
            <p:cNvPr id="32" name="组合 31"/>
            <p:cNvGrpSpPr/>
            <p:nvPr/>
          </p:nvGrpSpPr>
          <p:grpSpPr>
            <a:xfrm>
              <a:off x="3574696" y="583215"/>
              <a:ext cx="1982419" cy="446227"/>
              <a:chOff x="3574696" y="583215"/>
              <a:chExt cx="1982419" cy="446227"/>
            </a:xfrm>
          </p:grpSpPr>
          <p:sp>
            <p:nvSpPr>
              <p:cNvPr id="35" name="圆角矩形 34"/>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33" name="图片 3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34" name="图片 3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Freeform 5"/>
          <p:cNvSpPr>
            <a:spLocks noEditPoints="1"/>
          </p:cNvSpPr>
          <p:nvPr/>
        </p:nvSpPr>
        <p:spPr bwMode="auto">
          <a:xfrm>
            <a:off x="5109452" y="2825746"/>
            <a:ext cx="2025924" cy="2021029"/>
          </a:xfrm>
          <a:custGeom>
            <a:avLst/>
            <a:gdLst/>
            <a:ahLst/>
            <a:cxnLst>
              <a:cxn ang="0">
                <a:pos x="323" y="0"/>
              </a:cxn>
              <a:cxn ang="0">
                <a:pos x="646" y="323"/>
              </a:cxn>
              <a:cxn ang="0">
                <a:pos x="364" y="644"/>
              </a:cxn>
              <a:cxn ang="0">
                <a:pos x="364" y="404"/>
              </a:cxn>
              <a:cxn ang="0">
                <a:pos x="475" y="404"/>
              </a:cxn>
              <a:cxn ang="0">
                <a:pos x="485" y="323"/>
              </a:cxn>
              <a:cxn ang="0">
                <a:pos x="364" y="323"/>
              </a:cxn>
              <a:cxn ang="0">
                <a:pos x="364" y="283"/>
              </a:cxn>
              <a:cxn ang="0">
                <a:pos x="404" y="242"/>
              </a:cxn>
              <a:cxn ang="0">
                <a:pos x="485" y="242"/>
              </a:cxn>
              <a:cxn ang="0">
                <a:pos x="485" y="162"/>
              </a:cxn>
              <a:cxn ang="0">
                <a:pos x="404" y="162"/>
              </a:cxn>
              <a:cxn ang="0">
                <a:pos x="283" y="283"/>
              </a:cxn>
              <a:cxn ang="0">
                <a:pos x="283" y="323"/>
              </a:cxn>
              <a:cxn ang="0">
                <a:pos x="222" y="323"/>
              </a:cxn>
              <a:cxn ang="0">
                <a:pos x="222" y="404"/>
              </a:cxn>
              <a:cxn ang="0">
                <a:pos x="283" y="404"/>
              </a:cxn>
              <a:cxn ang="0">
                <a:pos x="283" y="644"/>
              </a:cxn>
              <a:cxn ang="0">
                <a:pos x="0" y="323"/>
              </a:cxn>
              <a:cxn ang="0">
                <a:pos x="323" y="0"/>
              </a:cxn>
              <a:cxn ang="0">
                <a:pos x="323" y="0"/>
              </a:cxn>
              <a:cxn ang="0">
                <a:pos x="323" y="0"/>
              </a:cxn>
            </a:cxnLst>
            <a:rect l="0" t="0" r="r" b="b"/>
            <a:pathLst>
              <a:path w="646" h="644">
                <a:moveTo>
                  <a:pt x="323" y="0"/>
                </a:moveTo>
                <a:cubicBezTo>
                  <a:pt x="502" y="0"/>
                  <a:pt x="646" y="145"/>
                  <a:pt x="646" y="323"/>
                </a:cubicBezTo>
                <a:cubicBezTo>
                  <a:pt x="646" y="488"/>
                  <a:pt x="523" y="624"/>
                  <a:pt x="364" y="644"/>
                </a:cubicBezTo>
                <a:cubicBezTo>
                  <a:pt x="364" y="404"/>
                  <a:pt x="364" y="404"/>
                  <a:pt x="364" y="404"/>
                </a:cubicBezTo>
                <a:cubicBezTo>
                  <a:pt x="475" y="404"/>
                  <a:pt x="475" y="404"/>
                  <a:pt x="475" y="404"/>
                </a:cubicBezTo>
                <a:cubicBezTo>
                  <a:pt x="485" y="323"/>
                  <a:pt x="485" y="323"/>
                  <a:pt x="485" y="323"/>
                </a:cubicBezTo>
                <a:cubicBezTo>
                  <a:pt x="364" y="323"/>
                  <a:pt x="364" y="323"/>
                  <a:pt x="364" y="323"/>
                </a:cubicBezTo>
                <a:cubicBezTo>
                  <a:pt x="364" y="283"/>
                  <a:pt x="364" y="283"/>
                  <a:pt x="364" y="283"/>
                </a:cubicBezTo>
                <a:cubicBezTo>
                  <a:pt x="364" y="261"/>
                  <a:pt x="382" y="242"/>
                  <a:pt x="404" y="242"/>
                </a:cubicBezTo>
                <a:cubicBezTo>
                  <a:pt x="485" y="242"/>
                  <a:pt x="485" y="242"/>
                  <a:pt x="485" y="242"/>
                </a:cubicBezTo>
                <a:cubicBezTo>
                  <a:pt x="485" y="162"/>
                  <a:pt x="485" y="162"/>
                  <a:pt x="485" y="162"/>
                </a:cubicBezTo>
                <a:cubicBezTo>
                  <a:pt x="404" y="162"/>
                  <a:pt x="404" y="162"/>
                  <a:pt x="404" y="162"/>
                </a:cubicBezTo>
                <a:cubicBezTo>
                  <a:pt x="337" y="162"/>
                  <a:pt x="283" y="216"/>
                  <a:pt x="283" y="283"/>
                </a:cubicBezTo>
                <a:cubicBezTo>
                  <a:pt x="283" y="323"/>
                  <a:pt x="283" y="323"/>
                  <a:pt x="283" y="323"/>
                </a:cubicBezTo>
                <a:cubicBezTo>
                  <a:pt x="222" y="323"/>
                  <a:pt x="222" y="323"/>
                  <a:pt x="222" y="323"/>
                </a:cubicBezTo>
                <a:cubicBezTo>
                  <a:pt x="222" y="404"/>
                  <a:pt x="222" y="404"/>
                  <a:pt x="222" y="404"/>
                </a:cubicBezTo>
                <a:cubicBezTo>
                  <a:pt x="283" y="404"/>
                  <a:pt x="283" y="404"/>
                  <a:pt x="283" y="404"/>
                </a:cubicBezTo>
                <a:cubicBezTo>
                  <a:pt x="283" y="644"/>
                  <a:pt x="283" y="644"/>
                  <a:pt x="283" y="644"/>
                </a:cubicBezTo>
                <a:cubicBezTo>
                  <a:pt x="123" y="624"/>
                  <a:pt x="0" y="488"/>
                  <a:pt x="0" y="323"/>
                </a:cubicBezTo>
                <a:cubicBezTo>
                  <a:pt x="0" y="145"/>
                  <a:pt x="145" y="0"/>
                  <a:pt x="323" y="0"/>
                </a:cubicBezTo>
                <a:close/>
                <a:moveTo>
                  <a:pt x="323" y="0"/>
                </a:moveTo>
                <a:cubicBezTo>
                  <a:pt x="323" y="0"/>
                  <a:pt x="323" y="0"/>
                  <a:pt x="323" y="0"/>
                </a:cubicBezTo>
              </a:path>
            </a:pathLst>
          </a:custGeom>
          <a:solidFill>
            <a:srgbClr val="EF2558"/>
          </a:solid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Arc 8"/>
          <p:cNvSpPr/>
          <p:nvPr/>
        </p:nvSpPr>
        <p:spPr>
          <a:xfrm>
            <a:off x="4532293" y="2246140"/>
            <a:ext cx="3180194" cy="3180194"/>
          </a:xfrm>
          <a:prstGeom prst="arc">
            <a:avLst>
              <a:gd name="adj1" fmla="val 21578092"/>
              <a:gd name="adj2" fmla="val 21526726"/>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4654978" y="2202049"/>
            <a:ext cx="889467" cy="889467"/>
            <a:chOff x="2786181" y="1189182"/>
            <a:chExt cx="921712" cy="921712"/>
          </a:xfrm>
        </p:grpSpPr>
        <p:sp>
          <p:nvSpPr>
            <p:cNvPr id="11" name="Oval 10"/>
            <p:cNvSpPr/>
            <p:nvPr/>
          </p:nvSpPr>
          <p:spPr>
            <a:xfrm>
              <a:off x="2786181" y="1189182"/>
              <a:ext cx="921712" cy="921712"/>
            </a:xfrm>
            <a:prstGeom prst="ellipse">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1"/>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656279" y="2202049"/>
            <a:ext cx="889467" cy="889467"/>
            <a:chOff x="2786183" y="1189182"/>
            <a:chExt cx="921712" cy="921712"/>
          </a:xfrm>
        </p:grpSpPr>
        <p:sp>
          <p:nvSpPr>
            <p:cNvPr id="15" name="Oval 14"/>
            <p:cNvSpPr/>
            <p:nvPr/>
          </p:nvSpPr>
          <p:spPr>
            <a:xfrm>
              <a:off x="2786183" y="1189182"/>
              <a:ext cx="921712" cy="921712"/>
            </a:xfrm>
            <a:prstGeom prst="ellipse">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6"/>
          <p:cNvGrpSpPr/>
          <p:nvPr/>
        </p:nvGrpSpPr>
        <p:grpSpPr>
          <a:xfrm>
            <a:off x="4654980" y="4651195"/>
            <a:ext cx="889467" cy="889467"/>
            <a:chOff x="2786183" y="1189182"/>
            <a:chExt cx="921712" cy="921712"/>
          </a:xfrm>
        </p:grpSpPr>
        <p:sp>
          <p:nvSpPr>
            <p:cNvPr id="18" name="Oval 17"/>
            <p:cNvSpPr/>
            <p:nvPr/>
          </p:nvSpPr>
          <p:spPr>
            <a:xfrm>
              <a:off x="2786183" y="1189182"/>
              <a:ext cx="921712" cy="921712"/>
            </a:xfrm>
            <a:prstGeom prst="ellipse">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18"/>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6656279" y="4651195"/>
            <a:ext cx="889467" cy="889467"/>
            <a:chOff x="2786183" y="1189182"/>
            <a:chExt cx="921712" cy="921712"/>
          </a:xfrm>
        </p:grpSpPr>
        <p:sp>
          <p:nvSpPr>
            <p:cNvPr id="21" name="Oval 20"/>
            <p:cNvSpPr/>
            <p:nvPr/>
          </p:nvSpPr>
          <p:spPr>
            <a:xfrm>
              <a:off x="2786183" y="1189182"/>
              <a:ext cx="921712" cy="921712"/>
            </a:xfrm>
            <a:prstGeom prst="ellipse">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21"/>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7267786" y="3417060"/>
            <a:ext cx="889467" cy="889467"/>
            <a:chOff x="2786183" y="1189182"/>
            <a:chExt cx="921712" cy="921712"/>
          </a:xfrm>
        </p:grpSpPr>
        <p:sp>
          <p:nvSpPr>
            <p:cNvPr id="24" name="Oval 23"/>
            <p:cNvSpPr/>
            <p:nvPr/>
          </p:nvSpPr>
          <p:spPr>
            <a:xfrm>
              <a:off x="2786183" y="1189182"/>
              <a:ext cx="921712" cy="921712"/>
            </a:xfrm>
            <a:prstGeom prst="ellipse">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24"/>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87591" y="3417060"/>
            <a:ext cx="889467" cy="889467"/>
            <a:chOff x="2786183" y="1189182"/>
            <a:chExt cx="921712" cy="921712"/>
          </a:xfrm>
        </p:grpSpPr>
        <p:sp>
          <p:nvSpPr>
            <p:cNvPr id="27" name="Oval 26"/>
            <p:cNvSpPr/>
            <p:nvPr/>
          </p:nvSpPr>
          <p:spPr>
            <a:xfrm>
              <a:off x="2786183" y="1189182"/>
              <a:ext cx="921712" cy="921712"/>
            </a:xfrm>
            <a:prstGeom prst="ellipse">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Oval 27"/>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3" name="Freeform 9"/>
          <p:cNvSpPr>
            <a:spLocks noEditPoints="1"/>
          </p:cNvSpPr>
          <p:nvPr/>
        </p:nvSpPr>
        <p:spPr bwMode="auto">
          <a:xfrm>
            <a:off x="4888019" y="2390186"/>
            <a:ext cx="409914" cy="467611"/>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solidFill>
            <a:srgbClr val="EF2558"/>
          </a:solid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7" name="Freeform 13"/>
          <p:cNvSpPr>
            <a:spLocks noEditPoints="1"/>
          </p:cNvSpPr>
          <p:nvPr/>
        </p:nvSpPr>
        <p:spPr bwMode="auto">
          <a:xfrm>
            <a:off x="6881985" y="2396212"/>
            <a:ext cx="462894" cy="414359"/>
          </a:xfrm>
          <a:custGeom>
            <a:avLst/>
            <a:gdLst/>
            <a:ahLst/>
            <a:cxnLst>
              <a:cxn ang="0">
                <a:pos x="205" y="90"/>
              </a:cxn>
              <a:cxn ang="0">
                <a:pos x="170" y="67"/>
              </a:cxn>
              <a:cxn ang="0">
                <a:pos x="149" y="67"/>
              </a:cxn>
              <a:cxn ang="0">
                <a:pos x="156" y="35"/>
              </a:cxn>
              <a:cxn ang="0">
                <a:pos x="155" y="23"/>
              </a:cxn>
              <a:cxn ang="0">
                <a:pos x="126" y="1"/>
              </a:cxn>
              <a:cxn ang="0">
                <a:pos x="113" y="21"/>
              </a:cxn>
              <a:cxn ang="0">
                <a:pos x="95" y="61"/>
              </a:cxn>
              <a:cxn ang="0">
                <a:pos x="68" y="82"/>
              </a:cxn>
              <a:cxn ang="0">
                <a:pos x="68" y="81"/>
              </a:cxn>
              <a:cxn ang="0">
                <a:pos x="0" y="81"/>
              </a:cxn>
              <a:cxn ang="0">
                <a:pos x="0" y="179"/>
              </a:cxn>
              <a:cxn ang="0">
                <a:pos x="68" y="179"/>
              </a:cxn>
              <a:cxn ang="0">
                <a:pos x="68" y="174"/>
              </a:cxn>
              <a:cxn ang="0">
                <a:pos x="86" y="174"/>
              </a:cxn>
              <a:cxn ang="0">
                <a:pos x="99" y="181"/>
              </a:cxn>
              <a:cxn ang="0">
                <a:pos x="108" y="187"/>
              </a:cxn>
              <a:cxn ang="0">
                <a:pos x="172" y="189"/>
              </a:cxn>
              <a:cxn ang="0">
                <a:pos x="198" y="169"/>
              </a:cxn>
              <a:cxn ang="0">
                <a:pos x="205" y="90"/>
              </a:cxn>
              <a:cxn ang="0">
                <a:pos x="186" y="165"/>
              </a:cxn>
              <a:cxn ang="0">
                <a:pos x="170" y="176"/>
              </a:cxn>
              <a:cxn ang="0">
                <a:pos x="114" y="175"/>
              </a:cxn>
              <a:cxn ang="0">
                <a:pos x="106" y="170"/>
              </a:cxn>
              <a:cxn ang="0">
                <a:pos x="91" y="162"/>
              </a:cxn>
              <a:cxn ang="0">
                <a:pos x="68" y="161"/>
              </a:cxn>
              <a:cxn ang="0">
                <a:pos x="68" y="96"/>
              </a:cxn>
              <a:cxn ang="0">
                <a:pos x="106" y="68"/>
              </a:cxn>
              <a:cxn ang="0">
                <a:pos x="126" y="26"/>
              </a:cxn>
              <a:cxn ang="0">
                <a:pos x="130" y="14"/>
              </a:cxn>
              <a:cxn ang="0">
                <a:pos x="142" y="26"/>
              </a:cxn>
              <a:cxn ang="0">
                <a:pos x="143" y="35"/>
              </a:cxn>
              <a:cxn ang="0">
                <a:pos x="133" y="70"/>
              </a:cxn>
              <a:cxn ang="0">
                <a:pos x="126" y="80"/>
              </a:cxn>
              <a:cxn ang="0">
                <a:pos x="170" y="80"/>
              </a:cxn>
              <a:cxn ang="0">
                <a:pos x="193" y="94"/>
              </a:cxn>
              <a:cxn ang="0">
                <a:pos x="186" y="165"/>
              </a:cxn>
              <a:cxn ang="0">
                <a:pos x="186" y="165"/>
              </a:cxn>
              <a:cxn ang="0">
                <a:pos x="186" y="165"/>
              </a:cxn>
            </a:cxnLst>
            <a:rect l="0" t="0" r="r" b="b"/>
            <a:pathLst>
              <a:path w="215" h="192">
                <a:moveTo>
                  <a:pt x="205" y="90"/>
                </a:moveTo>
                <a:cubicBezTo>
                  <a:pt x="199" y="75"/>
                  <a:pt x="187" y="67"/>
                  <a:pt x="170" y="67"/>
                </a:cubicBezTo>
                <a:cubicBezTo>
                  <a:pt x="149" y="67"/>
                  <a:pt x="149" y="67"/>
                  <a:pt x="149" y="67"/>
                </a:cubicBezTo>
                <a:cubicBezTo>
                  <a:pt x="153" y="59"/>
                  <a:pt x="156" y="48"/>
                  <a:pt x="156" y="35"/>
                </a:cubicBezTo>
                <a:cubicBezTo>
                  <a:pt x="156" y="31"/>
                  <a:pt x="156" y="27"/>
                  <a:pt x="155" y="23"/>
                </a:cubicBezTo>
                <a:cubicBezTo>
                  <a:pt x="153" y="8"/>
                  <a:pt x="142" y="0"/>
                  <a:pt x="126" y="1"/>
                </a:cubicBezTo>
                <a:cubicBezTo>
                  <a:pt x="120" y="2"/>
                  <a:pt x="118" y="8"/>
                  <a:pt x="113" y="21"/>
                </a:cubicBezTo>
                <a:cubicBezTo>
                  <a:pt x="109" y="33"/>
                  <a:pt x="103" y="48"/>
                  <a:pt x="95" y="61"/>
                </a:cubicBezTo>
                <a:cubicBezTo>
                  <a:pt x="88" y="70"/>
                  <a:pt x="77" y="78"/>
                  <a:pt x="68" y="82"/>
                </a:cubicBezTo>
                <a:cubicBezTo>
                  <a:pt x="68" y="81"/>
                  <a:pt x="68" y="81"/>
                  <a:pt x="68" y="81"/>
                </a:cubicBezTo>
                <a:cubicBezTo>
                  <a:pt x="0" y="81"/>
                  <a:pt x="0" y="81"/>
                  <a:pt x="0" y="81"/>
                </a:cubicBezTo>
                <a:cubicBezTo>
                  <a:pt x="0" y="179"/>
                  <a:pt x="0" y="179"/>
                  <a:pt x="0" y="179"/>
                </a:cubicBezTo>
                <a:cubicBezTo>
                  <a:pt x="68" y="179"/>
                  <a:pt x="68" y="179"/>
                  <a:pt x="68" y="179"/>
                </a:cubicBezTo>
                <a:cubicBezTo>
                  <a:pt x="68" y="174"/>
                  <a:pt x="68" y="174"/>
                  <a:pt x="68" y="174"/>
                </a:cubicBezTo>
                <a:cubicBezTo>
                  <a:pt x="79" y="174"/>
                  <a:pt x="85" y="174"/>
                  <a:pt x="86" y="174"/>
                </a:cubicBezTo>
                <a:cubicBezTo>
                  <a:pt x="99" y="181"/>
                  <a:pt x="99" y="181"/>
                  <a:pt x="99" y="181"/>
                </a:cubicBezTo>
                <a:cubicBezTo>
                  <a:pt x="108" y="187"/>
                  <a:pt x="108" y="187"/>
                  <a:pt x="108" y="187"/>
                </a:cubicBezTo>
                <a:cubicBezTo>
                  <a:pt x="116" y="191"/>
                  <a:pt x="155" y="192"/>
                  <a:pt x="172" y="189"/>
                </a:cubicBezTo>
                <a:cubicBezTo>
                  <a:pt x="193" y="186"/>
                  <a:pt x="198" y="169"/>
                  <a:pt x="198" y="169"/>
                </a:cubicBezTo>
                <a:cubicBezTo>
                  <a:pt x="200" y="163"/>
                  <a:pt x="215" y="112"/>
                  <a:pt x="205" y="90"/>
                </a:cubicBezTo>
                <a:close/>
                <a:moveTo>
                  <a:pt x="186" y="165"/>
                </a:moveTo>
                <a:cubicBezTo>
                  <a:pt x="186" y="165"/>
                  <a:pt x="182" y="175"/>
                  <a:pt x="170" y="176"/>
                </a:cubicBezTo>
                <a:cubicBezTo>
                  <a:pt x="152" y="179"/>
                  <a:pt x="119" y="177"/>
                  <a:pt x="114" y="175"/>
                </a:cubicBezTo>
                <a:cubicBezTo>
                  <a:pt x="114" y="175"/>
                  <a:pt x="106" y="170"/>
                  <a:pt x="106" y="170"/>
                </a:cubicBezTo>
                <a:cubicBezTo>
                  <a:pt x="91" y="162"/>
                  <a:pt x="91" y="162"/>
                  <a:pt x="91" y="162"/>
                </a:cubicBezTo>
                <a:cubicBezTo>
                  <a:pt x="87" y="161"/>
                  <a:pt x="79" y="161"/>
                  <a:pt x="68" y="161"/>
                </a:cubicBezTo>
                <a:cubicBezTo>
                  <a:pt x="68" y="96"/>
                  <a:pt x="68" y="96"/>
                  <a:pt x="68" y="96"/>
                </a:cubicBezTo>
                <a:cubicBezTo>
                  <a:pt x="79" y="92"/>
                  <a:pt x="96" y="83"/>
                  <a:pt x="106" y="68"/>
                </a:cubicBezTo>
                <a:cubicBezTo>
                  <a:pt x="115" y="54"/>
                  <a:pt x="121" y="38"/>
                  <a:pt x="126" y="26"/>
                </a:cubicBezTo>
                <a:cubicBezTo>
                  <a:pt x="126" y="26"/>
                  <a:pt x="129" y="16"/>
                  <a:pt x="130" y="14"/>
                </a:cubicBezTo>
                <a:cubicBezTo>
                  <a:pt x="137" y="14"/>
                  <a:pt x="141" y="18"/>
                  <a:pt x="142" y="26"/>
                </a:cubicBezTo>
                <a:cubicBezTo>
                  <a:pt x="143" y="29"/>
                  <a:pt x="143" y="32"/>
                  <a:pt x="143" y="35"/>
                </a:cubicBezTo>
                <a:cubicBezTo>
                  <a:pt x="143" y="54"/>
                  <a:pt x="133" y="70"/>
                  <a:pt x="133" y="70"/>
                </a:cubicBezTo>
                <a:cubicBezTo>
                  <a:pt x="126" y="80"/>
                  <a:pt x="126" y="80"/>
                  <a:pt x="126" y="80"/>
                </a:cubicBezTo>
                <a:cubicBezTo>
                  <a:pt x="170" y="80"/>
                  <a:pt x="170" y="80"/>
                  <a:pt x="170" y="80"/>
                </a:cubicBezTo>
                <a:cubicBezTo>
                  <a:pt x="181" y="80"/>
                  <a:pt x="189" y="84"/>
                  <a:pt x="193" y="94"/>
                </a:cubicBezTo>
                <a:cubicBezTo>
                  <a:pt x="199" y="110"/>
                  <a:pt x="190" y="151"/>
                  <a:pt x="186" y="165"/>
                </a:cubicBezTo>
                <a:close/>
                <a:moveTo>
                  <a:pt x="186" y="165"/>
                </a:moveTo>
                <a:cubicBezTo>
                  <a:pt x="186" y="165"/>
                  <a:pt x="186" y="165"/>
                  <a:pt x="186" y="165"/>
                </a:cubicBezTo>
              </a:path>
            </a:pathLst>
          </a:custGeom>
          <a:solidFill>
            <a:srgbClr val="009C9A"/>
          </a:solid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66"/>
          <p:cNvGrpSpPr/>
          <p:nvPr/>
        </p:nvGrpSpPr>
        <p:grpSpPr>
          <a:xfrm>
            <a:off x="7501928" y="3698210"/>
            <a:ext cx="445107" cy="336774"/>
            <a:chOff x="6629400" y="2008188"/>
            <a:chExt cx="600075" cy="454025"/>
          </a:xfrm>
          <a:solidFill>
            <a:srgbClr val="EF2558"/>
          </a:solidFill>
        </p:grpSpPr>
        <p:sp>
          <p:nvSpPr>
            <p:cNvPr id="1041" name="Freeform 17"/>
            <p:cNvSpPr>
              <a:spLocks noEditPoints="1"/>
            </p:cNvSpPr>
            <p:nvPr/>
          </p:nvSpPr>
          <p:spPr bwMode="auto">
            <a:xfrm>
              <a:off x="6629400" y="2008188"/>
              <a:ext cx="600075" cy="454025"/>
            </a:xfrm>
            <a:custGeom>
              <a:avLst/>
              <a:gdLst/>
              <a:ahLst/>
              <a:cxnLst>
                <a:cxn ang="0">
                  <a:pos x="0" y="0"/>
                </a:cxn>
                <a:cxn ang="0">
                  <a:pos x="0" y="286"/>
                </a:cxn>
                <a:cxn ang="0">
                  <a:pos x="378" y="286"/>
                </a:cxn>
                <a:cxn ang="0">
                  <a:pos x="378" y="0"/>
                </a:cxn>
                <a:cxn ang="0">
                  <a:pos x="0" y="0"/>
                </a:cxn>
                <a:cxn ang="0">
                  <a:pos x="354" y="262"/>
                </a:cxn>
                <a:cxn ang="0">
                  <a:pos x="24" y="262"/>
                </a:cxn>
                <a:cxn ang="0">
                  <a:pos x="24" y="24"/>
                </a:cxn>
                <a:cxn ang="0">
                  <a:pos x="354" y="24"/>
                </a:cxn>
                <a:cxn ang="0">
                  <a:pos x="354" y="262"/>
                </a:cxn>
                <a:cxn ang="0">
                  <a:pos x="354" y="262"/>
                </a:cxn>
                <a:cxn ang="0">
                  <a:pos x="354" y="262"/>
                </a:cxn>
              </a:cxnLst>
              <a:rect l="0" t="0" r="r" b="b"/>
              <a:pathLst>
                <a:path w="378" h="286">
                  <a:moveTo>
                    <a:pt x="0" y="0"/>
                  </a:moveTo>
                  <a:lnTo>
                    <a:pt x="0" y="286"/>
                  </a:lnTo>
                  <a:lnTo>
                    <a:pt x="378" y="286"/>
                  </a:lnTo>
                  <a:lnTo>
                    <a:pt x="378" y="0"/>
                  </a:lnTo>
                  <a:lnTo>
                    <a:pt x="0" y="0"/>
                  </a:lnTo>
                  <a:close/>
                  <a:moveTo>
                    <a:pt x="354" y="262"/>
                  </a:moveTo>
                  <a:lnTo>
                    <a:pt x="24" y="262"/>
                  </a:lnTo>
                  <a:lnTo>
                    <a:pt x="24" y="24"/>
                  </a:lnTo>
                  <a:lnTo>
                    <a:pt x="354" y="24"/>
                  </a:lnTo>
                  <a:lnTo>
                    <a:pt x="354" y="262"/>
                  </a:lnTo>
                  <a:close/>
                  <a:moveTo>
                    <a:pt x="354" y="262"/>
                  </a:moveTo>
                  <a:lnTo>
                    <a:pt x="354" y="262"/>
                  </a:lnTo>
                  <a:close/>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2" name="Freeform 18"/>
            <p:cNvSpPr>
              <a:spLocks noEditPoints="1"/>
            </p:cNvSpPr>
            <p:nvPr/>
          </p:nvSpPr>
          <p:spPr bwMode="auto">
            <a:xfrm>
              <a:off x="6629400" y="2008188"/>
              <a:ext cx="600075" cy="454025"/>
            </a:xfrm>
            <a:custGeom>
              <a:avLst/>
              <a:gdLst/>
              <a:ahLst/>
              <a:cxnLst>
                <a:cxn ang="0">
                  <a:pos x="0" y="0"/>
                </a:cxn>
                <a:cxn ang="0">
                  <a:pos x="0" y="286"/>
                </a:cxn>
                <a:cxn ang="0">
                  <a:pos x="378" y="286"/>
                </a:cxn>
                <a:cxn ang="0">
                  <a:pos x="378" y="0"/>
                </a:cxn>
                <a:cxn ang="0">
                  <a:pos x="0" y="0"/>
                </a:cxn>
                <a:cxn ang="0">
                  <a:pos x="354" y="262"/>
                </a:cxn>
                <a:cxn ang="0">
                  <a:pos x="24" y="262"/>
                </a:cxn>
                <a:cxn ang="0">
                  <a:pos x="24" y="24"/>
                </a:cxn>
                <a:cxn ang="0">
                  <a:pos x="354" y="24"/>
                </a:cxn>
                <a:cxn ang="0">
                  <a:pos x="354" y="262"/>
                </a:cxn>
                <a:cxn ang="0">
                  <a:pos x="354" y="262"/>
                </a:cxn>
                <a:cxn ang="0">
                  <a:pos x="354" y="262"/>
                </a:cxn>
              </a:cxnLst>
              <a:rect l="0" t="0" r="r" b="b"/>
              <a:pathLst>
                <a:path w="378" h="286">
                  <a:moveTo>
                    <a:pt x="0" y="0"/>
                  </a:moveTo>
                  <a:lnTo>
                    <a:pt x="0" y="286"/>
                  </a:lnTo>
                  <a:lnTo>
                    <a:pt x="378" y="286"/>
                  </a:lnTo>
                  <a:lnTo>
                    <a:pt x="378" y="0"/>
                  </a:lnTo>
                  <a:lnTo>
                    <a:pt x="0" y="0"/>
                  </a:lnTo>
                  <a:moveTo>
                    <a:pt x="354" y="262"/>
                  </a:moveTo>
                  <a:lnTo>
                    <a:pt x="24" y="262"/>
                  </a:lnTo>
                  <a:lnTo>
                    <a:pt x="24" y="24"/>
                  </a:lnTo>
                  <a:lnTo>
                    <a:pt x="354" y="24"/>
                  </a:lnTo>
                  <a:lnTo>
                    <a:pt x="354" y="262"/>
                  </a:lnTo>
                  <a:moveTo>
                    <a:pt x="354" y="262"/>
                  </a:moveTo>
                  <a:lnTo>
                    <a:pt x="354" y="262"/>
                  </a:lnTo>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3" name="Freeform 19"/>
            <p:cNvSpPr>
              <a:spLocks noEditPoints="1"/>
            </p:cNvSpPr>
            <p:nvPr/>
          </p:nvSpPr>
          <p:spPr bwMode="auto">
            <a:xfrm>
              <a:off x="7042150" y="2084388"/>
              <a:ext cx="111125" cy="112713"/>
            </a:xfrm>
            <a:custGeom>
              <a:avLst/>
              <a:gdLst/>
              <a:ahLst/>
              <a:cxnLst>
                <a:cxn ang="0">
                  <a:pos x="29" y="15"/>
                </a:cxn>
                <a:cxn ang="0">
                  <a:pos x="15" y="29"/>
                </a:cxn>
                <a:cxn ang="0">
                  <a:pos x="0" y="15"/>
                </a:cxn>
                <a:cxn ang="0">
                  <a:pos x="15" y="0"/>
                </a:cxn>
                <a:cxn ang="0">
                  <a:pos x="29" y="15"/>
                </a:cxn>
                <a:cxn ang="0">
                  <a:pos x="29" y="15"/>
                </a:cxn>
                <a:cxn ang="0">
                  <a:pos x="29" y="15"/>
                </a:cxn>
              </a:cxnLst>
              <a:rect l="0" t="0" r="r" b="b"/>
              <a:pathLst>
                <a:path w="28" h="28">
                  <a:moveTo>
                    <a:pt x="29" y="15"/>
                  </a:moveTo>
                  <a:cubicBezTo>
                    <a:pt x="29" y="23"/>
                    <a:pt x="23" y="29"/>
                    <a:pt x="15" y="29"/>
                  </a:cubicBezTo>
                  <a:cubicBezTo>
                    <a:pt x="7" y="29"/>
                    <a:pt x="0" y="23"/>
                    <a:pt x="0" y="15"/>
                  </a:cubicBezTo>
                  <a:cubicBezTo>
                    <a:pt x="0" y="7"/>
                    <a:pt x="7" y="0"/>
                    <a:pt x="15" y="0"/>
                  </a:cubicBezTo>
                  <a:cubicBezTo>
                    <a:pt x="23" y="0"/>
                    <a:pt x="29" y="7"/>
                    <a:pt x="29" y="15"/>
                  </a:cubicBezTo>
                  <a:close/>
                  <a:moveTo>
                    <a:pt x="29" y="15"/>
                  </a:moveTo>
                  <a:cubicBezTo>
                    <a:pt x="29" y="15"/>
                    <a:pt x="29" y="15"/>
                    <a:pt x="29" y="15"/>
                  </a:cubicBezTo>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4" name="Freeform 20"/>
            <p:cNvSpPr>
              <a:spLocks noEditPoints="1"/>
            </p:cNvSpPr>
            <p:nvPr/>
          </p:nvSpPr>
          <p:spPr bwMode="auto">
            <a:xfrm>
              <a:off x="6705600" y="2122488"/>
              <a:ext cx="455613" cy="266700"/>
            </a:xfrm>
            <a:custGeom>
              <a:avLst/>
              <a:gdLst/>
              <a:ahLst/>
              <a:cxnLst>
                <a:cxn ang="0">
                  <a:pos x="79" y="29"/>
                </a:cxn>
                <a:cxn ang="0">
                  <a:pos x="59" y="48"/>
                </a:cxn>
                <a:cxn ang="0">
                  <a:pos x="25" y="0"/>
                </a:cxn>
                <a:cxn ang="0">
                  <a:pos x="0" y="69"/>
                </a:cxn>
                <a:cxn ang="0">
                  <a:pos x="119" y="69"/>
                </a:cxn>
                <a:cxn ang="0">
                  <a:pos x="79" y="29"/>
                </a:cxn>
                <a:cxn ang="0">
                  <a:pos x="79" y="29"/>
                </a:cxn>
                <a:cxn ang="0">
                  <a:pos x="79" y="29"/>
                </a:cxn>
              </a:cxnLst>
              <a:rect l="0" t="0" r="r" b="b"/>
              <a:pathLst>
                <a:path w="119" h="69">
                  <a:moveTo>
                    <a:pt x="79" y="29"/>
                  </a:moveTo>
                  <a:cubicBezTo>
                    <a:pt x="70" y="29"/>
                    <a:pt x="71" y="48"/>
                    <a:pt x="59" y="48"/>
                  </a:cubicBezTo>
                  <a:cubicBezTo>
                    <a:pt x="47" y="48"/>
                    <a:pt x="40" y="0"/>
                    <a:pt x="25" y="0"/>
                  </a:cubicBezTo>
                  <a:cubicBezTo>
                    <a:pt x="10" y="0"/>
                    <a:pt x="0" y="69"/>
                    <a:pt x="0" y="69"/>
                  </a:cubicBezTo>
                  <a:cubicBezTo>
                    <a:pt x="119" y="69"/>
                    <a:pt x="119" y="69"/>
                    <a:pt x="119" y="69"/>
                  </a:cubicBezTo>
                  <a:cubicBezTo>
                    <a:pt x="119" y="69"/>
                    <a:pt x="88" y="29"/>
                    <a:pt x="79" y="29"/>
                  </a:cubicBezTo>
                  <a:close/>
                  <a:moveTo>
                    <a:pt x="79" y="29"/>
                  </a:moveTo>
                  <a:cubicBezTo>
                    <a:pt x="79" y="29"/>
                    <a:pt x="79" y="29"/>
                    <a:pt x="79" y="29"/>
                  </a:cubicBezTo>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48" name="Freeform 24"/>
          <p:cNvSpPr>
            <a:spLocks noEditPoints="1"/>
          </p:cNvSpPr>
          <p:nvPr/>
        </p:nvSpPr>
        <p:spPr bwMode="auto">
          <a:xfrm>
            <a:off x="4321332" y="3668523"/>
            <a:ext cx="396301" cy="376771"/>
          </a:xfrm>
          <a:custGeom>
            <a:avLst/>
            <a:gdLst/>
            <a:ahLst/>
            <a:cxnLst>
              <a:cxn ang="0">
                <a:pos x="791" y="27"/>
              </a:cxn>
              <a:cxn ang="0">
                <a:pos x="734" y="0"/>
              </a:cxn>
              <a:cxn ang="0">
                <a:pos x="98" y="27"/>
              </a:cxn>
              <a:cxn ang="0">
                <a:pos x="41" y="0"/>
              </a:cxn>
              <a:cxn ang="0">
                <a:pos x="0" y="791"/>
              </a:cxn>
              <a:cxn ang="0">
                <a:pos x="41" y="765"/>
              </a:cxn>
              <a:cxn ang="0">
                <a:pos x="98" y="791"/>
              </a:cxn>
              <a:cxn ang="0">
                <a:pos x="734" y="765"/>
              </a:cxn>
              <a:cxn ang="0">
                <a:pos x="791" y="791"/>
              </a:cxn>
              <a:cxn ang="0">
                <a:pos x="832" y="0"/>
              </a:cxn>
              <a:cxn ang="0">
                <a:pos x="98" y="679"/>
              </a:cxn>
              <a:cxn ang="0">
                <a:pos x="41" y="634"/>
              </a:cxn>
              <a:cxn ang="0">
                <a:pos x="98" y="679"/>
              </a:cxn>
              <a:cxn ang="0">
                <a:pos x="41" y="551"/>
              </a:cxn>
              <a:cxn ang="0">
                <a:pos x="98" y="503"/>
              </a:cxn>
              <a:cxn ang="0">
                <a:pos x="98" y="420"/>
              </a:cxn>
              <a:cxn ang="0">
                <a:pos x="41" y="372"/>
              </a:cxn>
              <a:cxn ang="0">
                <a:pos x="98" y="420"/>
              </a:cxn>
              <a:cxn ang="0">
                <a:pos x="41" y="289"/>
              </a:cxn>
              <a:cxn ang="0">
                <a:pos x="98" y="241"/>
              </a:cxn>
              <a:cxn ang="0">
                <a:pos x="98" y="158"/>
              </a:cxn>
              <a:cxn ang="0">
                <a:pos x="41" y="112"/>
              </a:cxn>
              <a:cxn ang="0">
                <a:pos x="98" y="158"/>
              </a:cxn>
              <a:cxn ang="0">
                <a:pos x="158" y="782"/>
              </a:cxn>
              <a:cxn ang="0">
                <a:pos x="672" y="643"/>
              </a:cxn>
              <a:cxn ang="0">
                <a:pos x="672" y="574"/>
              </a:cxn>
              <a:cxn ang="0">
                <a:pos x="158" y="217"/>
              </a:cxn>
              <a:cxn ang="0">
                <a:pos x="672" y="574"/>
              </a:cxn>
              <a:cxn ang="0">
                <a:pos x="158" y="148"/>
              </a:cxn>
              <a:cxn ang="0">
                <a:pos x="672" y="10"/>
              </a:cxn>
              <a:cxn ang="0">
                <a:pos x="791" y="679"/>
              </a:cxn>
              <a:cxn ang="0">
                <a:pos x="734" y="634"/>
              </a:cxn>
              <a:cxn ang="0">
                <a:pos x="791" y="679"/>
              </a:cxn>
              <a:cxn ang="0">
                <a:pos x="734" y="551"/>
              </a:cxn>
              <a:cxn ang="0">
                <a:pos x="791" y="503"/>
              </a:cxn>
              <a:cxn ang="0">
                <a:pos x="791" y="420"/>
              </a:cxn>
              <a:cxn ang="0">
                <a:pos x="734" y="372"/>
              </a:cxn>
              <a:cxn ang="0">
                <a:pos x="791" y="420"/>
              </a:cxn>
              <a:cxn ang="0">
                <a:pos x="734" y="289"/>
              </a:cxn>
              <a:cxn ang="0">
                <a:pos x="791" y="241"/>
              </a:cxn>
              <a:cxn ang="0">
                <a:pos x="791" y="158"/>
              </a:cxn>
              <a:cxn ang="0">
                <a:pos x="734" y="112"/>
              </a:cxn>
              <a:cxn ang="0">
                <a:pos x="791" y="158"/>
              </a:cxn>
              <a:cxn ang="0">
                <a:pos x="791" y="158"/>
              </a:cxn>
            </a:cxnLst>
            <a:rect l="0" t="0" r="r" b="b"/>
            <a:pathLst>
              <a:path w="832" h="791">
                <a:moveTo>
                  <a:pt x="791" y="0"/>
                </a:moveTo>
                <a:lnTo>
                  <a:pt x="791" y="27"/>
                </a:lnTo>
                <a:lnTo>
                  <a:pt x="734" y="27"/>
                </a:lnTo>
                <a:lnTo>
                  <a:pt x="734" y="0"/>
                </a:lnTo>
                <a:lnTo>
                  <a:pt x="98" y="0"/>
                </a:lnTo>
                <a:lnTo>
                  <a:pt x="98" y="27"/>
                </a:lnTo>
                <a:lnTo>
                  <a:pt x="41" y="27"/>
                </a:lnTo>
                <a:lnTo>
                  <a:pt x="41" y="0"/>
                </a:lnTo>
                <a:lnTo>
                  <a:pt x="0" y="0"/>
                </a:lnTo>
                <a:lnTo>
                  <a:pt x="0" y="791"/>
                </a:lnTo>
                <a:lnTo>
                  <a:pt x="41" y="791"/>
                </a:lnTo>
                <a:lnTo>
                  <a:pt x="41" y="765"/>
                </a:lnTo>
                <a:lnTo>
                  <a:pt x="98" y="765"/>
                </a:lnTo>
                <a:lnTo>
                  <a:pt x="98" y="791"/>
                </a:lnTo>
                <a:lnTo>
                  <a:pt x="734" y="791"/>
                </a:lnTo>
                <a:lnTo>
                  <a:pt x="734" y="765"/>
                </a:lnTo>
                <a:lnTo>
                  <a:pt x="791" y="765"/>
                </a:lnTo>
                <a:lnTo>
                  <a:pt x="791" y="791"/>
                </a:lnTo>
                <a:lnTo>
                  <a:pt x="832" y="791"/>
                </a:lnTo>
                <a:lnTo>
                  <a:pt x="832" y="0"/>
                </a:lnTo>
                <a:lnTo>
                  <a:pt x="791" y="0"/>
                </a:lnTo>
                <a:close/>
                <a:moveTo>
                  <a:pt x="98" y="679"/>
                </a:moveTo>
                <a:lnTo>
                  <a:pt x="41" y="679"/>
                </a:lnTo>
                <a:lnTo>
                  <a:pt x="41" y="634"/>
                </a:lnTo>
                <a:lnTo>
                  <a:pt x="98" y="634"/>
                </a:lnTo>
                <a:lnTo>
                  <a:pt x="98" y="679"/>
                </a:lnTo>
                <a:close/>
                <a:moveTo>
                  <a:pt x="98" y="551"/>
                </a:moveTo>
                <a:lnTo>
                  <a:pt x="41" y="551"/>
                </a:lnTo>
                <a:lnTo>
                  <a:pt x="41" y="503"/>
                </a:lnTo>
                <a:lnTo>
                  <a:pt x="98" y="503"/>
                </a:lnTo>
                <a:lnTo>
                  <a:pt x="98" y="551"/>
                </a:lnTo>
                <a:close/>
                <a:moveTo>
                  <a:pt x="98" y="420"/>
                </a:moveTo>
                <a:lnTo>
                  <a:pt x="41" y="420"/>
                </a:lnTo>
                <a:lnTo>
                  <a:pt x="41" y="372"/>
                </a:lnTo>
                <a:lnTo>
                  <a:pt x="98" y="372"/>
                </a:lnTo>
                <a:lnTo>
                  <a:pt x="98" y="420"/>
                </a:lnTo>
                <a:close/>
                <a:moveTo>
                  <a:pt x="98" y="289"/>
                </a:moveTo>
                <a:lnTo>
                  <a:pt x="41" y="289"/>
                </a:lnTo>
                <a:lnTo>
                  <a:pt x="41" y="241"/>
                </a:lnTo>
                <a:lnTo>
                  <a:pt x="98" y="241"/>
                </a:lnTo>
                <a:lnTo>
                  <a:pt x="98" y="289"/>
                </a:lnTo>
                <a:close/>
                <a:moveTo>
                  <a:pt x="98" y="158"/>
                </a:moveTo>
                <a:lnTo>
                  <a:pt x="41" y="158"/>
                </a:lnTo>
                <a:lnTo>
                  <a:pt x="41" y="112"/>
                </a:lnTo>
                <a:lnTo>
                  <a:pt x="98" y="112"/>
                </a:lnTo>
                <a:lnTo>
                  <a:pt x="98" y="158"/>
                </a:lnTo>
                <a:close/>
                <a:moveTo>
                  <a:pt x="672" y="782"/>
                </a:moveTo>
                <a:lnTo>
                  <a:pt x="158" y="782"/>
                </a:lnTo>
                <a:lnTo>
                  <a:pt x="158" y="643"/>
                </a:lnTo>
                <a:lnTo>
                  <a:pt x="672" y="643"/>
                </a:lnTo>
                <a:lnTo>
                  <a:pt x="672" y="782"/>
                </a:lnTo>
                <a:close/>
                <a:moveTo>
                  <a:pt x="672" y="574"/>
                </a:moveTo>
                <a:lnTo>
                  <a:pt x="158" y="574"/>
                </a:lnTo>
                <a:lnTo>
                  <a:pt x="158" y="217"/>
                </a:lnTo>
                <a:lnTo>
                  <a:pt x="672" y="217"/>
                </a:lnTo>
                <a:lnTo>
                  <a:pt x="672" y="574"/>
                </a:lnTo>
                <a:close/>
                <a:moveTo>
                  <a:pt x="672" y="148"/>
                </a:moveTo>
                <a:lnTo>
                  <a:pt x="158" y="148"/>
                </a:lnTo>
                <a:lnTo>
                  <a:pt x="158" y="10"/>
                </a:lnTo>
                <a:lnTo>
                  <a:pt x="672" y="10"/>
                </a:lnTo>
                <a:lnTo>
                  <a:pt x="672" y="148"/>
                </a:lnTo>
                <a:close/>
                <a:moveTo>
                  <a:pt x="791" y="679"/>
                </a:moveTo>
                <a:lnTo>
                  <a:pt x="734" y="679"/>
                </a:lnTo>
                <a:lnTo>
                  <a:pt x="734" y="634"/>
                </a:lnTo>
                <a:lnTo>
                  <a:pt x="791" y="634"/>
                </a:lnTo>
                <a:lnTo>
                  <a:pt x="791" y="679"/>
                </a:lnTo>
                <a:close/>
                <a:moveTo>
                  <a:pt x="791" y="551"/>
                </a:moveTo>
                <a:lnTo>
                  <a:pt x="734" y="551"/>
                </a:lnTo>
                <a:lnTo>
                  <a:pt x="734" y="503"/>
                </a:lnTo>
                <a:lnTo>
                  <a:pt x="791" y="503"/>
                </a:lnTo>
                <a:lnTo>
                  <a:pt x="791" y="551"/>
                </a:lnTo>
                <a:close/>
                <a:moveTo>
                  <a:pt x="791" y="420"/>
                </a:moveTo>
                <a:lnTo>
                  <a:pt x="734" y="420"/>
                </a:lnTo>
                <a:lnTo>
                  <a:pt x="734" y="372"/>
                </a:lnTo>
                <a:lnTo>
                  <a:pt x="791" y="372"/>
                </a:lnTo>
                <a:lnTo>
                  <a:pt x="791" y="420"/>
                </a:lnTo>
                <a:close/>
                <a:moveTo>
                  <a:pt x="791" y="289"/>
                </a:moveTo>
                <a:lnTo>
                  <a:pt x="734" y="289"/>
                </a:lnTo>
                <a:lnTo>
                  <a:pt x="734" y="241"/>
                </a:lnTo>
                <a:lnTo>
                  <a:pt x="791" y="241"/>
                </a:lnTo>
                <a:lnTo>
                  <a:pt x="791" y="289"/>
                </a:lnTo>
                <a:close/>
                <a:moveTo>
                  <a:pt x="791" y="158"/>
                </a:moveTo>
                <a:lnTo>
                  <a:pt x="734" y="158"/>
                </a:lnTo>
                <a:lnTo>
                  <a:pt x="734" y="112"/>
                </a:lnTo>
                <a:lnTo>
                  <a:pt x="791" y="112"/>
                </a:lnTo>
                <a:lnTo>
                  <a:pt x="791" y="158"/>
                </a:lnTo>
                <a:close/>
                <a:moveTo>
                  <a:pt x="791" y="158"/>
                </a:moveTo>
                <a:lnTo>
                  <a:pt x="791" y="158"/>
                </a:lnTo>
                <a:close/>
              </a:path>
            </a:pathLst>
          </a:custGeom>
          <a:solidFill>
            <a:srgbClr val="009C9A"/>
          </a:solid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2" name="Group 81"/>
          <p:cNvGrpSpPr/>
          <p:nvPr/>
        </p:nvGrpSpPr>
        <p:grpSpPr>
          <a:xfrm>
            <a:off x="6887255" y="4911693"/>
            <a:ext cx="461288" cy="433046"/>
            <a:chOff x="504825" y="971550"/>
            <a:chExt cx="1089026" cy="1022350"/>
          </a:xfrm>
          <a:solidFill>
            <a:srgbClr val="009C9A"/>
          </a:solidFill>
        </p:grpSpPr>
        <p:sp>
          <p:nvSpPr>
            <p:cNvPr id="1053" name="Freeform 29"/>
            <p:cNvSpPr>
              <a:spLocks noEditPoints="1"/>
            </p:cNvSpPr>
            <p:nvPr/>
          </p:nvSpPr>
          <p:spPr bwMode="auto">
            <a:xfrm>
              <a:off x="782638" y="971550"/>
              <a:ext cx="811213" cy="841375"/>
            </a:xfrm>
            <a:custGeom>
              <a:avLst/>
              <a:gdLst/>
              <a:ahLst/>
              <a:cxnLst>
                <a:cxn ang="0">
                  <a:pos x="0" y="0"/>
                </a:cxn>
                <a:cxn ang="0">
                  <a:pos x="0" y="382"/>
                </a:cxn>
                <a:cxn ang="0">
                  <a:pos x="286" y="382"/>
                </a:cxn>
                <a:cxn ang="0">
                  <a:pos x="420" y="530"/>
                </a:cxn>
                <a:cxn ang="0">
                  <a:pos x="420" y="382"/>
                </a:cxn>
                <a:cxn ang="0">
                  <a:pos x="511" y="382"/>
                </a:cxn>
                <a:cxn ang="0">
                  <a:pos x="511" y="0"/>
                </a:cxn>
                <a:cxn ang="0">
                  <a:pos x="0" y="0"/>
                </a:cxn>
                <a:cxn ang="0">
                  <a:pos x="0" y="0"/>
                </a:cxn>
                <a:cxn ang="0">
                  <a:pos x="0" y="0"/>
                </a:cxn>
              </a:cxnLst>
              <a:rect l="0" t="0" r="r" b="b"/>
              <a:pathLst>
                <a:path w="511" h="530">
                  <a:moveTo>
                    <a:pt x="0" y="0"/>
                  </a:moveTo>
                  <a:lnTo>
                    <a:pt x="0" y="382"/>
                  </a:lnTo>
                  <a:lnTo>
                    <a:pt x="286" y="382"/>
                  </a:lnTo>
                  <a:lnTo>
                    <a:pt x="420" y="530"/>
                  </a:lnTo>
                  <a:lnTo>
                    <a:pt x="420" y="382"/>
                  </a:lnTo>
                  <a:lnTo>
                    <a:pt x="511" y="382"/>
                  </a:lnTo>
                  <a:lnTo>
                    <a:pt x="511" y="0"/>
                  </a:lnTo>
                  <a:lnTo>
                    <a:pt x="0" y="0"/>
                  </a:lnTo>
                  <a:close/>
                  <a:moveTo>
                    <a:pt x="0" y="0"/>
                  </a:moveTo>
                  <a:lnTo>
                    <a:pt x="0" y="0"/>
                  </a:lnTo>
                  <a:close/>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5" name="Freeform 31"/>
            <p:cNvSpPr>
              <a:spLocks noEditPoints="1"/>
            </p:cNvSpPr>
            <p:nvPr/>
          </p:nvSpPr>
          <p:spPr bwMode="auto">
            <a:xfrm>
              <a:off x="504825" y="1274763"/>
              <a:ext cx="695325" cy="719137"/>
            </a:xfrm>
            <a:custGeom>
              <a:avLst/>
              <a:gdLst/>
              <a:ahLst/>
              <a:cxnLst>
                <a:cxn ang="0">
                  <a:pos x="426" y="226"/>
                </a:cxn>
                <a:cxn ang="0">
                  <a:pos x="139" y="226"/>
                </a:cxn>
                <a:cxn ang="0">
                  <a:pos x="139" y="0"/>
                </a:cxn>
                <a:cxn ang="0">
                  <a:pos x="0" y="0"/>
                </a:cxn>
                <a:cxn ang="0">
                  <a:pos x="0" y="327"/>
                </a:cxn>
                <a:cxn ang="0">
                  <a:pos x="79" y="327"/>
                </a:cxn>
                <a:cxn ang="0">
                  <a:pos x="79" y="453"/>
                </a:cxn>
                <a:cxn ang="0">
                  <a:pos x="192" y="327"/>
                </a:cxn>
                <a:cxn ang="0">
                  <a:pos x="438" y="327"/>
                </a:cxn>
                <a:cxn ang="0">
                  <a:pos x="438" y="241"/>
                </a:cxn>
                <a:cxn ang="0">
                  <a:pos x="426" y="226"/>
                </a:cxn>
                <a:cxn ang="0">
                  <a:pos x="426" y="226"/>
                </a:cxn>
                <a:cxn ang="0">
                  <a:pos x="426" y="226"/>
                </a:cxn>
              </a:cxnLst>
              <a:rect l="0" t="0" r="r" b="b"/>
              <a:pathLst>
                <a:path w="438" h="452">
                  <a:moveTo>
                    <a:pt x="426" y="226"/>
                  </a:moveTo>
                  <a:lnTo>
                    <a:pt x="139" y="226"/>
                  </a:lnTo>
                  <a:lnTo>
                    <a:pt x="139" y="0"/>
                  </a:lnTo>
                  <a:lnTo>
                    <a:pt x="0" y="0"/>
                  </a:lnTo>
                  <a:lnTo>
                    <a:pt x="0" y="327"/>
                  </a:lnTo>
                  <a:lnTo>
                    <a:pt x="79" y="327"/>
                  </a:lnTo>
                  <a:lnTo>
                    <a:pt x="79" y="453"/>
                  </a:lnTo>
                  <a:lnTo>
                    <a:pt x="192" y="327"/>
                  </a:lnTo>
                  <a:lnTo>
                    <a:pt x="438" y="327"/>
                  </a:lnTo>
                  <a:lnTo>
                    <a:pt x="438" y="241"/>
                  </a:lnTo>
                  <a:lnTo>
                    <a:pt x="426" y="226"/>
                  </a:lnTo>
                  <a:close/>
                  <a:moveTo>
                    <a:pt x="426" y="226"/>
                  </a:moveTo>
                  <a:lnTo>
                    <a:pt x="426" y="226"/>
                  </a:lnTo>
                  <a:close/>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1" name="Group 90"/>
          <p:cNvGrpSpPr/>
          <p:nvPr/>
        </p:nvGrpSpPr>
        <p:grpSpPr>
          <a:xfrm>
            <a:off x="4950860" y="4851413"/>
            <a:ext cx="296264" cy="507461"/>
            <a:chOff x="1668463" y="3354388"/>
            <a:chExt cx="641350" cy="1098550"/>
          </a:xfrm>
          <a:solidFill>
            <a:srgbClr val="EF2558"/>
          </a:solidFill>
        </p:grpSpPr>
        <p:sp>
          <p:nvSpPr>
            <p:cNvPr id="1060" name="Freeform 36"/>
            <p:cNvSpPr>
              <a:spLocks noEditPoints="1"/>
            </p:cNvSpPr>
            <p:nvPr/>
          </p:nvSpPr>
          <p:spPr bwMode="auto">
            <a:xfrm>
              <a:off x="1752600" y="3438526"/>
              <a:ext cx="473075" cy="768350"/>
            </a:xfrm>
            <a:custGeom>
              <a:avLst/>
              <a:gdLst/>
              <a:ahLst/>
              <a:cxnLst>
                <a:cxn ang="0">
                  <a:pos x="13" y="197"/>
                </a:cxn>
                <a:cxn ang="0">
                  <a:pos x="27" y="191"/>
                </a:cxn>
                <a:cxn ang="0">
                  <a:pos x="29" y="189"/>
                </a:cxn>
                <a:cxn ang="0">
                  <a:pos x="32" y="181"/>
                </a:cxn>
                <a:cxn ang="0">
                  <a:pos x="36" y="176"/>
                </a:cxn>
                <a:cxn ang="0">
                  <a:pos x="37" y="174"/>
                </a:cxn>
                <a:cxn ang="0">
                  <a:pos x="39" y="162"/>
                </a:cxn>
                <a:cxn ang="0">
                  <a:pos x="38" y="160"/>
                </a:cxn>
                <a:cxn ang="0">
                  <a:pos x="31" y="146"/>
                </a:cxn>
                <a:cxn ang="0">
                  <a:pos x="29" y="138"/>
                </a:cxn>
                <a:cxn ang="0">
                  <a:pos x="26" y="127"/>
                </a:cxn>
                <a:cxn ang="0">
                  <a:pos x="26" y="124"/>
                </a:cxn>
                <a:cxn ang="0">
                  <a:pos x="28" y="119"/>
                </a:cxn>
                <a:cxn ang="0">
                  <a:pos x="29" y="117"/>
                </a:cxn>
                <a:cxn ang="0">
                  <a:pos x="29" y="100"/>
                </a:cxn>
                <a:cxn ang="0">
                  <a:pos x="29" y="89"/>
                </a:cxn>
                <a:cxn ang="0">
                  <a:pos x="38" y="74"/>
                </a:cxn>
                <a:cxn ang="0">
                  <a:pos x="63" y="63"/>
                </a:cxn>
                <a:cxn ang="0">
                  <a:pos x="77" y="61"/>
                </a:cxn>
                <a:cxn ang="0">
                  <a:pos x="81" y="61"/>
                </a:cxn>
                <a:cxn ang="0">
                  <a:pos x="81" y="62"/>
                </a:cxn>
                <a:cxn ang="0">
                  <a:pos x="78" y="64"/>
                </a:cxn>
                <a:cxn ang="0">
                  <a:pos x="79" y="69"/>
                </a:cxn>
                <a:cxn ang="0">
                  <a:pos x="91" y="80"/>
                </a:cxn>
                <a:cxn ang="0">
                  <a:pos x="96" y="92"/>
                </a:cxn>
                <a:cxn ang="0">
                  <a:pos x="96" y="117"/>
                </a:cxn>
                <a:cxn ang="0">
                  <a:pos x="98" y="121"/>
                </a:cxn>
                <a:cxn ang="0">
                  <a:pos x="99" y="122"/>
                </a:cxn>
                <a:cxn ang="0">
                  <a:pos x="98" y="135"/>
                </a:cxn>
                <a:cxn ang="0">
                  <a:pos x="98" y="136"/>
                </a:cxn>
                <a:cxn ang="0">
                  <a:pos x="91" y="154"/>
                </a:cxn>
                <a:cxn ang="0">
                  <a:pos x="90" y="155"/>
                </a:cxn>
                <a:cxn ang="0">
                  <a:pos x="87" y="174"/>
                </a:cxn>
                <a:cxn ang="0">
                  <a:pos x="88" y="176"/>
                </a:cxn>
                <a:cxn ang="0">
                  <a:pos x="91" y="181"/>
                </a:cxn>
                <a:cxn ang="0">
                  <a:pos x="94" y="190"/>
                </a:cxn>
                <a:cxn ang="0">
                  <a:pos x="97" y="192"/>
                </a:cxn>
                <a:cxn ang="0">
                  <a:pos x="124" y="203"/>
                </a:cxn>
                <a:cxn ang="0">
                  <a:pos x="124" y="0"/>
                </a:cxn>
                <a:cxn ang="0">
                  <a:pos x="0" y="0"/>
                </a:cxn>
                <a:cxn ang="0">
                  <a:pos x="0" y="203"/>
                </a:cxn>
                <a:cxn ang="0">
                  <a:pos x="13" y="197"/>
                </a:cxn>
                <a:cxn ang="0">
                  <a:pos x="13" y="197"/>
                </a:cxn>
                <a:cxn ang="0">
                  <a:pos x="13" y="197"/>
                </a:cxn>
              </a:cxnLst>
              <a:rect l="0" t="0" r="r" b="b"/>
              <a:pathLst>
                <a:path w="124" h="203">
                  <a:moveTo>
                    <a:pt x="13" y="197"/>
                  </a:moveTo>
                  <a:cubicBezTo>
                    <a:pt x="17" y="195"/>
                    <a:pt x="22" y="194"/>
                    <a:pt x="27" y="191"/>
                  </a:cubicBezTo>
                  <a:cubicBezTo>
                    <a:pt x="28" y="191"/>
                    <a:pt x="29" y="190"/>
                    <a:pt x="29" y="189"/>
                  </a:cubicBezTo>
                  <a:cubicBezTo>
                    <a:pt x="30" y="187"/>
                    <a:pt x="31" y="184"/>
                    <a:pt x="32" y="181"/>
                  </a:cubicBezTo>
                  <a:cubicBezTo>
                    <a:pt x="33" y="179"/>
                    <a:pt x="33" y="177"/>
                    <a:pt x="36" y="176"/>
                  </a:cubicBezTo>
                  <a:cubicBezTo>
                    <a:pt x="36" y="176"/>
                    <a:pt x="37" y="175"/>
                    <a:pt x="37" y="174"/>
                  </a:cubicBezTo>
                  <a:cubicBezTo>
                    <a:pt x="38" y="170"/>
                    <a:pt x="38" y="166"/>
                    <a:pt x="39" y="162"/>
                  </a:cubicBezTo>
                  <a:cubicBezTo>
                    <a:pt x="39" y="161"/>
                    <a:pt x="38" y="160"/>
                    <a:pt x="38" y="160"/>
                  </a:cubicBezTo>
                  <a:cubicBezTo>
                    <a:pt x="34" y="156"/>
                    <a:pt x="32" y="151"/>
                    <a:pt x="31" y="146"/>
                  </a:cubicBezTo>
                  <a:cubicBezTo>
                    <a:pt x="31" y="143"/>
                    <a:pt x="29" y="141"/>
                    <a:pt x="29" y="138"/>
                  </a:cubicBezTo>
                  <a:cubicBezTo>
                    <a:pt x="28" y="135"/>
                    <a:pt x="27" y="131"/>
                    <a:pt x="26" y="127"/>
                  </a:cubicBezTo>
                  <a:cubicBezTo>
                    <a:pt x="26" y="126"/>
                    <a:pt x="26" y="125"/>
                    <a:pt x="26" y="124"/>
                  </a:cubicBezTo>
                  <a:cubicBezTo>
                    <a:pt x="25" y="122"/>
                    <a:pt x="25" y="120"/>
                    <a:pt x="28" y="119"/>
                  </a:cubicBezTo>
                  <a:cubicBezTo>
                    <a:pt x="28" y="119"/>
                    <a:pt x="29" y="118"/>
                    <a:pt x="29" y="117"/>
                  </a:cubicBezTo>
                  <a:cubicBezTo>
                    <a:pt x="29" y="111"/>
                    <a:pt x="29" y="105"/>
                    <a:pt x="29" y="100"/>
                  </a:cubicBezTo>
                  <a:cubicBezTo>
                    <a:pt x="29" y="96"/>
                    <a:pt x="29" y="93"/>
                    <a:pt x="29" y="89"/>
                  </a:cubicBezTo>
                  <a:cubicBezTo>
                    <a:pt x="30" y="83"/>
                    <a:pt x="34" y="78"/>
                    <a:pt x="38" y="74"/>
                  </a:cubicBezTo>
                  <a:cubicBezTo>
                    <a:pt x="46" y="68"/>
                    <a:pt x="54" y="65"/>
                    <a:pt x="63" y="63"/>
                  </a:cubicBezTo>
                  <a:cubicBezTo>
                    <a:pt x="68" y="62"/>
                    <a:pt x="72" y="62"/>
                    <a:pt x="77" y="61"/>
                  </a:cubicBezTo>
                  <a:cubicBezTo>
                    <a:pt x="78" y="61"/>
                    <a:pt x="79" y="61"/>
                    <a:pt x="81" y="61"/>
                  </a:cubicBezTo>
                  <a:cubicBezTo>
                    <a:pt x="81" y="61"/>
                    <a:pt x="81" y="61"/>
                    <a:pt x="81" y="62"/>
                  </a:cubicBezTo>
                  <a:cubicBezTo>
                    <a:pt x="80" y="62"/>
                    <a:pt x="79" y="63"/>
                    <a:pt x="78" y="64"/>
                  </a:cubicBezTo>
                  <a:cubicBezTo>
                    <a:pt x="77" y="66"/>
                    <a:pt x="77" y="67"/>
                    <a:pt x="79" y="69"/>
                  </a:cubicBezTo>
                  <a:cubicBezTo>
                    <a:pt x="83" y="72"/>
                    <a:pt x="87" y="76"/>
                    <a:pt x="91" y="80"/>
                  </a:cubicBezTo>
                  <a:cubicBezTo>
                    <a:pt x="95" y="83"/>
                    <a:pt x="96" y="87"/>
                    <a:pt x="96" y="92"/>
                  </a:cubicBezTo>
                  <a:cubicBezTo>
                    <a:pt x="96" y="100"/>
                    <a:pt x="96" y="109"/>
                    <a:pt x="96" y="117"/>
                  </a:cubicBezTo>
                  <a:cubicBezTo>
                    <a:pt x="96" y="118"/>
                    <a:pt x="96" y="120"/>
                    <a:pt x="98" y="121"/>
                  </a:cubicBezTo>
                  <a:cubicBezTo>
                    <a:pt x="99" y="121"/>
                    <a:pt x="99" y="122"/>
                    <a:pt x="99" y="122"/>
                  </a:cubicBezTo>
                  <a:cubicBezTo>
                    <a:pt x="99" y="127"/>
                    <a:pt x="98" y="131"/>
                    <a:pt x="98" y="135"/>
                  </a:cubicBezTo>
                  <a:cubicBezTo>
                    <a:pt x="98" y="135"/>
                    <a:pt x="98" y="135"/>
                    <a:pt x="98" y="136"/>
                  </a:cubicBezTo>
                  <a:cubicBezTo>
                    <a:pt x="94" y="141"/>
                    <a:pt x="93" y="148"/>
                    <a:pt x="91" y="154"/>
                  </a:cubicBezTo>
                  <a:cubicBezTo>
                    <a:pt x="91" y="154"/>
                    <a:pt x="91" y="154"/>
                    <a:pt x="90" y="155"/>
                  </a:cubicBezTo>
                  <a:cubicBezTo>
                    <a:pt x="85" y="160"/>
                    <a:pt x="87" y="168"/>
                    <a:pt x="87" y="174"/>
                  </a:cubicBezTo>
                  <a:cubicBezTo>
                    <a:pt x="87" y="175"/>
                    <a:pt x="87" y="176"/>
                    <a:pt x="88" y="176"/>
                  </a:cubicBezTo>
                  <a:cubicBezTo>
                    <a:pt x="90" y="177"/>
                    <a:pt x="91" y="179"/>
                    <a:pt x="91" y="181"/>
                  </a:cubicBezTo>
                  <a:cubicBezTo>
                    <a:pt x="92" y="184"/>
                    <a:pt x="93" y="187"/>
                    <a:pt x="94" y="190"/>
                  </a:cubicBezTo>
                  <a:cubicBezTo>
                    <a:pt x="95" y="191"/>
                    <a:pt x="96" y="191"/>
                    <a:pt x="97" y="192"/>
                  </a:cubicBezTo>
                  <a:cubicBezTo>
                    <a:pt x="106" y="195"/>
                    <a:pt x="115" y="199"/>
                    <a:pt x="124" y="203"/>
                  </a:cubicBezTo>
                  <a:cubicBezTo>
                    <a:pt x="124" y="0"/>
                    <a:pt x="124" y="0"/>
                    <a:pt x="124" y="0"/>
                  </a:cubicBezTo>
                  <a:cubicBezTo>
                    <a:pt x="0" y="0"/>
                    <a:pt x="0" y="0"/>
                    <a:pt x="0" y="0"/>
                  </a:cubicBezTo>
                  <a:cubicBezTo>
                    <a:pt x="0" y="203"/>
                    <a:pt x="0" y="203"/>
                    <a:pt x="0" y="203"/>
                  </a:cubicBezTo>
                  <a:cubicBezTo>
                    <a:pt x="4" y="201"/>
                    <a:pt x="8" y="199"/>
                    <a:pt x="13" y="197"/>
                  </a:cubicBezTo>
                  <a:close/>
                  <a:moveTo>
                    <a:pt x="13" y="197"/>
                  </a:moveTo>
                  <a:cubicBezTo>
                    <a:pt x="13" y="197"/>
                    <a:pt x="13" y="197"/>
                    <a:pt x="13" y="197"/>
                  </a:cubicBezTo>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1" name="Freeform 37"/>
            <p:cNvSpPr>
              <a:spLocks noEditPoints="1"/>
            </p:cNvSpPr>
            <p:nvPr/>
          </p:nvSpPr>
          <p:spPr bwMode="auto">
            <a:xfrm>
              <a:off x="1668463" y="3354388"/>
              <a:ext cx="641350" cy="1098550"/>
            </a:xfrm>
            <a:custGeom>
              <a:avLst/>
              <a:gdLst/>
              <a:ahLst/>
              <a:cxnLst>
                <a:cxn ang="0">
                  <a:pos x="149" y="0"/>
                </a:cxn>
                <a:cxn ang="0">
                  <a:pos x="20" y="0"/>
                </a:cxn>
                <a:cxn ang="0">
                  <a:pos x="0" y="20"/>
                </a:cxn>
                <a:cxn ang="0">
                  <a:pos x="0" y="270"/>
                </a:cxn>
                <a:cxn ang="0">
                  <a:pos x="20" y="290"/>
                </a:cxn>
                <a:cxn ang="0">
                  <a:pos x="149" y="290"/>
                </a:cxn>
                <a:cxn ang="0">
                  <a:pos x="168" y="270"/>
                </a:cxn>
                <a:cxn ang="0">
                  <a:pos x="168" y="20"/>
                </a:cxn>
                <a:cxn ang="0">
                  <a:pos x="149" y="0"/>
                </a:cxn>
                <a:cxn ang="0">
                  <a:pos x="55" y="276"/>
                </a:cxn>
                <a:cxn ang="0">
                  <a:pos x="39" y="276"/>
                </a:cxn>
                <a:cxn ang="0">
                  <a:pos x="33" y="270"/>
                </a:cxn>
                <a:cxn ang="0">
                  <a:pos x="39" y="265"/>
                </a:cxn>
                <a:cxn ang="0">
                  <a:pos x="55" y="265"/>
                </a:cxn>
                <a:cxn ang="0">
                  <a:pos x="61" y="270"/>
                </a:cxn>
                <a:cxn ang="0">
                  <a:pos x="55" y="276"/>
                </a:cxn>
                <a:cxn ang="0">
                  <a:pos x="84" y="280"/>
                </a:cxn>
                <a:cxn ang="0">
                  <a:pos x="74" y="270"/>
                </a:cxn>
                <a:cxn ang="0">
                  <a:pos x="84" y="261"/>
                </a:cxn>
                <a:cxn ang="0">
                  <a:pos x="94" y="270"/>
                </a:cxn>
                <a:cxn ang="0">
                  <a:pos x="84" y="280"/>
                </a:cxn>
                <a:cxn ang="0">
                  <a:pos x="129" y="276"/>
                </a:cxn>
                <a:cxn ang="0">
                  <a:pos x="113" y="276"/>
                </a:cxn>
                <a:cxn ang="0">
                  <a:pos x="107" y="270"/>
                </a:cxn>
                <a:cxn ang="0">
                  <a:pos x="113" y="265"/>
                </a:cxn>
                <a:cxn ang="0">
                  <a:pos x="129" y="265"/>
                </a:cxn>
                <a:cxn ang="0">
                  <a:pos x="135" y="270"/>
                </a:cxn>
                <a:cxn ang="0">
                  <a:pos x="129" y="276"/>
                </a:cxn>
                <a:cxn ang="0">
                  <a:pos x="155" y="254"/>
                </a:cxn>
                <a:cxn ang="0">
                  <a:pos x="14" y="254"/>
                </a:cxn>
                <a:cxn ang="0">
                  <a:pos x="14" y="13"/>
                </a:cxn>
                <a:cxn ang="0">
                  <a:pos x="155" y="13"/>
                </a:cxn>
                <a:cxn ang="0">
                  <a:pos x="155" y="254"/>
                </a:cxn>
                <a:cxn ang="0">
                  <a:pos x="155" y="254"/>
                </a:cxn>
                <a:cxn ang="0">
                  <a:pos x="155" y="254"/>
                </a:cxn>
              </a:cxnLst>
              <a:rect l="0" t="0" r="r" b="b"/>
              <a:pathLst>
                <a:path w="168" h="290">
                  <a:moveTo>
                    <a:pt x="149" y="0"/>
                  </a:moveTo>
                  <a:cubicBezTo>
                    <a:pt x="20" y="0"/>
                    <a:pt x="20" y="0"/>
                    <a:pt x="20" y="0"/>
                  </a:cubicBezTo>
                  <a:cubicBezTo>
                    <a:pt x="9" y="0"/>
                    <a:pt x="0" y="9"/>
                    <a:pt x="0" y="20"/>
                  </a:cubicBezTo>
                  <a:cubicBezTo>
                    <a:pt x="0" y="270"/>
                    <a:pt x="0" y="270"/>
                    <a:pt x="0" y="270"/>
                  </a:cubicBezTo>
                  <a:cubicBezTo>
                    <a:pt x="0" y="281"/>
                    <a:pt x="9" y="290"/>
                    <a:pt x="20" y="290"/>
                  </a:cubicBezTo>
                  <a:cubicBezTo>
                    <a:pt x="149" y="290"/>
                    <a:pt x="149" y="290"/>
                    <a:pt x="149" y="290"/>
                  </a:cubicBezTo>
                  <a:cubicBezTo>
                    <a:pt x="159" y="290"/>
                    <a:pt x="168" y="281"/>
                    <a:pt x="168" y="270"/>
                  </a:cubicBezTo>
                  <a:cubicBezTo>
                    <a:pt x="168" y="20"/>
                    <a:pt x="168" y="20"/>
                    <a:pt x="168" y="20"/>
                  </a:cubicBezTo>
                  <a:cubicBezTo>
                    <a:pt x="168" y="9"/>
                    <a:pt x="159" y="0"/>
                    <a:pt x="149" y="0"/>
                  </a:cubicBezTo>
                  <a:close/>
                  <a:moveTo>
                    <a:pt x="55" y="276"/>
                  </a:moveTo>
                  <a:cubicBezTo>
                    <a:pt x="39" y="276"/>
                    <a:pt x="39" y="276"/>
                    <a:pt x="39" y="276"/>
                  </a:cubicBezTo>
                  <a:cubicBezTo>
                    <a:pt x="36" y="276"/>
                    <a:pt x="33" y="273"/>
                    <a:pt x="33" y="270"/>
                  </a:cubicBezTo>
                  <a:cubicBezTo>
                    <a:pt x="33" y="267"/>
                    <a:pt x="36" y="265"/>
                    <a:pt x="39" y="265"/>
                  </a:cubicBezTo>
                  <a:cubicBezTo>
                    <a:pt x="55" y="265"/>
                    <a:pt x="55" y="265"/>
                    <a:pt x="55" y="265"/>
                  </a:cubicBezTo>
                  <a:cubicBezTo>
                    <a:pt x="58" y="265"/>
                    <a:pt x="61" y="267"/>
                    <a:pt x="61" y="270"/>
                  </a:cubicBezTo>
                  <a:cubicBezTo>
                    <a:pt x="61" y="273"/>
                    <a:pt x="58" y="276"/>
                    <a:pt x="55" y="276"/>
                  </a:cubicBezTo>
                  <a:close/>
                  <a:moveTo>
                    <a:pt x="84" y="280"/>
                  </a:moveTo>
                  <a:cubicBezTo>
                    <a:pt x="79" y="280"/>
                    <a:pt x="74" y="276"/>
                    <a:pt x="74" y="270"/>
                  </a:cubicBezTo>
                  <a:cubicBezTo>
                    <a:pt x="74" y="265"/>
                    <a:pt x="79" y="261"/>
                    <a:pt x="84" y="261"/>
                  </a:cubicBezTo>
                  <a:cubicBezTo>
                    <a:pt x="90" y="261"/>
                    <a:pt x="94" y="265"/>
                    <a:pt x="94" y="270"/>
                  </a:cubicBezTo>
                  <a:cubicBezTo>
                    <a:pt x="94" y="276"/>
                    <a:pt x="90" y="280"/>
                    <a:pt x="84" y="280"/>
                  </a:cubicBezTo>
                  <a:close/>
                  <a:moveTo>
                    <a:pt x="129" y="276"/>
                  </a:moveTo>
                  <a:cubicBezTo>
                    <a:pt x="113" y="276"/>
                    <a:pt x="113" y="276"/>
                    <a:pt x="113" y="276"/>
                  </a:cubicBezTo>
                  <a:cubicBezTo>
                    <a:pt x="110" y="276"/>
                    <a:pt x="107" y="273"/>
                    <a:pt x="107" y="270"/>
                  </a:cubicBezTo>
                  <a:cubicBezTo>
                    <a:pt x="107" y="267"/>
                    <a:pt x="110" y="265"/>
                    <a:pt x="113" y="265"/>
                  </a:cubicBezTo>
                  <a:cubicBezTo>
                    <a:pt x="129" y="265"/>
                    <a:pt x="129" y="265"/>
                    <a:pt x="129" y="265"/>
                  </a:cubicBezTo>
                  <a:cubicBezTo>
                    <a:pt x="132" y="265"/>
                    <a:pt x="135" y="267"/>
                    <a:pt x="135" y="270"/>
                  </a:cubicBezTo>
                  <a:cubicBezTo>
                    <a:pt x="135" y="273"/>
                    <a:pt x="132" y="276"/>
                    <a:pt x="129" y="276"/>
                  </a:cubicBezTo>
                  <a:close/>
                  <a:moveTo>
                    <a:pt x="155" y="254"/>
                  </a:moveTo>
                  <a:cubicBezTo>
                    <a:pt x="14" y="254"/>
                    <a:pt x="14" y="254"/>
                    <a:pt x="14" y="254"/>
                  </a:cubicBezTo>
                  <a:cubicBezTo>
                    <a:pt x="14" y="13"/>
                    <a:pt x="14" y="13"/>
                    <a:pt x="14" y="13"/>
                  </a:cubicBezTo>
                  <a:cubicBezTo>
                    <a:pt x="155" y="13"/>
                    <a:pt x="155" y="13"/>
                    <a:pt x="155" y="13"/>
                  </a:cubicBezTo>
                  <a:lnTo>
                    <a:pt x="155" y="254"/>
                  </a:lnTo>
                  <a:close/>
                  <a:moveTo>
                    <a:pt x="155" y="254"/>
                  </a:moveTo>
                  <a:cubicBezTo>
                    <a:pt x="155" y="254"/>
                    <a:pt x="155" y="254"/>
                    <a:pt x="155" y="254"/>
                  </a:cubicBezTo>
                </a:path>
              </a:pathLst>
            </a:custGeom>
            <a:grpFill/>
            <a:ln w="9525">
              <a:noFill/>
              <a:round/>
            </a:ln>
          </p:spPr>
          <p:txBody>
            <a:bodyPr vert="horz" wrap="square" lIns="105557" tIns="52779" rIns="105557" bIns="52779"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Text Placeholder 3"/>
          <p:cNvSpPr txBox="1"/>
          <p:nvPr/>
        </p:nvSpPr>
        <p:spPr>
          <a:xfrm>
            <a:off x="1931271" y="2340471"/>
            <a:ext cx="2546378" cy="4240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 Placeholder 3"/>
          <p:cNvSpPr txBox="1"/>
          <p:nvPr/>
        </p:nvSpPr>
        <p:spPr>
          <a:xfrm>
            <a:off x="7755956" y="2340471"/>
            <a:ext cx="2546378" cy="4240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3"/>
          <p:cNvSpPr txBox="1"/>
          <p:nvPr/>
        </p:nvSpPr>
        <p:spPr>
          <a:xfrm>
            <a:off x="8378721" y="3586001"/>
            <a:ext cx="2546378" cy="4240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3"/>
          <p:cNvSpPr txBox="1"/>
          <p:nvPr/>
        </p:nvSpPr>
        <p:spPr>
          <a:xfrm>
            <a:off x="7752677" y="5142916"/>
            <a:ext cx="2546378" cy="4240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3"/>
          <p:cNvSpPr txBox="1"/>
          <p:nvPr/>
        </p:nvSpPr>
        <p:spPr>
          <a:xfrm>
            <a:off x="1880413" y="5157792"/>
            <a:ext cx="2546378" cy="4240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
          <p:cNvSpPr txBox="1"/>
          <p:nvPr/>
        </p:nvSpPr>
        <p:spPr>
          <a:xfrm>
            <a:off x="1308506" y="3610424"/>
            <a:ext cx="2546378" cy="4240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13"/>
          <p:cNvSpPr txBox="1">
            <a:spLocks noChangeArrowheads="1"/>
          </p:cNvSpPr>
          <p:nvPr/>
        </p:nvSpPr>
        <p:spPr bwMode="auto">
          <a:xfrm>
            <a:off x="2499443" y="1939141"/>
            <a:ext cx="1952769" cy="345351"/>
          </a:xfrm>
          <a:prstGeom prst="rect">
            <a:avLst/>
          </a:prstGeom>
          <a:noFill/>
          <a:ln w="9525">
            <a:noFill/>
            <a:miter lim="800000"/>
          </a:ln>
        </p:spPr>
        <p:txBody>
          <a:bodyPr lIns="0" tIns="0" rIns="0" bIns="0">
            <a:spAutoFit/>
          </a:bodyPr>
          <a:lstStyle/>
          <a:p>
            <a:pPr marL="0" lvl="1" algn="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a:spLocks noChangeArrowheads="1"/>
          </p:cNvSpPr>
          <p:nvPr/>
        </p:nvSpPr>
        <p:spPr bwMode="auto">
          <a:xfrm>
            <a:off x="1900274" y="3233669"/>
            <a:ext cx="1952769" cy="345351"/>
          </a:xfrm>
          <a:prstGeom prst="rect">
            <a:avLst/>
          </a:prstGeom>
          <a:noFill/>
          <a:ln w="9525">
            <a:noFill/>
            <a:miter lim="800000"/>
          </a:ln>
        </p:spPr>
        <p:txBody>
          <a:bodyPr lIns="0" tIns="0" rIns="0" bIns="0">
            <a:spAutoFit/>
          </a:bodyPr>
          <a:lstStyle/>
          <a:p>
            <a:pPr marL="0" lvl="1" algn="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a:spLocks noChangeArrowheads="1"/>
          </p:cNvSpPr>
          <p:nvPr/>
        </p:nvSpPr>
        <p:spPr bwMode="auto">
          <a:xfrm>
            <a:off x="2443299" y="4792826"/>
            <a:ext cx="1952769" cy="345351"/>
          </a:xfrm>
          <a:prstGeom prst="rect">
            <a:avLst/>
          </a:prstGeom>
          <a:noFill/>
          <a:ln w="9525">
            <a:noFill/>
            <a:miter lim="800000"/>
          </a:ln>
        </p:spPr>
        <p:txBody>
          <a:bodyPr lIns="0" tIns="0" rIns="0" bIns="0">
            <a:spAutoFit/>
          </a:bodyPr>
          <a:lstStyle/>
          <a:p>
            <a:pPr marL="0" lvl="1" algn="r">
              <a:lnSpc>
                <a:spcPct val="14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a:spLocks noChangeArrowheads="1"/>
          </p:cNvSpPr>
          <p:nvPr/>
        </p:nvSpPr>
        <p:spPr bwMode="auto">
          <a:xfrm>
            <a:off x="7767131" y="1939140"/>
            <a:ext cx="1952769" cy="304250"/>
          </a:xfrm>
          <a:prstGeom prst="rect">
            <a:avLst/>
          </a:prstGeom>
          <a:noFill/>
          <a:ln w="9525">
            <a:noFill/>
            <a:miter lim="800000"/>
          </a:ln>
        </p:spPr>
        <p:txBody>
          <a:bodyPr lIns="0" tIns="0" rIns="0" bIns="0">
            <a:spAutoFit/>
          </a:bodyPr>
          <a:lstStyle/>
          <a:p>
            <a:pPr defTabSz="1215390">
              <a:lnSpc>
                <a:spcPct val="120000"/>
              </a:lnSpc>
              <a:spcBef>
                <a:spcPct val="0"/>
              </a:spcBef>
            </a:pPr>
            <a:r>
              <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rPr>
              <a:t>世界献血者日</a:t>
            </a:r>
            <a:endPar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TextBox 13"/>
          <p:cNvSpPr txBox="1">
            <a:spLocks noChangeArrowheads="1"/>
          </p:cNvSpPr>
          <p:nvPr/>
        </p:nvSpPr>
        <p:spPr bwMode="auto">
          <a:xfrm>
            <a:off x="8391737" y="3130584"/>
            <a:ext cx="1952769" cy="304250"/>
          </a:xfrm>
          <a:prstGeom prst="rect">
            <a:avLst/>
          </a:prstGeom>
          <a:noFill/>
          <a:ln w="9525">
            <a:noFill/>
            <a:miter lim="800000"/>
          </a:ln>
        </p:spPr>
        <p:txBody>
          <a:bodyPr lIns="0" tIns="0" rIns="0" bIns="0">
            <a:spAutoFit/>
          </a:bodyPr>
          <a:lstStyle/>
          <a:p>
            <a:pPr defTabSz="1215390">
              <a:lnSpc>
                <a:spcPct val="120000"/>
              </a:lnSpc>
              <a:spcBef>
                <a:spcPct val="0"/>
              </a:spcBef>
            </a:pPr>
            <a:r>
              <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rPr>
              <a:t>世界献血者日</a:t>
            </a:r>
            <a:endPar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TextBox 13"/>
          <p:cNvSpPr txBox="1">
            <a:spLocks noChangeArrowheads="1"/>
          </p:cNvSpPr>
          <p:nvPr/>
        </p:nvSpPr>
        <p:spPr bwMode="auto">
          <a:xfrm>
            <a:off x="7753487" y="4745493"/>
            <a:ext cx="1952769" cy="304250"/>
          </a:xfrm>
          <a:prstGeom prst="rect">
            <a:avLst/>
          </a:prstGeom>
          <a:noFill/>
          <a:ln w="9525">
            <a:noFill/>
            <a:miter lim="800000"/>
          </a:ln>
        </p:spPr>
        <p:txBody>
          <a:bodyPr lIns="0" tIns="0" rIns="0" bIns="0">
            <a:spAutoFit/>
          </a:bodyPr>
          <a:lstStyle/>
          <a:p>
            <a:pPr defTabSz="1215390">
              <a:lnSpc>
                <a:spcPct val="120000"/>
              </a:lnSpc>
              <a:spcBef>
                <a:spcPct val="0"/>
              </a:spcBef>
            </a:pPr>
            <a:r>
              <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rPr>
              <a:t>世界献血者日</a:t>
            </a:r>
            <a:endPar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9" name="组合 58"/>
          <p:cNvGrpSpPr/>
          <p:nvPr/>
        </p:nvGrpSpPr>
        <p:grpSpPr>
          <a:xfrm>
            <a:off x="2908521" y="412719"/>
            <a:ext cx="6226164" cy="1029014"/>
            <a:chOff x="2181390" y="309539"/>
            <a:chExt cx="4669623" cy="771760"/>
          </a:xfrm>
        </p:grpSpPr>
        <p:grpSp>
          <p:nvGrpSpPr>
            <p:cNvPr id="60" name="组合 59"/>
            <p:cNvGrpSpPr/>
            <p:nvPr/>
          </p:nvGrpSpPr>
          <p:grpSpPr>
            <a:xfrm>
              <a:off x="3574696" y="583215"/>
              <a:ext cx="1982419" cy="446227"/>
              <a:chOff x="3574696" y="583215"/>
              <a:chExt cx="1982419" cy="446227"/>
            </a:xfrm>
          </p:grpSpPr>
          <p:sp>
            <p:nvSpPr>
              <p:cNvPr id="63" name="圆角矩形 62"/>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61" name="图片 6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edge">
                                      <p:cBhvr>
                                        <p:cTn id="7" dur="1000"/>
                                        <p:tgtEl>
                                          <p:spTgt spid="9"/>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029"/>
                                        </p:tgtEl>
                                        <p:attrNameLst>
                                          <p:attrName>style.visibility</p:attrName>
                                        </p:attrNameLst>
                                      </p:cBhvr>
                                      <p:to>
                                        <p:strVal val="visible"/>
                                      </p:to>
                                    </p:set>
                                    <p:anim calcmode="lin" valueType="num">
                                      <p:cBhvr>
                                        <p:cTn id="11" dur="500" fill="hold"/>
                                        <p:tgtEl>
                                          <p:spTgt spid="1029"/>
                                        </p:tgtEl>
                                        <p:attrNameLst>
                                          <p:attrName>ppt_w</p:attrName>
                                        </p:attrNameLst>
                                      </p:cBhvr>
                                      <p:tavLst>
                                        <p:tav tm="0">
                                          <p:val>
                                            <p:fltVal val="0"/>
                                          </p:val>
                                        </p:tav>
                                        <p:tav tm="100000">
                                          <p:val>
                                            <p:strVal val="#ppt_w"/>
                                          </p:val>
                                        </p:tav>
                                      </p:tavLst>
                                    </p:anim>
                                    <p:anim calcmode="lin" valueType="num">
                                      <p:cBhvr>
                                        <p:cTn id="12" dur="500" fill="hold"/>
                                        <p:tgtEl>
                                          <p:spTgt spid="1029"/>
                                        </p:tgtEl>
                                        <p:attrNameLst>
                                          <p:attrName>ppt_h</p:attrName>
                                        </p:attrNameLst>
                                      </p:cBhvr>
                                      <p:tavLst>
                                        <p:tav tm="0">
                                          <p:val>
                                            <p:fltVal val="0"/>
                                          </p:val>
                                        </p:tav>
                                        <p:tav tm="100000">
                                          <p:val>
                                            <p:strVal val="#ppt_h"/>
                                          </p:val>
                                        </p:tav>
                                      </p:tavLst>
                                    </p:anim>
                                    <p:animEffect transition="in" filter="fade">
                                      <p:cBhvr>
                                        <p:cTn id="13" dur="500"/>
                                        <p:tgtEl>
                                          <p:spTgt spid="1029"/>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033"/>
                                        </p:tgtEl>
                                        <p:attrNameLst>
                                          <p:attrName>style.visibility</p:attrName>
                                        </p:attrNameLst>
                                      </p:cBhvr>
                                      <p:to>
                                        <p:strVal val="visible"/>
                                      </p:to>
                                    </p:set>
                                    <p:anim calcmode="lin" valueType="num">
                                      <p:cBhvr>
                                        <p:cTn id="23" dur="500" fill="hold"/>
                                        <p:tgtEl>
                                          <p:spTgt spid="1033"/>
                                        </p:tgtEl>
                                        <p:attrNameLst>
                                          <p:attrName>ppt_w</p:attrName>
                                        </p:attrNameLst>
                                      </p:cBhvr>
                                      <p:tavLst>
                                        <p:tav tm="0">
                                          <p:val>
                                            <p:fltVal val="0"/>
                                          </p:val>
                                        </p:tav>
                                        <p:tav tm="100000">
                                          <p:val>
                                            <p:strVal val="#ppt_w"/>
                                          </p:val>
                                        </p:tav>
                                      </p:tavLst>
                                    </p:anim>
                                    <p:anim calcmode="lin" valueType="num">
                                      <p:cBhvr>
                                        <p:cTn id="24" dur="500" fill="hold"/>
                                        <p:tgtEl>
                                          <p:spTgt spid="1033"/>
                                        </p:tgtEl>
                                        <p:attrNameLst>
                                          <p:attrName>ppt_h</p:attrName>
                                        </p:attrNameLst>
                                      </p:cBhvr>
                                      <p:tavLst>
                                        <p:tav tm="0">
                                          <p:val>
                                            <p:fltVal val="0"/>
                                          </p:val>
                                        </p:tav>
                                        <p:tav tm="100000">
                                          <p:val>
                                            <p:strVal val="#ppt_h"/>
                                          </p:val>
                                        </p:tav>
                                      </p:tavLst>
                                    </p:anim>
                                    <p:animEffect transition="in" filter="fade">
                                      <p:cBhvr>
                                        <p:cTn id="25" dur="500"/>
                                        <p:tgtEl>
                                          <p:spTgt spid="1033"/>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037"/>
                                        </p:tgtEl>
                                        <p:attrNameLst>
                                          <p:attrName>style.visibility</p:attrName>
                                        </p:attrNameLst>
                                      </p:cBhvr>
                                      <p:to>
                                        <p:strVal val="visible"/>
                                      </p:to>
                                    </p:set>
                                    <p:anim calcmode="lin" valueType="num">
                                      <p:cBhvr>
                                        <p:cTn id="35" dur="500" fill="hold"/>
                                        <p:tgtEl>
                                          <p:spTgt spid="1037"/>
                                        </p:tgtEl>
                                        <p:attrNameLst>
                                          <p:attrName>ppt_w</p:attrName>
                                        </p:attrNameLst>
                                      </p:cBhvr>
                                      <p:tavLst>
                                        <p:tav tm="0">
                                          <p:val>
                                            <p:fltVal val="0"/>
                                          </p:val>
                                        </p:tav>
                                        <p:tav tm="100000">
                                          <p:val>
                                            <p:strVal val="#ppt_w"/>
                                          </p:val>
                                        </p:tav>
                                      </p:tavLst>
                                    </p:anim>
                                    <p:anim calcmode="lin" valueType="num">
                                      <p:cBhvr>
                                        <p:cTn id="36" dur="500" fill="hold"/>
                                        <p:tgtEl>
                                          <p:spTgt spid="1037"/>
                                        </p:tgtEl>
                                        <p:attrNameLst>
                                          <p:attrName>ppt_h</p:attrName>
                                        </p:attrNameLst>
                                      </p:cBhvr>
                                      <p:tavLst>
                                        <p:tav tm="0">
                                          <p:val>
                                            <p:fltVal val="0"/>
                                          </p:val>
                                        </p:tav>
                                        <p:tav tm="100000">
                                          <p:val>
                                            <p:strVal val="#ppt_h"/>
                                          </p:val>
                                        </p:tav>
                                      </p:tavLst>
                                    </p:anim>
                                    <p:animEffect transition="in" filter="fade">
                                      <p:cBhvr>
                                        <p:cTn id="37" dur="500"/>
                                        <p:tgtEl>
                                          <p:spTgt spid="1037"/>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048"/>
                                        </p:tgtEl>
                                        <p:attrNameLst>
                                          <p:attrName>style.visibility</p:attrName>
                                        </p:attrNameLst>
                                      </p:cBhvr>
                                      <p:to>
                                        <p:strVal val="visible"/>
                                      </p:to>
                                    </p:set>
                                    <p:anim calcmode="lin" valueType="num">
                                      <p:cBhvr>
                                        <p:cTn id="47" dur="500" fill="hold"/>
                                        <p:tgtEl>
                                          <p:spTgt spid="1048"/>
                                        </p:tgtEl>
                                        <p:attrNameLst>
                                          <p:attrName>ppt_w</p:attrName>
                                        </p:attrNameLst>
                                      </p:cBhvr>
                                      <p:tavLst>
                                        <p:tav tm="0">
                                          <p:val>
                                            <p:fltVal val="0"/>
                                          </p:val>
                                        </p:tav>
                                        <p:tav tm="100000">
                                          <p:val>
                                            <p:strVal val="#ppt_w"/>
                                          </p:val>
                                        </p:tav>
                                      </p:tavLst>
                                    </p:anim>
                                    <p:anim calcmode="lin" valueType="num">
                                      <p:cBhvr>
                                        <p:cTn id="48" dur="500" fill="hold"/>
                                        <p:tgtEl>
                                          <p:spTgt spid="1048"/>
                                        </p:tgtEl>
                                        <p:attrNameLst>
                                          <p:attrName>ppt_h</p:attrName>
                                        </p:attrNameLst>
                                      </p:cBhvr>
                                      <p:tavLst>
                                        <p:tav tm="0">
                                          <p:val>
                                            <p:fltVal val="0"/>
                                          </p:val>
                                        </p:tav>
                                        <p:tav tm="100000">
                                          <p:val>
                                            <p:strVal val="#ppt_h"/>
                                          </p:val>
                                        </p:tav>
                                      </p:tavLst>
                                    </p:anim>
                                    <p:animEffect transition="in" filter="fade">
                                      <p:cBhvr>
                                        <p:cTn id="49" dur="500"/>
                                        <p:tgtEl>
                                          <p:spTgt spid="1048"/>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Effect transition="in" filter="fade">
                                      <p:cBhvr>
                                        <p:cTn id="67" dur="500"/>
                                        <p:tgtEl>
                                          <p:spTgt spid="20"/>
                                        </p:tgtEl>
                                      </p:cBhvr>
                                    </p:animEffect>
                                  </p:childTnLst>
                                </p:cTn>
                              </p:par>
                            </p:childTnLst>
                          </p:cTn>
                        </p:par>
                        <p:par>
                          <p:cTn id="68" fill="hold">
                            <p:stCondLst>
                              <p:cond delay="6000"/>
                            </p:stCondLst>
                            <p:childTnLst>
                              <p:par>
                                <p:cTn id="69" presetID="53" presetClass="entr" presetSubtype="16" fill="hold"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p:cTn id="71" dur="500" fill="hold"/>
                                        <p:tgtEl>
                                          <p:spTgt spid="82"/>
                                        </p:tgtEl>
                                        <p:attrNameLst>
                                          <p:attrName>ppt_w</p:attrName>
                                        </p:attrNameLst>
                                      </p:cBhvr>
                                      <p:tavLst>
                                        <p:tav tm="0">
                                          <p:val>
                                            <p:fltVal val="0"/>
                                          </p:val>
                                        </p:tav>
                                        <p:tav tm="100000">
                                          <p:val>
                                            <p:strVal val="#ppt_w"/>
                                          </p:val>
                                        </p:tav>
                                      </p:tavLst>
                                    </p:anim>
                                    <p:anim calcmode="lin" valueType="num">
                                      <p:cBhvr>
                                        <p:cTn id="72" dur="500" fill="hold"/>
                                        <p:tgtEl>
                                          <p:spTgt spid="82"/>
                                        </p:tgtEl>
                                        <p:attrNameLst>
                                          <p:attrName>ppt_h</p:attrName>
                                        </p:attrNameLst>
                                      </p:cBhvr>
                                      <p:tavLst>
                                        <p:tav tm="0">
                                          <p:val>
                                            <p:fltVal val="0"/>
                                          </p:val>
                                        </p:tav>
                                        <p:tav tm="100000">
                                          <p:val>
                                            <p:strVal val="#ppt_h"/>
                                          </p:val>
                                        </p:tav>
                                      </p:tavLst>
                                    </p:anim>
                                    <p:animEffect transition="in" filter="fade">
                                      <p:cBhvr>
                                        <p:cTn id="73" dur="500"/>
                                        <p:tgtEl>
                                          <p:spTgt spid="82"/>
                                        </p:tgtEl>
                                      </p:cBhvr>
                                    </p:animEffect>
                                  </p:childTnLst>
                                </p:cTn>
                              </p:par>
                            </p:childTnLst>
                          </p:cTn>
                        </p:par>
                        <p:par>
                          <p:cTn id="74" fill="hold">
                            <p:stCondLst>
                              <p:cond delay="6500"/>
                            </p:stCondLst>
                            <p:childTnLst>
                              <p:par>
                                <p:cTn id="75" presetID="53" presetClass="entr" presetSubtype="16"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91"/>
                                        </p:tgtEl>
                                        <p:attrNameLst>
                                          <p:attrName>style.visibility</p:attrName>
                                        </p:attrNameLst>
                                      </p:cBhvr>
                                      <p:to>
                                        <p:strVal val="visible"/>
                                      </p:to>
                                    </p:set>
                                    <p:anim calcmode="lin" valueType="num">
                                      <p:cBhvr>
                                        <p:cTn id="83" dur="500" fill="hold"/>
                                        <p:tgtEl>
                                          <p:spTgt spid="91"/>
                                        </p:tgtEl>
                                        <p:attrNameLst>
                                          <p:attrName>ppt_w</p:attrName>
                                        </p:attrNameLst>
                                      </p:cBhvr>
                                      <p:tavLst>
                                        <p:tav tm="0">
                                          <p:val>
                                            <p:fltVal val="0"/>
                                          </p:val>
                                        </p:tav>
                                        <p:tav tm="100000">
                                          <p:val>
                                            <p:strVal val="#ppt_w"/>
                                          </p:val>
                                        </p:tav>
                                      </p:tavLst>
                                    </p:anim>
                                    <p:anim calcmode="lin" valueType="num">
                                      <p:cBhvr>
                                        <p:cTn id="84" dur="500" fill="hold"/>
                                        <p:tgtEl>
                                          <p:spTgt spid="91"/>
                                        </p:tgtEl>
                                        <p:attrNameLst>
                                          <p:attrName>ppt_h</p:attrName>
                                        </p:attrNameLst>
                                      </p:cBhvr>
                                      <p:tavLst>
                                        <p:tav tm="0">
                                          <p:val>
                                            <p:fltVal val="0"/>
                                          </p:val>
                                        </p:tav>
                                        <p:tav tm="100000">
                                          <p:val>
                                            <p:strVal val="#ppt_h"/>
                                          </p:val>
                                        </p:tav>
                                      </p:tavLst>
                                    </p:anim>
                                    <p:animEffect transition="in" filter="fade">
                                      <p:cBhvr>
                                        <p:cTn id="85" dur="500"/>
                                        <p:tgtEl>
                                          <p:spTgt spid="91"/>
                                        </p:tgtEl>
                                      </p:cBhvr>
                                    </p:animEffect>
                                  </p:childTnLst>
                                </p:cTn>
                              </p:par>
                              <p:par>
                                <p:cTn id="86" presetID="2" presetClass="entr" presetSubtype="4" accel="50000" decel="5000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 calcmode="lin" valueType="num">
                                      <p:cBhvr additive="base">
                                        <p:cTn id="88" dur="1000" fill="hold"/>
                                        <p:tgtEl>
                                          <p:spTgt spid="36"/>
                                        </p:tgtEl>
                                        <p:attrNameLst>
                                          <p:attrName>ppt_x</p:attrName>
                                        </p:attrNameLst>
                                      </p:cBhvr>
                                      <p:tavLst>
                                        <p:tav tm="0">
                                          <p:val>
                                            <p:strVal val="#ppt_x"/>
                                          </p:val>
                                        </p:tav>
                                        <p:tav tm="100000">
                                          <p:val>
                                            <p:strVal val="#ppt_x"/>
                                          </p:val>
                                        </p:tav>
                                      </p:tavLst>
                                    </p:anim>
                                    <p:anim calcmode="lin" valueType="num">
                                      <p:cBhvr additive="base">
                                        <p:cTn id="89" dur="1000" fill="hold"/>
                                        <p:tgtEl>
                                          <p:spTgt spid="36"/>
                                        </p:tgtEl>
                                        <p:attrNameLst>
                                          <p:attrName>ppt_y</p:attrName>
                                        </p:attrNameLst>
                                      </p:cBhvr>
                                      <p:tavLst>
                                        <p:tav tm="0">
                                          <p:val>
                                            <p:strVal val="1+#ppt_h/2"/>
                                          </p:val>
                                        </p:tav>
                                        <p:tav tm="100000">
                                          <p:val>
                                            <p:strVal val="#ppt_y"/>
                                          </p:val>
                                        </p:tav>
                                      </p:tavLst>
                                    </p:anim>
                                  </p:childTnLst>
                                </p:cTn>
                              </p:par>
                              <p:par>
                                <p:cTn id="90" presetID="2" presetClass="entr" presetSubtype="4" accel="50000" decel="50000" fill="hold" grpId="0" nodeType="with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additive="base">
                                        <p:cTn id="92" dur="1000" fill="hold"/>
                                        <p:tgtEl>
                                          <p:spTgt spid="37"/>
                                        </p:tgtEl>
                                        <p:attrNameLst>
                                          <p:attrName>ppt_x</p:attrName>
                                        </p:attrNameLst>
                                      </p:cBhvr>
                                      <p:tavLst>
                                        <p:tav tm="0">
                                          <p:val>
                                            <p:strVal val="#ppt_x"/>
                                          </p:val>
                                        </p:tav>
                                        <p:tav tm="100000">
                                          <p:val>
                                            <p:strVal val="#ppt_x"/>
                                          </p:val>
                                        </p:tav>
                                      </p:tavLst>
                                    </p:anim>
                                    <p:anim calcmode="lin" valueType="num">
                                      <p:cBhvr additive="base">
                                        <p:cTn id="93" dur="1000" fill="hold"/>
                                        <p:tgtEl>
                                          <p:spTgt spid="37"/>
                                        </p:tgtEl>
                                        <p:attrNameLst>
                                          <p:attrName>ppt_y</p:attrName>
                                        </p:attrNameLst>
                                      </p:cBhvr>
                                      <p:tavLst>
                                        <p:tav tm="0">
                                          <p:val>
                                            <p:strVal val="1+#ppt_h/2"/>
                                          </p:val>
                                        </p:tav>
                                        <p:tav tm="100000">
                                          <p:val>
                                            <p:strVal val="#ppt_y"/>
                                          </p:val>
                                        </p:tav>
                                      </p:tavLst>
                                    </p:anim>
                                  </p:childTnLst>
                                </p:cTn>
                              </p:par>
                              <p:par>
                                <p:cTn id="94" presetID="2" presetClass="entr" presetSubtype="4" accel="50000" decel="5000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additive="base">
                                        <p:cTn id="96" dur="1000" fill="hold"/>
                                        <p:tgtEl>
                                          <p:spTgt spid="38"/>
                                        </p:tgtEl>
                                        <p:attrNameLst>
                                          <p:attrName>ppt_x</p:attrName>
                                        </p:attrNameLst>
                                      </p:cBhvr>
                                      <p:tavLst>
                                        <p:tav tm="0">
                                          <p:val>
                                            <p:strVal val="#ppt_x"/>
                                          </p:val>
                                        </p:tav>
                                        <p:tav tm="100000">
                                          <p:val>
                                            <p:strVal val="#ppt_x"/>
                                          </p:val>
                                        </p:tav>
                                      </p:tavLst>
                                    </p:anim>
                                    <p:anim calcmode="lin" valueType="num">
                                      <p:cBhvr additive="base">
                                        <p:cTn id="97" dur="1000" fill="hold"/>
                                        <p:tgtEl>
                                          <p:spTgt spid="38"/>
                                        </p:tgtEl>
                                        <p:attrNameLst>
                                          <p:attrName>ppt_y</p:attrName>
                                        </p:attrNameLst>
                                      </p:cBhvr>
                                      <p:tavLst>
                                        <p:tav tm="0">
                                          <p:val>
                                            <p:strVal val="1+#ppt_h/2"/>
                                          </p:val>
                                        </p:tav>
                                        <p:tav tm="100000">
                                          <p:val>
                                            <p:strVal val="#ppt_y"/>
                                          </p:val>
                                        </p:tav>
                                      </p:tavLst>
                                    </p:anim>
                                  </p:childTnLst>
                                </p:cTn>
                              </p:par>
                              <p:par>
                                <p:cTn id="98" presetID="2" presetClass="entr" presetSubtype="4" accel="50000" decel="50000"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1000" fill="hold"/>
                                        <p:tgtEl>
                                          <p:spTgt spid="39"/>
                                        </p:tgtEl>
                                        <p:attrNameLst>
                                          <p:attrName>ppt_x</p:attrName>
                                        </p:attrNameLst>
                                      </p:cBhvr>
                                      <p:tavLst>
                                        <p:tav tm="0">
                                          <p:val>
                                            <p:strVal val="#ppt_x"/>
                                          </p:val>
                                        </p:tav>
                                        <p:tav tm="100000">
                                          <p:val>
                                            <p:strVal val="#ppt_x"/>
                                          </p:val>
                                        </p:tav>
                                      </p:tavLst>
                                    </p:anim>
                                    <p:anim calcmode="lin" valueType="num">
                                      <p:cBhvr additive="base">
                                        <p:cTn id="101" dur="1000" fill="hold"/>
                                        <p:tgtEl>
                                          <p:spTgt spid="39"/>
                                        </p:tgtEl>
                                        <p:attrNameLst>
                                          <p:attrName>ppt_y</p:attrName>
                                        </p:attrNameLst>
                                      </p:cBhvr>
                                      <p:tavLst>
                                        <p:tav tm="0">
                                          <p:val>
                                            <p:strVal val="1+#ppt_h/2"/>
                                          </p:val>
                                        </p:tav>
                                        <p:tav tm="100000">
                                          <p:val>
                                            <p:strVal val="#ppt_y"/>
                                          </p:val>
                                        </p:tav>
                                      </p:tavLst>
                                    </p:anim>
                                  </p:childTnLst>
                                </p:cTn>
                              </p:par>
                              <p:par>
                                <p:cTn id="102" presetID="2" presetClass="entr" presetSubtype="4" accel="50000" decel="50000" fill="hold" grpId="0" nodeType="with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additive="base">
                                        <p:cTn id="104" dur="1000" fill="hold"/>
                                        <p:tgtEl>
                                          <p:spTgt spid="40"/>
                                        </p:tgtEl>
                                        <p:attrNameLst>
                                          <p:attrName>ppt_x</p:attrName>
                                        </p:attrNameLst>
                                      </p:cBhvr>
                                      <p:tavLst>
                                        <p:tav tm="0">
                                          <p:val>
                                            <p:strVal val="#ppt_x"/>
                                          </p:val>
                                        </p:tav>
                                        <p:tav tm="100000">
                                          <p:val>
                                            <p:strVal val="#ppt_x"/>
                                          </p:val>
                                        </p:tav>
                                      </p:tavLst>
                                    </p:anim>
                                    <p:anim calcmode="lin" valueType="num">
                                      <p:cBhvr additive="base">
                                        <p:cTn id="105" dur="1000" fill="hold"/>
                                        <p:tgtEl>
                                          <p:spTgt spid="40"/>
                                        </p:tgtEl>
                                        <p:attrNameLst>
                                          <p:attrName>ppt_y</p:attrName>
                                        </p:attrNameLst>
                                      </p:cBhvr>
                                      <p:tavLst>
                                        <p:tav tm="0">
                                          <p:val>
                                            <p:strVal val="1+#ppt_h/2"/>
                                          </p:val>
                                        </p:tav>
                                        <p:tav tm="100000">
                                          <p:val>
                                            <p:strVal val="#ppt_y"/>
                                          </p:val>
                                        </p:tav>
                                      </p:tavLst>
                                    </p:anim>
                                  </p:childTnLst>
                                </p:cTn>
                              </p:par>
                              <p:par>
                                <p:cTn id="106" presetID="2" presetClass="entr" presetSubtype="4" accel="50000" decel="50000" fill="hold" grpId="0"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additive="base">
                                        <p:cTn id="108" dur="1000" fill="hold"/>
                                        <p:tgtEl>
                                          <p:spTgt spid="41"/>
                                        </p:tgtEl>
                                        <p:attrNameLst>
                                          <p:attrName>ppt_x</p:attrName>
                                        </p:attrNameLst>
                                      </p:cBhvr>
                                      <p:tavLst>
                                        <p:tav tm="0">
                                          <p:val>
                                            <p:strVal val="#ppt_x"/>
                                          </p:val>
                                        </p:tav>
                                        <p:tav tm="100000">
                                          <p:val>
                                            <p:strVal val="#ppt_x"/>
                                          </p:val>
                                        </p:tav>
                                      </p:tavLst>
                                    </p:anim>
                                    <p:anim calcmode="lin" valueType="num">
                                      <p:cBhvr additive="base">
                                        <p:cTn id="109" dur="1000" fill="hold"/>
                                        <p:tgtEl>
                                          <p:spTgt spid="41"/>
                                        </p:tgtEl>
                                        <p:attrNameLst>
                                          <p:attrName>ppt_y</p:attrName>
                                        </p:attrNameLst>
                                      </p:cBhvr>
                                      <p:tavLst>
                                        <p:tav tm="0">
                                          <p:val>
                                            <p:strVal val="1+#ppt_h/2"/>
                                          </p:val>
                                        </p:tav>
                                        <p:tav tm="100000">
                                          <p:val>
                                            <p:strVal val="#ppt_y"/>
                                          </p:val>
                                        </p:tav>
                                      </p:tavLst>
                                    </p:anim>
                                  </p:childTnLst>
                                </p:cTn>
                              </p:par>
                              <p:par>
                                <p:cTn id="110" presetID="53" presetClass="entr" presetSubtype="16" fill="hold" grpId="0" nodeType="with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p:cTn id="112" dur="500" fill="hold"/>
                                        <p:tgtEl>
                                          <p:spTgt spid="50"/>
                                        </p:tgtEl>
                                        <p:attrNameLst>
                                          <p:attrName>ppt_w</p:attrName>
                                        </p:attrNameLst>
                                      </p:cBhvr>
                                      <p:tavLst>
                                        <p:tav tm="0">
                                          <p:val>
                                            <p:fltVal val="0"/>
                                          </p:val>
                                        </p:tav>
                                        <p:tav tm="100000">
                                          <p:val>
                                            <p:strVal val="#ppt_w"/>
                                          </p:val>
                                        </p:tav>
                                      </p:tavLst>
                                    </p:anim>
                                    <p:anim calcmode="lin" valueType="num">
                                      <p:cBhvr>
                                        <p:cTn id="113" dur="500" fill="hold"/>
                                        <p:tgtEl>
                                          <p:spTgt spid="50"/>
                                        </p:tgtEl>
                                        <p:attrNameLst>
                                          <p:attrName>ppt_h</p:attrName>
                                        </p:attrNameLst>
                                      </p:cBhvr>
                                      <p:tavLst>
                                        <p:tav tm="0">
                                          <p:val>
                                            <p:fltVal val="0"/>
                                          </p:val>
                                        </p:tav>
                                        <p:tav tm="100000">
                                          <p:val>
                                            <p:strVal val="#ppt_h"/>
                                          </p:val>
                                        </p:tav>
                                      </p:tavLst>
                                    </p:anim>
                                    <p:animEffect transition="in" filter="fade">
                                      <p:cBhvr>
                                        <p:cTn id="114" dur="500"/>
                                        <p:tgtEl>
                                          <p:spTgt spid="50"/>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47"/>
                                        </p:tgtEl>
                                        <p:attrNameLst>
                                          <p:attrName>style.visibility</p:attrName>
                                        </p:attrNameLst>
                                      </p:cBhvr>
                                      <p:to>
                                        <p:strVal val="visible"/>
                                      </p:to>
                                    </p:set>
                                    <p:anim calcmode="lin" valueType="num">
                                      <p:cBhvr>
                                        <p:cTn id="117" dur="500" fill="hold"/>
                                        <p:tgtEl>
                                          <p:spTgt spid="47"/>
                                        </p:tgtEl>
                                        <p:attrNameLst>
                                          <p:attrName>ppt_w</p:attrName>
                                        </p:attrNameLst>
                                      </p:cBhvr>
                                      <p:tavLst>
                                        <p:tav tm="0">
                                          <p:val>
                                            <p:fltVal val="0"/>
                                          </p:val>
                                        </p:tav>
                                        <p:tav tm="100000">
                                          <p:val>
                                            <p:strVal val="#ppt_w"/>
                                          </p:val>
                                        </p:tav>
                                      </p:tavLst>
                                    </p:anim>
                                    <p:anim calcmode="lin" valueType="num">
                                      <p:cBhvr>
                                        <p:cTn id="118" dur="500" fill="hold"/>
                                        <p:tgtEl>
                                          <p:spTgt spid="47"/>
                                        </p:tgtEl>
                                        <p:attrNameLst>
                                          <p:attrName>ppt_h</p:attrName>
                                        </p:attrNameLst>
                                      </p:cBhvr>
                                      <p:tavLst>
                                        <p:tav tm="0">
                                          <p:val>
                                            <p:fltVal val="0"/>
                                          </p:val>
                                        </p:tav>
                                        <p:tav tm="100000">
                                          <p:val>
                                            <p:strVal val="#ppt_h"/>
                                          </p:val>
                                        </p:tav>
                                      </p:tavLst>
                                    </p:anim>
                                    <p:animEffect transition="in" filter="fade">
                                      <p:cBhvr>
                                        <p:cTn id="119" dur="500"/>
                                        <p:tgtEl>
                                          <p:spTgt spid="4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48"/>
                                        </p:tgtEl>
                                        <p:attrNameLst>
                                          <p:attrName>style.visibility</p:attrName>
                                        </p:attrNameLst>
                                      </p:cBhvr>
                                      <p:to>
                                        <p:strVal val="visible"/>
                                      </p:to>
                                    </p:set>
                                    <p:anim calcmode="lin" valueType="num">
                                      <p:cBhvr>
                                        <p:cTn id="122" dur="500" fill="hold"/>
                                        <p:tgtEl>
                                          <p:spTgt spid="48"/>
                                        </p:tgtEl>
                                        <p:attrNameLst>
                                          <p:attrName>ppt_w</p:attrName>
                                        </p:attrNameLst>
                                      </p:cBhvr>
                                      <p:tavLst>
                                        <p:tav tm="0">
                                          <p:val>
                                            <p:fltVal val="0"/>
                                          </p:val>
                                        </p:tav>
                                        <p:tav tm="100000">
                                          <p:val>
                                            <p:strVal val="#ppt_w"/>
                                          </p:val>
                                        </p:tav>
                                      </p:tavLst>
                                    </p:anim>
                                    <p:anim calcmode="lin" valueType="num">
                                      <p:cBhvr>
                                        <p:cTn id="123" dur="500" fill="hold"/>
                                        <p:tgtEl>
                                          <p:spTgt spid="48"/>
                                        </p:tgtEl>
                                        <p:attrNameLst>
                                          <p:attrName>ppt_h</p:attrName>
                                        </p:attrNameLst>
                                      </p:cBhvr>
                                      <p:tavLst>
                                        <p:tav tm="0">
                                          <p:val>
                                            <p:fltVal val="0"/>
                                          </p:val>
                                        </p:tav>
                                        <p:tav tm="100000">
                                          <p:val>
                                            <p:strVal val="#ppt_h"/>
                                          </p:val>
                                        </p:tav>
                                      </p:tavLst>
                                    </p:anim>
                                    <p:animEffect transition="in" filter="fade">
                                      <p:cBhvr>
                                        <p:cTn id="124" dur="500"/>
                                        <p:tgtEl>
                                          <p:spTgt spid="48"/>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p:cTn id="127" dur="500" fill="hold"/>
                                        <p:tgtEl>
                                          <p:spTgt spid="49"/>
                                        </p:tgtEl>
                                        <p:attrNameLst>
                                          <p:attrName>ppt_w</p:attrName>
                                        </p:attrNameLst>
                                      </p:cBhvr>
                                      <p:tavLst>
                                        <p:tav tm="0">
                                          <p:val>
                                            <p:fltVal val="0"/>
                                          </p:val>
                                        </p:tav>
                                        <p:tav tm="100000">
                                          <p:val>
                                            <p:strVal val="#ppt_w"/>
                                          </p:val>
                                        </p:tav>
                                      </p:tavLst>
                                    </p:anim>
                                    <p:anim calcmode="lin" valueType="num">
                                      <p:cBhvr>
                                        <p:cTn id="128" dur="500" fill="hold"/>
                                        <p:tgtEl>
                                          <p:spTgt spid="49"/>
                                        </p:tgtEl>
                                        <p:attrNameLst>
                                          <p:attrName>ppt_h</p:attrName>
                                        </p:attrNameLst>
                                      </p:cBhvr>
                                      <p:tavLst>
                                        <p:tav tm="0">
                                          <p:val>
                                            <p:fltVal val="0"/>
                                          </p:val>
                                        </p:tav>
                                        <p:tav tm="100000">
                                          <p:val>
                                            <p:strVal val="#ppt_h"/>
                                          </p:val>
                                        </p:tav>
                                      </p:tavLst>
                                    </p:anim>
                                    <p:animEffect transition="in" filter="fade">
                                      <p:cBhvr>
                                        <p:cTn id="129" dur="500"/>
                                        <p:tgtEl>
                                          <p:spTgt spid="49"/>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51"/>
                                        </p:tgtEl>
                                        <p:attrNameLst>
                                          <p:attrName>style.visibility</p:attrName>
                                        </p:attrNameLst>
                                      </p:cBhvr>
                                      <p:to>
                                        <p:strVal val="visible"/>
                                      </p:to>
                                    </p:set>
                                    <p:anim calcmode="lin" valueType="num">
                                      <p:cBhvr>
                                        <p:cTn id="132" dur="500" fill="hold"/>
                                        <p:tgtEl>
                                          <p:spTgt spid="51"/>
                                        </p:tgtEl>
                                        <p:attrNameLst>
                                          <p:attrName>ppt_w</p:attrName>
                                        </p:attrNameLst>
                                      </p:cBhvr>
                                      <p:tavLst>
                                        <p:tav tm="0">
                                          <p:val>
                                            <p:fltVal val="0"/>
                                          </p:val>
                                        </p:tav>
                                        <p:tav tm="100000">
                                          <p:val>
                                            <p:strVal val="#ppt_w"/>
                                          </p:val>
                                        </p:tav>
                                      </p:tavLst>
                                    </p:anim>
                                    <p:anim calcmode="lin" valueType="num">
                                      <p:cBhvr>
                                        <p:cTn id="133" dur="500" fill="hold"/>
                                        <p:tgtEl>
                                          <p:spTgt spid="51"/>
                                        </p:tgtEl>
                                        <p:attrNameLst>
                                          <p:attrName>ppt_h</p:attrName>
                                        </p:attrNameLst>
                                      </p:cBhvr>
                                      <p:tavLst>
                                        <p:tav tm="0">
                                          <p:val>
                                            <p:fltVal val="0"/>
                                          </p:val>
                                        </p:tav>
                                        <p:tav tm="100000">
                                          <p:val>
                                            <p:strVal val="#ppt_h"/>
                                          </p:val>
                                        </p:tav>
                                      </p:tavLst>
                                    </p:anim>
                                    <p:animEffect transition="in" filter="fade">
                                      <p:cBhvr>
                                        <p:cTn id="134" dur="500"/>
                                        <p:tgtEl>
                                          <p:spTgt spid="51"/>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52"/>
                                        </p:tgtEl>
                                        <p:attrNameLst>
                                          <p:attrName>style.visibility</p:attrName>
                                        </p:attrNameLst>
                                      </p:cBhvr>
                                      <p:to>
                                        <p:strVal val="visible"/>
                                      </p:to>
                                    </p:set>
                                    <p:anim calcmode="lin" valueType="num">
                                      <p:cBhvr>
                                        <p:cTn id="137" dur="500" fill="hold"/>
                                        <p:tgtEl>
                                          <p:spTgt spid="52"/>
                                        </p:tgtEl>
                                        <p:attrNameLst>
                                          <p:attrName>ppt_w</p:attrName>
                                        </p:attrNameLst>
                                      </p:cBhvr>
                                      <p:tavLst>
                                        <p:tav tm="0">
                                          <p:val>
                                            <p:fltVal val="0"/>
                                          </p:val>
                                        </p:tav>
                                        <p:tav tm="100000">
                                          <p:val>
                                            <p:strVal val="#ppt_w"/>
                                          </p:val>
                                        </p:tav>
                                      </p:tavLst>
                                    </p:anim>
                                    <p:anim calcmode="lin" valueType="num">
                                      <p:cBhvr>
                                        <p:cTn id="138" dur="500" fill="hold"/>
                                        <p:tgtEl>
                                          <p:spTgt spid="52"/>
                                        </p:tgtEl>
                                        <p:attrNameLst>
                                          <p:attrName>ppt_h</p:attrName>
                                        </p:attrNameLst>
                                      </p:cBhvr>
                                      <p:tavLst>
                                        <p:tav tm="0">
                                          <p:val>
                                            <p:fltVal val="0"/>
                                          </p:val>
                                        </p:tav>
                                        <p:tav tm="100000">
                                          <p:val>
                                            <p:strVal val="#ppt_h"/>
                                          </p:val>
                                        </p:tav>
                                      </p:tavLst>
                                    </p:anim>
                                    <p:animEffect transition="in" filter="fade">
                                      <p:cBhvr>
                                        <p:cTn id="13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9" grpId="0" animBg="1"/>
      <p:bldP spid="1033" grpId="0" animBg="1"/>
      <p:bldP spid="1037" grpId="0" animBg="1"/>
      <p:bldP spid="1048" grpId="0" animBg="1"/>
      <p:bldP spid="36" grpId="0"/>
      <p:bldP spid="37" grpId="0"/>
      <p:bldP spid="38" grpId="0"/>
      <p:bldP spid="39" grpId="0"/>
      <p:bldP spid="40" grpId="0"/>
      <p:bldP spid="41" grpId="0"/>
      <p:bldP spid="47" grpId="0"/>
      <p:bldP spid="48" grpId="0"/>
      <p:bldP spid="49" grpId="0"/>
      <p:bldP spid="50" grpId="0"/>
      <p:bldP spid="51" grpId="0"/>
      <p:bldP spid="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01938" y="1844334"/>
            <a:ext cx="1776191" cy="1942262"/>
          </a:xfrm>
          <a:prstGeom prst="rect">
            <a:avLst/>
          </a:prstGeom>
          <a:blipFill dpi="0" rotWithShape="1">
            <a:blip r:embed="rId1">
              <a:extLst>
                <a:ext uri="{28A0092B-C50C-407E-A947-70E740481C1C}">
                  <a14:useLocalDpi xmlns:a14="http://schemas.microsoft.com/office/drawing/2010/main" val="0"/>
                </a:ext>
              </a:extLst>
            </a:blip>
            <a:stretch>
              <a:fillRect l="-35429" r="-354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78" tIns="43339" rIns="86678" bIns="43339" rtlCol="0" anchor="ctr"/>
          <a:lstStyle/>
          <a:p>
            <a:pPr algn="ctr">
              <a:lnSpc>
                <a:spcPct val="120000"/>
              </a:lnSpc>
            </a:pPr>
            <a:endParaRPr lang="zh-CN" altLang="en-US" sz="2400">
              <a:ea typeface="微软雅黑" panose="020B0503020204020204" pitchFamily="34" charset="-122"/>
            </a:endParaRPr>
          </a:p>
        </p:txBody>
      </p:sp>
      <p:sp>
        <p:nvSpPr>
          <p:cNvPr id="16" name="矩形 15"/>
          <p:cNvSpPr/>
          <p:nvPr/>
        </p:nvSpPr>
        <p:spPr>
          <a:xfrm>
            <a:off x="1201938" y="3833488"/>
            <a:ext cx="1776191" cy="1942262"/>
          </a:xfrm>
          <a:prstGeom prst="rect">
            <a:avLst/>
          </a:prstGeom>
          <a:blipFill dpi="0" rotWithShape="1">
            <a:blip r:embed="rId2">
              <a:extLst>
                <a:ext uri="{28A0092B-C50C-407E-A947-70E740481C1C}">
                  <a14:useLocalDpi xmlns:a14="http://schemas.microsoft.com/office/drawing/2010/main" val="0"/>
                </a:ext>
              </a:extLst>
            </a:blip>
            <a:stretch>
              <a:fillRect l="-31848" r="-318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78" tIns="43339" rIns="86678" bIns="43339" rtlCol="0" anchor="ctr"/>
          <a:lstStyle/>
          <a:p>
            <a:pPr algn="ctr">
              <a:lnSpc>
                <a:spcPct val="120000"/>
              </a:lnSpc>
            </a:pPr>
            <a:endParaRPr lang="zh-CN" altLang="en-US" sz="2400">
              <a:ea typeface="微软雅黑" panose="020B0503020204020204" pitchFamily="34" charset="-122"/>
            </a:endParaRPr>
          </a:p>
        </p:txBody>
      </p:sp>
      <p:sp>
        <p:nvSpPr>
          <p:cNvPr id="21" name="矩形 20"/>
          <p:cNvSpPr/>
          <p:nvPr/>
        </p:nvSpPr>
        <p:spPr>
          <a:xfrm>
            <a:off x="3036586" y="1844334"/>
            <a:ext cx="1776191" cy="1942262"/>
          </a:xfrm>
          <a:prstGeom prst="rect">
            <a:avLst/>
          </a:prstGeom>
          <a:blipFill dpi="0" rotWithShape="1">
            <a:blip r:embed="rId3">
              <a:extLst>
                <a:ext uri="{28A0092B-C50C-407E-A947-70E740481C1C}">
                  <a14:useLocalDpi xmlns:a14="http://schemas.microsoft.com/office/drawing/2010/main" val="0"/>
                </a:ext>
              </a:extLst>
            </a:blip>
            <a:stretch>
              <a:fillRect l="-32094" r="-320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78" tIns="43339" rIns="86678" bIns="43339" rtlCol="0" anchor="ctr"/>
          <a:lstStyle/>
          <a:p>
            <a:pPr algn="ctr">
              <a:lnSpc>
                <a:spcPct val="120000"/>
              </a:lnSpc>
            </a:pPr>
            <a:endParaRPr lang="zh-CN" altLang="en-US" sz="2400">
              <a:ea typeface="微软雅黑" panose="020B0503020204020204" pitchFamily="34" charset="-122"/>
            </a:endParaRPr>
          </a:p>
        </p:txBody>
      </p:sp>
      <p:sp>
        <p:nvSpPr>
          <p:cNvPr id="11" name="矩形 10"/>
          <p:cNvSpPr/>
          <p:nvPr/>
        </p:nvSpPr>
        <p:spPr bwMode="auto">
          <a:xfrm>
            <a:off x="3036587" y="3833489"/>
            <a:ext cx="7816052" cy="1942261"/>
          </a:xfrm>
          <a:prstGeom prst="rect">
            <a:avLst/>
          </a:prstGeom>
          <a:solidFill>
            <a:srgbClr val="EF2558"/>
          </a:solidFill>
        </p:spPr>
        <p:txBody>
          <a:bodyPr wrap="square" lIns="179946" tIns="46786" rIns="35990" bIns="43339" rtlCol="0" anchor="ctr" anchorCtr="0">
            <a:noAutofit/>
          </a:bodyPr>
          <a:lstStyle/>
          <a:p>
            <a:pPr>
              <a:lnSpc>
                <a:spcPct val="120000"/>
              </a:lnSpc>
              <a:buClr>
                <a:schemeClr val="bg1"/>
              </a:buClr>
              <a:buSzPct val="80000"/>
            </a:pPr>
            <a:endParaRPr lang="zh-CN" altLang="en-US" sz="1335">
              <a:solidFill>
                <a:srgbClr val="FFFFFF"/>
              </a:solidFill>
              <a:latin typeface="冬青黑体简体中文 W3" panose="020B0300000000000000" pitchFamily="34" charset="-122"/>
              <a:ea typeface="冬青黑体简体中文 W3" panose="020B0300000000000000" pitchFamily="34" charset="-122"/>
            </a:endParaRPr>
          </a:p>
        </p:txBody>
      </p:sp>
      <p:cxnSp>
        <p:nvCxnSpPr>
          <p:cNvPr id="18" name="直接连接符 17"/>
          <p:cNvCxnSpPr/>
          <p:nvPr/>
        </p:nvCxnSpPr>
        <p:spPr>
          <a:xfrm>
            <a:off x="3432463" y="4546317"/>
            <a:ext cx="6750006"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Content Placeholder 2"/>
          <p:cNvSpPr txBox="1"/>
          <p:nvPr/>
        </p:nvSpPr>
        <p:spPr>
          <a:xfrm>
            <a:off x="5040261" y="1972332"/>
            <a:ext cx="1972352" cy="339193"/>
          </a:xfrm>
          <a:prstGeom prst="rect">
            <a:avLst/>
          </a:prstGeom>
        </p:spPr>
        <p:txBody>
          <a:bodyPr vert="horz" lIns="91414" tIns="45706" rIns="91414" bIns="4570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ct val="0"/>
              </a:spcBef>
              <a:spcAft>
                <a:spcPct val="0"/>
              </a:spcAft>
            </a:pPr>
            <a:r>
              <a:rPr lang="zh-CN" altLang="en-US" sz="1800" b="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世界献血者日</a:t>
            </a:r>
            <a:endParaRPr lang="zh-CN" altLang="en-US" sz="1800" b="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Content Placeholder 2"/>
          <p:cNvSpPr txBox="1"/>
          <p:nvPr/>
        </p:nvSpPr>
        <p:spPr>
          <a:xfrm>
            <a:off x="5040260" y="2481377"/>
            <a:ext cx="5314762" cy="1405785"/>
          </a:xfrm>
          <a:prstGeom prst="rect">
            <a:avLst/>
          </a:prstGeom>
        </p:spPr>
        <p:txBody>
          <a:bodyPr vert="horz" lIns="91414" tIns="45706" rIns="91414" bIns="4570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ct val="0"/>
              </a:spcBef>
              <a:spcAft>
                <a:spcPct val="0"/>
              </a:spcAft>
            </a:pPr>
            <a:r>
              <a:rPr lang="zh-CN" altLang="en-US" sz="120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a:t>
            </a:r>
            <a:endParaRPr lang="en-US" altLang="zh-CN" sz="700" b="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Content Placeholder 2"/>
          <p:cNvSpPr txBox="1"/>
          <p:nvPr/>
        </p:nvSpPr>
        <p:spPr>
          <a:xfrm>
            <a:off x="3324328" y="4071065"/>
            <a:ext cx="2072549" cy="339193"/>
          </a:xfrm>
          <a:prstGeom prst="rect">
            <a:avLst/>
          </a:prstGeom>
        </p:spPr>
        <p:txBody>
          <a:bodyPr vert="horz" lIns="91414" tIns="45706" rIns="91414" bIns="4570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ct val="0"/>
              </a:spcBef>
              <a:spcAft>
                <a:spcPct val="0"/>
              </a:spcAft>
            </a:pPr>
            <a:r>
              <a:rPr lang="zh-CN" altLang="en-US" sz="1800" b="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世界献血者日</a:t>
            </a:r>
            <a:endParaRPr lang="zh-CN" altLang="en-US" sz="1800" b="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8" name="Content Placeholder 2"/>
          <p:cNvSpPr txBox="1"/>
          <p:nvPr/>
        </p:nvSpPr>
        <p:spPr>
          <a:xfrm>
            <a:off x="3324329" y="4597117"/>
            <a:ext cx="6858140" cy="1405785"/>
          </a:xfrm>
          <a:prstGeom prst="rect">
            <a:avLst/>
          </a:prstGeom>
        </p:spPr>
        <p:txBody>
          <a:bodyPr vert="horz" lIns="91414" tIns="45706" rIns="91414" bIns="4570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ct val="0"/>
              </a:spcBef>
              <a:spcAft>
                <a:spcPct val="0"/>
              </a:spcAft>
            </a:pPr>
            <a:r>
              <a:rPr lang="zh-CN" altLang="en-US" sz="120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a:t>
            </a:r>
            <a:endParaRPr lang="en-US" altLang="zh-CN" sz="700" b="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17" name="组合 16"/>
          <p:cNvGrpSpPr/>
          <p:nvPr/>
        </p:nvGrpSpPr>
        <p:grpSpPr>
          <a:xfrm>
            <a:off x="2908521" y="412719"/>
            <a:ext cx="6226164" cy="1029014"/>
            <a:chOff x="2181390" y="309539"/>
            <a:chExt cx="4669623" cy="771760"/>
          </a:xfrm>
        </p:grpSpPr>
        <p:grpSp>
          <p:nvGrpSpPr>
            <p:cNvPr id="25" name="组合 24"/>
            <p:cNvGrpSpPr/>
            <p:nvPr/>
          </p:nvGrpSpPr>
          <p:grpSpPr>
            <a:xfrm>
              <a:off x="3574696" y="583215"/>
              <a:ext cx="1982419" cy="446227"/>
              <a:chOff x="3574696" y="583215"/>
              <a:chExt cx="1982419" cy="446227"/>
            </a:xfrm>
          </p:grpSpPr>
          <p:sp>
            <p:nvSpPr>
              <p:cNvPr id="31" name="圆角矩形 30"/>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750"/>
                                        <p:tgtEl>
                                          <p:spTgt spid="22"/>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750"/>
                                        <p:tgtEl>
                                          <p:spTgt spid="26"/>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750"/>
                                        <p:tgtEl>
                                          <p:spTgt spid="27"/>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par>
                          <p:cTn id="33" fill="hold">
                            <p:stCondLst>
                              <p:cond delay="4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1" grpId="0" animBg="1"/>
      <p:bldP spid="11" grpId="0" animBg="1"/>
      <p:bldP spid="22"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97862" y="2177415"/>
            <a:ext cx="3747979" cy="3588361"/>
          </a:xfrm>
          <a:prstGeom prst="rect">
            <a:avLst/>
          </a:prstGeom>
          <a:blipFill dpi="0" rotWithShape="1">
            <a:blip r:embed="rId1">
              <a:extLst>
                <a:ext uri="{28A0092B-C50C-407E-A947-70E740481C1C}">
                  <a14:useLocalDpi xmlns:a14="http://schemas.microsoft.com/office/drawing/2010/main" val="0"/>
                </a:ext>
              </a:extLst>
            </a:blip>
            <a:stretch>
              <a:fillRect l="-13828" r="-138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ea typeface="微软雅黑" panose="020B0503020204020204" pitchFamily="34" charset="-122"/>
            </a:endParaRPr>
          </a:p>
        </p:txBody>
      </p:sp>
      <p:sp>
        <p:nvSpPr>
          <p:cNvPr id="31" name="矩形 30"/>
          <p:cNvSpPr/>
          <p:nvPr/>
        </p:nvSpPr>
        <p:spPr>
          <a:xfrm>
            <a:off x="6108550" y="2177415"/>
            <a:ext cx="1569586" cy="396547"/>
          </a:xfrm>
          <a:prstGeom prst="rect">
            <a:avLst/>
          </a:prstGeom>
        </p:spPr>
        <p:txBody>
          <a:bodyPr wrap="none" lIns="91403" tIns="45702" rIns="91403" bIns="45702">
            <a:spAutoFit/>
          </a:bodyPr>
          <a:lstStyle/>
          <a:p>
            <a:pPr>
              <a:lnSpc>
                <a:spcPct val="120000"/>
              </a:lnSpc>
            </a:pPr>
            <a:r>
              <a:rPr lang="zh-CN" altLang="en-US" b="1">
                <a:solidFill>
                  <a:schemeClr val="bg1"/>
                </a:solidFill>
                <a:latin typeface="微软雅黑" panose="020B0503020204020204" pitchFamily="34" charset="-122"/>
                <a:ea typeface="微软雅黑" panose="020B0503020204020204" pitchFamily="34" charset="-122"/>
              </a:rPr>
              <a:t>世界献血者日</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6108547" y="2709550"/>
            <a:ext cx="4862372" cy="757094"/>
          </a:xfrm>
          <a:prstGeom prst="rect">
            <a:avLst/>
          </a:prstGeom>
        </p:spPr>
        <p:txBody>
          <a:bodyPr wrap="square" lIns="91403" tIns="45702" rIns="91403" bIns="45702">
            <a:spAutoFit/>
          </a:bodyPr>
          <a:lstStyle/>
          <a:p>
            <a:pPr algn="just">
              <a:lnSpc>
                <a:spcPct val="120000"/>
              </a:lnSpc>
            </a:pPr>
            <a:r>
              <a:rPr lang="zh-CN" altLang="en-US" sz="120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a:solidFill>
                  <a:schemeClr val="bg1"/>
                </a:solidFill>
                <a:latin typeface="微软雅黑" panose="020B0503020204020204" pitchFamily="34" charset="-122"/>
                <a:ea typeface="微软雅黑" panose="020B0503020204020204" pitchFamily="34" charset="-122"/>
              </a:rPr>
              <a:t>200</a:t>
            </a:r>
            <a:r>
              <a:rPr lang="zh-CN" altLang="en-US" sz="1200">
                <a:solidFill>
                  <a:schemeClr val="bg1"/>
                </a:solidFill>
                <a:latin typeface="微软雅黑" panose="020B0503020204020204" pitchFamily="34" charset="-122"/>
                <a:ea typeface="微软雅黑" panose="020B0503020204020204" pitchFamily="34" charset="-122"/>
              </a:rPr>
              <a:t>字以内，据统计每页幻灯片的播放时间最好控制在</a:t>
            </a:r>
            <a:r>
              <a:rPr lang="en-US" altLang="zh-CN" sz="1200">
                <a:solidFill>
                  <a:schemeClr val="bg1"/>
                </a:solidFill>
                <a:latin typeface="微软雅黑" panose="020B0503020204020204" pitchFamily="34" charset="-122"/>
                <a:ea typeface="微软雅黑" panose="020B0503020204020204" pitchFamily="34" charset="-122"/>
              </a:rPr>
              <a:t>5</a:t>
            </a:r>
            <a:r>
              <a:rPr lang="zh-CN" altLang="en-US" sz="1200">
                <a:solidFill>
                  <a:schemeClr val="bg1"/>
                </a:solidFill>
                <a:latin typeface="微软雅黑" panose="020B0503020204020204" pitchFamily="34" charset="-122"/>
                <a:ea typeface="微软雅黑" panose="020B0503020204020204" pitchFamily="34" charset="-122"/>
              </a:rPr>
              <a:t>分钟之内。</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6108550" y="4251338"/>
            <a:ext cx="1569586" cy="396547"/>
          </a:xfrm>
          <a:prstGeom prst="rect">
            <a:avLst/>
          </a:prstGeom>
        </p:spPr>
        <p:txBody>
          <a:bodyPr wrap="none" lIns="91403" tIns="45702" rIns="91403" bIns="45702">
            <a:spAutoFit/>
          </a:bodyPr>
          <a:lstStyle/>
          <a:p>
            <a:pPr>
              <a:lnSpc>
                <a:spcPct val="120000"/>
              </a:lnSpc>
            </a:pPr>
            <a:r>
              <a:rPr lang="zh-CN" altLang="en-US" b="1">
                <a:solidFill>
                  <a:schemeClr val="bg1"/>
                </a:solidFill>
                <a:latin typeface="微软雅黑" panose="020B0503020204020204" pitchFamily="34" charset="-122"/>
                <a:ea typeface="微软雅黑" panose="020B0503020204020204" pitchFamily="34" charset="-122"/>
              </a:rPr>
              <a:t>世界献血者日</a:t>
            </a:r>
            <a:endParaRPr lang="zh-CN" altLang="en-US" b="1">
              <a:solidFill>
                <a:schemeClr val="bg1"/>
              </a:solidFill>
              <a:latin typeface="微软雅黑" panose="020B0503020204020204" pitchFamily="34" charset="-122"/>
              <a:ea typeface="微软雅黑" panose="020B0503020204020204" pitchFamily="34" charset="-122"/>
            </a:endParaRPr>
          </a:p>
        </p:txBody>
      </p:sp>
      <p:grpSp>
        <p:nvGrpSpPr>
          <p:cNvPr id="3" name="组合 3"/>
          <p:cNvGrpSpPr/>
          <p:nvPr/>
        </p:nvGrpSpPr>
        <p:grpSpPr>
          <a:xfrm>
            <a:off x="880750" y="3376774"/>
            <a:ext cx="4722881" cy="1439671"/>
            <a:chOff x="609124" y="3352597"/>
            <a:chExt cx="5312706" cy="1440000"/>
          </a:xfrm>
        </p:grpSpPr>
        <p:sp>
          <p:nvSpPr>
            <p:cNvPr id="43" name="矩形 42"/>
            <p:cNvSpPr/>
            <p:nvPr/>
          </p:nvSpPr>
          <p:spPr>
            <a:xfrm>
              <a:off x="609124" y="3352597"/>
              <a:ext cx="5312706" cy="1440000"/>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ea typeface="微软雅黑" panose="020B0503020204020204" pitchFamily="34" charset="-122"/>
              </a:endParaRPr>
            </a:p>
          </p:txBody>
        </p:sp>
        <p:sp>
          <p:nvSpPr>
            <p:cNvPr id="44" name="矩形 43"/>
            <p:cNvSpPr/>
            <p:nvPr/>
          </p:nvSpPr>
          <p:spPr>
            <a:xfrm>
              <a:off x="1056427" y="3738982"/>
              <a:ext cx="4595878" cy="634293"/>
            </a:xfrm>
            <a:prstGeom prst="rect">
              <a:avLst/>
            </a:prstGeom>
          </p:spPr>
          <p:txBody>
            <a:bodyPr wrap="square">
              <a:spAutoFit/>
            </a:bodyPr>
            <a:lstStyle/>
            <a:p>
              <a:pPr algn="just">
                <a:lnSpc>
                  <a:spcPct val="120000"/>
                </a:lnSpc>
              </a:pPr>
              <a:r>
                <a:rPr lang="zh-CN" altLang="en-US" sz="1465">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465">
                <a:solidFill>
                  <a:schemeClr val="bg1"/>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6108547" y="4783470"/>
            <a:ext cx="4862372" cy="757094"/>
          </a:xfrm>
          <a:prstGeom prst="rect">
            <a:avLst/>
          </a:prstGeom>
        </p:spPr>
        <p:txBody>
          <a:bodyPr wrap="square" lIns="91403" tIns="45702" rIns="91403" bIns="45702">
            <a:spAutoFit/>
          </a:bodyPr>
          <a:lstStyle/>
          <a:p>
            <a:pPr algn="just">
              <a:lnSpc>
                <a:spcPct val="120000"/>
              </a:lnSpc>
            </a:pPr>
            <a:r>
              <a:rPr lang="zh-CN" altLang="en-US" sz="120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a:solidFill>
                  <a:schemeClr val="bg1"/>
                </a:solidFill>
                <a:latin typeface="微软雅黑" panose="020B0503020204020204" pitchFamily="34" charset="-122"/>
                <a:ea typeface="微软雅黑" panose="020B0503020204020204" pitchFamily="34" charset="-122"/>
              </a:rPr>
              <a:t>200</a:t>
            </a:r>
            <a:r>
              <a:rPr lang="zh-CN" altLang="en-US" sz="1200">
                <a:solidFill>
                  <a:schemeClr val="bg1"/>
                </a:solidFill>
                <a:latin typeface="微软雅黑" panose="020B0503020204020204" pitchFamily="34" charset="-122"/>
                <a:ea typeface="微软雅黑" panose="020B0503020204020204" pitchFamily="34" charset="-122"/>
              </a:rPr>
              <a:t>字以内，据统计每页幻灯片的播放时间最好控制在</a:t>
            </a:r>
            <a:r>
              <a:rPr lang="en-US" altLang="zh-CN" sz="1200">
                <a:solidFill>
                  <a:schemeClr val="bg1"/>
                </a:solidFill>
                <a:latin typeface="微软雅黑" panose="020B0503020204020204" pitchFamily="34" charset="-122"/>
                <a:ea typeface="微软雅黑" panose="020B0503020204020204" pitchFamily="34" charset="-122"/>
              </a:rPr>
              <a:t>5</a:t>
            </a:r>
            <a:r>
              <a:rPr lang="zh-CN" altLang="en-US" sz="1200">
                <a:solidFill>
                  <a:schemeClr val="bg1"/>
                </a:solidFill>
                <a:latin typeface="微软雅黑" panose="020B0503020204020204" pitchFamily="34" charset="-122"/>
                <a:ea typeface="微软雅黑" panose="020B0503020204020204" pitchFamily="34" charset="-122"/>
              </a:rPr>
              <a:t>分钟之内。</a:t>
            </a:r>
            <a:endParaRPr lang="zh-CN" altLang="en-US" sz="120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2908521" y="412719"/>
            <a:ext cx="6226164" cy="1029014"/>
            <a:chOff x="2181390" y="309539"/>
            <a:chExt cx="4669623" cy="771760"/>
          </a:xfrm>
        </p:grpSpPr>
        <p:grpSp>
          <p:nvGrpSpPr>
            <p:cNvPr id="21" name="组合 20"/>
            <p:cNvGrpSpPr/>
            <p:nvPr/>
          </p:nvGrpSpPr>
          <p:grpSpPr>
            <a:xfrm>
              <a:off x="3574696" y="583215"/>
              <a:ext cx="1982419" cy="446227"/>
              <a:chOff x="3574696" y="583215"/>
              <a:chExt cx="1982419" cy="446227"/>
            </a:xfrm>
          </p:grpSpPr>
          <p:sp>
            <p:nvSpPr>
              <p:cNvPr id="24" name="圆角矩形 23"/>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2000">
        <p14:warp dir="in"/>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20000"/>
                                  </p:iterate>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000"/>
                                        <p:tgtEl>
                                          <p:spTgt spid="38"/>
                                        </p:tgtEl>
                                      </p:cBhvr>
                                    </p:animEffect>
                                    <p:anim calcmode="lin" valueType="num">
                                      <p:cBhvr>
                                        <p:cTn id="25" dur="1000" fill="hold"/>
                                        <p:tgtEl>
                                          <p:spTgt spid="38"/>
                                        </p:tgtEl>
                                        <p:attrNameLst>
                                          <p:attrName>ppt_x</p:attrName>
                                        </p:attrNameLst>
                                      </p:cBhvr>
                                      <p:tavLst>
                                        <p:tav tm="0">
                                          <p:val>
                                            <p:strVal val="#ppt_x"/>
                                          </p:val>
                                        </p:tav>
                                        <p:tav tm="100000">
                                          <p:val>
                                            <p:strVal val="#ppt_x"/>
                                          </p:val>
                                        </p:tav>
                                      </p:tavLst>
                                    </p:anim>
                                    <p:anim calcmode="lin" valueType="num">
                                      <p:cBhvr>
                                        <p:cTn id="26" dur="1000" fill="hold"/>
                                        <p:tgtEl>
                                          <p:spTgt spid="3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53" presetClass="entr" presetSubtype="16" fill="hold" grpId="0" nodeType="afterEffect">
                                  <p:stCondLst>
                                    <p:cond delay="0"/>
                                  </p:stCondLst>
                                  <p:iterate type="lt">
                                    <p:tmPct val="20000"/>
                                  </p:iterate>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ppt_w</p:attrName>
                                        </p:attrNameLst>
                                      </p:cBhvr>
                                      <p:tavLst>
                                        <p:tav tm="0">
                                          <p:val>
                                            <p:fltVal val="0"/>
                                          </p:val>
                                        </p:tav>
                                        <p:tav tm="100000">
                                          <p:val>
                                            <p:strVal val="#ppt_w"/>
                                          </p:val>
                                        </p:tav>
                                      </p:tavLst>
                                    </p:anim>
                                    <p:anim calcmode="lin" valueType="num">
                                      <p:cBhvr>
                                        <p:cTn id="31" dur="500" fill="hold"/>
                                        <p:tgtEl>
                                          <p:spTgt spid="40"/>
                                        </p:tgtEl>
                                        <p:attrNameLst>
                                          <p:attrName>ppt_h</p:attrName>
                                        </p:attrNameLst>
                                      </p:cBhvr>
                                      <p:tavLst>
                                        <p:tav tm="0">
                                          <p:val>
                                            <p:fltVal val="0"/>
                                          </p:val>
                                        </p:tav>
                                        <p:tav tm="100000">
                                          <p:val>
                                            <p:strVal val="#ppt_h"/>
                                          </p:val>
                                        </p:tav>
                                      </p:tavLst>
                                    </p:anim>
                                    <p:animEffect transition="in" filter="fade">
                                      <p:cBhvr>
                                        <p:cTn id="32" dur="500"/>
                                        <p:tgtEl>
                                          <p:spTgt spid="40"/>
                                        </p:tgtEl>
                                      </p:cBhvr>
                                    </p:animEffect>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p:bldP spid="38" grpId="0"/>
      <p:bldP spid="40"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57017" t="22900" r="-2326" b="12571"/>
          <a:stretch>
            <a:fillRect/>
          </a:stretch>
        </p:blipFill>
        <p:spPr>
          <a:xfrm>
            <a:off x="9626971" y="4623031"/>
            <a:ext cx="2863118" cy="2288473"/>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rcRect t="22901" r="42570" b="22617"/>
          <a:stretch>
            <a:fillRect/>
          </a:stretch>
        </p:blipFill>
        <p:spPr>
          <a:xfrm>
            <a:off x="6357508" y="1651283"/>
            <a:ext cx="4481558" cy="2386054"/>
          </a:xfrm>
          <a:prstGeom prst="rect">
            <a:avLst/>
          </a:prstGeom>
          <a:effectLst/>
        </p:spPr>
      </p:pic>
      <p:sp>
        <p:nvSpPr>
          <p:cNvPr id="14" name="文本框 13"/>
          <p:cNvSpPr txBox="1"/>
          <p:nvPr/>
        </p:nvSpPr>
        <p:spPr>
          <a:xfrm>
            <a:off x="1358965" y="2243864"/>
            <a:ext cx="4322401" cy="646331"/>
          </a:xfrm>
          <a:prstGeom prst="rect">
            <a:avLst/>
          </a:prstGeom>
          <a:noFill/>
        </p:spPr>
        <p:txBody>
          <a:bodyPr wrap="square" rtlCol="0">
            <a:spAutoFit/>
          </a:bodyPr>
          <a:lstStyle>
            <a:defPPr>
              <a:defRPr lang="zh-CN"/>
            </a:defPPr>
            <a:lvl1pPr>
              <a:defRPr sz="3600" b="1" spc="60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dirty="0"/>
              <a:t>第二部分</a:t>
            </a:r>
            <a:endParaRPr lang="zh-CN" altLang="en-US" dirty="0"/>
          </a:p>
        </p:txBody>
      </p:sp>
      <p:sp>
        <p:nvSpPr>
          <p:cNvPr id="15" name="文本框 14"/>
          <p:cNvSpPr txBox="1"/>
          <p:nvPr/>
        </p:nvSpPr>
        <p:spPr>
          <a:xfrm>
            <a:off x="1404624" y="4399408"/>
            <a:ext cx="4347080" cy="646331"/>
          </a:xfrm>
          <a:prstGeom prst="rect">
            <a:avLst/>
          </a:prstGeom>
          <a:noFill/>
        </p:spPr>
        <p:txBody>
          <a:bodyPr wrap="square" rtlCol="0">
            <a:spAutoFit/>
          </a:bodyPr>
          <a:lstStyle/>
          <a:p>
            <a:pPr>
              <a:lnSpc>
                <a:spcPct val="120000"/>
              </a:lnSpc>
            </a:pPr>
            <a:r>
              <a:rPr lang="zh-CN" altLang="en-US" sz="1000">
                <a:solidFill>
                  <a:schemeClr val="bg1"/>
                </a:solidFill>
                <a:latin typeface="Adobe Myungjo Std M" panose="02020600000000000000" pitchFamily="18" charset="-128"/>
                <a:ea typeface="Adobe Myungjo Std M" panose="02020600000000000000" pitchFamily="18" charset="-128"/>
              </a:rPr>
              <a:t>世界献血者日（</a:t>
            </a:r>
            <a:r>
              <a:rPr lang="en-US" altLang="zh-CN" sz="1000">
                <a:solidFill>
                  <a:schemeClr val="bg1"/>
                </a:solidFill>
                <a:latin typeface="Adobe Myungjo Std M" panose="02020600000000000000" pitchFamily="18" charset="-128"/>
                <a:ea typeface="Adobe Myungjo Std M" panose="02020600000000000000" pitchFamily="18" charset="-128"/>
              </a:rPr>
              <a:t>World Blood Donor Day, WBDD</a:t>
            </a:r>
            <a:r>
              <a:rPr lang="zh-CN" altLang="en-US" sz="1000">
                <a:solidFill>
                  <a:schemeClr val="bg1"/>
                </a:solidFill>
                <a:latin typeface="Adobe Myungjo Std M" panose="02020600000000000000" pitchFamily="18" charset="-128"/>
                <a:ea typeface="Adobe Myungjo Std M" panose="02020600000000000000" pitchFamily="18" charset="-128"/>
              </a:rPr>
              <a:t>）是每年的</a:t>
            </a:r>
            <a:r>
              <a:rPr lang="en-US" altLang="zh-CN" sz="1000">
                <a:solidFill>
                  <a:schemeClr val="bg1"/>
                </a:solidFill>
                <a:latin typeface="Adobe Myungjo Std M" panose="02020600000000000000" pitchFamily="18" charset="-128"/>
                <a:ea typeface="Adobe Myungjo Std M" panose="02020600000000000000" pitchFamily="18" charset="-128"/>
              </a:rPr>
              <a:t>6</a:t>
            </a:r>
            <a:r>
              <a:rPr lang="zh-CN" altLang="en-US" sz="1000">
                <a:solidFill>
                  <a:schemeClr val="bg1"/>
                </a:solidFill>
                <a:latin typeface="Adobe Myungjo Std M" panose="02020600000000000000" pitchFamily="18" charset="-128"/>
                <a:ea typeface="Adobe Myungjo Std M" panose="02020600000000000000" pitchFamily="18" charset="-128"/>
              </a:rPr>
              <a:t>月</a:t>
            </a:r>
            <a:r>
              <a:rPr lang="en-US" altLang="zh-CN" sz="1000">
                <a:solidFill>
                  <a:schemeClr val="bg1"/>
                </a:solidFill>
                <a:latin typeface="Adobe Myungjo Std M" panose="02020600000000000000" pitchFamily="18" charset="-128"/>
                <a:ea typeface="Adobe Myungjo Std M" panose="02020600000000000000" pitchFamily="18" charset="-128"/>
              </a:rPr>
              <a:t>14</a:t>
            </a:r>
            <a:r>
              <a:rPr lang="zh-CN" altLang="en-US" sz="1000">
                <a:solidFill>
                  <a:schemeClr val="bg1"/>
                </a:solidFill>
                <a:latin typeface="Adobe Myungjo Std M" panose="02020600000000000000" pitchFamily="18" charset="-128"/>
                <a:ea typeface="Adobe Myungjo Std M" panose="02020600000000000000" pitchFamily="18" charset="-128"/>
              </a:rPr>
              <a:t>日。为了鼓励更多的人无偿献血宣传和促进全球血液安全规划的实施，世界卫生组织、红十字会与红新月会国际联合会。</a:t>
            </a:r>
            <a:endParaRPr lang="zh-CN" altLang="en-US" sz="1000">
              <a:solidFill>
                <a:schemeClr val="bg1"/>
              </a:solidFill>
              <a:latin typeface="Adobe Myungjo Std M" panose="02020600000000000000" pitchFamily="18" charset="-128"/>
              <a:ea typeface="Adobe Myungjo Std M" panose="02020600000000000000" pitchFamily="18" charset="-128"/>
            </a:endParaRPr>
          </a:p>
        </p:txBody>
      </p:sp>
      <p:sp>
        <p:nvSpPr>
          <p:cNvPr id="18" name="文本框 17"/>
          <p:cNvSpPr txBox="1"/>
          <p:nvPr/>
        </p:nvSpPr>
        <p:spPr>
          <a:xfrm>
            <a:off x="1429303" y="1847458"/>
            <a:ext cx="4322401" cy="461665"/>
          </a:xfrm>
          <a:prstGeom prst="rect">
            <a:avLst/>
          </a:prstGeom>
          <a:noFill/>
        </p:spPr>
        <p:txBody>
          <a:bodyPr wrap="square" rtlCol="0">
            <a:spAutoFit/>
          </a:bodyPr>
          <a:lstStyle/>
          <a:p>
            <a:r>
              <a:rPr lang="en-US" altLang="zh-CN"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PART 02</a:t>
            </a:r>
            <a:endParaRPr lang="zh-CN" altLang="en-US"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073483" y="4188066"/>
            <a:ext cx="3213979" cy="461665"/>
            <a:chOff x="1784515" y="5536574"/>
            <a:chExt cx="3213979" cy="461665"/>
          </a:xfrm>
          <a:effectLst>
            <a:reflection blurRad="6350" stA="32000" endPos="90000" dir="5400000" sy="-100000" algn="bl" rotWithShape="0"/>
          </a:effectLst>
        </p:grpSpPr>
        <p:sp>
          <p:nvSpPr>
            <p:cNvPr id="21" name="文本框 20"/>
            <p:cNvSpPr txBox="1"/>
            <p:nvPr/>
          </p:nvSpPr>
          <p:spPr>
            <a:xfrm>
              <a:off x="1784515"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义</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12362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务</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462737"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献</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801849"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血</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450242"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传</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789354"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递</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12846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爱</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467578"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心</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496105" y="3707300"/>
            <a:ext cx="2980877" cy="519398"/>
            <a:chOff x="4418727" y="1455557"/>
            <a:chExt cx="1991054" cy="400052"/>
          </a:xfrm>
        </p:grpSpPr>
        <p:sp>
          <p:nvSpPr>
            <p:cNvPr id="32" name="圆角矩形 31"/>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3" name="TextBox 3"/>
            <p:cNvSpPr txBox="1"/>
            <p:nvPr/>
          </p:nvSpPr>
          <p:spPr>
            <a:xfrm>
              <a:off x="4633209" y="1473130"/>
              <a:ext cx="1562092" cy="346249"/>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世界献血者日</a:t>
              </a:r>
              <a:endParaRPr lang="zh-CN" altLang="en-US" sz="2400">
                <a:solidFill>
                  <a:schemeClr val="bg1"/>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a:off x="1531274" y="3001108"/>
            <a:ext cx="51662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3900" advClick="0" advTm="0">
        <p14:glitter pattern="hexago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2" presetClass="entr" presetSubtype="2"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750" fill="hold"/>
                                        <p:tgtEl>
                                          <p:spTgt spid="18"/>
                                        </p:tgtEl>
                                        <p:attrNameLst>
                                          <p:attrName>ppt_x</p:attrName>
                                        </p:attrNameLst>
                                      </p:cBhvr>
                                      <p:tavLst>
                                        <p:tav tm="0">
                                          <p:val>
                                            <p:strVal val="1+#ppt_w/2"/>
                                          </p:val>
                                        </p:tav>
                                        <p:tav tm="100000">
                                          <p:val>
                                            <p:strVal val="#ppt_x"/>
                                          </p:val>
                                        </p:tav>
                                      </p:tavLst>
                                    </p:anim>
                                    <p:anim calcmode="lin" valueType="num">
                                      <p:cBhvr additive="base">
                                        <p:cTn id="18" dur="75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2" presetClass="entr" presetSubtype="8" fill="hold" nodeType="withEffect">
                                  <p:stCondLst>
                                    <p:cond delay="10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750" fill="hold"/>
                                        <p:tgtEl>
                                          <p:spTgt spid="31"/>
                                        </p:tgtEl>
                                        <p:attrNameLst>
                                          <p:attrName>ppt_x</p:attrName>
                                        </p:attrNameLst>
                                      </p:cBhvr>
                                      <p:tavLst>
                                        <p:tav tm="0">
                                          <p:val>
                                            <p:strVal val="#ppt_x"/>
                                          </p:val>
                                        </p:tav>
                                        <p:tav tm="100000">
                                          <p:val>
                                            <p:strVal val="#ppt_x"/>
                                          </p:val>
                                        </p:tav>
                                      </p:tavLst>
                                    </p:anim>
                                    <p:anim calcmode="lin" valueType="num">
                                      <p:cBhvr additive="base">
                                        <p:cTn id="30" dur="750" fill="hold"/>
                                        <p:tgtEl>
                                          <p:spTgt spid="31"/>
                                        </p:tgtEl>
                                        <p:attrNameLst>
                                          <p:attrName>ppt_y</p:attrName>
                                        </p:attrNameLst>
                                      </p:cBhvr>
                                      <p:tavLst>
                                        <p:tav tm="0">
                                          <p:val>
                                            <p:strVal val="1+#ppt_h/2"/>
                                          </p:val>
                                        </p:tav>
                                        <p:tav tm="100000">
                                          <p:val>
                                            <p:strVal val="#ppt_y"/>
                                          </p:val>
                                        </p:tav>
                                      </p:tavLst>
                                    </p:anim>
                                  </p:childTnLst>
                                </p:cTn>
                              </p:par>
                              <p:par>
                                <p:cTn id="31" presetID="18" presetClass="entr" presetSubtype="6" fill="hold" grpId="0" nodeType="withEffect">
                                  <p:stCondLst>
                                    <p:cond delay="750"/>
                                  </p:stCondLst>
                                  <p:childTnLst>
                                    <p:set>
                                      <p:cBhvr>
                                        <p:cTn id="32" dur="1" fill="hold">
                                          <p:stCondLst>
                                            <p:cond delay="0"/>
                                          </p:stCondLst>
                                        </p:cTn>
                                        <p:tgtEl>
                                          <p:spTgt spid="15"/>
                                        </p:tgtEl>
                                        <p:attrNameLst>
                                          <p:attrName>style.visibility</p:attrName>
                                        </p:attrNameLst>
                                      </p:cBhvr>
                                      <p:to>
                                        <p:strVal val="visible"/>
                                      </p:to>
                                    </p:set>
                                    <p:animEffect transition="in" filter="strips(downRigh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îŝḷîḓé-Oval 15"/>
          <p:cNvSpPr/>
          <p:nvPr/>
        </p:nvSpPr>
        <p:spPr>
          <a:xfrm>
            <a:off x="4243752" y="2074499"/>
            <a:ext cx="3704494" cy="3704494"/>
          </a:xfrm>
          <a:prstGeom prst="ellipse">
            <a:avLst/>
          </a:prstGeom>
          <a:noFill/>
          <a:ln w="381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400">
              <a:solidFill>
                <a:schemeClr val="bg1"/>
              </a:solidFill>
            </a:endParaRPr>
          </a:p>
        </p:txBody>
      </p:sp>
      <p:grpSp>
        <p:nvGrpSpPr>
          <p:cNvPr id="17" name="Group 6"/>
          <p:cNvGrpSpPr/>
          <p:nvPr/>
        </p:nvGrpSpPr>
        <p:grpSpPr>
          <a:xfrm>
            <a:off x="6317868" y="2291791"/>
            <a:ext cx="1387620" cy="1387618"/>
            <a:chOff x="4601826" y="1537199"/>
            <a:chExt cx="1019142" cy="1019142"/>
          </a:xfrm>
        </p:grpSpPr>
        <p:sp>
          <p:nvSpPr>
            <p:cNvPr id="18" name="îŝḷîḓé-Freeform: Shape 7"/>
            <p:cNvSpPr/>
            <p:nvPr/>
          </p:nvSpPr>
          <p:spPr bwMode="auto">
            <a:xfrm rot="10800000">
              <a:off x="4601826" y="1537199"/>
              <a:ext cx="1019142"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rgbClr val="EF2558"/>
            </a:solidFill>
            <a:ln>
              <a:noFill/>
            </a:ln>
            <a:effectLst/>
          </p:spPr>
          <p:txBody>
            <a:bodyPr anchor="ctr"/>
            <a:lstStyle/>
            <a:p>
              <a:pPr algn="ctr">
                <a:lnSpc>
                  <a:spcPct val="120000"/>
                </a:lnSpc>
              </a:pPr>
              <a:endParaRPr sz="2400">
                <a:solidFill>
                  <a:schemeClr val="bg1"/>
                </a:solidFill>
              </a:endParaRPr>
            </a:p>
          </p:txBody>
        </p:sp>
        <p:sp>
          <p:nvSpPr>
            <p:cNvPr id="23" name="îŝḷîḓé-Freeform: Shape 8"/>
            <p:cNvSpPr/>
            <p:nvPr/>
          </p:nvSpPr>
          <p:spPr bwMode="auto">
            <a:xfrm>
              <a:off x="4882797" y="1867932"/>
              <a:ext cx="457200" cy="357674"/>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2">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bg1"/>
            </a:solidFill>
            <a:ln w="9525">
              <a:noFill/>
              <a:round/>
            </a:ln>
          </p:spPr>
          <p:txBody>
            <a:bodyPr anchor="ctr"/>
            <a:lstStyle/>
            <a:p>
              <a:pPr algn="ctr">
                <a:lnSpc>
                  <a:spcPct val="120000"/>
                </a:lnSpc>
              </a:pPr>
              <a:endParaRPr sz="2400">
                <a:solidFill>
                  <a:schemeClr val="bg1"/>
                </a:solidFill>
              </a:endParaRPr>
            </a:p>
          </p:txBody>
        </p:sp>
      </p:grpSp>
      <p:grpSp>
        <p:nvGrpSpPr>
          <p:cNvPr id="24" name="Group 12"/>
          <p:cNvGrpSpPr/>
          <p:nvPr/>
        </p:nvGrpSpPr>
        <p:grpSpPr>
          <a:xfrm>
            <a:off x="4486512" y="2291792"/>
            <a:ext cx="1387620" cy="1387618"/>
            <a:chOff x="3523033" y="1522757"/>
            <a:chExt cx="1019142" cy="1019141"/>
          </a:xfrm>
        </p:grpSpPr>
        <p:sp>
          <p:nvSpPr>
            <p:cNvPr id="25" name="îŝḷîḓé-Freeform: Shape 13"/>
            <p:cNvSpPr/>
            <p:nvPr/>
          </p:nvSpPr>
          <p:spPr bwMode="auto">
            <a:xfrm rot="5400000">
              <a:off x="3523033" y="1522757"/>
              <a:ext cx="1019141"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rgbClr val="009C9A"/>
            </a:solidFill>
            <a:ln>
              <a:noFill/>
            </a:ln>
            <a:effectLst/>
          </p:spPr>
          <p:txBody>
            <a:bodyPr anchor="ctr"/>
            <a:lstStyle/>
            <a:p>
              <a:pPr algn="ctr">
                <a:lnSpc>
                  <a:spcPct val="120000"/>
                </a:lnSpc>
              </a:pPr>
              <a:endParaRPr sz="2400">
                <a:solidFill>
                  <a:schemeClr val="bg1"/>
                </a:solidFill>
              </a:endParaRPr>
            </a:p>
          </p:txBody>
        </p:sp>
        <p:sp>
          <p:nvSpPr>
            <p:cNvPr id="26" name="îŝḷîḓé-Freeform: Shape 14"/>
            <p:cNvSpPr/>
            <p:nvPr/>
          </p:nvSpPr>
          <p:spPr bwMode="auto">
            <a:xfrm>
              <a:off x="3809058" y="1854058"/>
              <a:ext cx="447091" cy="356540"/>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7">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bg1"/>
            </a:solidFill>
            <a:ln w="9525">
              <a:noFill/>
              <a:round/>
            </a:ln>
          </p:spPr>
          <p:txBody>
            <a:bodyPr anchor="ctr"/>
            <a:lstStyle/>
            <a:p>
              <a:pPr algn="ctr">
                <a:lnSpc>
                  <a:spcPct val="120000"/>
                </a:lnSpc>
              </a:pPr>
              <a:endParaRPr sz="2400">
                <a:solidFill>
                  <a:schemeClr val="bg1"/>
                </a:solidFill>
              </a:endParaRPr>
            </a:p>
          </p:txBody>
        </p:sp>
      </p:grpSp>
      <p:sp>
        <p:nvSpPr>
          <p:cNvPr id="27" name="îŝḷîḓé-Oval 16"/>
          <p:cNvSpPr/>
          <p:nvPr/>
        </p:nvSpPr>
        <p:spPr>
          <a:xfrm>
            <a:off x="7333365" y="2348120"/>
            <a:ext cx="261938" cy="26193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sz="2400">
              <a:solidFill>
                <a:schemeClr val="bg1"/>
              </a:solidFill>
            </a:endParaRPr>
          </a:p>
        </p:txBody>
      </p:sp>
      <p:sp>
        <p:nvSpPr>
          <p:cNvPr id="28" name="îŝḷîḓé-Oval 17"/>
          <p:cNvSpPr/>
          <p:nvPr/>
        </p:nvSpPr>
        <p:spPr>
          <a:xfrm>
            <a:off x="4596696" y="2332255"/>
            <a:ext cx="261938" cy="26193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sz="2400">
              <a:solidFill>
                <a:schemeClr val="bg1"/>
              </a:solidFill>
            </a:endParaRPr>
          </a:p>
        </p:txBody>
      </p:sp>
      <p:grpSp>
        <p:nvGrpSpPr>
          <p:cNvPr id="29" name="Group 37"/>
          <p:cNvGrpSpPr/>
          <p:nvPr/>
        </p:nvGrpSpPr>
        <p:grpSpPr>
          <a:xfrm>
            <a:off x="4486512" y="4100635"/>
            <a:ext cx="1387620" cy="1387618"/>
            <a:chOff x="4384632" y="3702309"/>
            <a:chExt cx="1591381" cy="1591381"/>
          </a:xfrm>
        </p:grpSpPr>
        <p:grpSp>
          <p:nvGrpSpPr>
            <p:cNvPr id="30" name="Group 3"/>
            <p:cNvGrpSpPr/>
            <p:nvPr/>
          </p:nvGrpSpPr>
          <p:grpSpPr>
            <a:xfrm>
              <a:off x="4384632" y="3702309"/>
              <a:ext cx="1591381" cy="1591381"/>
              <a:chOff x="3523033" y="2587160"/>
              <a:chExt cx="1019142" cy="1019142"/>
            </a:xfrm>
          </p:grpSpPr>
          <p:sp>
            <p:nvSpPr>
              <p:cNvPr id="32" name="îŝḷîḓé-Freeform: Shape 4"/>
              <p:cNvSpPr/>
              <p:nvPr/>
            </p:nvSpPr>
            <p:spPr bwMode="auto">
              <a:xfrm>
                <a:off x="3523033" y="2587160"/>
                <a:ext cx="1019142"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rgbClr val="EF2558"/>
              </a:solidFill>
              <a:ln>
                <a:noFill/>
              </a:ln>
              <a:effectLst/>
            </p:spPr>
            <p:txBody>
              <a:bodyPr anchor="ctr"/>
              <a:lstStyle/>
              <a:p>
                <a:pPr algn="ctr">
                  <a:lnSpc>
                    <a:spcPct val="120000"/>
                  </a:lnSpc>
                </a:pPr>
                <a:endParaRPr sz="2400">
                  <a:solidFill>
                    <a:schemeClr val="bg1"/>
                  </a:solidFill>
                </a:endParaRPr>
              </a:p>
            </p:txBody>
          </p:sp>
          <p:sp>
            <p:nvSpPr>
              <p:cNvPr id="33" name="îŝḷîḓé-Freeform: Shape 5"/>
              <p:cNvSpPr/>
              <p:nvPr/>
            </p:nvSpPr>
            <p:spPr bwMode="auto">
              <a:xfrm>
                <a:off x="3767243" y="2920890"/>
                <a:ext cx="530722" cy="351683"/>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lnSpc>
                    <a:spcPct val="120000"/>
                  </a:lnSpc>
                </a:pPr>
                <a:endParaRPr sz="2400">
                  <a:solidFill>
                    <a:schemeClr val="bg1"/>
                  </a:solidFill>
                </a:endParaRPr>
              </a:p>
            </p:txBody>
          </p:sp>
        </p:grpSp>
        <p:sp>
          <p:nvSpPr>
            <p:cNvPr id="31" name="îŝḷîḓé-Oval 18"/>
            <p:cNvSpPr/>
            <p:nvPr/>
          </p:nvSpPr>
          <p:spPr>
            <a:xfrm>
              <a:off x="4577464" y="4866965"/>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sz="2400">
                <a:solidFill>
                  <a:schemeClr val="bg1"/>
                </a:solidFill>
              </a:endParaRPr>
            </a:p>
          </p:txBody>
        </p:sp>
      </p:grpSp>
      <p:grpSp>
        <p:nvGrpSpPr>
          <p:cNvPr id="34" name="Group 20"/>
          <p:cNvGrpSpPr/>
          <p:nvPr/>
        </p:nvGrpSpPr>
        <p:grpSpPr>
          <a:xfrm>
            <a:off x="6310560" y="4100634"/>
            <a:ext cx="1387620" cy="1387618"/>
            <a:chOff x="6208680" y="3724858"/>
            <a:chExt cx="1591381" cy="1591380"/>
          </a:xfrm>
        </p:grpSpPr>
        <p:grpSp>
          <p:nvGrpSpPr>
            <p:cNvPr id="35" name="Group 9"/>
            <p:cNvGrpSpPr/>
            <p:nvPr/>
          </p:nvGrpSpPr>
          <p:grpSpPr>
            <a:xfrm>
              <a:off x="6208680" y="3724858"/>
              <a:ext cx="1591381" cy="1591380"/>
              <a:chOff x="4597146" y="2601600"/>
              <a:chExt cx="1019142" cy="1019141"/>
            </a:xfrm>
          </p:grpSpPr>
          <p:sp>
            <p:nvSpPr>
              <p:cNvPr id="37" name="îŝḷîḓé-Freeform: Shape 10"/>
              <p:cNvSpPr/>
              <p:nvPr/>
            </p:nvSpPr>
            <p:spPr bwMode="auto">
              <a:xfrm rot="16200000">
                <a:off x="4597146" y="2601600"/>
                <a:ext cx="1019141"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rgbClr val="009C9A"/>
              </a:solidFill>
              <a:ln>
                <a:noFill/>
              </a:ln>
              <a:effectLst/>
            </p:spPr>
            <p:txBody>
              <a:bodyPr anchor="ctr"/>
              <a:lstStyle/>
              <a:p>
                <a:pPr algn="ctr">
                  <a:lnSpc>
                    <a:spcPct val="120000"/>
                  </a:lnSpc>
                </a:pPr>
                <a:endParaRPr sz="2400">
                  <a:solidFill>
                    <a:schemeClr val="bg1"/>
                  </a:solidFill>
                </a:endParaRPr>
              </a:p>
            </p:txBody>
          </p:sp>
          <p:sp>
            <p:nvSpPr>
              <p:cNvPr id="38" name="îŝḷîḓé-Freeform: Shape 11"/>
              <p:cNvSpPr/>
              <p:nvPr/>
            </p:nvSpPr>
            <p:spPr bwMode="auto">
              <a:xfrm>
                <a:off x="4909236" y="2912112"/>
                <a:ext cx="394961" cy="398119"/>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7" h="57">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chemeClr val="bg1"/>
              </a:solidFill>
              <a:ln w="9525">
                <a:noFill/>
                <a:round/>
              </a:ln>
            </p:spPr>
            <p:txBody>
              <a:bodyPr anchor="ctr"/>
              <a:lstStyle/>
              <a:p>
                <a:pPr algn="ctr">
                  <a:lnSpc>
                    <a:spcPct val="120000"/>
                  </a:lnSpc>
                </a:pPr>
                <a:endParaRPr sz="2400">
                  <a:solidFill>
                    <a:schemeClr val="bg1"/>
                  </a:solidFill>
                </a:endParaRPr>
              </a:p>
            </p:txBody>
          </p:sp>
        </p:grpSp>
        <p:sp>
          <p:nvSpPr>
            <p:cNvPr id="36" name="îŝḷîḓé-Oval 19"/>
            <p:cNvSpPr/>
            <p:nvPr/>
          </p:nvSpPr>
          <p:spPr>
            <a:xfrm>
              <a:off x="7314133" y="4886796"/>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sz="2400">
                <a:solidFill>
                  <a:schemeClr val="bg1"/>
                </a:solidFill>
              </a:endParaRPr>
            </a:p>
          </p:txBody>
        </p:sp>
      </p:grpSp>
      <p:grpSp>
        <p:nvGrpSpPr>
          <p:cNvPr id="41" name="Group 3"/>
          <p:cNvGrpSpPr/>
          <p:nvPr/>
        </p:nvGrpSpPr>
        <p:grpSpPr>
          <a:xfrm>
            <a:off x="874695" y="4429202"/>
            <a:ext cx="3472243" cy="1391510"/>
            <a:chOff x="-2022438" y="4105826"/>
            <a:chExt cx="8084019" cy="1561285"/>
          </a:xfrm>
        </p:grpSpPr>
        <p:sp>
          <p:nvSpPr>
            <p:cNvPr id="42"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3"/>
          <p:cNvGrpSpPr/>
          <p:nvPr/>
        </p:nvGrpSpPr>
        <p:grpSpPr>
          <a:xfrm>
            <a:off x="874695" y="2028906"/>
            <a:ext cx="3472243" cy="1391510"/>
            <a:chOff x="-2022438" y="4105826"/>
            <a:chExt cx="8084019" cy="1561283"/>
          </a:xfrm>
        </p:grpSpPr>
        <p:sp>
          <p:nvSpPr>
            <p:cNvPr id="45"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20"/>
            <p:cNvSpPr txBox="1"/>
            <p:nvPr/>
          </p:nvSpPr>
          <p:spPr>
            <a:xfrm>
              <a:off x="-1073431" y="4672566"/>
              <a:ext cx="6232298" cy="994543"/>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3"/>
          <p:cNvGrpSpPr/>
          <p:nvPr/>
        </p:nvGrpSpPr>
        <p:grpSpPr>
          <a:xfrm>
            <a:off x="7845060" y="4429202"/>
            <a:ext cx="3472243" cy="1391510"/>
            <a:chOff x="-2022438" y="4105826"/>
            <a:chExt cx="8084019" cy="1561285"/>
          </a:xfrm>
        </p:grpSpPr>
        <p:sp>
          <p:nvSpPr>
            <p:cNvPr id="48"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Group 3"/>
          <p:cNvGrpSpPr/>
          <p:nvPr/>
        </p:nvGrpSpPr>
        <p:grpSpPr>
          <a:xfrm>
            <a:off x="7845060" y="2028902"/>
            <a:ext cx="3472243" cy="1391510"/>
            <a:chOff x="-2022438" y="4105826"/>
            <a:chExt cx="8084019" cy="1561285"/>
          </a:xfrm>
        </p:grpSpPr>
        <p:sp>
          <p:nvSpPr>
            <p:cNvPr id="54"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2908521" y="412719"/>
            <a:ext cx="6226164" cy="1029014"/>
            <a:chOff x="2181390" y="309539"/>
            <a:chExt cx="4669623" cy="771760"/>
          </a:xfrm>
        </p:grpSpPr>
        <p:grpSp>
          <p:nvGrpSpPr>
            <p:cNvPr id="40" name="组合 39"/>
            <p:cNvGrpSpPr/>
            <p:nvPr/>
          </p:nvGrpSpPr>
          <p:grpSpPr>
            <a:xfrm>
              <a:off x="3574696" y="583215"/>
              <a:ext cx="1982419" cy="446227"/>
              <a:chOff x="3574696" y="583215"/>
              <a:chExt cx="1982419" cy="446227"/>
            </a:xfrm>
          </p:grpSpPr>
          <p:sp>
            <p:nvSpPr>
              <p:cNvPr id="60" name="圆角矩形 59"/>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1"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58" name="图片 5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59" name="图片 5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up)">
                                      <p:cBhvr>
                                        <p:cTn id="25" dur="500"/>
                                        <p:tgtEl>
                                          <p:spTgt spid="34"/>
                                        </p:tgtEl>
                                      </p:cBhvr>
                                    </p:animEffect>
                                  </p:childTnLst>
                                </p:cTn>
                              </p:par>
                            </p:childTnLst>
                          </p:cTn>
                        </p:par>
                        <p:par>
                          <p:cTn id="26" fill="hold">
                            <p:stCondLst>
                              <p:cond delay="2500"/>
                            </p:stCondLst>
                            <p:childTnLst>
                              <p:par>
                                <p:cTn id="27" presetID="12" presetClass="entr" presetSubtype="1"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p:tgtEl>
                                          <p:spTgt spid="41"/>
                                        </p:tgtEl>
                                        <p:attrNameLst>
                                          <p:attrName>ppt_y</p:attrName>
                                        </p:attrNameLst>
                                      </p:cBhvr>
                                      <p:tavLst>
                                        <p:tav tm="0">
                                          <p:val>
                                            <p:strVal val="#ppt_y-#ppt_h*1.125000"/>
                                          </p:val>
                                        </p:tav>
                                        <p:tav tm="100000">
                                          <p:val>
                                            <p:strVal val="#ppt_y"/>
                                          </p:val>
                                        </p:tav>
                                      </p:tavLst>
                                    </p:anim>
                                    <p:animEffect transition="in" filter="wipe(down)">
                                      <p:cBhvr>
                                        <p:cTn id="30" dur="500"/>
                                        <p:tgtEl>
                                          <p:spTgt spid="41"/>
                                        </p:tgtEl>
                                      </p:cBhvr>
                                    </p:animEffect>
                                  </p:childTnLst>
                                </p:cTn>
                              </p:par>
                            </p:childTnLst>
                          </p:cTn>
                        </p:par>
                        <p:par>
                          <p:cTn id="31" fill="hold">
                            <p:stCondLst>
                              <p:cond delay="3000"/>
                            </p:stCondLst>
                            <p:childTnLst>
                              <p:par>
                                <p:cTn id="32" presetID="12" presetClass="entr" presetSubtype="1"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500"/>
                                        <p:tgtEl>
                                          <p:spTgt spid="44"/>
                                        </p:tgtEl>
                                        <p:attrNameLst>
                                          <p:attrName>ppt_y</p:attrName>
                                        </p:attrNameLst>
                                      </p:cBhvr>
                                      <p:tavLst>
                                        <p:tav tm="0">
                                          <p:val>
                                            <p:strVal val="#ppt_y-#ppt_h*1.125000"/>
                                          </p:val>
                                        </p:tav>
                                        <p:tav tm="100000">
                                          <p:val>
                                            <p:strVal val="#ppt_y"/>
                                          </p:val>
                                        </p:tav>
                                      </p:tavLst>
                                    </p:anim>
                                    <p:animEffect transition="in" filter="wipe(down)">
                                      <p:cBhvr>
                                        <p:cTn id="35" dur="500"/>
                                        <p:tgtEl>
                                          <p:spTgt spid="44"/>
                                        </p:tgtEl>
                                      </p:cBhvr>
                                    </p:animEffect>
                                  </p:childTnLst>
                                </p:cTn>
                              </p:par>
                            </p:childTnLst>
                          </p:cTn>
                        </p:par>
                        <p:par>
                          <p:cTn id="36" fill="hold">
                            <p:stCondLst>
                              <p:cond delay="3500"/>
                            </p:stCondLst>
                            <p:childTnLst>
                              <p:par>
                                <p:cTn id="37" presetID="12" presetClass="entr" presetSubtype="1"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p:tgtEl>
                                          <p:spTgt spid="47"/>
                                        </p:tgtEl>
                                        <p:attrNameLst>
                                          <p:attrName>ppt_y</p:attrName>
                                        </p:attrNameLst>
                                      </p:cBhvr>
                                      <p:tavLst>
                                        <p:tav tm="0">
                                          <p:val>
                                            <p:strVal val="#ppt_y-#ppt_h*1.125000"/>
                                          </p:val>
                                        </p:tav>
                                        <p:tav tm="100000">
                                          <p:val>
                                            <p:strVal val="#ppt_y"/>
                                          </p:val>
                                        </p:tav>
                                      </p:tavLst>
                                    </p:anim>
                                    <p:animEffect transition="in" filter="wipe(down)">
                                      <p:cBhvr>
                                        <p:cTn id="40" dur="500"/>
                                        <p:tgtEl>
                                          <p:spTgt spid="47"/>
                                        </p:tgtEl>
                                      </p:cBhvr>
                                    </p:animEffect>
                                  </p:childTnLst>
                                </p:cTn>
                              </p:par>
                            </p:childTnLst>
                          </p:cTn>
                        </p:par>
                        <p:par>
                          <p:cTn id="41" fill="hold">
                            <p:stCondLst>
                              <p:cond delay="4000"/>
                            </p:stCondLst>
                            <p:childTnLst>
                              <p:par>
                                <p:cTn id="42" presetID="12" presetClass="entr" presetSubtype="1"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additive="base">
                                        <p:cTn id="44" dur="500"/>
                                        <p:tgtEl>
                                          <p:spTgt spid="50"/>
                                        </p:tgtEl>
                                        <p:attrNameLst>
                                          <p:attrName>ppt_y</p:attrName>
                                        </p:attrNameLst>
                                      </p:cBhvr>
                                      <p:tavLst>
                                        <p:tav tm="0">
                                          <p:val>
                                            <p:strVal val="#ppt_y-#ppt_h*1.125000"/>
                                          </p:val>
                                        </p:tav>
                                        <p:tav tm="100000">
                                          <p:val>
                                            <p:strVal val="#ppt_y"/>
                                          </p:val>
                                        </p:tav>
                                      </p:tavLst>
                                    </p:anim>
                                    <p:animEffect transition="in" filter="wipe(down)">
                                      <p:cBhvr>
                                        <p:cTn id="4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183" y="2109738"/>
            <a:ext cx="10021043" cy="3744810"/>
            <a:chOff x="466626" y="1221097"/>
            <a:chExt cx="7730946" cy="2889014"/>
          </a:xfrm>
        </p:grpSpPr>
        <p:sp>
          <p:nvSpPr>
            <p:cNvPr id="111" name="Rectangle 3"/>
            <p:cNvSpPr/>
            <p:nvPr/>
          </p:nvSpPr>
          <p:spPr>
            <a:xfrm>
              <a:off x="469900" y="1221426"/>
              <a:ext cx="2016125" cy="686012"/>
            </a:xfrm>
            <a:prstGeom prst="rect">
              <a:avLst/>
            </a:prstGeom>
            <a:solidFill>
              <a:schemeClr val="bg1"/>
            </a:solidFill>
            <a:ln>
              <a:noFill/>
            </a:ln>
          </p:spPr>
          <p:style>
            <a:lnRef idx="2">
              <a:schemeClr val="accent1">
                <a:shade val="50000"/>
              </a:schemeClr>
            </a:lnRef>
            <a:fillRef idx="4294967295">
              <a:schemeClr val="dk2"/>
            </a:fillRef>
            <a:effectRef idx="0">
              <a:schemeClr val="accent1"/>
            </a:effectRef>
            <a:fontRef idx="minor">
              <a:schemeClr val="lt1"/>
            </a:fontRef>
          </p:style>
          <p:txBody>
            <a:bodyPr lIns="65024" tIns="32512" rIns="65024" bIns="32512" rtlCol="0" anchor="ctr"/>
            <a:lstStyle/>
            <a:p>
              <a:pPr algn="ctr">
                <a:lnSpc>
                  <a:spcPct val="120000"/>
                </a:lnSpc>
              </a:pPr>
              <a:endParaRPr lang="en-US" sz="1705">
                <a:solidFill>
                  <a:schemeClr val="bg1"/>
                </a:solidFill>
                <a:cs typeface="+mn-ea"/>
                <a:sym typeface="+mn-lt"/>
              </a:endParaRPr>
            </a:p>
          </p:txBody>
        </p:sp>
        <p:sp>
          <p:nvSpPr>
            <p:cNvPr id="112" name="Rectangle 29"/>
            <p:cNvSpPr/>
            <p:nvPr/>
          </p:nvSpPr>
          <p:spPr>
            <a:xfrm>
              <a:off x="2596876" y="3199294"/>
              <a:ext cx="5600696" cy="686012"/>
            </a:xfrm>
            <a:prstGeom prst="rect">
              <a:avLst/>
            </a:prstGeom>
            <a:solidFill>
              <a:srgbClr val="EF2558"/>
            </a:solidFill>
            <a:ln>
              <a:noFill/>
            </a:ln>
          </p:spPr>
          <p:style>
            <a:lnRef idx="2">
              <a:schemeClr val="accent1">
                <a:shade val="50000"/>
              </a:schemeClr>
            </a:lnRef>
            <a:fillRef idx="4294967295">
              <a:schemeClr val="dk2"/>
            </a:fillRef>
            <a:effectRef idx="0">
              <a:schemeClr val="accent1"/>
            </a:effectRef>
            <a:fontRef idx="minor">
              <a:schemeClr val="lt1"/>
            </a:fontRef>
          </p:style>
          <p:txBody>
            <a:bodyPr lIns="65024" tIns="32512" rIns="65024" bIns="32512" rtlCol="0" anchor="ctr"/>
            <a:lstStyle/>
            <a:p>
              <a:pPr>
                <a:lnSpc>
                  <a:spcPct val="120000"/>
                </a:lnSpc>
              </a:pPr>
              <a:endParaRPr lang="en-US" altLang="zh-CN" sz="900">
                <a:solidFill>
                  <a:schemeClr val="bg1"/>
                </a:solidFill>
                <a:ea typeface="微软雅黑" panose="020B0503020204020204" pitchFamily="34" charset="-122"/>
                <a:cs typeface="+mn-ea"/>
                <a:sym typeface="+mn-lt"/>
              </a:endParaRPr>
            </a:p>
            <a:p>
              <a:pPr>
                <a:lnSpc>
                  <a:spcPct val="120000"/>
                </a:lnSpc>
              </a:pPr>
              <a:endParaRPr lang="en-US" altLang="zh-CN" sz="1200">
                <a:solidFill>
                  <a:schemeClr val="bg1"/>
                </a:solidFill>
                <a:ea typeface="微软雅黑" panose="020B0503020204020204" pitchFamily="34" charset="-122"/>
                <a:cs typeface="+mn-ea"/>
                <a:sym typeface="+mn-lt"/>
              </a:endParaRPr>
            </a:p>
            <a:p>
              <a:pPr>
                <a:lnSpc>
                  <a:spcPct val="120000"/>
                </a:lnSpc>
              </a:pPr>
              <a:endParaRPr lang="en-US" altLang="zh-CN" sz="1200">
                <a:solidFill>
                  <a:schemeClr val="bg1"/>
                </a:solidFill>
                <a:ea typeface="微软雅黑" panose="020B0503020204020204" pitchFamily="34" charset="-122"/>
                <a:cs typeface="+mn-ea"/>
                <a:sym typeface="+mn-lt"/>
              </a:endParaRPr>
            </a:p>
            <a:p>
              <a:pPr>
                <a:lnSpc>
                  <a:spcPct val="120000"/>
                </a:lnSpc>
              </a:pPr>
              <a:r>
                <a:rPr lang="zh-CN" altLang="en-US" sz="1200">
                  <a:solidFill>
                    <a:schemeClr val="bg1"/>
                  </a:solidFill>
                  <a:ea typeface="微软雅黑" panose="020B0503020204020204" pitchFamily="34" charset="-122"/>
                  <a:cs typeface="+mn-ea"/>
                  <a:sym typeface="+mn-lt"/>
                </a:rPr>
                <a:t>您的内容打在这里在此框中选择粘贴，并选择只保留文字。您的内容打在这里，或者通过复制您的文本您的内容打在这里在此框中选择粘贴，并选择只保留文字。您的内容打在这里，或者通过复制您的文本</a:t>
              </a:r>
              <a:endParaRPr lang="en-GB" altLang="zh-CN" sz="1200">
                <a:solidFill>
                  <a:schemeClr val="bg1"/>
                </a:solidFill>
                <a:ea typeface="微软雅黑" panose="020B0503020204020204" pitchFamily="34" charset="-122"/>
                <a:cs typeface="+mn-ea"/>
                <a:sym typeface="+mn-lt"/>
              </a:endParaRPr>
            </a:p>
            <a:p>
              <a:pPr>
                <a:lnSpc>
                  <a:spcPct val="120000"/>
                </a:lnSpc>
              </a:pPr>
              <a:endParaRPr lang="zh-CN" altLang="en-US" sz="1200">
                <a:solidFill>
                  <a:schemeClr val="bg1"/>
                </a:solidFill>
                <a:ea typeface="微软雅黑" panose="020B0503020204020204" pitchFamily="34" charset="-122"/>
                <a:cs typeface="+mn-ea"/>
                <a:sym typeface="+mn-lt"/>
              </a:endParaRPr>
            </a:p>
            <a:p>
              <a:pPr>
                <a:lnSpc>
                  <a:spcPct val="120000"/>
                </a:lnSpc>
              </a:pPr>
              <a:endParaRPr lang="en-GB" altLang="zh-CN" sz="1200">
                <a:solidFill>
                  <a:schemeClr val="bg1"/>
                </a:solidFill>
                <a:ea typeface="微软雅黑" panose="020B0503020204020204" pitchFamily="34" charset="-122"/>
                <a:cs typeface="+mn-ea"/>
                <a:sym typeface="+mn-lt"/>
              </a:endParaRPr>
            </a:p>
            <a:p>
              <a:pPr>
                <a:lnSpc>
                  <a:spcPct val="120000"/>
                </a:lnSpc>
              </a:pPr>
              <a:endParaRPr lang="zh-CN" altLang="en-US" sz="1200">
                <a:solidFill>
                  <a:schemeClr val="bg1"/>
                </a:solidFill>
                <a:ea typeface="微软雅黑" panose="020B0503020204020204" pitchFamily="34" charset="-122"/>
                <a:cs typeface="+mn-ea"/>
                <a:sym typeface="+mn-lt"/>
              </a:endParaRPr>
            </a:p>
          </p:txBody>
        </p:sp>
        <p:sp>
          <p:nvSpPr>
            <p:cNvPr id="113" name="Rectangle 18"/>
            <p:cNvSpPr/>
            <p:nvPr/>
          </p:nvSpPr>
          <p:spPr>
            <a:xfrm>
              <a:off x="5006220" y="1221097"/>
              <a:ext cx="2342660" cy="1901974"/>
            </a:xfrm>
            <a:prstGeom prst="rect">
              <a:avLst/>
            </a:prstGeom>
            <a:solidFill>
              <a:srgbClr val="009C9A"/>
            </a:solidFill>
            <a:ln>
              <a:noFill/>
            </a:ln>
          </p:spPr>
          <p:style>
            <a:lnRef idx="2">
              <a:schemeClr val="accent1">
                <a:shade val="50000"/>
              </a:schemeClr>
            </a:lnRef>
            <a:fillRef idx="4294967295">
              <a:schemeClr val="dk2"/>
            </a:fillRef>
            <a:effectRef idx="0">
              <a:schemeClr val="accent1"/>
            </a:effectRef>
            <a:fontRef idx="minor">
              <a:schemeClr val="lt1"/>
            </a:fontRef>
          </p:style>
          <p:txBody>
            <a:bodyPr lIns="65024" tIns="32512" rIns="65024" bIns="32512" rtlCol="0" anchor="ctr"/>
            <a:lstStyle/>
            <a:p>
              <a:pPr algn="ctr" fontAlgn="base">
                <a:lnSpc>
                  <a:spcPct val="120000"/>
                </a:lnSpc>
                <a:spcBef>
                  <a:spcPct val="0"/>
                </a:spcBef>
                <a:spcAft>
                  <a:spcPct val="0"/>
                </a:spcAft>
                <a:buFont typeface="Arial" panose="020B0604020202020204" pitchFamily="34" charset="0"/>
                <a:buChar char="•"/>
              </a:pPr>
              <a:r>
                <a:rPr lang="zh-CN" altLang="en-US" sz="1200">
                  <a:solidFill>
                    <a:schemeClr val="bg1"/>
                  </a:solidFill>
                  <a:ea typeface="微软雅黑" panose="020B0503020204020204" pitchFamily="34" charset="-122"/>
                  <a:cs typeface="+mn-ea"/>
                  <a:sym typeface="+mn-lt"/>
                </a:rPr>
                <a:t>单击添加标题</a:t>
              </a:r>
              <a:endParaRPr lang="en-US" altLang="zh-CN" sz="1200">
                <a:solidFill>
                  <a:schemeClr val="bg1"/>
                </a:solidFill>
                <a:ea typeface="微软雅黑" panose="020B0503020204020204" pitchFamily="34" charset="-122"/>
                <a:cs typeface="+mn-ea"/>
                <a:sym typeface="+mn-lt"/>
              </a:endParaRPr>
            </a:p>
            <a:p>
              <a:pPr marL="203200" indent="-203200" algn="ctr">
                <a:lnSpc>
                  <a:spcPct val="120000"/>
                </a:lnSpc>
                <a:spcBef>
                  <a:spcPct val="0"/>
                </a:spcBef>
                <a:spcAft>
                  <a:spcPct val="0"/>
                </a:spcAft>
                <a:buFont typeface="Wingdings" panose="05000000000000000000" pitchFamily="2" charset="2"/>
                <a:buChar char="n"/>
              </a:pPr>
              <a:endParaRPr lang="en-US" sz="1200">
                <a:solidFill>
                  <a:schemeClr val="bg1"/>
                </a:solidFill>
                <a:cs typeface="+mn-ea"/>
                <a:sym typeface="+mn-lt"/>
              </a:endParaRPr>
            </a:p>
            <a:p>
              <a:pPr algn="ctr" fontAlgn="base">
                <a:lnSpc>
                  <a:spcPct val="120000"/>
                </a:lnSpc>
                <a:spcBef>
                  <a:spcPct val="0"/>
                </a:spcBef>
                <a:spcAft>
                  <a:spcPct val="0"/>
                </a:spcAft>
                <a:buFont typeface="Arial" panose="020B0604020202020204" pitchFamily="34" charset="0"/>
                <a:buChar char="•"/>
              </a:pPr>
              <a:r>
                <a:rPr lang="zh-CN" altLang="en-US" sz="1200">
                  <a:solidFill>
                    <a:schemeClr val="bg1"/>
                  </a:solidFill>
                  <a:ea typeface="微软雅黑" panose="020B0503020204020204" pitchFamily="34" charset="-122"/>
                  <a:cs typeface="+mn-ea"/>
                  <a:sym typeface="+mn-lt"/>
                </a:rPr>
                <a:t>单击添加标题</a:t>
              </a:r>
              <a:endParaRPr lang="en-US" altLang="zh-CN" sz="1200">
                <a:solidFill>
                  <a:schemeClr val="bg1"/>
                </a:solidFill>
                <a:ea typeface="微软雅黑" panose="020B0503020204020204" pitchFamily="34" charset="-122"/>
                <a:cs typeface="+mn-ea"/>
                <a:sym typeface="+mn-lt"/>
              </a:endParaRPr>
            </a:p>
            <a:p>
              <a:pPr marL="203200" indent="-203200" algn="ctr">
                <a:lnSpc>
                  <a:spcPct val="120000"/>
                </a:lnSpc>
                <a:spcBef>
                  <a:spcPct val="0"/>
                </a:spcBef>
                <a:spcAft>
                  <a:spcPct val="0"/>
                </a:spcAft>
                <a:buFont typeface="Wingdings" panose="05000000000000000000" pitchFamily="2" charset="2"/>
                <a:buChar char="n"/>
              </a:pPr>
              <a:endParaRPr lang="en-US" sz="1200">
                <a:solidFill>
                  <a:schemeClr val="bg1"/>
                </a:solidFill>
                <a:cs typeface="+mn-ea"/>
                <a:sym typeface="+mn-lt"/>
              </a:endParaRPr>
            </a:p>
            <a:p>
              <a:pPr algn="ctr" fontAlgn="base">
                <a:lnSpc>
                  <a:spcPct val="120000"/>
                </a:lnSpc>
                <a:spcBef>
                  <a:spcPct val="0"/>
                </a:spcBef>
                <a:spcAft>
                  <a:spcPct val="0"/>
                </a:spcAft>
                <a:buFont typeface="Arial" panose="020B0604020202020204" pitchFamily="34" charset="0"/>
                <a:buChar char="•"/>
              </a:pPr>
              <a:r>
                <a:rPr lang="zh-CN" altLang="en-US" sz="1200">
                  <a:solidFill>
                    <a:schemeClr val="bg1"/>
                  </a:solidFill>
                  <a:ea typeface="微软雅黑" panose="020B0503020204020204" pitchFamily="34" charset="-122"/>
                  <a:cs typeface="+mn-ea"/>
                  <a:sym typeface="+mn-lt"/>
                </a:rPr>
                <a:t>单击添加标题</a:t>
              </a:r>
              <a:endParaRPr lang="en-US" altLang="zh-CN" sz="1200">
                <a:solidFill>
                  <a:schemeClr val="bg1"/>
                </a:solidFill>
                <a:ea typeface="微软雅黑" panose="020B0503020204020204" pitchFamily="34" charset="-122"/>
                <a:cs typeface="+mn-ea"/>
                <a:sym typeface="+mn-lt"/>
              </a:endParaRPr>
            </a:p>
            <a:p>
              <a:pPr marL="203200" indent="-203200" algn="ctr">
                <a:lnSpc>
                  <a:spcPct val="120000"/>
                </a:lnSpc>
                <a:spcBef>
                  <a:spcPct val="0"/>
                </a:spcBef>
                <a:spcAft>
                  <a:spcPct val="0"/>
                </a:spcAft>
                <a:buFont typeface="Wingdings" panose="05000000000000000000" pitchFamily="2" charset="2"/>
                <a:buChar char="n"/>
              </a:pPr>
              <a:endParaRPr lang="en-US" sz="1200">
                <a:solidFill>
                  <a:schemeClr val="bg1"/>
                </a:solidFill>
                <a:cs typeface="+mn-ea"/>
                <a:sym typeface="+mn-lt"/>
              </a:endParaRPr>
            </a:p>
            <a:p>
              <a:pPr algn="ctr" fontAlgn="base">
                <a:lnSpc>
                  <a:spcPct val="120000"/>
                </a:lnSpc>
                <a:spcBef>
                  <a:spcPct val="0"/>
                </a:spcBef>
                <a:spcAft>
                  <a:spcPct val="0"/>
                </a:spcAft>
                <a:buFont typeface="Arial" panose="020B0604020202020204" pitchFamily="34" charset="0"/>
                <a:buChar char="•"/>
              </a:pPr>
              <a:r>
                <a:rPr lang="zh-CN" altLang="en-US" sz="1200">
                  <a:solidFill>
                    <a:schemeClr val="bg1"/>
                  </a:solidFill>
                  <a:ea typeface="微软雅黑" panose="020B0503020204020204" pitchFamily="34" charset="-122"/>
                  <a:cs typeface="+mn-ea"/>
                  <a:sym typeface="+mn-lt"/>
                </a:rPr>
                <a:t>单击添加标题</a:t>
              </a:r>
              <a:endParaRPr lang="en-US" altLang="zh-CN" sz="1200">
                <a:solidFill>
                  <a:schemeClr val="bg1"/>
                </a:solidFill>
                <a:ea typeface="微软雅黑" panose="020B0503020204020204" pitchFamily="34" charset="-122"/>
                <a:cs typeface="+mn-ea"/>
                <a:sym typeface="+mn-lt"/>
              </a:endParaRPr>
            </a:p>
          </p:txBody>
        </p:sp>
        <p:sp>
          <p:nvSpPr>
            <p:cNvPr id="114" name="Rectangle 44"/>
            <p:cNvSpPr/>
            <p:nvPr/>
          </p:nvSpPr>
          <p:spPr>
            <a:xfrm>
              <a:off x="2596875" y="1221097"/>
              <a:ext cx="2289451" cy="1901974"/>
            </a:xfrm>
            <a:prstGeom prst="rect">
              <a:avLst/>
            </a:prstGeom>
            <a:blipFill dpi="0" rotWithShape="1">
              <a:blip r:embed="rId1">
                <a:extLst>
                  <a:ext uri="{28A0092B-C50C-407E-A947-70E740481C1C}">
                    <a14:useLocalDpi xmlns:a14="http://schemas.microsoft.com/office/drawing/2010/main" val="0"/>
                  </a:ext>
                </a:extLst>
              </a:blip>
              <a:stretch>
                <a:fillRect l="-12182" r="-12182"/>
              </a:stretch>
            </a:blipFill>
            <a:ln>
              <a:noFill/>
            </a:ln>
          </p:spPr>
          <p:style>
            <a:lnRef idx="2">
              <a:schemeClr val="accent1">
                <a:shade val="50000"/>
              </a:schemeClr>
            </a:lnRef>
            <a:fillRef idx="4294967295">
              <a:schemeClr val="dk2"/>
            </a:fillRef>
            <a:effectRef idx="0">
              <a:schemeClr val="accent1"/>
            </a:effectRef>
            <a:fontRef idx="minor">
              <a:schemeClr val="lt1"/>
            </a:fontRef>
          </p:style>
          <p:txBody>
            <a:bodyPr lIns="65024" tIns="32512" rIns="65024" bIns="32512" rtlCol="0" anchor="ctr"/>
            <a:lstStyle/>
            <a:p>
              <a:pPr algn="ctr">
                <a:lnSpc>
                  <a:spcPct val="120000"/>
                </a:lnSpc>
              </a:pPr>
              <a:endParaRPr lang="en-US" sz="1705">
                <a:solidFill>
                  <a:schemeClr val="bg1"/>
                </a:solidFill>
                <a:cs typeface="+mn-ea"/>
                <a:sym typeface="+mn-lt"/>
              </a:endParaRPr>
            </a:p>
          </p:txBody>
        </p:sp>
        <p:sp>
          <p:nvSpPr>
            <p:cNvPr id="115" name="矩形 114"/>
            <p:cNvSpPr/>
            <p:nvPr/>
          </p:nvSpPr>
          <p:spPr>
            <a:xfrm>
              <a:off x="466627" y="1958757"/>
              <a:ext cx="2012675" cy="990919"/>
            </a:xfrm>
            <a:prstGeom prst="rect">
              <a:avLst/>
            </a:prstGeom>
          </p:spPr>
          <p:txBody>
            <a:bodyPr wrap="square" lIns="65024" tIns="32512" rIns="65024" bIns="32512">
              <a:spAutoFit/>
            </a:bodyPr>
            <a:lstStyle/>
            <a:p>
              <a:pPr fontAlgn="base">
                <a:lnSpc>
                  <a:spcPct val="120000"/>
                </a:lnSpc>
                <a:spcBef>
                  <a:spcPct val="0"/>
                </a:spcBef>
                <a:spcAft>
                  <a:spcPct val="0"/>
                </a:spcAft>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a:p>
              <a:pPr>
                <a:lnSpc>
                  <a:spcPct val="120000"/>
                </a:lnSpc>
                <a:spcBef>
                  <a:spcPct val="0"/>
                </a:spcBef>
                <a:spcAft>
                  <a:spcPct val="0"/>
                </a:spcAft>
              </a:pPr>
              <a:r>
                <a:rPr lang="zh-CN" altLang="en-US" sz="1200">
                  <a:solidFill>
                    <a:schemeClr val="bg1"/>
                  </a:solidFill>
                  <a:ea typeface="微软雅黑" panose="020B0503020204020204" pitchFamily="34" charset="-122"/>
                  <a:cs typeface="+mn-ea"/>
                  <a:sym typeface="+mn-lt"/>
                </a:rPr>
                <a:t>您的内容打在这里在此框中选择粘贴，并选择只保留文字。您的内容打在这里，或者通过复制您的文本</a:t>
              </a:r>
              <a:endParaRPr lang="en-GB" altLang="zh-CN" sz="1200">
                <a:solidFill>
                  <a:schemeClr val="bg1"/>
                </a:solidFill>
                <a:ea typeface="微软雅黑" panose="020B0503020204020204" pitchFamily="34" charset="-122"/>
                <a:cs typeface="+mn-ea"/>
                <a:sym typeface="+mn-lt"/>
              </a:endParaRPr>
            </a:p>
            <a:p>
              <a:pPr>
                <a:lnSpc>
                  <a:spcPct val="120000"/>
                </a:lnSpc>
                <a:spcBef>
                  <a:spcPct val="0"/>
                </a:spcBef>
                <a:spcAft>
                  <a:spcPct val="0"/>
                </a:spcAft>
              </a:pPr>
              <a:endParaRPr lang="zh-CN" altLang="en-US" sz="1200">
                <a:solidFill>
                  <a:schemeClr val="bg1"/>
                </a:solidFill>
                <a:ea typeface="微软雅黑" panose="020B0503020204020204" pitchFamily="34" charset="-122"/>
                <a:cs typeface="+mn-ea"/>
                <a:sym typeface="+mn-lt"/>
              </a:endParaRPr>
            </a:p>
          </p:txBody>
        </p:sp>
        <p:sp>
          <p:nvSpPr>
            <p:cNvPr id="116" name="矩形 115"/>
            <p:cNvSpPr/>
            <p:nvPr/>
          </p:nvSpPr>
          <p:spPr>
            <a:xfrm>
              <a:off x="466626" y="3119192"/>
              <a:ext cx="2012675" cy="990919"/>
            </a:xfrm>
            <a:prstGeom prst="rect">
              <a:avLst/>
            </a:prstGeom>
          </p:spPr>
          <p:txBody>
            <a:bodyPr wrap="square" lIns="65024" tIns="32512" rIns="65024" bIns="32512">
              <a:spAutoFit/>
            </a:bodyPr>
            <a:lstStyle/>
            <a:p>
              <a:pPr fontAlgn="base">
                <a:lnSpc>
                  <a:spcPct val="120000"/>
                </a:lnSpc>
                <a:spcBef>
                  <a:spcPct val="0"/>
                </a:spcBef>
                <a:spcAft>
                  <a:spcPct val="0"/>
                </a:spcAft>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a:p>
              <a:pPr>
                <a:lnSpc>
                  <a:spcPct val="120000"/>
                </a:lnSpc>
                <a:spcBef>
                  <a:spcPct val="0"/>
                </a:spcBef>
                <a:spcAft>
                  <a:spcPct val="0"/>
                </a:spcAft>
              </a:pPr>
              <a:r>
                <a:rPr lang="zh-CN" altLang="en-US" sz="1200">
                  <a:solidFill>
                    <a:schemeClr val="bg1"/>
                  </a:solidFill>
                  <a:ea typeface="微软雅黑" panose="020B0503020204020204" pitchFamily="34" charset="-122"/>
                  <a:cs typeface="+mn-ea"/>
                  <a:sym typeface="+mn-lt"/>
                </a:rPr>
                <a:t>您的内容打在这里在此框中选择粘贴，并选择只保留文字。您的内容打在这里，或者通过复制您的文本</a:t>
              </a:r>
              <a:endParaRPr lang="en-GB" altLang="zh-CN" sz="1200">
                <a:solidFill>
                  <a:schemeClr val="bg1"/>
                </a:solidFill>
                <a:ea typeface="微软雅黑" panose="020B0503020204020204" pitchFamily="34" charset="-122"/>
                <a:cs typeface="+mn-ea"/>
                <a:sym typeface="+mn-lt"/>
              </a:endParaRPr>
            </a:p>
            <a:p>
              <a:pPr>
                <a:lnSpc>
                  <a:spcPct val="120000"/>
                </a:lnSpc>
                <a:spcBef>
                  <a:spcPct val="0"/>
                </a:spcBef>
                <a:spcAft>
                  <a:spcPct val="0"/>
                </a:spcAft>
              </a:pPr>
              <a:endParaRPr lang="zh-CN" altLang="en-US" sz="1200">
                <a:solidFill>
                  <a:schemeClr val="bg1"/>
                </a:solidFill>
                <a:ea typeface="微软雅黑" panose="020B0503020204020204" pitchFamily="34" charset="-122"/>
                <a:cs typeface="+mn-ea"/>
                <a:sym typeface="+mn-lt"/>
              </a:endParaRPr>
            </a:p>
          </p:txBody>
        </p:sp>
      </p:grpSp>
      <p:grpSp>
        <p:nvGrpSpPr>
          <p:cNvPr id="18" name="组合 17"/>
          <p:cNvGrpSpPr/>
          <p:nvPr/>
        </p:nvGrpSpPr>
        <p:grpSpPr>
          <a:xfrm>
            <a:off x="2908521" y="412719"/>
            <a:ext cx="6226164" cy="1029014"/>
            <a:chOff x="2181390" y="309539"/>
            <a:chExt cx="4669623" cy="771760"/>
          </a:xfrm>
        </p:grpSpPr>
        <p:grpSp>
          <p:nvGrpSpPr>
            <p:cNvPr id="19" name="组合 18"/>
            <p:cNvGrpSpPr/>
            <p:nvPr/>
          </p:nvGrpSpPr>
          <p:grpSpPr>
            <a:xfrm>
              <a:off x="3574696" y="583215"/>
              <a:ext cx="1982419" cy="446227"/>
              <a:chOff x="3574696" y="583215"/>
              <a:chExt cx="1982419" cy="446227"/>
            </a:xfrm>
          </p:grpSpPr>
          <p:sp>
            <p:nvSpPr>
              <p:cNvPr id="22" name="圆角矩形 21"/>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3"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3000">
        <p14:warp dir="in"/>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9938" y="1793366"/>
            <a:ext cx="10244226" cy="4489550"/>
            <a:chOff x="1169534" y="1926551"/>
            <a:chExt cx="10804457" cy="4735066"/>
          </a:xfrm>
        </p:grpSpPr>
        <p:sp>
          <p:nvSpPr>
            <p:cNvPr id="40" name="TextBox 30"/>
            <p:cNvSpPr txBox="1"/>
            <p:nvPr/>
          </p:nvSpPr>
          <p:spPr>
            <a:xfrm>
              <a:off x="1326427" y="3953318"/>
              <a:ext cx="2282751" cy="325825"/>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41" name="TextBox 40"/>
            <p:cNvSpPr txBox="1"/>
            <p:nvPr/>
          </p:nvSpPr>
          <p:spPr>
            <a:xfrm>
              <a:off x="3496546" y="1926551"/>
              <a:ext cx="1862592" cy="325825"/>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42" name="TextBox 30"/>
            <p:cNvSpPr txBox="1"/>
            <p:nvPr/>
          </p:nvSpPr>
          <p:spPr>
            <a:xfrm>
              <a:off x="7936461" y="1926551"/>
              <a:ext cx="1862592" cy="325825"/>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43" name="TextBox 30"/>
            <p:cNvSpPr txBox="1"/>
            <p:nvPr/>
          </p:nvSpPr>
          <p:spPr>
            <a:xfrm>
              <a:off x="9744425" y="3953318"/>
              <a:ext cx="1862592" cy="325825"/>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44" name="Freeform 12"/>
            <p:cNvSpPr/>
            <p:nvPr/>
          </p:nvSpPr>
          <p:spPr bwMode="auto">
            <a:xfrm>
              <a:off x="4102030" y="3942588"/>
              <a:ext cx="1934911" cy="2719028"/>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3">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solidFill>
              <a:srgbClr val="009C9A"/>
            </a:solidFill>
            <a:ln>
              <a:noFill/>
            </a:ln>
          </p:spPr>
          <p:txBody>
            <a:bodyPr vert="horz" wrap="square" lIns="86680" tIns="43341" rIns="86680" bIns="43341" numCol="1" anchor="t" anchorCtr="0" compatLnSpc="1"/>
            <a:lstStyle/>
            <a:p>
              <a:pPr>
                <a:lnSpc>
                  <a:spcPct val="120000"/>
                </a:lnSpc>
              </a:pPr>
              <a:endParaRPr lang="zh-CN" altLang="en-US" sz="1140">
                <a:solidFill>
                  <a:schemeClr val="bg1"/>
                </a:solidFill>
                <a:ea typeface="微软雅黑" panose="020B0503020204020204" pitchFamily="34" charset="-122"/>
                <a:cs typeface="+mn-ea"/>
                <a:sym typeface="+mn-lt"/>
              </a:endParaRPr>
            </a:p>
          </p:txBody>
        </p:sp>
        <p:sp>
          <p:nvSpPr>
            <p:cNvPr id="45" name="Freeform 13"/>
            <p:cNvSpPr/>
            <p:nvPr/>
          </p:nvSpPr>
          <p:spPr bwMode="auto">
            <a:xfrm>
              <a:off x="5289328" y="2888628"/>
              <a:ext cx="1215867" cy="3772989"/>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1"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solidFill>
              <a:srgbClr val="EF2558"/>
            </a:solidFill>
            <a:ln>
              <a:noFill/>
            </a:ln>
          </p:spPr>
          <p:txBody>
            <a:bodyPr vert="horz" wrap="square" lIns="86680" tIns="43341" rIns="86680" bIns="43341" numCol="1" anchor="t" anchorCtr="0" compatLnSpc="1"/>
            <a:lstStyle/>
            <a:p>
              <a:pPr>
                <a:lnSpc>
                  <a:spcPct val="120000"/>
                </a:lnSpc>
              </a:pPr>
              <a:endParaRPr lang="zh-CN" altLang="en-US" sz="1140">
                <a:solidFill>
                  <a:schemeClr val="bg1"/>
                </a:solidFill>
                <a:ea typeface="微软雅黑" panose="020B0503020204020204" pitchFamily="34" charset="-122"/>
                <a:cs typeface="+mn-ea"/>
                <a:sym typeface="+mn-lt"/>
              </a:endParaRPr>
            </a:p>
          </p:txBody>
        </p:sp>
        <p:sp>
          <p:nvSpPr>
            <p:cNvPr id="46" name="Freeform 14"/>
            <p:cNvSpPr/>
            <p:nvPr/>
          </p:nvSpPr>
          <p:spPr bwMode="auto">
            <a:xfrm>
              <a:off x="7154398" y="3942588"/>
              <a:ext cx="1933323" cy="2719028"/>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3">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solidFill>
              <a:srgbClr val="EF2558"/>
            </a:solidFill>
            <a:ln>
              <a:noFill/>
            </a:ln>
          </p:spPr>
          <p:txBody>
            <a:bodyPr vert="horz" wrap="square" lIns="86680" tIns="43341" rIns="86680" bIns="43341" numCol="1" anchor="t" anchorCtr="0" compatLnSpc="1"/>
            <a:lstStyle/>
            <a:p>
              <a:pPr>
                <a:lnSpc>
                  <a:spcPct val="120000"/>
                </a:lnSpc>
              </a:pPr>
              <a:endParaRPr lang="zh-CN" altLang="en-US" sz="1140">
                <a:solidFill>
                  <a:schemeClr val="bg1"/>
                </a:solidFill>
                <a:ea typeface="微软雅黑" panose="020B0503020204020204" pitchFamily="34" charset="-122"/>
                <a:cs typeface="+mn-ea"/>
                <a:sym typeface="+mn-lt"/>
              </a:endParaRPr>
            </a:p>
          </p:txBody>
        </p:sp>
        <p:sp>
          <p:nvSpPr>
            <p:cNvPr id="47" name="Freeform 15"/>
            <p:cNvSpPr/>
            <p:nvPr/>
          </p:nvSpPr>
          <p:spPr bwMode="auto">
            <a:xfrm>
              <a:off x="6686144" y="2888628"/>
              <a:ext cx="1214281" cy="3772989"/>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1"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solidFill>
              <a:srgbClr val="009C9A"/>
            </a:solidFill>
            <a:ln>
              <a:noFill/>
            </a:ln>
          </p:spPr>
          <p:txBody>
            <a:bodyPr vert="horz" wrap="square" lIns="86680" tIns="43341" rIns="86680" bIns="43341" numCol="1" anchor="t" anchorCtr="0" compatLnSpc="1"/>
            <a:lstStyle/>
            <a:p>
              <a:pPr>
                <a:lnSpc>
                  <a:spcPct val="120000"/>
                </a:lnSpc>
              </a:pPr>
              <a:endParaRPr lang="zh-CN" altLang="en-US" sz="1140">
                <a:solidFill>
                  <a:schemeClr val="bg1"/>
                </a:solidFill>
                <a:ea typeface="微软雅黑" panose="020B0503020204020204" pitchFamily="34" charset="-122"/>
                <a:cs typeface="+mn-ea"/>
                <a:sym typeface="+mn-lt"/>
              </a:endParaRPr>
            </a:p>
          </p:txBody>
        </p:sp>
        <p:sp>
          <p:nvSpPr>
            <p:cNvPr id="49" name="TextBox 29"/>
            <p:cNvSpPr txBox="1"/>
            <p:nvPr/>
          </p:nvSpPr>
          <p:spPr>
            <a:xfrm>
              <a:off x="1169534" y="4338065"/>
              <a:ext cx="2596539" cy="701153"/>
            </a:xfrm>
            <a:prstGeom prst="rect">
              <a:avLst/>
            </a:prstGeom>
            <a:noFill/>
          </p:spPr>
          <p:txBody>
            <a:bodyPr wrap="square" lIns="0" tIns="0" rIns="0" bIns="0" rtlCol="0">
              <a:spAutoFit/>
            </a:bodyPr>
            <a:lstStyle/>
            <a:p>
              <a:pPr>
                <a:lnSpc>
                  <a:spcPct val="120000"/>
                </a:lnSpc>
              </a:pPr>
              <a:r>
                <a:rPr lang="en-US" altLang="zh-CN" sz="1200" err="1">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0" name="TextBox 29"/>
            <p:cNvSpPr txBox="1"/>
            <p:nvPr/>
          </p:nvSpPr>
          <p:spPr>
            <a:xfrm>
              <a:off x="9377452" y="4338063"/>
              <a:ext cx="2596539" cy="701153"/>
            </a:xfrm>
            <a:prstGeom prst="rect">
              <a:avLst/>
            </a:prstGeom>
            <a:noFill/>
          </p:spPr>
          <p:txBody>
            <a:bodyPr wrap="square" lIns="0" tIns="0" rIns="0" bIns="0" rtlCol="0">
              <a:spAutoFit/>
            </a:bodyPr>
            <a:lstStyle/>
            <a:p>
              <a:pPr>
                <a:lnSpc>
                  <a:spcPct val="120000"/>
                </a:lnSpc>
              </a:pPr>
              <a:r>
                <a:rPr lang="en-US" altLang="zh-CN" sz="1200" err="1">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1" name="TextBox 29"/>
            <p:cNvSpPr txBox="1"/>
            <p:nvPr/>
          </p:nvSpPr>
          <p:spPr>
            <a:xfrm>
              <a:off x="2818748" y="2311291"/>
              <a:ext cx="3218196" cy="447621"/>
            </a:xfrm>
            <a:prstGeom prst="rect">
              <a:avLst/>
            </a:prstGeom>
            <a:noFill/>
          </p:spPr>
          <p:txBody>
            <a:bodyPr wrap="square" lIns="0" tIns="0" rIns="0" bIns="0" rtlCol="0">
              <a:spAutoFit/>
            </a:bodyPr>
            <a:lstStyle/>
            <a:p>
              <a:pPr>
                <a:lnSpc>
                  <a:spcPct val="120000"/>
                </a:lnSpc>
              </a:pPr>
              <a:r>
                <a:rPr lang="en-US" altLang="zh-CN" sz="1200" err="1">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2" name="TextBox 29"/>
            <p:cNvSpPr txBox="1"/>
            <p:nvPr/>
          </p:nvSpPr>
          <p:spPr>
            <a:xfrm>
              <a:off x="7258661" y="2311291"/>
              <a:ext cx="3218196" cy="447621"/>
            </a:xfrm>
            <a:prstGeom prst="rect">
              <a:avLst/>
            </a:prstGeom>
            <a:noFill/>
          </p:spPr>
          <p:txBody>
            <a:bodyPr wrap="square" lIns="0" tIns="0" rIns="0" bIns="0" rtlCol="0">
              <a:spAutoFit/>
            </a:bodyPr>
            <a:lstStyle/>
            <a:p>
              <a:pPr>
                <a:lnSpc>
                  <a:spcPct val="120000"/>
                </a:lnSpc>
              </a:pPr>
              <a:r>
                <a:rPr lang="en-US" altLang="zh-CN" sz="1200" err="1">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20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nvGrpSpPr>
        <p:grpSpPr>
          <a:xfrm>
            <a:off x="2908521" y="412719"/>
            <a:ext cx="6226164" cy="1029014"/>
            <a:chOff x="2181390" y="309539"/>
            <a:chExt cx="4669623" cy="771760"/>
          </a:xfrm>
        </p:grpSpPr>
        <p:grpSp>
          <p:nvGrpSpPr>
            <p:cNvPr id="25" name="组合 24"/>
            <p:cNvGrpSpPr/>
            <p:nvPr/>
          </p:nvGrpSpPr>
          <p:grpSpPr>
            <a:xfrm>
              <a:off x="3574696" y="583215"/>
              <a:ext cx="1982419" cy="446227"/>
              <a:chOff x="3574696" y="583215"/>
              <a:chExt cx="1982419" cy="446227"/>
            </a:xfrm>
          </p:grpSpPr>
          <p:sp>
            <p:nvSpPr>
              <p:cNvPr id="28" name="圆角矩形 27"/>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9"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3000">
        <p14:warp dir="in"/>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45727" y="1996065"/>
            <a:ext cx="9176205" cy="3745079"/>
            <a:chOff x="1270294" y="1975953"/>
            <a:chExt cx="9678027" cy="3949889"/>
          </a:xfrm>
        </p:grpSpPr>
        <p:grpSp>
          <p:nvGrpSpPr>
            <p:cNvPr id="16" name="组合 15"/>
            <p:cNvGrpSpPr/>
            <p:nvPr/>
          </p:nvGrpSpPr>
          <p:grpSpPr>
            <a:xfrm>
              <a:off x="1270294" y="2086426"/>
              <a:ext cx="2486894" cy="3462400"/>
              <a:chOff x="3325814" y="1978252"/>
              <a:chExt cx="2592387" cy="3609273"/>
            </a:xfrm>
          </p:grpSpPr>
          <p:sp>
            <p:nvSpPr>
              <p:cNvPr id="17" name="MH_SubTitle_1"/>
              <p:cNvSpPr/>
              <p:nvPr>
                <p:custDataLst>
                  <p:tags r:id="rId1"/>
                </p:custDataLst>
              </p:nvPr>
            </p:nvSpPr>
            <p:spPr>
              <a:xfrm>
                <a:off x="3325814" y="1978252"/>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rgbClr val="009C9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endParaRPr lang="zh-CN" altLang="en-US" sz="1895">
                  <a:solidFill>
                    <a:schemeClr val="bg1"/>
                  </a:solidFill>
                  <a:ea typeface="微软雅黑" panose="020B0503020204020204" pitchFamily="34" charset="-122"/>
                  <a:cs typeface="+mn-ea"/>
                  <a:sym typeface="+mn-lt"/>
                </a:endParaRPr>
              </a:p>
            </p:txBody>
          </p:sp>
          <p:sp>
            <p:nvSpPr>
              <p:cNvPr id="18" name="MH_SubTitle_2"/>
              <p:cNvSpPr/>
              <p:nvPr>
                <p:custDataLst>
                  <p:tags r:id="rId2"/>
                </p:custDataLst>
              </p:nvPr>
            </p:nvSpPr>
            <p:spPr>
              <a:xfrm>
                <a:off x="3325814" y="3040289"/>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rgbClr val="EF255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endParaRPr lang="zh-CN" altLang="en-US" sz="1895">
                  <a:solidFill>
                    <a:schemeClr val="bg1"/>
                  </a:solidFill>
                  <a:ea typeface="微软雅黑" panose="020B0503020204020204" pitchFamily="34" charset="-122"/>
                  <a:cs typeface="+mn-ea"/>
                  <a:sym typeface="+mn-lt"/>
                </a:endParaRPr>
              </a:p>
            </p:txBody>
          </p:sp>
          <p:sp>
            <p:nvSpPr>
              <p:cNvPr id="19" name="MH_SubTitle_3"/>
              <p:cNvSpPr/>
              <p:nvPr>
                <p:custDataLst>
                  <p:tags r:id="rId3"/>
                </p:custDataLst>
              </p:nvPr>
            </p:nvSpPr>
            <p:spPr>
              <a:xfrm>
                <a:off x="3325814" y="4103914"/>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rgbClr val="009C9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endParaRPr lang="zh-CN" altLang="en-US" sz="1895">
                  <a:solidFill>
                    <a:schemeClr val="bg1"/>
                  </a:solidFill>
                  <a:ea typeface="微软雅黑" panose="020B0503020204020204" pitchFamily="34" charset="-122"/>
                  <a:cs typeface="+mn-ea"/>
                  <a:sym typeface="+mn-lt"/>
                </a:endParaRPr>
              </a:p>
            </p:txBody>
          </p:sp>
          <p:sp>
            <p:nvSpPr>
              <p:cNvPr id="20" name="MH_SubTitle_4"/>
              <p:cNvSpPr/>
              <p:nvPr>
                <p:custDataLst>
                  <p:tags r:id="rId4"/>
                </p:custDataLst>
              </p:nvPr>
            </p:nvSpPr>
            <p:spPr>
              <a:xfrm>
                <a:off x="3325814" y="5165952"/>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rgbClr val="EF255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endParaRPr lang="zh-CN" altLang="en-US" sz="1895">
                  <a:solidFill>
                    <a:schemeClr val="bg1"/>
                  </a:solidFill>
                  <a:ea typeface="微软雅黑" panose="020B0503020204020204" pitchFamily="34" charset="-122"/>
                  <a:cs typeface="+mn-ea"/>
                  <a:sym typeface="+mn-lt"/>
                </a:endParaRPr>
              </a:p>
            </p:txBody>
          </p:sp>
        </p:grpSp>
        <p:sp>
          <p:nvSpPr>
            <p:cNvPr id="21" name="矩形 20"/>
            <p:cNvSpPr/>
            <p:nvPr/>
          </p:nvSpPr>
          <p:spPr>
            <a:xfrm>
              <a:off x="1649605" y="2545166"/>
              <a:ext cx="5449495" cy="3311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a:solidFill>
                    <a:schemeClr val="bg1"/>
                  </a:solidFill>
                  <a:ea typeface="微软雅黑" panose="020B0503020204020204" pitchFamily="34" charset="-122"/>
                  <a:cs typeface="+mn-ea"/>
                  <a:sym typeface="+mn-lt"/>
                </a:rPr>
                <a:t>用户可以在投影仪或者计算机上进行演示也可以将演示文稿打印出来制作</a:t>
              </a:r>
              <a:endParaRPr lang="zh-CN" altLang="en-US" sz="1200">
                <a:solidFill>
                  <a:schemeClr val="bg1"/>
                </a:solidFill>
                <a:ea typeface="微软雅黑" panose="020B0503020204020204" pitchFamily="34" charset="-122"/>
                <a:cs typeface="+mn-ea"/>
                <a:sym typeface="+mn-lt"/>
              </a:endParaRPr>
            </a:p>
          </p:txBody>
        </p:sp>
        <p:sp>
          <p:nvSpPr>
            <p:cNvPr id="22" name="矩形 21"/>
            <p:cNvSpPr/>
            <p:nvPr/>
          </p:nvSpPr>
          <p:spPr>
            <a:xfrm>
              <a:off x="1356287" y="2104802"/>
              <a:ext cx="2050552" cy="40900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1145" indent="-271145" algn="just">
                <a:lnSpc>
                  <a:spcPct val="120000"/>
                </a:lnSpc>
                <a:buFont typeface="Wingdings" panose="05000000000000000000" pitchFamily="2" charset="2"/>
                <a:buChar char="l"/>
              </a:pPr>
              <a:r>
                <a:rPr lang="zh-CN" altLang="en-US" sz="1600" b="1">
                  <a:solidFill>
                    <a:schemeClr val="bg1"/>
                  </a:solidFill>
                  <a:ea typeface="微软雅黑" panose="020B0503020204020204" pitchFamily="34" charset="-122"/>
                  <a:cs typeface="+mn-ea"/>
                  <a:sym typeface="+mn-lt"/>
                </a:rPr>
                <a:t>添加标题</a:t>
              </a:r>
              <a:endParaRPr lang="zh-CN" altLang="en-US" sz="1600" b="1">
                <a:solidFill>
                  <a:schemeClr val="bg1"/>
                </a:solidFill>
                <a:ea typeface="微软雅黑" panose="020B0503020204020204" pitchFamily="34" charset="-122"/>
                <a:cs typeface="+mn-ea"/>
                <a:sym typeface="+mn-lt"/>
              </a:endParaRPr>
            </a:p>
          </p:txBody>
        </p:sp>
        <p:sp>
          <p:nvSpPr>
            <p:cNvPr id="23" name="矩形 22"/>
            <p:cNvSpPr/>
            <p:nvPr/>
          </p:nvSpPr>
          <p:spPr>
            <a:xfrm>
              <a:off x="1356287" y="3115996"/>
              <a:ext cx="2050552" cy="40900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1145" indent="-271145" algn="just">
                <a:lnSpc>
                  <a:spcPct val="120000"/>
                </a:lnSpc>
                <a:buFont typeface="Wingdings" panose="05000000000000000000" pitchFamily="2" charset="2"/>
                <a:buChar char="l"/>
              </a:pPr>
              <a:r>
                <a:rPr lang="zh-CN" altLang="en-US" sz="1600" b="1">
                  <a:solidFill>
                    <a:schemeClr val="bg1"/>
                  </a:solidFill>
                  <a:ea typeface="微软雅黑" panose="020B0503020204020204" pitchFamily="34" charset="-122"/>
                  <a:cs typeface="+mn-ea"/>
                  <a:sym typeface="+mn-lt"/>
                </a:rPr>
                <a:t>添加标题</a:t>
              </a:r>
              <a:endParaRPr lang="zh-CN" altLang="en-US" sz="1600" b="1">
                <a:solidFill>
                  <a:schemeClr val="bg1"/>
                </a:solidFill>
                <a:ea typeface="微软雅黑" panose="020B0503020204020204" pitchFamily="34" charset="-122"/>
                <a:cs typeface="+mn-ea"/>
                <a:sym typeface="+mn-lt"/>
              </a:endParaRPr>
            </a:p>
          </p:txBody>
        </p:sp>
        <p:sp>
          <p:nvSpPr>
            <p:cNvPr id="24" name="矩形 23"/>
            <p:cNvSpPr/>
            <p:nvPr/>
          </p:nvSpPr>
          <p:spPr>
            <a:xfrm>
              <a:off x="1356287" y="4143011"/>
              <a:ext cx="2050552" cy="40900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1145" indent="-271145" algn="just">
                <a:lnSpc>
                  <a:spcPct val="120000"/>
                </a:lnSpc>
                <a:buFont typeface="Wingdings" panose="05000000000000000000" pitchFamily="2" charset="2"/>
                <a:buChar char="l"/>
              </a:pPr>
              <a:r>
                <a:rPr lang="zh-CN" altLang="en-US" sz="1600" b="1">
                  <a:solidFill>
                    <a:schemeClr val="bg1"/>
                  </a:solidFill>
                  <a:ea typeface="微软雅黑" panose="020B0503020204020204" pitchFamily="34" charset="-122"/>
                  <a:cs typeface="+mn-ea"/>
                  <a:sym typeface="+mn-lt"/>
                </a:rPr>
                <a:t>添加标题</a:t>
              </a:r>
              <a:endParaRPr lang="zh-CN" altLang="en-US" sz="1600" b="1">
                <a:solidFill>
                  <a:schemeClr val="bg1"/>
                </a:solidFill>
                <a:ea typeface="微软雅黑" panose="020B0503020204020204" pitchFamily="34" charset="-122"/>
                <a:cs typeface="+mn-ea"/>
                <a:sym typeface="+mn-lt"/>
              </a:endParaRPr>
            </a:p>
          </p:txBody>
        </p:sp>
        <p:sp>
          <p:nvSpPr>
            <p:cNvPr id="25" name="矩形 24"/>
            <p:cNvSpPr/>
            <p:nvPr/>
          </p:nvSpPr>
          <p:spPr>
            <a:xfrm>
              <a:off x="1356287" y="5157108"/>
              <a:ext cx="2050552" cy="40900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1145" indent="-271145" algn="just">
                <a:lnSpc>
                  <a:spcPct val="120000"/>
                </a:lnSpc>
                <a:buFont typeface="Wingdings" panose="05000000000000000000" pitchFamily="2" charset="2"/>
                <a:buChar char="l"/>
              </a:pPr>
              <a:r>
                <a:rPr lang="zh-CN" altLang="en-US" sz="1600" b="1">
                  <a:solidFill>
                    <a:schemeClr val="bg1"/>
                  </a:solidFill>
                  <a:ea typeface="微软雅黑" panose="020B0503020204020204" pitchFamily="34" charset="-122"/>
                  <a:cs typeface="+mn-ea"/>
                  <a:sym typeface="+mn-lt"/>
                </a:rPr>
                <a:t>添加标题</a:t>
              </a:r>
              <a:endParaRPr lang="zh-CN" altLang="en-US" sz="1600" b="1">
                <a:solidFill>
                  <a:schemeClr val="bg1"/>
                </a:solidFill>
                <a:ea typeface="微软雅黑" panose="020B0503020204020204" pitchFamily="34" charset="-122"/>
                <a:cs typeface="+mn-ea"/>
                <a:sym typeface="+mn-lt"/>
              </a:endParaRPr>
            </a:p>
          </p:txBody>
        </p:sp>
        <p:sp>
          <p:nvSpPr>
            <p:cNvPr id="26" name="矩形 25"/>
            <p:cNvSpPr/>
            <p:nvPr/>
          </p:nvSpPr>
          <p:spPr>
            <a:xfrm>
              <a:off x="1649605" y="3564502"/>
              <a:ext cx="5449495" cy="3311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a:solidFill>
                    <a:schemeClr val="bg1"/>
                  </a:solidFill>
                  <a:ea typeface="微软雅黑" panose="020B0503020204020204" pitchFamily="34" charset="-122"/>
                  <a:cs typeface="+mn-ea"/>
                  <a:sym typeface="+mn-lt"/>
                </a:rPr>
                <a:t>用户可以在投影仪或者计算机上进行演示也可以将演示文稿打印出来制作</a:t>
              </a:r>
              <a:endParaRPr lang="zh-CN" altLang="en-US" sz="1200">
                <a:solidFill>
                  <a:schemeClr val="bg1"/>
                </a:solidFill>
                <a:ea typeface="微软雅黑" panose="020B0503020204020204" pitchFamily="34" charset="-122"/>
                <a:cs typeface="+mn-ea"/>
                <a:sym typeface="+mn-lt"/>
              </a:endParaRPr>
            </a:p>
          </p:txBody>
        </p:sp>
        <p:sp>
          <p:nvSpPr>
            <p:cNvPr id="27" name="矩形 26"/>
            <p:cNvSpPr/>
            <p:nvPr/>
          </p:nvSpPr>
          <p:spPr>
            <a:xfrm>
              <a:off x="1649605" y="4579622"/>
              <a:ext cx="5449495" cy="3311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a:solidFill>
                    <a:schemeClr val="bg1"/>
                  </a:solidFill>
                  <a:ea typeface="微软雅黑" panose="020B0503020204020204" pitchFamily="34" charset="-122"/>
                  <a:cs typeface="+mn-ea"/>
                  <a:sym typeface="+mn-lt"/>
                </a:rPr>
                <a:t>用户可以在投影仪或者计算机上进行演示也可以将演示文稿打印出来制作</a:t>
              </a:r>
              <a:endParaRPr lang="zh-CN" altLang="en-US" sz="1200">
                <a:solidFill>
                  <a:schemeClr val="bg1"/>
                </a:solidFill>
                <a:ea typeface="微软雅黑" panose="020B0503020204020204" pitchFamily="34" charset="-122"/>
                <a:cs typeface="+mn-ea"/>
                <a:sym typeface="+mn-lt"/>
              </a:endParaRPr>
            </a:p>
          </p:txBody>
        </p:sp>
        <p:sp>
          <p:nvSpPr>
            <p:cNvPr id="28" name="矩形 27"/>
            <p:cNvSpPr/>
            <p:nvPr/>
          </p:nvSpPr>
          <p:spPr>
            <a:xfrm>
              <a:off x="1649605" y="5594742"/>
              <a:ext cx="5449495" cy="3311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a:solidFill>
                    <a:schemeClr val="bg1"/>
                  </a:solidFill>
                  <a:ea typeface="微软雅黑" panose="020B0503020204020204" pitchFamily="34" charset="-122"/>
                  <a:cs typeface="+mn-ea"/>
                  <a:sym typeface="+mn-lt"/>
                </a:rPr>
                <a:t>用户可以在投影仪或者计算机上进行演示也可以将演示文稿打印出来制作</a:t>
              </a:r>
              <a:endParaRPr lang="zh-CN" altLang="en-US" sz="1200">
                <a:solidFill>
                  <a:schemeClr val="bg1"/>
                </a:solidFill>
                <a:ea typeface="微软雅黑" panose="020B0503020204020204" pitchFamily="34" charset="-122"/>
                <a:cs typeface="+mn-ea"/>
                <a:sym typeface="+mn-lt"/>
              </a:endParaRPr>
            </a:p>
          </p:txBody>
        </p:sp>
        <p:pic>
          <p:nvPicPr>
            <p:cNvPr id="29" name="图片占位符 11"/>
            <p:cNvPicPr>
              <a:picLocks noChangeAspect="1"/>
            </p:cNvPicPr>
            <p:nvPr/>
          </p:nvPicPr>
          <p:blipFill>
            <a:blip r:embed="rId5">
              <a:extLst>
                <a:ext uri="{28A0092B-C50C-407E-A947-70E740481C1C}">
                  <a14:useLocalDpi xmlns:a14="http://schemas.microsoft.com/office/drawing/2010/main" val="0"/>
                </a:ext>
              </a:extLst>
            </a:blip>
            <a:srcRect t="7253" b="7253"/>
            <a:stretch>
              <a:fillRect/>
            </a:stretch>
          </p:blipFill>
          <p:spPr>
            <a:xfrm>
              <a:off x="7560197" y="1975953"/>
              <a:ext cx="3381828" cy="1925596"/>
            </a:xfrm>
            <a:prstGeom prst="rect">
              <a:avLst/>
            </a:prstGeom>
          </p:spPr>
        </p:pic>
        <p:pic>
          <p:nvPicPr>
            <p:cNvPr id="30" name="图片占位符 12"/>
            <p:cNvPicPr>
              <a:picLocks noChangeAspect="1"/>
            </p:cNvPicPr>
            <p:nvPr/>
          </p:nvPicPr>
          <p:blipFill>
            <a:blip r:embed="rId6">
              <a:extLst>
                <a:ext uri="{28A0092B-C50C-407E-A947-70E740481C1C}">
                  <a14:useLocalDpi xmlns:a14="http://schemas.microsoft.com/office/drawing/2010/main" val="0"/>
                </a:ext>
              </a:extLst>
            </a:blip>
            <a:srcRect t="7253" b="7253"/>
            <a:stretch>
              <a:fillRect/>
            </a:stretch>
          </p:blipFill>
          <p:spPr>
            <a:xfrm>
              <a:off x="7554860" y="3987882"/>
              <a:ext cx="3393461" cy="1925596"/>
            </a:xfrm>
            <a:prstGeom prst="rect">
              <a:avLst/>
            </a:prstGeom>
          </p:spPr>
        </p:pic>
      </p:grpSp>
      <p:grpSp>
        <p:nvGrpSpPr>
          <p:cNvPr id="31" name="组合 30"/>
          <p:cNvGrpSpPr/>
          <p:nvPr/>
        </p:nvGrpSpPr>
        <p:grpSpPr>
          <a:xfrm>
            <a:off x="2908521" y="412719"/>
            <a:ext cx="6226164" cy="1029014"/>
            <a:chOff x="2181390" y="309539"/>
            <a:chExt cx="4669623" cy="771760"/>
          </a:xfrm>
        </p:grpSpPr>
        <p:grpSp>
          <p:nvGrpSpPr>
            <p:cNvPr id="32" name="组合 31"/>
            <p:cNvGrpSpPr/>
            <p:nvPr/>
          </p:nvGrpSpPr>
          <p:grpSpPr>
            <a:xfrm>
              <a:off x="3574696" y="583215"/>
              <a:ext cx="1982419" cy="446227"/>
              <a:chOff x="3574696" y="583215"/>
              <a:chExt cx="1982419" cy="446227"/>
            </a:xfrm>
          </p:grpSpPr>
          <p:sp>
            <p:nvSpPr>
              <p:cNvPr id="41" name="圆角矩形 40"/>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2"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39" name="图片 3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40" name="图片 3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3000">
        <p14:warp dir="in"/>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ślíḋè-Rectangle 2"/>
          <p:cNvSpPr/>
          <p:nvPr/>
        </p:nvSpPr>
        <p:spPr bwMode="auto">
          <a:xfrm>
            <a:off x="1137138" y="1794912"/>
            <a:ext cx="9917724" cy="2271942"/>
          </a:xfrm>
          <a:prstGeom prst="rect">
            <a:avLst/>
          </a:prstGeom>
          <a:blipFill dpi="0" rotWithShape="1">
            <a:blip r:embed="rId1">
              <a:extLst>
                <a:ext uri="{28A0092B-C50C-407E-A947-70E740481C1C}">
                  <a14:useLocalDpi xmlns:a14="http://schemas.microsoft.com/office/drawing/2010/main" val="0"/>
                </a:ext>
              </a:extLst>
            </a:blip>
            <a:stretch>
              <a:fillRect t="-43376" b="-91478"/>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3" name="íślíḋè-Straight Connector 22"/>
          <p:cNvCxnSpPr/>
          <p:nvPr/>
        </p:nvCxnSpPr>
        <p:spPr>
          <a:xfrm flipH="1">
            <a:off x="4470806" y="4078577"/>
            <a:ext cx="0" cy="2193269"/>
          </a:xfrm>
          <a:prstGeom prst="line">
            <a:avLst/>
          </a:prstGeom>
          <a:ln>
            <a:solidFill>
              <a:srgbClr val="009C9A"/>
            </a:solidFill>
          </a:ln>
        </p:spPr>
        <p:style>
          <a:lnRef idx="1">
            <a:schemeClr val="accent1"/>
          </a:lnRef>
          <a:fillRef idx="0">
            <a:schemeClr val="accent1"/>
          </a:fillRef>
          <a:effectRef idx="0">
            <a:schemeClr val="accent1"/>
          </a:effectRef>
          <a:fontRef idx="minor">
            <a:schemeClr val="tx1"/>
          </a:fontRef>
        </p:style>
      </p:cxnSp>
      <p:cxnSp>
        <p:nvCxnSpPr>
          <p:cNvPr id="24" name="íślíḋè-Straight Connector 23"/>
          <p:cNvCxnSpPr/>
          <p:nvPr/>
        </p:nvCxnSpPr>
        <p:spPr>
          <a:xfrm flipH="1">
            <a:off x="7721194" y="4078577"/>
            <a:ext cx="0" cy="2193269"/>
          </a:xfrm>
          <a:prstGeom prst="line">
            <a:avLst/>
          </a:prstGeom>
          <a:ln>
            <a:solidFill>
              <a:srgbClr val="EF2558"/>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935317" y="3482426"/>
            <a:ext cx="1860828" cy="2340088"/>
            <a:chOff x="850098" y="1811185"/>
            <a:chExt cx="1860828" cy="2340088"/>
          </a:xfrm>
        </p:grpSpPr>
        <p:sp>
          <p:nvSpPr>
            <p:cNvPr id="19" name="îṣļîḑé-Oval 18"/>
            <p:cNvSpPr/>
            <p:nvPr/>
          </p:nvSpPr>
          <p:spPr>
            <a:xfrm>
              <a:off x="1325633" y="1811185"/>
              <a:ext cx="909757" cy="909757"/>
            </a:xfrm>
            <a:prstGeom prst="ellipse">
              <a:avLst/>
            </a:prstGeom>
            <a:solidFill>
              <a:srgbClr val="EF2558"/>
            </a:solidFill>
            <a:ln w="92075">
              <a:solidFill>
                <a:schemeClr val="bg1">
                  <a:alpha val="18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noAutofit/>
            </a:bodyPr>
            <a:lstStyle/>
            <a:p>
              <a:pPr algn="ctr">
                <a:lnSpc>
                  <a:spcPct val="120000"/>
                </a:lnSpc>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îṣļîḑé-Freeform 13"/>
            <p:cNvSpPr/>
            <p:nvPr/>
          </p:nvSpPr>
          <p:spPr bwMode="auto">
            <a:xfrm>
              <a:off x="1563954" y="2031004"/>
              <a:ext cx="470119" cy="470120"/>
            </a:xfrm>
            <a:custGeom>
              <a:avLst/>
              <a:gdLst>
                <a:gd name="T0" fmla="*/ 2 w 59"/>
                <a:gd name="T1" fmla="*/ 0 h 59"/>
                <a:gd name="T2" fmla="*/ 0 w 59"/>
                <a:gd name="T3" fmla="*/ 57 h 59"/>
                <a:gd name="T4" fmla="*/ 14 w 59"/>
                <a:gd name="T5" fmla="*/ 59 h 59"/>
                <a:gd name="T6" fmla="*/ 15 w 59"/>
                <a:gd name="T7" fmla="*/ 57 h 59"/>
                <a:gd name="T8" fmla="*/ 45 w 59"/>
                <a:gd name="T9" fmla="*/ 53 h 59"/>
                <a:gd name="T10" fmla="*/ 44 w 59"/>
                <a:gd name="T11" fmla="*/ 57 h 59"/>
                <a:gd name="T12" fmla="*/ 58 w 59"/>
                <a:gd name="T13" fmla="*/ 59 h 59"/>
                <a:gd name="T14" fmla="*/ 59 w 59"/>
                <a:gd name="T15" fmla="*/ 2 h 59"/>
                <a:gd name="T16" fmla="*/ 3 w 59"/>
                <a:gd name="T17" fmla="*/ 5 h 59"/>
                <a:gd name="T18" fmla="*/ 14 w 59"/>
                <a:gd name="T19" fmla="*/ 11 h 59"/>
                <a:gd name="T20" fmla="*/ 10 w 59"/>
                <a:gd name="T21" fmla="*/ 35 h 59"/>
                <a:gd name="T22" fmla="*/ 3 w 59"/>
                <a:gd name="T23" fmla="*/ 5 h 59"/>
                <a:gd name="T24" fmla="*/ 3 w 59"/>
                <a:gd name="T25" fmla="*/ 56 h 59"/>
                <a:gd name="T26" fmla="*/ 10 w 59"/>
                <a:gd name="T27" fmla="*/ 38 h 59"/>
                <a:gd name="T28" fmla="*/ 3 w 59"/>
                <a:gd name="T29" fmla="*/ 56 h 59"/>
                <a:gd name="T30" fmla="*/ 28 w 59"/>
                <a:gd name="T31" fmla="*/ 48 h 59"/>
                <a:gd name="T32" fmla="*/ 13 w 59"/>
                <a:gd name="T33" fmla="*/ 37 h 59"/>
                <a:gd name="T34" fmla="*/ 28 w 59"/>
                <a:gd name="T35" fmla="*/ 14 h 59"/>
                <a:gd name="T36" fmla="*/ 15 w 59"/>
                <a:gd name="T37" fmla="*/ 9 h 59"/>
                <a:gd name="T38" fmla="*/ 5 w 59"/>
                <a:gd name="T39" fmla="*/ 3 h 59"/>
                <a:gd name="T40" fmla="*/ 44 w 59"/>
                <a:gd name="T41" fmla="*/ 9 h 59"/>
                <a:gd name="T42" fmla="*/ 15 w 59"/>
                <a:gd name="T43" fmla="*/ 9 h 59"/>
                <a:gd name="T44" fmla="*/ 45 w 59"/>
                <a:gd name="T45" fmla="*/ 48 h 59"/>
                <a:gd name="T46" fmla="*/ 31 w 59"/>
                <a:gd name="T47" fmla="*/ 14 h 59"/>
                <a:gd name="T48" fmla="*/ 47 w 59"/>
                <a:gd name="T49" fmla="*/ 37 h 59"/>
                <a:gd name="T50" fmla="*/ 56 w 59"/>
                <a:gd name="T51" fmla="*/ 56 h 59"/>
                <a:gd name="T52" fmla="*/ 47 w 59"/>
                <a:gd name="T53" fmla="*/ 56 h 59"/>
                <a:gd name="T54" fmla="*/ 56 w 59"/>
                <a:gd name="T55" fmla="*/ 38 h 59"/>
                <a:gd name="T56" fmla="*/ 56 w 59"/>
                <a:gd name="T57" fmla="*/ 35 h 59"/>
                <a:gd name="T58" fmla="*/ 49 w 59"/>
                <a:gd name="T59" fmla="*/ 35 h 59"/>
                <a:gd name="T60" fmla="*/ 45 w 59"/>
                <a:gd name="T61" fmla="*/ 11 h 59"/>
                <a:gd name="T62" fmla="*/ 56 w 59"/>
                <a:gd name="T63" fmla="*/ 3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59">
                  <a:moveTo>
                    <a:pt x="58" y="0"/>
                  </a:moveTo>
                  <a:cubicBezTo>
                    <a:pt x="2" y="0"/>
                    <a:pt x="2" y="0"/>
                    <a:pt x="2" y="0"/>
                  </a:cubicBezTo>
                  <a:cubicBezTo>
                    <a:pt x="1" y="0"/>
                    <a:pt x="0" y="1"/>
                    <a:pt x="0" y="2"/>
                  </a:cubicBezTo>
                  <a:cubicBezTo>
                    <a:pt x="0" y="57"/>
                    <a:pt x="0" y="57"/>
                    <a:pt x="0" y="57"/>
                  </a:cubicBezTo>
                  <a:cubicBezTo>
                    <a:pt x="0" y="58"/>
                    <a:pt x="1" y="59"/>
                    <a:pt x="2" y="59"/>
                  </a:cubicBezTo>
                  <a:cubicBezTo>
                    <a:pt x="14" y="59"/>
                    <a:pt x="14" y="59"/>
                    <a:pt x="14" y="59"/>
                  </a:cubicBezTo>
                  <a:cubicBezTo>
                    <a:pt x="15" y="59"/>
                    <a:pt x="15" y="58"/>
                    <a:pt x="15" y="57"/>
                  </a:cubicBezTo>
                  <a:cubicBezTo>
                    <a:pt x="15" y="57"/>
                    <a:pt x="15" y="57"/>
                    <a:pt x="15" y="57"/>
                  </a:cubicBezTo>
                  <a:cubicBezTo>
                    <a:pt x="15" y="53"/>
                    <a:pt x="15" y="53"/>
                    <a:pt x="15" y="53"/>
                  </a:cubicBezTo>
                  <a:cubicBezTo>
                    <a:pt x="45" y="53"/>
                    <a:pt x="45" y="53"/>
                    <a:pt x="45" y="53"/>
                  </a:cubicBezTo>
                  <a:cubicBezTo>
                    <a:pt x="44" y="57"/>
                    <a:pt x="44" y="57"/>
                    <a:pt x="44" y="57"/>
                  </a:cubicBezTo>
                  <a:cubicBezTo>
                    <a:pt x="44" y="57"/>
                    <a:pt x="44" y="57"/>
                    <a:pt x="44" y="57"/>
                  </a:cubicBezTo>
                  <a:cubicBezTo>
                    <a:pt x="44" y="58"/>
                    <a:pt x="45" y="59"/>
                    <a:pt x="46" y="59"/>
                  </a:cubicBezTo>
                  <a:cubicBezTo>
                    <a:pt x="58" y="59"/>
                    <a:pt x="58" y="59"/>
                    <a:pt x="58" y="59"/>
                  </a:cubicBezTo>
                  <a:cubicBezTo>
                    <a:pt x="59" y="59"/>
                    <a:pt x="59" y="58"/>
                    <a:pt x="59" y="57"/>
                  </a:cubicBezTo>
                  <a:cubicBezTo>
                    <a:pt x="59" y="2"/>
                    <a:pt x="59" y="2"/>
                    <a:pt x="59" y="2"/>
                  </a:cubicBezTo>
                  <a:cubicBezTo>
                    <a:pt x="59" y="1"/>
                    <a:pt x="59" y="0"/>
                    <a:pt x="58" y="0"/>
                  </a:cubicBezTo>
                  <a:close/>
                  <a:moveTo>
                    <a:pt x="3" y="5"/>
                  </a:moveTo>
                  <a:cubicBezTo>
                    <a:pt x="3" y="5"/>
                    <a:pt x="3" y="5"/>
                    <a:pt x="3" y="5"/>
                  </a:cubicBezTo>
                  <a:cubicBezTo>
                    <a:pt x="6" y="8"/>
                    <a:pt x="10" y="10"/>
                    <a:pt x="14" y="11"/>
                  </a:cubicBezTo>
                  <a:cubicBezTo>
                    <a:pt x="16" y="12"/>
                    <a:pt x="18" y="13"/>
                    <a:pt x="20" y="13"/>
                  </a:cubicBezTo>
                  <a:cubicBezTo>
                    <a:pt x="18" y="24"/>
                    <a:pt x="12" y="33"/>
                    <a:pt x="10" y="35"/>
                  </a:cubicBezTo>
                  <a:cubicBezTo>
                    <a:pt x="3" y="35"/>
                    <a:pt x="3" y="35"/>
                    <a:pt x="3" y="35"/>
                  </a:cubicBezTo>
                  <a:cubicBezTo>
                    <a:pt x="3" y="5"/>
                    <a:pt x="3" y="5"/>
                    <a:pt x="3" y="5"/>
                  </a:cubicBezTo>
                  <a:close/>
                  <a:moveTo>
                    <a:pt x="3" y="56"/>
                  </a:moveTo>
                  <a:cubicBezTo>
                    <a:pt x="3" y="56"/>
                    <a:pt x="3" y="56"/>
                    <a:pt x="3" y="56"/>
                  </a:cubicBezTo>
                  <a:cubicBezTo>
                    <a:pt x="3" y="38"/>
                    <a:pt x="3" y="38"/>
                    <a:pt x="3" y="38"/>
                  </a:cubicBezTo>
                  <a:cubicBezTo>
                    <a:pt x="10" y="38"/>
                    <a:pt x="10" y="38"/>
                    <a:pt x="10" y="38"/>
                  </a:cubicBezTo>
                  <a:cubicBezTo>
                    <a:pt x="12" y="56"/>
                    <a:pt x="12" y="56"/>
                    <a:pt x="12" y="56"/>
                  </a:cubicBezTo>
                  <a:cubicBezTo>
                    <a:pt x="3" y="56"/>
                    <a:pt x="3" y="56"/>
                    <a:pt x="3" y="56"/>
                  </a:cubicBezTo>
                  <a:close/>
                  <a:moveTo>
                    <a:pt x="28" y="48"/>
                  </a:moveTo>
                  <a:cubicBezTo>
                    <a:pt x="28" y="48"/>
                    <a:pt x="28" y="48"/>
                    <a:pt x="28" y="48"/>
                  </a:cubicBezTo>
                  <a:cubicBezTo>
                    <a:pt x="14" y="48"/>
                    <a:pt x="14" y="48"/>
                    <a:pt x="14" y="48"/>
                  </a:cubicBezTo>
                  <a:cubicBezTo>
                    <a:pt x="13" y="37"/>
                    <a:pt x="13" y="37"/>
                    <a:pt x="13" y="37"/>
                  </a:cubicBezTo>
                  <a:cubicBezTo>
                    <a:pt x="14" y="35"/>
                    <a:pt x="21" y="25"/>
                    <a:pt x="23" y="14"/>
                  </a:cubicBezTo>
                  <a:cubicBezTo>
                    <a:pt x="25" y="14"/>
                    <a:pt x="26" y="14"/>
                    <a:pt x="28" y="14"/>
                  </a:cubicBezTo>
                  <a:cubicBezTo>
                    <a:pt x="28" y="48"/>
                    <a:pt x="28" y="48"/>
                    <a:pt x="28" y="48"/>
                  </a:cubicBezTo>
                  <a:close/>
                  <a:moveTo>
                    <a:pt x="15" y="9"/>
                  </a:moveTo>
                  <a:cubicBezTo>
                    <a:pt x="15" y="9"/>
                    <a:pt x="15" y="9"/>
                    <a:pt x="15" y="9"/>
                  </a:cubicBezTo>
                  <a:cubicBezTo>
                    <a:pt x="12" y="7"/>
                    <a:pt x="8" y="6"/>
                    <a:pt x="5" y="3"/>
                  </a:cubicBezTo>
                  <a:cubicBezTo>
                    <a:pt x="54" y="3"/>
                    <a:pt x="54" y="3"/>
                    <a:pt x="54" y="3"/>
                  </a:cubicBezTo>
                  <a:cubicBezTo>
                    <a:pt x="51" y="6"/>
                    <a:pt x="48" y="7"/>
                    <a:pt x="44" y="9"/>
                  </a:cubicBezTo>
                  <a:cubicBezTo>
                    <a:pt x="40" y="11"/>
                    <a:pt x="35" y="12"/>
                    <a:pt x="30" y="12"/>
                  </a:cubicBezTo>
                  <a:cubicBezTo>
                    <a:pt x="25" y="12"/>
                    <a:pt x="20" y="11"/>
                    <a:pt x="15" y="9"/>
                  </a:cubicBezTo>
                  <a:close/>
                  <a:moveTo>
                    <a:pt x="45" y="48"/>
                  </a:moveTo>
                  <a:cubicBezTo>
                    <a:pt x="45" y="48"/>
                    <a:pt x="45" y="48"/>
                    <a:pt x="45" y="48"/>
                  </a:cubicBezTo>
                  <a:cubicBezTo>
                    <a:pt x="31" y="48"/>
                    <a:pt x="31" y="48"/>
                    <a:pt x="31" y="48"/>
                  </a:cubicBezTo>
                  <a:cubicBezTo>
                    <a:pt x="31" y="14"/>
                    <a:pt x="31" y="14"/>
                    <a:pt x="31" y="14"/>
                  </a:cubicBezTo>
                  <a:cubicBezTo>
                    <a:pt x="33" y="14"/>
                    <a:pt x="35" y="14"/>
                    <a:pt x="37" y="14"/>
                  </a:cubicBezTo>
                  <a:cubicBezTo>
                    <a:pt x="39" y="25"/>
                    <a:pt x="45" y="35"/>
                    <a:pt x="47" y="37"/>
                  </a:cubicBezTo>
                  <a:cubicBezTo>
                    <a:pt x="45" y="48"/>
                    <a:pt x="45" y="48"/>
                    <a:pt x="45" y="48"/>
                  </a:cubicBezTo>
                  <a:close/>
                  <a:moveTo>
                    <a:pt x="56" y="56"/>
                  </a:moveTo>
                  <a:cubicBezTo>
                    <a:pt x="56" y="56"/>
                    <a:pt x="56" y="56"/>
                    <a:pt x="56" y="56"/>
                  </a:cubicBezTo>
                  <a:cubicBezTo>
                    <a:pt x="47" y="56"/>
                    <a:pt x="47" y="56"/>
                    <a:pt x="47" y="56"/>
                  </a:cubicBezTo>
                  <a:cubicBezTo>
                    <a:pt x="50" y="38"/>
                    <a:pt x="50" y="38"/>
                    <a:pt x="50" y="38"/>
                  </a:cubicBezTo>
                  <a:cubicBezTo>
                    <a:pt x="56" y="38"/>
                    <a:pt x="56" y="38"/>
                    <a:pt x="56" y="38"/>
                  </a:cubicBezTo>
                  <a:cubicBezTo>
                    <a:pt x="56" y="56"/>
                    <a:pt x="56" y="56"/>
                    <a:pt x="56" y="56"/>
                  </a:cubicBezTo>
                  <a:close/>
                  <a:moveTo>
                    <a:pt x="56" y="35"/>
                  </a:moveTo>
                  <a:cubicBezTo>
                    <a:pt x="56" y="35"/>
                    <a:pt x="56" y="35"/>
                    <a:pt x="56" y="35"/>
                  </a:cubicBezTo>
                  <a:cubicBezTo>
                    <a:pt x="49" y="35"/>
                    <a:pt x="49" y="35"/>
                    <a:pt x="49" y="35"/>
                  </a:cubicBezTo>
                  <a:cubicBezTo>
                    <a:pt x="48" y="33"/>
                    <a:pt x="42" y="24"/>
                    <a:pt x="40" y="13"/>
                  </a:cubicBezTo>
                  <a:cubicBezTo>
                    <a:pt x="42" y="13"/>
                    <a:pt x="44" y="12"/>
                    <a:pt x="45" y="11"/>
                  </a:cubicBezTo>
                  <a:cubicBezTo>
                    <a:pt x="49" y="10"/>
                    <a:pt x="53" y="8"/>
                    <a:pt x="56" y="5"/>
                  </a:cubicBezTo>
                  <a:cubicBezTo>
                    <a:pt x="56" y="35"/>
                    <a:pt x="56" y="35"/>
                    <a:pt x="56" y="35"/>
                  </a:cubicBezTo>
                  <a:close/>
                </a:path>
              </a:pathLst>
            </a:custGeom>
            <a:solidFill>
              <a:schemeClr val="bg1"/>
            </a:solidFill>
            <a:ln>
              <a:noFill/>
            </a:ln>
          </p:spPr>
          <p:txBody>
            <a:bodyPr vert="horz" wrap="square" lIns="91440" tIns="45720" rIns="91440" bIns="45720" numCol="1" anchor="t" anchorCtr="0" compatLnSpc="1"/>
            <a:lstStyle/>
            <a:p>
              <a:pPr>
                <a:lnSpc>
                  <a:spcPct val="120000"/>
                </a:lnSpc>
              </a:pPr>
              <a:endParaRPr lang="zh-CN" altLang="en-US"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îṣļîḑé-文本框 18"/>
            <p:cNvSpPr txBox="1"/>
            <p:nvPr/>
          </p:nvSpPr>
          <p:spPr>
            <a:xfrm>
              <a:off x="850098" y="2968640"/>
              <a:ext cx="1860828" cy="401264"/>
            </a:xfrm>
            <a:prstGeom prst="rect">
              <a:avLst/>
            </a:prstGeom>
            <a:noFill/>
          </p:spPr>
          <p:txBody>
            <a:bodyPr wrap="square"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22" name="îṣļîḑé-文本框 19"/>
            <p:cNvSpPr txBox="1"/>
            <p:nvPr/>
          </p:nvSpPr>
          <p:spPr>
            <a:xfrm>
              <a:off x="912798" y="3394143"/>
              <a:ext cx="1735426" cy="75713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167747" y="3482426"/>
            <a:ext cx="1856508" cy="2340088"/>
            <a:chOff x="3048545" y="1811185"/>
            <a:chExt cx="1856508" cy="2340088"/>
          </a:xfrm>
        </p:grpSpPr>
        <p:grpSp>
          <p:nvGrpSpPr>
            <p:cNvPr id="14" name="组合 13"/>
            <p:cNvGrpSpPr/>
            <p:nvPr/>
          </p:nvGrpSpPr>
          <p:grpSpPr>
            <a:xfrm>
              <a:off x="3521921" y="1811185"/>
              <a:ext cx="909757" cy="909757"/>
              <a:chOff x="3517217" y="1811185"/>
              <a:chExt cx="909757" cy="909757"/>
            </a:xfrm>
          </p:grpSpPr>
          <p:sp>
            <p:nvSpPr>
              <p:cNvPr id="17" name="îṣļîḑé-Oval 16"/>
              <p:cNvSpPr/>
              <p:nvPr/>
            </p:nvSpPr>
            <p:spPr>
              <a:xfrm>
                <a:off x="3517217" y="1811185"/>
                <a:ext cx="909757" cy="909757"/>
              </a:xfrm>
              <a:prstGeom prst="ellipse">
                <a:avLst/>
              </a:prstGeom>
              <a:solidFill>
                <a:srgbClr val="009C9A"/>
              </a:solidFill>
              <a:ln w="92075">
                <a:solidFill>
                  <a:schemeClr val="bg1">
                    <a:alpha val="18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noAutofit/>
              </a:bodyPr>
              <a:lstStyle/>
              <a:p>
                <a:pPr algn="ctr">
                  <a:lnSpc>
                    <a:spcPct val="120000"/>
                  </a:lnSpc>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îṣļîḑé-Freeform 5"/>
              <p:cNvSpPr/>
              <p:nvPr/>
            </p:nvSpPr>
            <p:spPr bwMode="auto">
              <a:xfrm>
                <a:off x="3727223" y="2030081"/>
                <a:ext cx="492711" cy="478430"/>
              </a:xfrm>
              <a:custGeom>
                <a:avLst/>
                <a:gdLst>
                  <a:gd name="T0" fmla="*/ 89 w 144"/>
                  <a:gd name="T1" fmla="*/ 129 h 140"/>
                  <a:gd name="T2" fmla="*/ 82 w 144"/>
                  <a:gd name="T3" fmla="*/ 11 h 140"/>
                  <a:gd name="T4" fmla="*/ 11 w 144"/>
                  <a:gd name="T5" fmla="*/ 129 h 140"/>
                  <a:gd name="T6" fmla="*/ 27 w 144"/>
                  <a:gd name="T7" fmla="*/ 107 h 140"/>
                  <a:gd name="T8" fmla="*/ 72 w 144"/>
                  <a:gd name="T9" fmla="*/ 113 h 140"/>
                  <a:gd name="T10" fmla="*/ 82 w 144"/>
                  <a:gd name="T11" fmla="*/ 129 h 140"/>
                  <a:gd name="T12" fmla="*/ 103 w 144"/>
                  <a:gd name="T13" fmla="*/ 68 h 140"/>
                  <a:gd name="T14" fmla="*/ 119 w 144"/>
                  <a:gd name="T15" fmla="*/ 61 h 140"/>
                  <a:gd name="T16" fmla="*/ 103 w 144"/>
                  <a:gd name="T17" fmla="*/ 68 h 140"/>
                  <a:gd name="T18" fmla="*/ 100 w 144"/>
                  <a:gd name="T19" fmla="*/ 82 h 140"/>
                  <a:gd name="T20" fmla="*/ 122 w 144"/>
                  <a:gd name="T21" fmla="*/ 82 h 140"/>
                  <a:gd name="T22" fmla="*/ 103 w 144"/>
                  <a:gd name="T23" fmla="*/ 103 h 140"/>
                  <a:gd name="T24" fmla="*/ 103 w 144"/>
                  <a:gd name="T25" fmla="*/ 96 h 140"/>
                  <a:gd name="T26" fmla="*/ 119 w 144"/>
                  <a:gd name="T27" fmla="*/ 103 h 140"/>
                  <a:gd name="T28" fmla="*/ 103 w 144"/>
                  <a:gd name="T29" fmla="*/ 121 h 140"/>
                  <a:gd name="T30" fmla="*/ 119 w 144"/>
                  <a:gd name="T31" fmla="*/ 114 h 140"/>
                  <a:gd name="T32" fmla="*/ 103 w 144"/>
                  <a:gd name="T33" fmla="*/ 121 h 140"/>
                  <a:gd name="T34" fmla="*/ 18 w 144"/>
                  <a:gd name="T35" fmla="*/ 24 h 140"/>
                  <a:gd name="T36" fmla="*/ 40 w 144"/>
                  <a:gd name="T37" fmla="*/ 24 h 140"/>
                  <a:gd name="T38" fmla="*/ 57 w 144"/>
                  <a:gd name="T39" fmla="*/ 27 h 140"/>
                  <a:gd name="T40" fmla="*/ 57 w 144"/>
                  <a:gd name="T41" fmla="*/ 21 h 140"/>
                  <a:gd name="T42" fmla="*/ 72 w 144"/>
                  <a:gd name="T43" fmla="*/ 27 h 140"/>
                  <a:gd name="T44" fmla="*/ 21 w 144"/>
                  <a:gd name="T45" fmla="*/ 45 h 140"/>
                  <a:gd name="T46" fmla="*/ 37 w 144"/>
                  <a:gd name="T47" fmla="*/ 38 h 140"/>
                  <a:gd name="T48" fmla="*/ 21 w 144"/>
                  <a:gd name="T49" fmla="*/ 45 h 140"/>
                  <a:gd name="T50" fmla="*/ 53 w 144"/>
                  <a:gd name="T51" fmla="*/ 42 h 140"/>
                  <a:gd name="T52" fmla="*/ 75 w 144"/>
                  <a:gd name="T53" fmla="*/ 42 h 140"/>
                  <a:gd name="T54" fmla="*/ 21 w 144"/>
                  <a:gd name="T55" fmla="*/ 63 h 140"/>
                  <a:gd name="T56" fmla="*/ 21 w 144"/>
                  <a:gd name="T57" fmla="*/ 56 h 140"/>
                  <a:gd name="T58" fmla="*/ 37 w 144"/>
                  <a:gd name="T59" fmla="*/ 63 h 140"/>
                  <a:gd name="T60" fmla="*/ 57 w 144"/>
                  <a:gd name="T61" fmla="*/ 63 h 140"/>
                  <a:gd name="T62" fmla="*/ 72 w 144"/>
                  <a:gd name="T63" fmla="*/ 56 h 140"/>
                  <a:gd name="T64" fmla="*/ 57 w 144"/>
                  <a:gd name="T65" fmla="*/ 63 h 140"/>
                  <a:gd name="T66" fmla="*/ 18 w 144"/>
                  <a:gd name="T67" fmla="*/ 77 h 140"/>
                  <a:gd name="T68" fmla="*/ 40 w 144"/>
                  <a:gd name="T69" fmla="*/ 77 h 140"/>
                  <a:gd name="T70" fmla="*/ 57 w 144"/>
                  <a:gd name="T71" fmla="*/ 80 h 140"/>
                  <a:gd name="T72" fmla="*/ 57 w 144"/>
                  <a:gd name="T73" fmla="*/ 74 h 140"/>
                  <a:gd name="T74" fmla="*/ 72 w 144"/>
                  <a:gd name="T75" fmla="*/ 80 h 140"/>
                  <a:gd name="T76" fmla="*/ 21 w 144"/>
                  <a:gd name="T77" fmla="*/ 98 h 140"/>
                  <a:gd name="T78" fmla="*/ 37 w 144"/>
                  <a:gd name="T79" fmla="*/ 91 h 140"/>
                  <a:gd name="T80" fmla="*/ 21 w 144"/>
                  <a:gd name="T81" fmla="*/ 98 h 140"/>
                  <a:gd name="T82" fmla="*/ 53 w 144"/>
                  <a:gd name="T83" fmla="*/ 95 h 140"/>
                  <a:gd name="T84" fmla="*/ 75 w 144"/>
                  <a:gd name="T85" fmla="*/ 95 h 140"/>
                  <a:gd name="T86" fmla="*/ 93 w 144"/>
                  <a:gd name="T87" fmla="*/ 41 h 140"/>
                  <a:gd name="T88" fmla="*/ 138 w 144"/>
                  <a:gd name="T89" fmla="*/ 41 h 140"/>
                  <a:gd name="T90" fmla="*/ 144 w 144"/>
                  <a:gd name="T91" fmla="*/ 135 h 140"/>
                  <a:gd name="T92" fmla="*/ 67 w 144"/>
                  <a:gd name="T93" fmla="*/ 140 h 140"/>
                  <a:gd name="T94" fmla="*/ 61 w 144"/>
                  <a:gd name="T95" fmla="*/ 118 h 140"/>
                  <a:gd name="T96" fmla="*/ 32 w 144"/>
                  <a:gd name="T97" fmla="*/ 135 h 140"/>
                  <a:gd name="T98" fmla="*/ 6 w 144"/>
                  <a:gd name="T99" fmla="*/ 140 h 140"/>
                  <a:gd name="T100" fmla="*/ 0 w 144"/>
                  <a:gd name="T101" fmla="*/ 6 h 140"/>
                  <a:gd name="T102" fmla="*/ 88 w 144"/>
                  <a:gd name="T10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4" h="140">
                    <a:moveTo>
                      <a:pt x="133" y="52"/>
                    </a:moveTo>
                    <a:cubicBezTo>
                      <a:pt x="89" y="52"/>
                      <a:pt x="89" y="52"/>
                      <a:pt x="89" y="52"/>
                    </a:cubicBezTo>
                    <a:cubicBezTo>
                      <a:pt x="89" y="129"/>
                      <a:pt x="89" y="129"/>
                      <a:pt x="89" y="129"/>
                    </a:cubicBezTo>
                    <a:cubicBezTo>
                      <a:pt x="133" y="129"/>
                      <a:pt x="133" y="129"/>
                      <a:pt x="133" y="129"/>
                    </a:cubicBezTo>
                    <a:cubicBezTo>
                      <a:pt x="133" y="52"/>
                      <a:pt x="133" y="52"/>
                      <a:pt x="133" y="52"/>
                    </a:cubicBezTo>
                    <a:close/>
                    <a:moveTo>
                      <a:pt x="82" y="11"/>
                    </a:moveTo>
                    <a:cubicBezTo>
                      <a:pt x="82" y="11"/>
                      <a:pt x="82" y="11"/>
                      <a:pt x="82" y="11"/>
                    </a:cubicBezTo>
                    <a:cubicBezTo>
                      <a:pt x="11" y="11"/>
                      <a:pt x="11" y="11"/>
                      <a:pt x="11" y="11"/>
                    </a:cubicBezTo>
                    <a:cubicBezTo>
                      <a:pt x="11" y="129"/>
                      <a:pt x="11" y="129"/>
                      <a:pt x="11" y="129"/>
                    </a:cubicBezTo>
                    <a:cubicBezTo>
                      <a:pt x="21" y="129"/>
                      <a:pt x="21" y="129"/>
                      <a:pt x="21" y="129"/>
                    </a:cubicBezTo>
                    <a:cubicBezTo>
                      <a:pt x="21" y="113"/>
                      <a:pt x="21" y="113"/>
                      <a:pt x="21" y="113"/>
                    </a:cubicBezTo>
                    <a:cubicBezTo>
                      <a:pt x="21" y="110"/>
                      <a:pt x="24" y="107"/>
                      <a:pt x="27" y="107"/>
                    </a:cubicBezTo>
                    <a:cubicBezTo>
                      <a:pt x="27" y="107"/>
                      <a:pt x="27" y="107"/>
                      <a:pt x="27" y="107"/>
                    </a:cubicBezTo>
                    <a:cubicBezTo>
                      <a:pt x="67" y="107"/>
                      <a:pt x="67" y="107"/>
                      <a:pt x="67" y="107"/>
                    </a:cubicBezTo>
                    <a:cubicBezTo>
                      <a:pt x="70" y="107"/>
                      <a:pt x="72" y="110"/>
                      <a:pt x="72" y="113"/>
                    </a:cubicBezTo>
                    <a:cubicBezTo>
                      <a:pt x="72" y="113"/>
                      <a:pt x="72" y="113"/>
                      <a:pt x="72" y="113"/>
                    </a:cubicBezTo>
                    <a:cubicBezTo>
                      <a:pt x="72" y="129"/>
                      <a:pt x="72" y="129"/>
                      <a:pt x="72" y="129"/>
                    </a:cubicBezTo>
                    <a:cubicBezTo>
                      <a:pt x="82" y="129"/>
                      <a:pt x="82" y="129"/>
                      <a:pt x="82" y="129"/>
                    </a:cubicBezTo>
                    <a:cubicBezTo>
                      <a:pt x="82" y="90"/>
                      <a:pt x="82" y="51"/>
                      <a:pt x="82" y="11"/>
                    </a:cubicBezTo>
                    <a:close/>
                    <a:moveTo>
                      <a:pt x="103" y="68"/>
                    </a:moveTo>
                    <a:cubicBezTo>
                      <a:pt x="103" y="68"/>
                      <a:pt x="103" y="68"/>
                      <a:pt x="103" y="68"/>
                    </a:cubicBezTo>
                    <a:cubicBezTo>
                      <a:pt x="101" y="68"/>
                      <a:pt x="100" y="66"/>
                      <a:pt x="100" y="64"/>
                    </a:cubicBezTo>
                    <a:cubicBezTo>
                      <a:pt x="100" y="62"/>
                      <a:pt x="101" y="61"/>
                      <a:pt x="103" y="61"/>
                    </a:cubicBezTo>
                    <a:cubicBezTo>
                      <a:pt x="119" y="61"/>
                      <a:pt x="119" y="61"/>
                      <a:pt x="119" y="61"/>
                    </a:cubicBezTo>
                    <a:cubicBezTo>
                      <a:pt x="120" y="61"/>
                      <a:pt x="122" y="62"/>
                      <a:pt x="122" y="64"/>
                    </a:cubicBezTo>
                    <a:cubicBezTo>
                      <a:pt x="122" y="66"/>
                      <a:pt x="120" y="68"/>
                      <a:pt x="119" y="68"/>
                    </a:cubicBezTo>
                    <a:cubicBezTo>
                      <a:pt x="103" y="68"/>
                      <a:pt x="103" y="68"/>
                      <a:pt x="103" y="68"/>
                    </a:cubicBezTo>
                    <a:close/>
                    <a:moveTo>
                      <a:pt x="103" y="85"/>
                    </a:moveTo>
                    <a:cubicBezTo>
                      <a:pt x="103" y="85"/>
                      <a:pt x="103" y="85"/>
                      <a:pt x="103" y="85"/>
                    </a:cubicBezTo>
                    <a:cubicBezTo>
                      <a:pt x="101" y="85"/>
                      <a:pt x="100" y="84"/>
                      <a:pt x="100" y="82"/>
                    </a:cubicBezTo>
                    <a:cubicBezTo>
                      <a:pt x="100" y="80"/>
                      <a:pt x="101" y="79"/>
                      <a:pt x="103" y="79"/>
                    </a:cubicBezTo>
                    <a:cubicBezTo>
                      <a:pt x="119" y="79"/>
                      <a:pt x="119" y="79"/>
                      <a:pt x="119" y="79"/>
                    </a:cubicBezTo>
                    <a:cubicBezTo>
                      <a:pt x="120" y="79"/>
                      <a:pt x="122" y="80"/>
                      <a:pt x="122" y="82"/>
                    </a:cubicBezTo>
                    <a:cubicBezTo>
                      <a:pt x="122" y="84"/>
                      <a:pt x="120" y="85"/>
                      <a:pt x="119" y="85"/>
                    </a:cubicBezTo>
                    <a:cubicBezTo>
                      <a:pt x="103" y="85"/>
                      <a:pt x="103" y="85"/>
                      <a:pt x="103" y="85"/>
                    </a:cubicBezTo>
                    <a:close/>
                    <a:moveTo>
                      <a:pt x="103" y="103"/>
                    </a:moveTo>
                    <a:cubicBezTo>
                      <a:pt x="103" y="103"/>
                      <a:pt x="103" y="103"/>
                      <a:pt x="103" y="103"/>
                    </a:cubicBezTo>
                    <a:cubicBezTo>
                      <a:pt x="101" y="103"/>
                      <a:pt x="100" y="101"/>
                      <a:pt x="100" y="100"/>
                    </a:cubicBezTo>
                    <a:cubicBezTo>
                      <a:pt x="100" y="98"/>
                      <a:pt x="101" y="96"/>
                      <a:pt x="103" y="96"/>
                    </a:cubicBezTo>
                    <a:cubicBezTo>
                      <a:pt x="119" y="96"/>
                      <a:pt x="119" y="96"/>
                      <a:pt x="119" y="96"/>
                    </a:cubicBezTo>
                    <a:cubicBezTo>
                      <a:pt x="120" y="96"/>
                      <a:pt x="122" y="98"/>
                      <a:pt x="122" y="100"/>
                    </a:cubicBezTo>
                    <a:cubicBezTo>
                      <a:pt x="122" y="101"/>
                      <a:pt x="120" y="103"/>
                      <a:pt x="119" y="103"/>
                    </a:cubicBezTo>
                    <a:cubicBezTo>
                      <a:pt x="103" y="103"/>
                      <a:pt x="103" y="103"/>
                      <a:pt x="103" y="103"/>
                    </a:cubicBezTo>
                    <a:close/>
                    <a:moveTo>
                      <a:pt x="103" y="121"/>
                    </a:moveTo>
                    <a:cubicBezTo>
                      <a:pt x="103" y="121"/>
                      <a:pt x="103" y="121"/>
                      <a:pt x="103" y="121"/>
                    </a:cubicBezTo>
                    <a:cubicBezTo>
                      <a:pt x="101" y="121"/>
                      <a:pt x="100" y="119"/>
                      <a:pt x="100" y="117"/>
                    </a:cubicBezTo>
                    <a:cubicBezTo>
                      <a:pt x="100" y="116"/>
                      <a:pt x="101" y="114"/>
                      <a:pt x="103" y="114"/>
                    </a:cubicBezTo>
                    <a:cubicBezTo>
                      <a:pt x="119" y="114"/>
                      <a:pt x="119" y="114"/>
                      <a:pt x="119" y="114"/>
                    </a:cubicBezTo>
                    <a:cubicBezTo>
                      <a:pt x="120" y="114"/>
                      <a:pt x="122" y="116"/>
                      <a:pt x="122" y="117"/>
                    </a:cubicBezTo>
                    <a:cubicBezTo>
                      <a:pt x="122" y="119"/>
                      <a:pt x="120" y="121"/>
                      <a:pt x="119" y="121"/>
                    </a:cubicBezTo>
                    <a:cubicBezTo>
                      <a:pt x="103" y="121"/>
                      <a:pt x="103" y="121"/>
                      <a:pt x="103" y="121"/>
                    </a:cubicBezTo>
                    <a:close/>
                    <a:moveTo>
                      <a:pt x="21" y="27"/>
                    </a:moveTo>
                    <a:cubicBezTo>
                      <a:pt x="21" y="27"/>
                      <a:pt x="21" y="27"/>
                      <a:pt x="21" y="27"/>
                    </a:cubicBezTo>
                    <a:cubicBezTo>
                      <a:pt x="19" y="27"/>
                      <a:pt x="18" y="26"/>
                      <a:pt x="18" y="24"/>
                    </a:cubicBezTo>
                    <a:cubicBezTo>
                      <a:pt x="18" y="22"/>
                      <a:pt x="19" y="21"/>
                      <a:pt x="21" y="21"/>
                    </a:cubicBezTo>
                    <a:cubicBezTo>
                      <a:pt x="37" y="21"/>
                      <a:pt x="37" y="21"/>
                      <a:pt x="37" y="21"/>
                    </a:cubicBezTo>
                    <a:cubicBezTo>
                      <a:pt x="39" y="21"/>
                      <a:pt x="40" y="22"/>
                      <a:pt x="40" y="24"/>
                    </a:cubicBezTo>
                    <a:cubicBezTo>
                      <a:pt x="40" y="26"/>
                      <a:pt x="39" y="27"/>
                      <a:pt x="37" y="27"/>
                    </a:cubicBezTo>
                    <a:cubicBezTo>
                      <a:pt x="21" y="27"/>
                      <a:pt x="21" y="27"/>
                      <a:pt x="21" y="27"/>
                    </a:cubicBezTo>
                    <a:close/>
                    <a:moveTo>
                      <a:pt x="57" y="27"/>
                    </a:moveTo>
                    <a:cubicBezTo>
                      <a:pt x="57" y="27"/>
                      <a:pt x="57" y="27"/>
                      <a:pt x="57" y="27"/>
                    </a:cubicBezTo>
                    <a:cubicBezTo>
                      <a:pt x="55" y="27"/>
                      <a:pt x="53" y="26"/>
                      <a:pt x="53" y="24"/>
                    </a:cubicBezTo>
                    <a:cubicBezTo>
                      <a:pt x="53" y="22"/>
                      <a:pt x="55" y="21"/>
                      <a:pt x="57" y="21"/>
                    </a:cubicBezTo>
                    <a:cubicBezTo>
                      <a:pt x="72" y="21"/>
                      <a:pt x="72" y="21"/>
                      <a:pt x="72" y="21"/>
                    </a:cubicBezTo>
                    <a:cubicBezTo>
                      <a:pt x="74" y="21"/>
                      <a:pt x="75" y="22"/>
                      <a:pt x="75" y="24"/>
                    </a:cubicBezTo>
                    <a:cubicBezTo>
                      <a:pt x="75" y="26"/>
                      <a:pt x="74" y="27"/>
                      <a:pt x="72" y="27"/>
                    </a:cubicBezTo>
                    <a:cubicBezTo>
                      <a:pt x="57" y="27"/>
                      <a:pt x="57" y="27"/>
                      <a:pt x="57" y="27"/>
                    </a:cubicBezTo>
                    <a:close/>
                    <a:moveTo>
                      <a:pt x="21" y="45"/>
                    </a:moveTo>
                    <a:cubicBezTo>
                      <a:pt x="21" y="45"/>
                      <a:pt x="21" y="45"/>
                      <a:pt x="21" y="45"/>
                    </a:cubicBezTo>
                    <a:cubicBezTo>
                      <a:pt x="19" y="45"/>
                      <a:pt x="18" y="44"/>
                      <a:pt x="18" y="42"/>
                    </a:cubicBezTo>
                    <a:cubicBezTo>
                      <a:pt x="18" y="40"/>
                      <a:pt x="19" y="38"/>
                      <a:pt x="21" y="38"/>
                    </a:cubicBezTo>
                    <a:cubicBezTo>
                      <a:pt x="37" y="38"/>
                      <a:pt x="37" y="38"/>
                      <a:pt x="37" y="38"/>
                    </a:cubicBezTo>
                    <a:cubicBezTo>
                      <a:pt x="39" y="38"/>
                      <a:pt x="40" y="40"/>
                      <a:pt x="40" y="42"/>
                    </a:cubicBezTo>
                    <a:cubicBezTo>
                      <a:pt x="40" y="44"/>
                      <a:pt x="39" y="45"/>
                      <a:pt x="37" y="45"/>
                    </a:cubicBezTo>
                    <a:cubicBezTo>
                      <a:pt x="21" y="45"/>
                      <a:pt x="21" y="45"/>
                      <a:pt x="21" y="45"/>
                    </a:cubicBezTo>
                    <a:close/>
                    <a:moveTo>
                      <a:pt x="57" y="45"/>
                    </a:moveTo>
                    <a:cubicBezTo>
                      <a:pt x="57" y="45"/>
                      <a:pt x="57" y="45"/>
                      <a:pt x="57" y="45"/>
                    </a:cubicBezTo>
                    <a:cubicBezTo>
                      <a:pt x="55" y="45"/>
                      <a:pt x="53" y="44"/>
                      <a:pt x="53" y="42"/>
                    </a:cubicBezTo>
                    <a:cubicBezTo>
                      <a:pt x="53" y="40"/>
                      <a:pt x="55" y="38"/>
                      <a:pt x="57" y="38"/>
                    </a:cubicBezTo>
                    <a:cubicBezTo>
                      <a:pt x="72" y="38"/>
                      <a:pt x="72" y="38"/>
                      <a:pt x="72" y="38"/>
                    </a:cubicBezTo>
                    <a:cubicBezTo>
                      <a:pt x="74" y="38"/>
                      <a:pt x="75" y="40"/>
                      <a:pt x="75" y="42"/>
                    </a:cubicBezTo>
                    <a:cubicBezTo>
                      <a:pt x="75" y="44"/>
                      <a:pt x="74" y="45"/>
                      <a:pt x="72" y="45"/>
                    </a:cubicBezTo>
                    <a:cubicBezTo>
                      <a:pt x="57" y="45"/>
                      <a:pt x="57" y="45"/>
                      <a:pt x="57" y="45"/>
                    </a:cubicBezTo>
                    <a:close/>
                    <a:moveTo>
                      <a:pt x="21" y="63"/>
                    </a:moveTo>
                    <a:cubicBezTo>
                      <a:pt x="21" y="63"/>
                      <a:pt x="21" y="63"/>
                      <a:pt x="21" y="63"/>
                    </a:cubicBezTo>
                    <a:cubicBezTo>
                      <a:pt x="19" y="63"/>
                      <a:pt x="18" y="61"/>
                      <a:pt x="18" y="59"/>
                    </a:cubicBezTo>
                    <a:cubicBezTo>
                      <a:pt x="18" y="58"/>
                      <a:pt x="19" y="56"/>
                      <a:pt x="21" y="56"/>
                    </a:cubicBezTo>
                    <a:cubicBezTo>
                      <a:pt x="37" y="56"/>
                      <a:pt x="37" y="56"/>
                      <a:pt x="37" y="56"/>
                    </a:cubicBezTo>
                    <a:cubicBezTo>
                      <a:pt x="39" y="56"/>
                      <a:pt x="40" y="58"/>
                      <a:pt x="40" y="59"/>
                    </a:cubicBezTo>
                    <a:cubicBezTo>
                      <a:pt x="40" y="61"/>
                      <a:pt x="39" y="63"/>
                      <a:pt x="37" y="63"/>
                    </a:cubicBezTo>
                    <a:cubicBezTo>
                      <a:pt x="21" y="63"/>
                      <a:pt x="21" y="63"/>
                      <a:pt x="21" y="63"/>
                    </a:cubicBezTo>
                    <a:close/>
                    <a:moveTo>
                      <a:pt x="57" y="63"/>
                    </a:moveTo>
                    <a:cubicBezTo>
                      <a:pt x="57" y="63"/>
                      <a:pt x="57" y="63"/>
                      <a:pt x="57" y="63"/>
                    </a:cubicBezTo>
                    <a:cubicBezTo>
                      <a:pt x="55" y="63"/>
                      <a:pt x="53" y="61"/>
                      <a:pt x="53" y="59"/>
                    </a:cubicBezTo>
                    <a:cubicBezTo>
                      <a:pt x="53" y="58"/>
                      <a:pt x="55" y="56"/>
                      <a:pt x="57" y="56"/>
                    </a:cubicBezTo>
                    <a:cubicBezTo>
                      <a:pt x="72" y="56"/>
                      <a:pt x="72" y="56"/>
                      <a:pt x="72" y="56"/>
                    </a:cubicBezTo>
                    <a:cubicBezTo>
                      <a:pt x="74" y="56"/>
                      <a:pt x="75" y="58"/>
                      <a:pt x="75" y="59"/>
                    </a:cubicBezTo>
                    <a:cubicBezTo>
                      <a:pt x="75" y="61"/>
                      <a:pt x="74" y="63"/>
                      <a:pt x="72" y="63"/>
                    </a:cubicBezTo>
                    <a:cubicBezTo>
                      <a:pt x="57" y="63"/>
                      <a:pt x="57" y="63"/>
                      <a:pt x="57" y="63"/>
                    </a:cubicBezTo>
                    <a:close/>
                    <a:moveTo>
                      <a:pt x="21" y="80"/>
                    </a:moveTo>
                    <a:cubicBezTo>
                      <a:pt x="21" y="80"/>
                      <a:pt x="21" y="80"/>
                      <a:pt x="21" y="80"/>
                    </a:cubicBezTo>
                    <a:cubicBezTo>
                      <a:pt x="19" y="80"/>
                      <a:pt x="18" y="79"/>
                      <a:pt x="18" y="77"/>
                    </a:cubicBezTo>
                    <a:cubicBezTo>
                      <a:pt x="18" y="75"/>
                      <a:pt x="19" y="74"/>
                      <a:pt x="21" y="74"/>
                    </a:cubicBezTo>
                    <a:cubicBezTo>
                      <a:pt x="37" y="74"/>
                      <a:pt x="37" y="74"/>
                      <a:pt x="37" y="74"/>
                    </a:cubicBezTo>
                    <a:cubicBezTo>
                      <a:pt x="39" y="74"/>
                      <a:pt x="40" y="75"/>
                      <a:pt x="40" y="77"/>
                    </a:cubicBezTo>
                    <a:cubicBezTo>
                      <a:pt x="40" y="79"/>
                      <a:pt x="39" y="80"/>
                      <a:pt x="37" y="80"/>
                    </a:cubicBezTo>
                    <a:cubicBezTo>
                      <a:pt x="21" y="80"/>
                      <a:pt x="21" y="80"/>
                      <a:pt x="21" y="80"/>
                    </a:cubicBezTo>
                    <a:close/>
                    <a:moveTo>
                      <a:pt x="57" y="80"/>
                    </a:moveTo>
                    <a:cubicBezTo>
                      <a:pt x="57" y="80"/>
                      <a:pt x="57" y="80"/>
                      <a:pt x="57" y="80"/>
                    </a:cubicBezTo>
                    <a:cubicBezTo>
                      <a:pt x="55" y="80"/>
                      <a:pt x="53" y="79"/>
                      <a:pt x="53" y="77"/>
                    </a:cubicBezTo>
                    <a:cubicBezTo>
                      <a:pt x="53" y="75"/>
                      <a:pt x="55" y="74"/>
                      <a:pt x="57" y="74"/>
                    </a:cubicBezTo>
                    <a:cubicBezTo>
                      <a:pt x="72" y="74"/>
                      <a:pt x="72" y="74"/>
                      <a:pt x="72" y="74"/>
                    </a:cubicBezTo>
                    <a:cubicBezTo>
                      <a:pt x="74" y="74"/>
                      <a:pt x="75" y="75"/>
                      <a:pt x="75" y="77"/>
                    </a:cubicBezTo>
                    <a:cubicBezTo>
                      <a:pt x="75" y="79"/>
                      <a:pt x="74" y="80"/>
                      <a:pt x="72" y="80"/>
                    </a:cubicBezTo>
                    <a:cubicBezTo>
                      <a:pt x="57" y="80"/>
                      <a:pt x="57" y="80"/>
                      <a:pt x="57" y="80"/>
                    </a:cubicBezTo>
                    <a:close/>
                    <a:moveTo>
                      <a:pt x="21" y="98"/>
                    </a:moveTo>
                    <a:cubicBezTo>
                      <a:pt x="21" y="98"/>
                      <a:pt x="21" y="98"/>
                      <a:pt x="21" y="98"/>
                    </a:cubicBezTo>
                    <a:cubicBezTo>
                      <a:pt x="19" y="98"/>
                      <a:pt x="18" y="97"/>
                      <a:pt x="18" y="95"/>
                    </a:cubicBezTo>
                    <a:cubicBezTo>
                      <a:pt x="18" y="93"/>
                      <a:pt x="19" y="91"/>
                      <a:pt x="21" y="91"/>
                    </a:cubicBezTo>
                    <a:cubicBezTo>
                      <a:pt x="37" y="91"/>
                      <a:pt x="37" y="91"/>
                      <a:pt x="37" y="91"/>
                    </a:cubicBezTo>
                    <a:cubicBezTo>
                      <a:pt x="39" y="91"/>
                      <a:pt x="40" y="93"/>
                      <a:pt x="40" y="95"/>
                    </a:cubicBezTo>
                    <a:cubicBezTo>
                      <a:pt x="40" y="97"/>
                      <a:pt x="39" y="98"/>
                      <a:pt x="37" y="98"/>
                    </a:cubicBezTo>
                    <a:cubicBezTo>
                      <a:pt x="21" y="98"/>
                      <a:pt x="21" y="98"/>
                      <a:pt x="21" y="98"/>
                    </a:cubicBezTo>
                    <a:close/>
                    <a:moveTo>
                      <a:pt x="57" y="98"/>
                    </a:moveTo>
                    <a:cubicBezTo>
                      <a:pt x="57" y="98"/>
                      <a:pt x="57" y="98"/>
                      <a:pt x="57" y="98"/>
                    </a:cubicBezTo>
                    <a:cubicBezTo>
                      <a:pt x="55" y="98"/>
                      <a:pt x="53" y="97"/>
                      <a:pt x="53" y="95"/>
                    </a:cubicBezTo>
                    <a:cubicBezTo>
                      <a:pt x="53" y="93"/>
                      <a:pt x="55" y="91"/>
                      <a:pt x="57" y="91"/>
                    </a:cubicBezTo>
                    <a:cubicBezTo>
                      <a:pt x="72" y="91"/>
                      <a:pt x="72" y="91"/>
                      <a:pt x="72" y="91"/>
                    </a:cubicBezTo>
                    <a:cubicBezTo>
                      <a:pt x="74" y="91"/>
                      <a:pt x="75" y="93"/>
                      <a:pt x="75" y="95"/>
                    </a:cubicBezTo>
                    <a:cubicBezTo>
                      <a:pt x="75" y="97"/>
                      <a:pt x="74" y="98"/>
                      <a:pt x="72" y="98"/>
                    </a:cubicBezTo>
                    <a:cubicBezTo>
                      <a:pt x="57" y="98"/>
                      <a:pt x="57" y="98"/>
                      <a:pt x="57" y="98"/>
                    </a:cubicBezTo>
                    <a:close/>
                    <a:moveTo>
                      <a:pt x="93" y="41"/>
                    </a:moveTo>
                    <a:cubicBezTo>
                      <a:pt x="93" y="41"/>
                      <a:pt x="93" y="41"/>
                      <a:pt x="93" y="41"/>
                    </a:cubicBezTo>
                    <a:cubicBezTo>
                      <a:pt x="138" y="41"/>
                      <a:pt x="138" y="41"/>
                      <a:pt x="138" y="41"/>
                    </a:cubicBezTo>
                    <a:cubicBezTo>
                      <a:pt x="138" y="41"/>
                      <a:pt x="138" y="41"/>
                      <a:pt x="138" y="41"/>
                    </a:cubicBezTo>
                    <a:cubicBezTo>
                      <a:pt x="141" y="41"/>
                      <a:pt x="144" y="44"/>
                      <a:pt x="144" y="47"/>
                    </a:cubicBezTo>
                    <a:cubicBezTo>
                      <a:pt x="144" y="135"/>
                      <a:pt x="144" y="135"/>
                      <a:pt x="144" y="135"/>
                    </a:cubicBezTo>
                    <a:cubicBezTo>
                      <a:pt x="144" y="135"/>
                      <a:pt x="144" y="135"/>
                      <a:pt x="144" y="135"/>
                    </a:cubicBezTo>
                    <a:cubicBezTo>
                      <a:pt x="144" y="138"/>
                      <a:pt x="141" y="140"/>
                      <a:pt x="138" y="140"/>
                    </a:cubicBezTo>
                    <a:cubicBezTo>
                      <a:pt x="88" y="140"/>
                      <a:pt x="88" y="140"/>
                      <a:pt x="88" y="140"/>
                    </a:cubicBezTo>
                    <a:cubicBezTo>
                      <a:pt x="67" y="140"/>
                      <a:pt x="67" y="140"/>
                      <a:pt x="67" y="140"/>
                    </a:cubicBezTo>
                    <a:cubicBezTo>
                      <a:pt x="67" y="140"/>
                      <a:pt x="67" y="140"/>
                      <a:pt x="67" y="140"/>
                    </a:cubicBezTo>
                    <a:cubicBezTo>
                      <a:pt x="64" y="140"/>
                      <a:pt x="61" y="138"/>
                      <a:pt x="61" y="135"/>
                    </a:cubicBezTo>
                    <a:cubicBezTo>
                      <a:pt x="61" y="118"/>
                      <a:pt x="61" y="118"/>
                      <a:pt x="61" y="118"/>
                    </a:cubicBezTo>
                    <a:cubicBezTo>
                      <a:pt x="32" y="118"/>
                      <a:pt x="32" y="118"/>
                      <a:pt x="32" y="118"/>
                    </a:cubicBezTo>
                    <a:cubicBezTo>
                      <a:pt x="32" y="135"/>
                      <a:pt x="32" y="135"/>
                      <a:pt x="32" y="135"/>
                    </a:cubicBezTo>
                    <a:cubicBezTo>
                      <a:pt x="32" y="135"/>
                      <a:pt x="32" y="135"/>
                      <a:pt x="32" y="135"/>
                    </a:cubicBezTo>
                    <a:cubicBezTo>
                      <a:pt x="32" y="138"/>
                      <a:pt x="30" y="140"/>
                      <a:pt x="27" y="140"/>
                    </a:cubicBezTo>
                    <a:cubicBezTo>
                      <a:pt x="6" y="140"/>
                      <a:pt x="6" y="140"/>
                      <a:pt x="6" y="140"/>
                    </a:cubicBezTo>
                    <a:cubicBezTo>
                      <a:pt x="6" y="140"/>
                      <a:pt x="6" y="140"/>
                      <a:pt x="6" y="140"/>
                    </a:cubicBezTo>
                    <a:cubicBezTo>
                      <a:pt x="3" y="140"/>
                      <a:pt x="0" y="138"/>
                      <a:pt x="0" y="135"/>
                    </a:cubicBezTo>
                    <a:cubicBezTo>
                      <a:pt x="0" y="6"/>
                      <a:pt x="0" y="6"/>
                      <a:pt x="0" y="6"/>
                    </a:cubicBezTo>
                    <a:cubicBezTo>
                      <a:pt x="0" y="6"/>
                      <a:pt x="0" y="6"/>
                      <a:pt x="0" y="6"/>
                    </a:cubicBezTo>
                    <a:cubicBezTo>
                      <a:pt x="0" y="2"/>
                      <a:pt x="3" y="0"/>
                      <a:pt x="6" y="0"/>
                    </a:cubicBezTo>
                    <a:cubicBezTo>
                      <a:pt x="88" y="0"/>
                      <a:pt x="88" y="0"/>
                      <a:pt x="88" y="0"/>
                    </a:cubicBezTo>
                    <a:cubicBezTo>
                      <a:pt x="88" y="0"/>
                      <a:pt x="88" y="0"/>
                      <a:pt x="88" y="0"/>
                    </a:cubicBezTo>
                    <a:cubicBezTo>
                      <a:pt x="91" y="0"/>
                      <a:pt x="93" y="2"/>
                      <a:pt x="93" y="6"/>
                    </a:cubicBezTo>
                    <a:cubicBezTo>
                      <a:pt x="93" y="41"/>
                      <a:pt x="93" y="41"/>
                      <a:pt x="93" y="41"/>
                    </a:cubicBezTo>
                    <a:close/>
                  </a:path>
                </a:pathLst>
              </a:custGeom>
              <a:solidFill>
                <a:schemeClr val="bg1"/>
              </a:solidFill>
              <a:ln>
                <a:noFill/>
              </a:ln>
            </p:spPr>
            <p:txBody>
              <a:bodyPr vert="horz" wrap="square" lIns="91440" tIns="45720" rIns="91440" bIns="45720" numCol="1" anchor="t" anchorCtr="0" compatLnSpc="1"/>
              <a:lstStyle/>
              <a:p>
                <a:pPr>
                  <a:lnSpc>
                    <a:spcPct val="120000"/>
                  </a:lnSpc>
                </a:pPr>
                <a:endParaRPr lang="zh-CN" altLang="en-US"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îṣļîḑé-文本框 12"/>
            <p:cNvSpPr txBox="1"/>
            <p:nvPr/>
          </p:nvSpPr>
          <p:spPr>
            <a:xfrm>
              <a:off x="3048545" y="2968640"/>
              <a:ext cx="1856508" cy="401264"/>
            </a:xfrm>
            <a:prstGeom prst="rect">
              <a:avLst/>
            </a:prstGeom>
            <a:noFill/>
          </p:spPr>
          <p:txBody>
            <a:bodyPr wrap="square"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6" name="îṣļîḑé-文本框 13"/>
            <p:cNvSpPr txBox="1"/>
            <p:nvPr/>
          </p:nvSpPr>
          <p:spPr>
            <a:xfrm>
              <a:off x="3109086" y="3394143"/>
              <a:ext cx="1735426" cy="75713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8386324" y="3482426"/>
            <a:ext cx="1879894" cy="2340088"/>
            <a:chOff x="5233140" y="1811185"/>
            <a:chExt cx="1879894" cy="2340088"/>
          </a:xfrm>
        </p:grpSpPr>
        <p:grpSp>
          <p:nvGrpSpPr>
            <p:cNvPr id="9" name="组合 8"/>
            <p:cNvGrpSpPr/>
            <p:nvPr/>
          </p:nvGrpSpPr>
          <p:grpSpPr>
            <a:xfrm>
              <a:off x="5718209" y="1811185"/>
              <a:ext cx="909757" cy="909757"/>
              <a:chOff x="5690299" y="1811185"/>
              <a:chExt cx="909757" cy="909757"/>
            </a:xfrm>
          </p:grpSpPr>
          <p:sp>
            <p:nvSpPr>
              <p:cNvPr id="12" name="îṣļîḑé-Oval 11"/>
              <p:cNvSpPr/>
              <p:nvPr/>
            </p:nvSpPr>
            <p:spPr>
              <a:xfrm>
                <a:off x="5690299" y="1811185"/>
                <a:ext cx="909757" cy="909757"/>
              </a:xfrm>
              <a:prstGeom prst="ellipse">
                <a:avLst/>
              </a:prstGeom>
              <a:solidFill>
                <a:srgbClr val="EF2558"/>
              </a:solidFill>
              <a:ln w="92075">
                <a:solidFill>
                  <a:schemeClr val="bg1">
                    <a:alpha val="18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noAutofit/>
              </a:bodyPr>
              <a:lstStyle/>
              <a:p>
                <a:pPr algn="ctr">
                  <a:lnSpc>
                    <a:spcPct val="120000"/>
                  </a:lnSpc>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îṣļîḑé-Freeform 9"/>
              <p:cNvSpPr/>
              <p:nvPr/>
            </p:nvSpPr>
            <p:spPr bwMode="auto">
              <a:xfrm>
                <a:off x="5889224" y="1991290"/>
                <a:ext cx="511907" cy="549547"/>
              </a:xfrm>
              <a:custGeom>
                <a:avLst/>
                <a:gdLst>
                  <a:gd name="T0" fmla="*/ 89 w 89"/>
                  <a:gd name="T1" fmla="*/ 24 h 96"/>
                  <a:gd name="T2" fmla="*/ 89 w 89"/>
                  <a:gd name="T3" fmla="*/ 83 h 96"/>
                  <a:gd name="T4" fmla="*/ 76 w 89"/>
                  <a:gd name="T5" fmla="*/ 96 h 96"/>
                  <a:gd name="T6" fmla="*/ 3 w 89"/>
                  <a:gd name="T7" fmla="*/ 92 h 96"/>
                  <a:gd name="T8" fmla="*/ 0 w 89"/>
                  <a:gd name="T9" fmla="*/ 28 h 96"/>
                  <a:gd name="T10" fmla="*/ 13 w 89"/>
                  <a:gd name="T11" fmla="*/ 15 h 96"/>
                  <a:gd name="T12" fmla="*/ 49 w 89"/>
                  <a:gd name="T13" fmla="*/ 6 h 96"/>
                  <a:gd name="T14" fmla="*/ 65 w 89"/>
                  <a:gd name="T15" fmla="*/ 0 h 96"/>
                  <a:gd name="T16" fmla="*/ 81 w 89"/>
                  <a:gd name="T17" fmla="*/ 6 h 96"/>
                  <a:gd name="T18" fmla="*/ 88 w 89"/>
                  <a:gd name="T19" fmla="*/ 22 h 96"/>
                  <a:gd name="T20" fmla="*/ 65 w 89"/>
                  <a:gd name="T21" fmla="*/ 11 h 96"/>
                  <a:gd name="T22" fmla="*/ 76 w 89"/>
                  <a:gd name="T23" fmla="*/ 22 h 96"/>
                  <a:gd name="T24" fmla="*/ 65 w 89"/>
                  <a:gd name="T25" fmla="*/ 33 h 96"/>
                  <a:gd name="T26" fmla="*/ 54 w 89"/>
                  <a:gd name="T27" fmla="*/ 22 h 96"/>
                  <a:gd name="T28" fmla="*/ 65 w 89"/>
                  <a:gd name="T29" fmla="*/ 11 h 96"/>
                  <a:gd name="T30" fmla="*/ 70 w 89"/>
                  <a:gd name="T31" fmla="*/ 17 h 96"/>
                  <a:gd name="T32" fmla="*/ 60 w 89"/>
                  <a:gd name="T33" fmla="*/ 17 h 96"/>
                  <a:gd name="T34" fmla="*/ 60 w 89"/>
                  <a:gd name="T35" fmla="*/ 27 h 96"/>
                  <a:gd name="T36" fmla="*/ 70 w 89"/>
                  <a:gd name="T37" fmla="*/ 27 h 96"/>
                  <a:gd name="T38" fmla="*/ 70 w 89"/>
                  <a:gd name="T39" fmla="*/ 17 h 96"/>
                  <a:gd name="T40" fmla="*/ 43 w 89"/>
                  <a:gd name="T41" fmla="*/ 22 h 96"/>
                  <a:gd name="T42" fmla="*/ 8 w 89"/>
                  <a:gd name="T43" fmla="*/ 24 h 96"/>
                  <a:gd name="T44" fmla="*/ 7 w 89"/>
                  <a:gd name="T45" fmla="*/ 83 h 96"/>
                  <a:gd name="T46" fmla="*/ 13 w 89"/>
                  <a:gd name="T47" fmla="*/ 89 h 96"/>
                  <a:gd name="T48" fmla="*/ 81 w 89"/>
                  <a:gd name="T49" fmla="*/ 87 h 96"/>
                  <a:gd name="T50" fmla="*/ 82 w 89"/>
                  <a:gd name="T51" fmla="*/ 37 h 96"/>
                  <a:gd name="T52" fmla="*/ 67 w 89"/>
                  <a:gd name="T53" fmla="*/ 52 h 96"/>
                  <a:gd name="T54" fmla="*/ 64 w 89"/>
                  <a:gd name="T55" fmla="*/ 52 h 96"/>
                  <a:gd name="T56" fmla="*/ 57 w 89"/>
                  <a:gd name="T57" fmla="*/ 43 h 96"/>
                  <a:gd name="T58" fmla="*/ 43 w 89"/>
                  <a:gd name="T59" fmla="*/ 22 h 96"/>
                  <a:gd name="T60" fmla="*/ 78 w 89"/>
                  <a:gd name="T61" fmla="*/ 9 h 96"/>
                  <a:gd name="T62" fmla="*/ 52 w 89"/>
                  <a:gd name="T63" fmla="*/ 9 h 96"/>
                  <a:gd name="T64" fmla="*/ 47 w 89"/>
                  <a:gd name="T65" fmla="*/ 22 h 96"/>
                  <a:gd name="T66" fmla="*/ 59 w 89"/>
                  <a:gd name="T67" fmla="*/ 40 h 96"/>
                  <a:gd name="T68" fmla="*/ 65 w 89"/>
                  <a:gd name="T69" fmla="*/ 47 h 96"/>
                  <a:gd name="T70" fmla="*/ 72 w 89"/>
                  <a:gd name="T71" fmla="*/ 40 h 96"/>
                  <a:gd name="T72" fmla="*/ 84 w 89"/>
                  <a:gd name="T73" fmla="*/ 22 h 96"/>
                  <a:gd name="T74" fmla="*/ 51 w 89"/>
                  <a:gd name="T75" fmla="*/ 48 h 96"/>
                  <a:gd name="T76" fmla="*/ 54 w 89"/>
                  <a:gd name="T77" fmla="*/ 48 h 96"/>
                  <a:gd name="T78" fmla="*/ 48 w 89"/>
                  <a:gd name="T79" fmla="*/ 57 h 96"/>
                  <a:gd name="T80" fmla="*/ 73 w 89"/>
                  <a:gd name="T81" fmla="*/ 55 h 96"/>
                  <a:gd name="T82" fmla="*/ 76 w 89"/>
                  <a:gd name="T83" fmla="*/ 58 h 96"/>
                  <a:gd name="T84" fmla="*/ 68 w 89"/>
                  <a:gd name="T85" fmla="*/ 76 h 96"/>
                  <a:gd name="T86" fmla="*/ 65 w 89"/>
                  <a:gd name="T87" fmla="*/ 79 h 96"/>
                  <a:gd name="T88" fmla="*/ 59 w 89"/>
                  <a:gd name="T89" fmla="*/ 73 h 96"/>
                  <a:gd name="T90" fmla="*/ 59 w 89"/>
                  <a:gd name="T91" fmla="*/ 73 h 96"/>
                  <a:gd name="T92" fmla="*/ 59 w 89"/>
                  <a:gd name="T93" fmla="*/ 73 h 96"/>
                  <a:gd name="T94" fmla="*/ 46 w 89"/>
                  <a:gd name="T95" fmla="*/ 60 h 96"/>
                  <a:gd name="T96" fmla="*/ 19 w 89"/>
                  <a:gd name="T97" fmla="*/ 83 h 96"/>
                  <a:gd name="T98" fmla="*/ 43 w 89"/>
                  <a:gd name="T99" fmla="*/ 57 h 96"/>
                  <a:gd name="T100" fmla="*/ 17 w 89"/>
                  <a:gd name="T101" fmla="*/ 63 h 96"/>
                  <a:gd name="T102" fmla="*/ 14 w 89"/>
                  <a:gd name="T103" fmla="*/ 60 h 96"/>
                  <a:gd name="T104" fmla="*/ 20 w 89"/>
                  <a:gd name="T105" fmla="*/ 34 h 96"/>
                  <a:gd name="T106" fmla="*/ 23 w 89"/>
                  <a:gd name="T107" fmla="*/ 31 h 96"/>
                  <a:gd name="T108" fmla="*/ 34 w 89"/>
                  <a:gd name="T109" fmla="*/ 43 h 96"/>
                  <a:gd name="T110" fmla="*/ 34 w 89"/>
                  <a:gd name="T111" fmla="*/ 43 h 96"/>
                  <a:gd name="T112" fmla="*/ 46 w 89"/>
                  <a:gd name="T11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6">
                    <a:moveTo>
                      <a:pt x="88" y="22"/>
                    </a:moveTo>
                    <a:cubicBezTo>
                      <a:pt x="88" y="23"/>
                      <a:pt x="88" y="24"/>
                      <a:pt x="89" y="24"/>
                    </a:cubicBezTo>
                    <a:cubicBezTo>
                      <a:pt x="89" y="26"/>
                      <a:pt x="89" y="27"/>
                      <a:pt x="89" y="28"/>
                    </a:cubicBezTo>
                    <a:cubicBezTo>
                      <a:pt x="89" y="83"/>
                      <a:pt x="89" y="83"/>
                      <a:pt x="89" y="83"/>
                    </a:cubicBezTo>
                    <a:cubicBezTo>
                      <a:pt x="89" y="87"/>
                      <a:pt x="88" y="90"/>
                      <a:pt x="85" y="92"/>
                    </a:cubicBezTo>
                    <a:cubicBezTo>
                      <a:pt x="83" y="95"/>
                      <a:pt x="80" y="96"/>
                      <a:pt x="76" y="96"/>
                    </a:cubicBezTo>
                    <a:cubicBezTo>
                      <a:pt x="13" y="96"/>
                      <a:pt x="13" y="96"/>
                      <a:pt x="13" y="96"/>
                    </a:cubicBezTo>
                    <a:cubicBezTo>
                      <a:pt x="9" y="96"/>
                      <a:pt x="6" y="95"/>
                      <a:pt x="3" y="92"/>
                    </a:cubicBezTo>
                    <a:cubicBezTo>
                      <a:pt x="1" y="90"/>
                      <a:pt x="0" y="87"/>
                      <a:pt x="0" y="83"/>
                    </a:cubicBezTo>
                    <a:cubicBezTo>
                      <a:pt x="0" y="28"/>
                      <a:pt x="0" y="28"/>
                      <a:pt x="0" y="28"/>
                    </a:cubicBezTo>
                    <a:cubicBezTo>
                      <a:pt x="0" y="25"/>
                      <a:pt x="1" y="21"/>
                      <a:pt x="3" y="19"/>
                    </a:cubicBezTo>
                    <a:cubicBezTo>
                      <a:pt x="6" y="17"/>
                      <a:pt x="9" y="15"/>
                      <a:pt x="13" y="15"/>
                    </a:cubicBezTo>
                    <a:cubicBezTo>
                      <a:pt x="44" y="15"/>
                      <a:pt x="44" y="15"/>
                      <a:pt x="44" y="15"/>
                    </a:cubicBezTo>
                    <a:cubicBezTo>
                      <a:pt x="45" y="12"/>
                      <a:pt x="47" y="9"/>
                      <a:pt x="49" y="6"/>
                    </a:cubicBezTo>
                    <a:cubicBezTo>
                      <a:pt x="49" y="6"/>
                      <a:pt x="49" y="6"/>
                      <a:pt x="49" y="6"/>
                    </a:cubicBezTo>
                    <a:cubicBezTo>
                      <a:pt x="53" y="2"/>
                      <a:pt x="59" y="0"/>
                      <a:pt x="65" y="0"/>
                    </a:cubicBezTo>
                    <a:cubicBezTo>
                      <a:pt x="71" y="0"/>
                      <a:pt x="77" y="2"/>
                      <a:pt x="81" y="6"/>
                    </a:cubicBezTo>
                    <a:cubicBezTo>
                      <a:pt x="81" y="6"/>
                      <a:pt x="81" y="6"/>
                      <a:pt x="81" y="6"/>
                    </a:cubicBezTo>
                    <a:cubicBezTo>
                      <a:pt x="85" y="10"/>
                      <a:pt x="88" y="16"/>
                      <a:pt x="88" y="22"/>
                    </a:cubicBezTo>
                    <a:cubicBezTo>
                      <a:pt x="88" y="22"/>
                      <a:pt x="88" y="22"/>
                      <a:pt x="88" y="22"/>
                    </a:cubicBezTo>
                    <a:close/>
                    <a:moveTo>
                      <a:pt x="65" y="11"/>
                    </a:moveTo>
                    <a:cubicBezTo>
                      <a:pt x="65" y="11"/>
                      <a:pt x="65" y="11"/>
                      <a:pt x="65" y="11"/>
                    </a:cubicBezTo>
                    <a:cubicBezTo>
                      <a:pt x="68" y="11"/>
                      <a:pt x="71" y="13"/>
                      <a:pt x="73" y="15"/>
                    </a:cubicBezTo>
                    <a:cubicBezTo>
                      <a:pt x="75" y="17"/>
                      <a:pt x="76" y="19"/>
                      <a:pt x="76" y="22"/>
                    </a:cubicBezTo>
                    <a:cubicBezTo>
                      <a:pt x="76" y="25"/>
                      <a:pt x="75" y="28"/>
                      <a:pt x="73" y="30"/>
                    </a:cubicBezTo>
                    <a:cubicBezTo>
                      <a:pt x="71" y="32"/>
                      <a:pt x="68" y="33"/>
                      <a:pt x="65" y="33"/>
                    </a:cubicBezTo>
                    <a:cubicBezTo>
                      <a:pt x="62" y="33"/>
                      <a:pt x="59" y="32"/>
                      <a:pt x="57" y="30"/>
                    </a:cubicBezTo>
                    <a:cubicBezTo>
                      <a:pt x="55" y="28"/>
                      <a:pt x="54" y="25"/>
                      <a:pt x="54" y="22"/>
                    </a:cubicBezTo>
                    <a:cubicBezTo>
                      <a:pt x="54" y="19"/>
                      <a:pt x="55" y="17"/>
                      <a:pt x="57" y="15"/>
                    </a:cubicBezTo>
                    <a:cubicBezTo>
                      <a:pt x="59" y="13"/>
                      <a:pt x="62" y="11"/>
                      <a:pt x="65" y="11"/>
                    </a:cubicBezTo>
                    <a:close/>
                    <a:moveTo>
                      <a:pt x="70" y="17"/>
                    </a:moveTo>
                    <a:cubicBezTo>
                      <a:pt x="70" y="17"/>
                      <a:pt x="70" y="17"/>
                      <a:pt x="70" y="17"/>
                    </a:cubicBezTo>
                    <a:cubicBezTo>
                      <a:pt x="69" y="16"/>
                      <a:pt x="67" y="15"/>
                      <a:pt x="65" y="15"/>
                    </a:cubicBezTo>
                    <a:cubicBezTo>
                      <a:pt x="63" y="15"/>
                      <a:pt x="62" y="16"/>
                      <a:pt x="60" y="17"/>
                    </a:cubicBezTo>
                    <a:cubicBezTo>
                      <a:pt x="59" y="19"/>
                      <a:pt x="58" y="20"/>
                      <a:pt x="58" y="22"/>
                    </a:cubicBezTo>
                    <a:cubicBezTo>
                      <a:pt x="58" y="24"/>
                      <a:pt x="59" y="26"/>
                      <a:pt x="60" y="27"/>
                    </a:cubicBezTo>
                    <a:cubicBezTo>
                      <a:pt x="62" y="29"/>
                      <a:pt x="63" y="29"/>
                      <a:pt x="65" y="29"/>
                    </a:cubicBezTo>
                    <a:cubicBezTo>
                      <a:pt x="67" y="29"/>
                      <a:pt x="69" y="29"/>
                      <a:pt x="70" y="27"/>
                    </a:cubicBezTo>
                    <a:cubicBezTo>
                      <a:pt x="71" y="26"/>
                      <a:pt x="72" y="24"/>
                      <a:pt x="72" y="22"/>
                    </a:cubicBezTo>
                    <a:cubicBezTo>
                      <a:pt x="72" y="20"/>
                      <a:pt x="71" y="19"/>
                      <a:pt x="70" y="17"/>
                    </a:cubicBezTo>
                    <a:close/>
                    <a:moveTo>
                      <a:pt x="43" y="22"/>
                    </a:moveTo>
                    <a:cubicBezTo>
                      <a:pt x="43" y="22"/>
                      <a:pt x="43" y="22"/>
                      <a:pt x="43" y="22"/>
                    </a:cubicBezTo>
                    <a:cubicBezTo>
                      <a:pt x="13" y="22"/>
                      <a:pt x="13" y="22"/>
                      <a:pt x="13" y="22"/>
                    </a:cubicBezTo>
                    <a:cubicBezTo>
                      <a:pt x="11" y="22"/>
                      <a:pt x="9" y="23"/>
                      <a:pt x="8" y="24"/>
                    </a:cubicBezTo>
                    <a:cubicBezTo>
                      <a:pt x="7" y="25"/>
                      <a:pt x="7" y="27"/>
                      <a:pt x="7" y="28"/>
                    </a:cubicBezTo>
                    <a:cubicBezTo>
                      <a:pt x="7" y="83"/>
                      <a:pt x="7" y="83"/>
                      <a:pt x="7" y="83"/>
                    </a:cubicBezTo>
                    <a:cubicBezTo>
                      <a:pt x="7" y="85"/>
                      <a:pt x="7" y="86"/>
                      <a:pt x="8" y="87"/>
                    </a:cubicBezTo>
                    <a:cubicBezTo>
                      <a:pt x="9" y="88"/>
                      <a:pt x="11" y="89"/>
                      <a:pt x="13" y="89"/>
                    </a:cubicBezTo>
                    <a:cubicBezTo>
                      <a:pt x="76" y="89"/>
                      <a:pt x="76" y="89"/>
                      <a:pt x="76" y="89"/>
                    </a:cubicBezTo>
                    <a:cubicBezTo>
                      <a:pt x="78" y="89"/>
                      <a:pt x="79" y="88"/>
                      <a:pt x="81" y="87"/>
                    </a:cubicBezTo>
                    <a:cubicBezTo>
                      <a:pt x="82" y="86"/>
                      <a:pt x="82" y="85"/>
                      <a:pt x="82" y="83"/>
                    </a:cubicBezTo>
                    <a:cubicBezTo>
                      <a:pt x="82" y="37"/>
                      <a:pt x="82" y="37"/>
                      <a:pt x="82" y="37"/>
                    </a:cubicBezTo>
                    <a:cubicBezTo>
                      <a:pt x="80" y="40"/>
                      <a:pt x="77" y="42"/>
                      <a:pt x="74" y="43"/>
                    </a:cubicBezTo>
                    <a:cubicBezTo>
                      <a:pt x="67" y="52"/>
                      <a:pt x="67" y="52"/>
                      <a:pt x="67" y="52"/>
                    </a:cubicBezTo>
                    <a:cubicBezTo>
                      <a:pt x="66" y="53"/>
                      <a:pt x="65" y="53"/>
                      <a:pt x="64" y="52"/>
                    </a:cubicBezTo>
                    <a:cubicBezTo>
                      <a:pt x="64" y="52"/>
                      <a:pt x="64" y="52"/>
                      <a:pt x="64" y="52"/>
                    </a:cubicBezTo>
                    <a:cubicBezTo>
                      <a:pt x="64" y="52"/>
                      <a:pt x="64" y="52"/>
                      <a:pt x="64" y="52"/>
                    </a:cubicBezTo>
                    <a:cubicBezTo>
                      <a:pt x="57" y="43"/>
                      <a:pt x="57" y="43"/>
                      <a:pt x="57" y="43"/>
                    </a:cubicBezTo>
                    <a:cubicBezTo>
                      <a:pt x="53" y="42"/>
                      <a:pt x="49" y="39"/>
                      <a:pt x="47" y="35"/>
                    </a:cubicBezTo>
                    <a:cubicBezTo>
                      <a:pt x="44" y="31"/>
                      <a:pt x="43" y="27"/>
                      <a:pt x="43" y="22"/>
                    </a:cubicBezTo>
                    <a:close/>
                    <a:moveTo>
                      <a:pt x="78" y="9"/>
                    </a:moveTo>
                    <a:cubicBezTo>
                      <a:pt x="78" y="9"/>
                      <a:pt x="78" y="9"/>
                      <a:pt x="78" y="9"/>
                    </a:cubicBezTo>
                    <a:cubicBezTo>
                      <a:pt x="75" y="6"/>
                      <a:pt x="70" y="4"/>
                      <a:pt x="65" y="4"/>
                    </a:cubicBezTo>
                    <a:cubicBezTo>
                      <a:pt x="60" y="4"/>
                      <a:pt x="56" y="6"/>
                      <a:pt x="52" y="9"/>
                    </a:cubicBezTo>
                    <a:cubicBezTo>
                      <a:pt x="52" y="9"/>
                      <a:pt x="52" y="9"/>
                      <a:pt x="52" y="9"/>
                    </a:cubicBezTo>
                    <a:cubicBezTo>
                      <a:pt x="49" y="13"/>
                      <a:pt x="47" y="17"/>
                      <a:pt x="47" y="22"/>
                    </a:cubicBezTo>
                    <a:cubicBezTo>
                      <a:pt x="47" y="26"/>
                      <a:pt x="48" y="30"/>
                      <a:pt x="50" y="33"/>
                    </a:cubicBezTo>
                    <a:cubicBezTo>
                      <a:pt x="52" y="36"/>
                      <a:pt x="55" y="38"/>
                      <a:pt x="59" y="40"/>
                    </a:cubicBezTo>
                    <a:cubicBezTo>
                      <a:pt x="59" y="40"/>
                      <a:pt x="59" y="40"/>
                      <a:pt x="60" y="40"/>
                    </a:cubicBezTo>
                    <a:cubicBezTo>
                      <a:pt x="65" y="47"/>
                      <a:pt x="65" y="47"/>
                      <a:pt x="65" y="47"/>
                    </a:cubicBezTo>
                    <a:cubicBezTo>
                      <a:pt x="71" y="40"/>
                      <a:pt x="71" y="40"/>
                      <a:pt x="71" y="40"/>
                    </a:cubicBezTo>
                    <a:cubicBezTo>
                      <a:pt x="71" y="40"/>
                      <a:pt x="71" y="40"/>
                      <a:pt x="72" y="40"/>
                    </a:cubicBezTo>
                    <a:cubicBezTo>
                      <a:pt x="75" y="38"/>
                      <a:pt x="78" y="36"/>
                      <a:pt x="80" y="33"/>
                    </a:cubicBezTo>
                    <a:cubicBezTo>
                      <a:pt x="82" y="30"/>
                      <a:pt x="84" y="26"/>
                      <a:pt x="84" y="22"/>
                    </a:cubicBezTo>
                    <a:cubicBezTo>
                      <a:pt x="84" y="17"/>
                      <a:pt x="82" y="13"/>
                      <a:pt x="78" y="9"/>
                    </a:cubicBezTo>
                    <a:close/>
                    <a:moveTo>
                      <a:pt x="51" y="48"/>
                    </a:moveTo>
                    <a:cubicBezTo>
                      <a:pt x="51" y="48"/>
                      <a:pt x="51" y="48"/>
                      <a:pt x="51" y="48"/>
                    </a:cubicBezTo>
                    <a:cubicBezTo>
                      <a:pt x="52" y="47"/>
                      <a:pt x="53" y="47"/>
                      <a:pt x="54" y="48"/>
                    </a:cubicBezTo>
                    <a:cubicBezTo>
                      <a:pt x="55" y="49"/>
                      <a:pt x="55" y="50"/>
                      <a:pt x="54" y="51"/>
                    </a:cubicBezTo>
                    <a:cubicBezTo>
                      <a:pt x="48" y="57"/>
                      <a:pt x="48" y="57"/>
                      <a:pt x="48" y="57"/>
                    </a:cubicBezTo>
                    <a:cubicBezTo>
                      <a:pt x="60" y="69"/>
                      <a:pt x="60" y="69"/>
                      <a:pt x="60" y="69"/>
                    </a:cubicBezTo>
                    <a:cubicBezTo>
                      <a:pt x="73" y="55"/>
                      <a:pt x="73" y="55"/>
                      <a:pt x="73" y="55"/>
                    </a:cubicBezTo>
                    <a:cubicBezTo>
                      <a:pt x="74" y="55"/>
                      <a:pt x="76" y="55"/>
                      <a:pt x="76" y="55"/>
                    </a:cubicBezTo>
                    <a:cubicBezTo>
                      <a:pt x="77" y="56"/>
                      <a:pt x="77" y="58"/>
                      <a:pt x="76" y="58"/>
                    </a:cubicBezTo>
                    <a:cubicBezTo>
                      <a:pt x="63" y="72"/>
                      <a:pt x="63" y="72"/>
                      <a:pt x="63" y="72"/>
                    </a:cubicBezTo>
                    <a:cubicBezTo>
                      <a:pt x="68" y="76"/>
                      <a:pt x="68" y="76"/>
                      <a:pt x="68" y="76"/>
                    </a:cubicBezTo>
                    <a:cubicBezTo>
                      <a:pt x="68" y="77"/>
                      <a:pt x="68" y="78"/>
                      <a:pt x="68" y="79"/>
                    </a:cubicBezTo>
                    <a:cubicBezTo>
                      <a:pt x="67" y="80"/>
                      <a:pt x="65" y="80"/>
                      <a:pt x="65" y="79"/>
                    </a:cubicBezTo>
                    <a:cubicBezTo>
                      <a:pt x="59" y="73"/>
                      <a:pt x="59" y="73"/>
                      <a:pt x="59" y="73"/>
                    </a:cubicBezTo>
                    <a:cubicBezTo>
                      <a:pt x="59" y="73"/>
                      <a:pt x="59" y="73"/>
                      <a:pt x="59" y="73"/>
                    </a:cubicBezTo>
                    <a:cubicBezTo>
                      <a:pt x="59" y="73"/>
                      <a:pt x="59" y="73"/>
                      <a:pt x="59" y="73"/>
                    </a:cubicBezTo>
                    <a:cubicBezTo>
                      <a:pt x="59" y="73"/>
                      <a:pt x="59" y="73"/>
                      <a:pt x="59" y="73"/>
                    </a:cubicBezTo>
                    <a:cubicBezTo>
                      <a:pt x="59" y="73"/>
                      <a:pt x="59" y="73"/>
                      <a:pt x="59" y="73"/>
                    </a:cubicBezTo>
                    <a:cubicBezTo>
                      <a:pt x="59" y="73"/>
                      <a:pt x="59" y="73"/>
                      <a:pt x="59" y="73"/>
                    </a:cubicBezTo>
                    <a:cubicBezTo>
                      <a:pt x="59" y="73"/>
                      <a:pt x="59" y="73"/>
                      <a:pt x="59" y="73"/>
                    </a:cubicBezTo>
                    <a:cubicBezTo>
                      <a:pt x="46" y="60"/>
                      <a:pt x="46" y="60"/>
                      <a:pt x="46" y="60"/>
                    </a:cubicBezTo>
                    <a:cubicBezTo>
                      <a:pt x="22" y="83"/>
                      <a:pt x="22" y="83"/>
                      <a:pt x="22" y="83"/>
                    </a:cubicBezTo>
                    <a:cubicBezTo>
                      <a:pt x="21" y="84"/>
                      <a:pt x="20" y="84"/>
                      <a:pt x="19" y="83"/>
                    </a:cubicBezTo>
                    <a:cubicBezTo>
                      <a:pt x="18" y="83"/>
                      <a:pt x="18" y="81"/>
                      <a:pt x="19" y="81"/>
                    </a:cubicBezTo>
                    <a:cubicBezTo>
                      <a:pt x="43" y="57"/>
                      <a:pt x="43" y="57"/>
                      <a:pt x="43" y="57"/>
                    </a:cubicBezTo>
                    <a:cubicBezTo>
                      <a:pt x="33" y="47"/>
                      <a:pt x="33" y="47"/>
                      <a:pt x="33" y="47"/>
                    </a:cubicBezTo>
                    <a:cubicBezTo>
                      <a:pt x="17" y="63"/>
                      <a:pt x="17" y="63"/>
                      <a:pt x="17" y="63"/>
                    </a:cubicBezTo>
                    <a:cubicBezTo>
                      <a:pt x="16" y="64"/>
                      <a:pt x="15" y="64"/>
                      <a:pt x="14" y="63"/>
                    </a:cubicBezTo>
                    <a:cubicBezTo>
                      <a:pt x="13" y="62"/>
                      <a:pt x="13" y="61"/>
                      <a:pt x="14" y="60"/>
                    </a:cubicBezTo>
                    <a:cubicBezTo>
                      <a:pt x="30" y="44"/>
                      <a:pt x="30" y="44"/>
                      <a:pt x="30" y="44"/>
                    </a:cubicBezTo>
                    <a:cubicBezTo>
                      <a:pt x="20" y="34"/>
                      <a:pt x="20" y="34"/>
                      <a:pt x="20" y="34"/>
                    </a:cubicBezTo>
                    <a:cubicBezTo>
                      <a:pt x="19" y="33"/>
                      <a:pt x="19" y="32"/>
                      <a:pt x="20" y="31"/>
                    </a:cubicBezTo>
                    <a:cubicBezTo>
                      <a:pt x="21" y="30"/>
                      <a:pt x="22" y="30"/>
                      <a:pt x="23" y="31"/>
                    </a:cubicBezTo>
                    <a:cubicBezTo>
                      <a:pt x="34" y="43"/>
                      <a:pt x="34" y="43"/>
                      <a:pt x="34" y="43"/>
                    </a:cubicBezTo>
                    <a:cubicBezTo>
                      <a:pt x="34" y="43"/>
                      <a:pt x="34" y="43"/>
                      <a:pt x="34" y="43"/>
                    </a:cubicBezTo>
                    <a:cubicBezTo>
                      <a:pt x="34" y="43"/>
                      <a:pt x="34" y="43"/>
                      <a:pt x="34" y="43"/>
                    </a:cubicBezTo>
                    <a:cubicBezTo>
                      <a:pt x="34" y="43"/>
                      <a:pt x="34" y="43"/>
                      <a:pt x="34" y="43"/>
                    </a:cubicBezTo>
                    <a:cubicBezTo>
                      <a:pt x="34" y="43"/>
                      <a:pt x="34" y="43"/>
                      <a:pt x="34" y="43"/>
                    </a:cubicBezTo>
                    <a:cubicBezTo>
                      <a:pt x="46" y="54"/>
                      <a:pt x="46" y="54"/>
                      <a:pt x="46" y="54"/>
                    </a:cubicBezTo>
                    <a:cubicBezTo>
                      <a:pt x="51" y="48"/>
                      <a:pt x="51" y="48"/>
                      <a:pt x="51" y="48"/>
                    </a:cubicBezTo>
                    <a:close/>
                  </a:path>
                </a:pathLst>
              </a:custGeom>
              <a:solidFill>
                <a:schemeClr val="bg1"/>
              </a:solidFill>
              <a:ln>
                <a:noFill/>
              </a:ln>
            </p:spPr>
            <p:txBody>
              <a:bodyPr vert="horz" wrap="square" lIns="91440" tIns="45720" rIns="91440" bIns="45720" numCol="1" anchor="t" anchorCtr="0" compatLnSpc="1"/>
              <a:lstStyle/>
              <a:p>
                <a:pPr>
                  <a:lnSpc>
                    <a:spcPct val="120000"/>
                  </a:lnSpc>
                </a:pPr>
                <a:endParaRPr lang="zh-CN" altLang="en-US"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îṣļîḑé-文本框 7"/>
            <p:cNvSpPr txBox="1"/>
            <p:nvPr/>
          </p:nvSpPr>
          <p:spPr>
            <a:xfrm>
              <a:off x="5233140" y="2968640"/>
              <a:ext cx="1879894" cy="401264"/>
            </a:xfrm>
            <a:prstGeom prst="rect">
              <a:avLst/>
            </a:prstGeom>
            <a:noFill/>
          </p:spPr>
          <p:txBody>
            <a:bodyPr wrap="square"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1" name="îṣļîḑé-文本框 8"/>
            <p:cNvSpPr txBox="1"/>
            <p:nvPr/>
          </p:nvSpPr>
          <p:spPr>
            <a:xfrm>
              <a:off x="5305374" y="3394143"/>
              <a:ext cx="1735426" cy="75713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a:off x="2908521" y="412719"/>
            <a:ext cx="6226164" cy="1029014"/>
            <a:chOff x="2181390" y="309539"/>
            <a:chExt cx="4669623" cy="771760"/>
          </a:xfrm>
        </p:grpSpPr>
        <p:grpSp>
          <p:nvGrpSpPr>
            <p:cNvPr id="34" name="组合 33"/>
            <p:cNvGrpSpPr/>
            <p:nvPr/>
          </p:nvGrpSpPr>
          <p:grpSpPr>
            <a:xfrm>
              <a:off x="3574696" y="583215"/>
              <a:ext cx="1982419" cy="446227"/>
              <a:chOff x="3574696" y="583215"/>
              <a:chExt cx="1982419" cy="446227"/>
            </a:xfrm>
          </p:grpSpPr>
          <p:sp>
            <p:nvSpPr>
              <p:cNvPr id="37" name="圆角矩形 36"/>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38"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up)">
                                      <p:cBhvr>
                                        <p:cTn id="16" dur="500"/>
                                        <p:tgtEl>
                                          <p:spTgt spid="23"/>
                                        </p:tgtEl>
                                      </p:cBhvr>
                                    </p:animEffect>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077478" y="2022686"/>
            <a:ext cx="2358085" cy="3874453"/>
            <a:chOff x="758381" y="2215674"/>
            <a:chExt cx="2358085" cy="3874453"/>
          </a:xfrm>
        </p:grpSpPr>
        <p:sp>
          <p:nvSpPr>
            <p:cNvPr id="4" name="iS1ide-Rectangle 5"/>
            <p:cNvSpPr/>
            <p:nvPr/>
          </p:nvSpPr>
          <p:spPr>
            <a:xfrm>
              <a:off x="758381" y="2215674"/>
              <a:ext cx="2358085" cy="2463271"/>
            </a:xfrm>
            <a:prstGeom prst="rect">
              <a:avLst/>
            </a:prstGeom>
            <a:solidFill>
              <a:srgbClr val="EF2558"/>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lnSpc>
                  <a:spcPct val="120000"/>
                </a:lnSpc>
              </a:pP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iS1ide-Freeform: Shape 8"/>
            <p:cNvSpPr/>
            <p:nvPr/>
          </p:nvSpPr>
          <p:spPr bwMode="auto">
            <a:xfrm>
              <a:off x="1639912" y="2883835"/>
              <a:ext cx="595023" cy="596783"/>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bg1"/>
            </a:solidFill>
            <a:ln>
              <a:noFill/>
            </a:ln>
          </p:spPr>
          <p:txBody>
            <a:bodyPr anchor="ctr"/>
            <a:lstStyle/>
            <a:p>
              <a:pPr algn="ctr">
                <a:lnSpc>
                  <a:spcPct val="120000"/>
                </a:lnSpc>
              </a:pPr>
              <a:endParaRPr>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iS1ide-TextBox 24"/>
            <p:cNvSpPr txBox="1"/>
            <p:nvPr/>
          </p:nvSpPr>
          <p:spPr>
            <a:xfrm>
              <a:off x="900562" y="5041900"/>
              <a:ext cx="2073722" cy="529213"/>
            </a:xfrm>
            <a:prstGeom prst="rect">
              <a:avLst/>
            </a:prstGeom>
            <a:noFill/>
          </p:spPr>
          <p:txBody>
            <a:bodyPr wrap="none" lIns="0" tIns="0" rIns="0" bIns="0">
              <a:norm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22" name="iS1ide-Rectangle 30"/>
            <p:cNvSpPr/>
            <p:nvPr/>
          </p:nvSpPr>
          <p:spPr>
            <a:xfrm>
              <a:off x="885456" y="5418713"/>
              <a:ext cx="2103935" cy="671414"/>
            </a:xfrm>
            <a:prstGeom prst="rect">
              <a:avLst/>
            </a:prstGeom>
          </p:spPr>
          <p:txBody>
            <a:bodyPr wrap="square" lIns="0" tIns="0" rIns="0" bIns="0" anchor="t" anchorCtr="1">
              <a:norm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3618846" y="2022686"/>
            <a:ext cx="2358085" cy="3874453"/>
            <a:chOff x="3539758" y="2215674"/>
            <a:chExt cx="2358085" cy="3874453"/>
          </a:xfrm>
        </p:grpSpPr>
        <p:sp>
          <p:nvSpPr>
            <p:cNvPr id="6" name="iS1ide-Rectangle 7"/>
            <p:cNvSpPr/>
            <p:nvPr/>
          </p:nvSpPr>
          <p:spPr>
            <a:xfrm>
              <a:off x="3539758" y="2215674"/>
              <a:ext cx="2358085" cy="2463271"/>
            </a:xfrm>
            <a:prstGeom prst="rect">
              <a:avLst/>
            </a:prstGeom>
            <a:solidFill>
              <a:srgbClr val="009C9A"/>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lnSpc>
                  <a:spcPct val="120000"/>
                </a:lnSpc>
              </a:pP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iS1ide-Freeform: Shape 9"/>
            <p:cNvSpPr/>
            <p:nvPr/>
          </p:nvSpPr>
          <p:spPr bwMode="auto">
            <a:xfrm>
              <a:off x="4421190" y="2883835"/>
              <a:ext cx="595220" cy="596981"/>
            </a:xfrm>
            <a:custGeom>
              <a:avLst/>
              <a:gdLst>
                <a:gd name="T0" fmla="*/ 186 w 186"/>
                <a:gd name="T1" fmla="*/ 55 h 186"/>
                <a:gd name="T2" fmla="*/ 131 w 186"/>
                <a:gd name="T3" fmla="*/ 0 h 186"/>
                <a:gd name="T4" fmla="*/ 93 w 186"/>
                <a:gd name="T5" fmla="*/ 15 h 186"/>
                <a:gd name="T6" fmla="*/ 55 w 186"/>
                <a:gd name="T7" fmla="*/ 0 h 186"/>
                <a:gd name="T8" fmla="*/ 0 w 186"/>
                <a:gd name="T9" fmla="*/ 55 h 186"/>
                <a:gd name="T10" fmla="*/ 0 w 186"/>
                <a:gd name="T11" fmla="*/ 61 h 186"/>
                <a:gd name="T12" fmla="*/ 93 w 186"/>
                <a:gd name="T13" fmla="*/ 186 h 186"/>
                <a:gd name="T14" fmla="*/ 185 w 186"/>
                <a:gd name="T15" fmla="*/ 61 h 186"/>
                <a:gd name="T16" fmla="*/ 186 w 186"/>
                <a:gd name="T17" fmla="*/ 55 h 186"/>
                <a:gd name="T18" fmla="*/ 177 w 186"/>
                <a:gd name="T19" fmla="*/ 60 h 186"/>
                <a:gd name="T20" fmla="*/ 93 w 186"/>
                <a:gd name="T21" fmla="*/ 177 h 186"/>
                <a:gd name="T22" fmla="*/ 9 w 186"/>
                <a:gd name="T23" fmla="*/ 60 h 186"/>
                <a:gd name="T24" fmla="*/ 8 w 186"/>
                <a:gd name="T25" fmla="*/ 55 h 186"/>
                <a:gd name="T26" fmla="*/ 55 w 186"/>
                <a:gd name="T27" fmla="*/ 9 h 186"/>
                <a:gd name="T28" fmla="*/ 87 w 186"/>
                <a:gd name="T29" fmla="*/ 22 h 186"/>
                <a:gd name="T30" fmla="*/ 91 w 186"/>
                <a:gd name="T31" fmla="*/ 25 h 186"/>
                <a:gd name="T32" fmla="*/ 76 w 186"/>
                <a:gd name="T33" fmla="*/ 59 h 186"/>
                <a:gd name="T34" fmla="*/ 97 w 186"/>
                <a:gd name="T35" fmla="*/ 84 h 186"/>
                <a:gd name="T36" fmla="*/ 80 w 186"/>
                <a:gd name="T37" fmla="*/ 122 h 186"/>
                <a:gd name="T38" fmla="*/ 93 w 186"/>
                <a:gd name="T39" fmla="*/ 144 h 186"/>
                <a:gd name="T40" fmla="*/ 90 w 186"/>
                <a:gd name="T41" fmla="*/ 122 h 186"/>
                <a:gd name="T42" fmla="*/ 106 w 186"/>
                <a:gd name="T43" fmla="*/ 82 h 186"/>
                <a:gd name="T44" fmla="*/ 86 w 186"/>
                <a:gd name="T45" fmla="*/ 58 h 186"/>
                <a:gd name="T46" fmla="*/ 104 w 186"/>
                <a:gd name="T47" fmla="*/ 17 h 186"/>
                <a:gd name="T48" fmla="*/ 131 w 186"/>
                <a:gd name="T49" fmla="*/ 9 h 186"/>
                <a:gd name="T50" fmla="*/ 177 w 186"/>
                <a:gd name="T51" fmla="*/ 55 h 186"/>
                <a:gd name="T52" fmla="*/ 177 w 186"/>
                <a:gd name="T53"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86">
                  <a:moveTo>
                    <a:pt x="186" y="55"/>
                  </a:moveTo>
                  <a:cubicBezTo>
                    <a:pt x="186" y="25"/>
                    <a:pt x="161" y="0"/>
                    <a:pt x="131" y="0"/>
                  </a:cubicBezTo>
                  <a:cubicBezTo>
                    <a:pt x="116" y="0"/>
                    <a:pt x="103" y="6"/>
                    <a:pt x="93" y="15"/>
                  </a:cubicBezTo>
                  <a:cubicBezTo>
                    <a:pt x="83" y="6"/>
                    <a:pt x="70" y="0"/>
                    <a:pt x="55" y="0"/>
                  </a:cubicBezTo>
                  <a:cubicBezTo>
                    <a:pt x="25" y="0"/>
                    <a:pt x="0" y="25"/>
                    <a:pt x="0" y="55"/>
                  </a:cubicBezTo>
                  <a:cubicBezTo>
                    <a:pt x="0" y="58"/>
                    <a:pt x="1" y="63"/>
                    <a:pt x="0" y="61"/>
                  </a:cubicBezTo>
                  <a:cubicBezTo>
                    <a:pt x="6" y="115"/>
                    <a:pt x="85" y="186"/>
                    <a:pt x="93" y="186"/>
                  </a:cubicBezTo>
                  <a:cubicBezTo>
                    <a:pt x="101" y="186"/>
                    <a:pt x="179" y="115"/>
                    <a:pt x="185" y="61"/>
                  </a:cubicBezTo>
                  <a:cubicBezTo>
                    <a:pt x="185" y="63"/>
                    <a:pt x="186" y="58"/>
                    <a:pt x="186" y="55"/>
                  </a:cubicBezTo>
                  <a:close/>
                  <a:moveTo>
                    <a:pt x="177" y="60"/>
                  </a:moveTo>
                  <a:cubicBezTo>
                    <a:pt x="172" y="105"/>
                    <a:pt x="109" y="167"/>
                    <a:pt x="93" y="177"/>
                  </a:cubicBezTo>
                  <a:cubicBezTo>
                    <a:pt x="77" y="167"/>
                    <a:pt x="14" y="105"/>
                    <a:pt x="9" y="60"/>
                  </a:cubicBezTo>
                  <a:cubicBezTo>
                    <a:pt x="9" y="60"/>
                    <a:pt x="8" y="58"/>
                    <a:pt x="8" y="55"/>
                  </a:cubicBezTo>
                  <a:cubicBezTo>
                    <a:pt x="8" y="29"/>
                    <a:pt x="29" y="9"/>
                    <a:pt x="55" y="9"/>
                  </a:cubicBezTo>
                  <a:cubicBezTo>
                    <a:pt x="67" y="9"/>
                    <a:pt x="78" y="13"/>
                    <a:pt x="87" y="22"/>
                  </a:cubicBezTo>
                  <a:cubicBezTo>
                    <a:pt x="91" y="25"/>
                    <a:pt x="91" y="25"/>
                    <a:pt x="91" y="25"/>
                  </a:cubicBezTo>
                  <a:cubicBezTo>
                    <a:pt x="76" y="59"/>
                    <a:pt x="76" y="59"/>
                    <a:pt x="76" y="59"/>
                  </a:cubicBezTo>
                  <a:cubicBezTo>
                    <a:pt x="97" y="84"/>
                    <a:pt x="97" y="84"/>
                    <a:pt x="97" y="84"/>
                  </a:cubicBezTo>
                  <a:cubicBezTo>
                    <a:pt x="80" y="122"/>
                    <a:pt x="80" y="122"/>
                    <a:pt x="80" y="122"/>
                  </a:cubicBezTo>
                  <a:cubicBezTo>
                    <a:pt x="93" y="144"/>
                    <a:pt x="93" y="144"/>
                    <a:pt x="93" y="144"/>
                  </a:cubicBezTo>
                  <a:cubicBezTo>
                    <a:pt x="90" y="122"/>
                    <a:pt x="90" y="122"/>
                    <a:pt x="90" y="122"/>
                  </a:cubicBezTo>
                  <a:cubicBezTo>
                    <a:pt x="106" y="82"/>
                    <a:pt x="106" y="82"/>
                    <a:pt x="106" y="82"/>
                  </a:cubicBezTo>
                  <a:cubicBezTo>
                    <a:pt x="86" y="58"/>
                    <a:pt x="86" y="58"/>
                    <a:pt x="86" y="58"/>
                  </a:cubicBezTo>
                  <a:cubicBezTo>
                    <a:pt x="104" y="17"/>
                    <a:pt x="104" y="17"/>
                    <a:pt x="104" y="17"/>
                  </a:cubicBezTo>
                  <a:cubicBezTo>
                    <a:pt x="112" y="12"/>
                    <a:pt x="121" y="9"/>
                    <a:pt x="131" y="9"/>
                  </a:cubicBezTo>
                  <a:cubicBezTo>
                    <a:pt x="156" y="9"/>
                    <a:pt x="177" y="29"/>
                    <a:pt x="177" y="55"/>
                  </a:cubicBezTo>
                  <a:cubicBezTo>
                    <a:pt x="177" y="58"/>
                    <a:pt x="177" y="60"/>
                    <a:pt x="177" y="60"/>
                  </a:cubicBezTo>
                  <a:close/>
                </a:path>
              </a:pathLst>
            </a:custGeom>
            <a:solidFill>
              <a:schemeClr val="bg1"/>
            </a:solidFill>
            <a:ln>
              <a:noFill/>
            </a:ln>
          </p:spPr>
          <p:txBody>
            <a:bodyPr anchor="ctr"/>
            <a:lstStyle/>
            <a:p>
              <a:pPr algn="ctr">
                <a:lnSpc>
                  <a:spcPct val="120000"/>
                </a:lnSpc>
              </a:pPr>
              <a:endParaRPr>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iS1ide-TextBox 32"/>
            <p:cNvSpPr txBox="1"/>
            <p:nvPr/>
          </p:nvSpPr>
          <p:spPr>
            <a:xfrm>
              <a:off x="3681939" y="5041900"/>
              <a:ext cx="2073722" cy="529213"/>
            </a:xfrm>
            <a:prstGeom prst="rect">
              <a:avLst/>
            </a:prstGeom>
            <a:noFill/>
          </p:spPr>
          <p:txBody>
            <a:bodyPr wrap="none" lIns="0" tIns="0" rIns="0" bIns="0">
              <a:norm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20" name="iS1ide-Rectangle 33"/>
            <p:cNvSpPr/>
            <p:nvPr/>
          </p:nvSpPr>
          <p:spPr>
            <a:xfrm>
              <a:off x="3666833" y="5418713"/>
              <a:ext cx="2103935" cy="671414"/>
            </a:xfrm>
            <a:prstGeom prst="rect">
              <a:avLst/>
            </a:prstGeom>
          </p:spPr>
          <p:txBody>
            <a:bodyPr wrap="square" lIns="0" tIns="0" rIns="0" bIns="0" anchor="t" anchorCtr="1">
              <a:norm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6160214" y="2022686"/>
            <a:ext cx="2358085" cy="3874453"/>
            <a:chOff x="6294159" y="2215674"/>
            <a:chExt cx="2358085" cy="3874453"/>
          </a:xfrm>
        </p:grpSpPr>
        <p:sp>
          <p:nvSpPr>
            <p:cNvPr id="5" name="iS1ide-Rectangle 6"/>
            <p:cNvSpPr/>
            <p:nvPr/>
          </p:nvSpPr>
          <p:spPr>
            <a:xfrm>
              <a:off x="6294159" y="2215674"/>
              <a:ext cx="2358085" cy="2463271"/>
            </a:xfrm>
            <a:prstGeom prst="rect">
              <a:avLst/>
            </a:prstGeom>
            <a:solidFill>
              <a:srgbClr val="EF2558"/>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lnSpc>
                  <a:spcPct val="120000"/>
                </a:lnSpc>
              </a:pP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iS1ide-Freeform: Shape 11"/>
            <p:cNvSpPr/>
            <p:nvPr/>
          </p:nvSpPr>
          <p:spPr bwMode="auto">
            <a:xfrm>
              <a:off x="7168547" y="2887355"/>
              <a:ext cx="609309" cy="593460"/>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bg1"/>
            </a:solidFill>
            <a:ln>
              <a:noFill/>
            </a:ln>
          </p:spPr>
          <p:txBody>
            <a:bodyPr anchor="ctr"/>
            <a:lstStyle/>
            <a:p>
              <a:pPr algn="ctr">
                <a:lnSpc>
                  <a:spcPct val="120000"/>
                </a:lnSpc>
              </a:pPr>
              <a:endParaRPr>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iS1ide-TextBox 35"/>
            <p:cNvSpPr txBox="1"/>
            <p:nvPr/>
          </p:nvSpPr>
          <p:spPr>
            <a:xfrm>
              <a:off x="6436340" y="5041900"/>
              <a:ext cx="2073722" cy="529213"/>
            </a:xfrm>
            <a:prstGeom prst="rect">
              <a:avLst/>
            </a:prstGeom>
            <a:noFill/>
          </p:spPr>
          <p:txBody>
            <a:bodyPr wrap="none" lIns="0" tIns="0" rIns="0" bIns="0">
              <a:norm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8" name="iS1ide-Rectangle 36"/>
            <p:cNvSpPr/>
            <p:nvPr/>
          </p:nvSpPr>
          <p:spPr>
            <a:xfrm>
              <a:off x="6421234" y="5418713"/>
              <a:ext cx="2103935" cy="671414"/>
            </a:xfrm>
            <a:prstGeom prst="rect">
              <a:avLst/>
            </a:prstGeom>
          </p:spPr>
          <p:txBody>
            <a:bodyPr wrap="square" lIns="0" tIns="0" rIns="0" bIns="0" anchor="t" anchorCtr="1">
              <a:norm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8701582" y="2022687"/>
            <a:ext cx="2358085" cy="3874452"/>
            <a:chOff x="9093538" y="2215675"/>
            <a:chExt cx="2358085" cy="3874452"/>
          </a:xfrm>
        </p:grpSpPr>
        <p:sp>
          <p:nvSpPr>
            <p:cNvPr id="3" name="iS1ide-Rectangle 4"/>
            <p:cNvSpPr/>
            <p:nvPr/>
          </p:nvSpPr>
          <p:spPr>
            <a:xfrm>
              <a:off x="9093538" y="2215675"/>
              <a:ext cx="2358085" cy="2463270"/>
            </a:xfrm>
            <a:prstGeom prst="rect">
              <a:avLst/>
            </a:prstGeom>
            <a:solidFill>
              <a:srgbClr val="009C9A"/>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lnSpc>
                  <a:spcPct val="120000"/>
                </a:lnSpc>
              </a:pP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b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b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iS1ide-Freeform: Shape 10"/>
            <p:cNvSpPr/>
            <p:nvPr/>
          </p:nvSpPr>
          <p:spPr bwMode="auto">
            <a:xfrm>
              <a:off x="9974090" y="2888920"/>
              <a:ext cx="596981" cy="591698"/>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bg1"/>
            </a:solidFill>
            <a:ln>
              <a:noFill/>
            </a:ln>
          </p:spPr>
          <p:txBody>
            <a:bodyPr anchor="ctr"/>
            <a:lstStyle/>
            <a:p>
              <a:pPr algn="ctr">
                <a:lnSpc>
                  <a:spcPct val="120000"/>
                </a:lnSpc>
              </a:pPr>
              <a:endParaRPr>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iS1ide-TextBox 38"/>
            <p:cNvSpPr txBox="1"/>
            <p:nvPr/>
          </p:nvSpPr>
          <p:spPr>
            <a:xfrm>
              <a:off x="9235719" y="5041900"/>
              <a:ext cx="2073722" cy="529213"/>
            </a:xfrm>
            <a:prstGeom prst="rect">
              <a:avLst/>
            </a:prstGeom>
            <a:noFill/>
          </p:spPr>
          <p:txBody>
            <a:bodyPr wrap="none" lIns="0" tIns="0" rIns="0" bIns="0">
              <a:norm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6" name="iS1ide-Rectangle 39"/>
            <p:cNvSpPr/>
            <p:nvPr/>
          </p:nvSpPr>
          <p:spPr>
            <a:xfrm>
              <a:off x="9220613" y="5418713"/>
              <a:ext cx="2103935" cy="671414"/>
            </a:xfrm>
            <a:prstGeom prst="rect">
              <a:avLst/>
            </a:prstGeom>
          </p:spPr>
          <p:txBody>
            <a:bodyPr wrap="square" lIns="0" tIns="0" rIns="0" bIns="0" anchor="t" anchorCtr="1">
              <a:norm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2908521" y="412719"/>
            <a:ext cx="6226164" cy="1029014"/>
            <a:chOff x="2181390" y="309539"/>
            <a:chExt cx="4669623" cy="771760"/>
          </a:xfrm>
        </p:grpSpPr>
        <p:grpSp>
          <p:nvGrpSpPr>
            <p:cNvPr id="35" name="组合 34"/>
            <p:cNvGrpSpPr/>
            <p:nvPr/>
          </p:nvGrpSpPr>
          <p:grpSpPr>
            <a:xfrm>
              <a:off x="3574696" y="583215"/>
              <a:ext cx="1982419" cy="446227"/>
              <a:chOff x="3574696" y="583215"/>
              <a:chExt cx="1982419" cy="446227"/>
            </a:xfrm>
          </p:grpSpPr>
          <p:sp>
            <p:nvSpPr>
              <p:cNvPr id="38" name="圆角矩形 37"/>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39"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36" name="图片 3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37" name="图片 3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57017" t="22900" r="-2326" b="12571"/>
          <a:stretch>
            <a:fillRect/>
          </a:stretch>
        </p:blipFill>
        <p:spPr>
          <a:xfrm>
            <a:off x="9626971" y="4623031"/>
            <a:ext cx="2863118" cy="2288473"/>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rcRect t="22901" r="42570" b="22617"/>
          <a:stretch>
            <a:fillRect/>
          </a:stretch>
        </p:blipFill>
        <p:spPr>
          <a:xfrm>
            <a:off x="6357508" y="1651283"/>
            <a:ext cx="4481558" cy="2386054"/>
          </a:xfrm>
          <a:prstGeom prst="rect">
            <a:avLst/>
          </a:prstGeom>
          <a:effectLst/>
        </p:spPr>
      </p:pic>
      <p:sp>
        <p:nvSpPr>
          <p:cNvPr id="14" name="文本框 13"/>
          <p:cNvSpPr txBox="1"/>
          <p:nvPr/>
        </p:nvSpPr>
        <p:spPr>
          <a:xfrm>
            <a:off x="1358965" y="2243864"/>
            <a:ext cx="4322401" cy="646331"/>
          </a:xfrm>
          <a:prstGeom prst="rect">
            <a:avLst/>
          </a:prstGeom>
          <a:noFill/>
        </p:spPr>
        <p:txBody>
          <a:bodyPr wrap="square" rtlCol="0">
            <a:spAutoFit/>
          </a:bodyPr>
          <a:lstStyle>
            <a:defPPr>
              <a:defRPr lang="zh-CN"/>
            </a:defPPr>
            <a:lvl1pPr>
              <a:defRPr sz="3600" b="1" spc="60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dirty="0"/>
              <a:t>第三部分</a:t>
            </a:r>
            <a:endParaRPr lang="zh-CN" altLang="en-US" dirty="0"/>
          </a:p>
        </p:txBody>
      </p:sp>
      <p:sp>
        <p:nvSpPr>
          <p:cNvPr id="15" name="文本框 14"/>
          <p:cNvSpPr txBox="1"/>
          <p:nvPr/>
        </p:nvSpPr>
        <p:spPr>
          <a:xfrm>
            <a:off x="1404624" y="4399408"/>
            <a:ext cx="4347080" cy="646331"/>
          </a:xfrm>
          <a:prstGeom prst="rect">
            <a:avLst/>
          </a:prstGeom>
          <a:noFill/>
        </p:spPr>
        <p:txBody>
          <a:bodyPr wrap="square" rtlCol="0">
            <a:spAutoFit/>
          </a:bodyPr>
          <a:lstStyle/>
          <a:p>
            <a:pPr>
              <a:lnSpc>
                <a:spcPct val="120000"/>
              </a:lnSpc>
            </a:pPr>
            <a:r>
              <a:rPr lang="zh-CN" altLang="en-US" sz="1000">
                <a:solidFill>
                  <a:schemeClr val="bg1"/>
                </a:solidFill>
                <a:latin typeface="Adobe Myungjo Std M" panose="02020600000000000000" pitchFamily="18" charset="-128"/>
                <a:ea typeface="Adobe Myungjo Std M" panose="02020600000000000000" pitchFamily="18" charset="-128"/>
              </a:rPr>
              <a:t>世界献血者日（</a:t>
            </a:r>
            <a:r>
              <a:rPr lang="en-US" altLang="zh-CN" sz="1000">
                <a:solidFill>
                  <a:schemeClr val="bg1"/>
                </a:solidFill>
                <a:latin typeface="Adobe Myungjo Std M" panose="02020600000000000000" pitchFamily="18" charset="-128"/>
                <a:ea typeface="Adobe Myungjo Std M" panose="02020600000000000000" pitchFamily="18" charset="-128"/>
              </a:rPr>
              <a:t>World Blood Donor Day, WBDD</a:t>
            </a:r>
            <a:r>
              <a:rPr lang="zh-CN" altLang="en-US" sz="1000">
                <a:solidFill>
                  <a:schemeClr val="bg1"/>
                </a:solidFill>
                <a:latin typeface="Adobe Myungjo Std M" panose="02020600000000000000" pitchFamily="18" charset="-128"/>
                <a:ea typeface="Adobe Myungjo Std M" panose="02020600000000000000" pitchFamily="18" charset="-128"/>
              </a:rPr>
              <a:t>）是每年的</a:t>
            </a:r>
            <a:r>
              <a:rPr lang="en-US" altLang="zh-CN" sz="1000">
                <a:solidFill>
                  <a:schemeClr val="bg1"/>
                </a:solidFill>
                <a:latin typeface="Adobe Myungjo Std M" panose="02020600000000000000" pitchFamily="18" charset="-128"/>
                <a:ea typeface="Adobe Myungjo Std M" panose="02020600000000000000" pitchFamily="18" charset="-128"/>
              </a:rPr>
              <a:t>6</a:t>
            </a:r>
            <a:r>
              <a:rPr lang="zh-CN" altLang="en-US" sz="1000">
                <a:solidFill>
                  <a:schemeClr val="bg1"/>
                </a:solidFill>
                <a:latin typeface="Adobe Myungjo Std M" panose="02020600000000000000" pitchFamily="18" charset="-128"/>
                <a:ea typeface="Adobe Myungjo Std M" panose="02020600000000000000" pitchFamily="18" charset="-128"/>
              </a:rPr>
              <a:t>月</a:t>
            </a:r>
            <a:r>
              <a:rPr lang="en-US" altLang="zh-CN" sz="1000">
                <a:solidFill>
                  <a:schemeClr val="bg1"/>
                </a:solidFill>
                <a:latin typeface="Adobe Myungjo Std M" panose="02020600000000000000" pitchFamily="18" charset="-128"/>
                <a:ea typeface="Adobe Myungjo Std M" panose="02020600000000000000" pitchFamily="18" charset="-128"/>
              </a:rPr>
              <a:t>14</a:t>
            </a:r>
            <a:r>
              <a:rPr lang="zh-CN" altLang="en-US" sz="1000">
                <a:solidFill>
                  <a:schemeClr val="bg1"/>
                </a:solidFill>
                <a:latin typeface="Adobe Myungjo Std M" panose="02020600000000000000" pitchFamily="18" charset="-128"/>
                <a:ea typeface="Adobe Myungjo Std M" panose="02020600000000000000" pitchFamily="18" charset="-128"/>
              </a:rPr>
              <a:t>日。为了鼓励更多的人无偿献血宣传和促进全球血液安全规划的实施，世界卫生组织、红十字会与红新月会国际联合会。</a:t>
            </a:r>
            <a:endParaRPr lang="zh-CN" altLang="en-US" sz="1000">
              <a:solidFill>
                <a:schemeClr val="bg1"/>
              </a:solidFill>
              <a:latin typeface="Adobe Myungjo Std M" panose="02020600000000000000" pitchFamily="18" charset="-128"/>
              <a:ea typeface="Adobe Myungjo Std M" panose="02020600000000000000" pitchFamily="18" charset="-128"/>
            </a:endParaRPr>
          </a:p>
        </p:txBody>
      </p:sp>
      <p:sp>
        <p:nvSpPr>
          <p:cNvPr id="18" name="文本框 17"/>
          <p:cNvSpPr txBox="1"/>
          <p:nvPr/>
        </p:nvSpPr>
        <p:spPr>
          <a:xfrm>
            <a:off x="1429303" y="1847458"/>
            <a:ext cx="4322401" cy="461665"/>
          </a:xfrm>
          <a:prstGeom prst="rect">
            <a:avLst/>
          </a:prstGeom>
          <a:noFill/>
        </p:spPr>
        <p:txBody>
          <a:bodyPr wrap="square" rtlCol="0">
            <a:spAutoFit/>
          </a:bodyPr>
          <a:lstStyle/>
          <a:p>
            <a:r>
              <a:rPr lang="en-US" altLang="zh-CN"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PART 03</a:t>
            </a:r>
            <a:endParaRPr lang="zh-CN" altLang="en-US"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073483" y="4188066"/>
            <a:ext cx="3213979" cy="461665"/>
            <a:chOff x="1784515" y="5536574"/>
            <a:chExt cx="3213979" cy="461665"/>
          </a:xfrm>
          <a:effectLst>
            <a:reflection blurRad="6350" stA="32000" endPos="90000" dir="5400000" sy="-100000" algn="bl" rotWithShape="0"/>
          </a:effectLst>
        </p:grpSpPr>
        <p:sp>
          <p:nvSpPr>
            <p:cNvPr id="21" name="文本框 20"/>
            <p:cNvSpPr txBox="1"/>
            <p:nvPr/>
          </p:nvSpPr>
          <p:spPr>
            <a:xfrm>
              <a:off x="1784515"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义</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12362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务</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462737"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献</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801849"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血</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450242"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传</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789354"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递</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12846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爱</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467578"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心</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496105" y="3707300"/>
            <a:ext cx="2980877" cy="519398"/>
            <a:chOff x="4418727" y="1455557"/>
            <a:chExt cx="1991054" cy="400052"/>
          </a:xfrm>
        </p:grpSpPr>
        <p:sp>
          <p:nvSpPr>
            <p:cNvPr id="32" name="圆角矩形 31"/>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3" name="TextBox 3"/>
            <p:cNvSpPr txBox="1"/>
            <p:nvPr/>
          </p:nvSpPr>
          <p:spPr>
            <a:xfrm>
              <a:off x="4633209" y="1473130"/>
              <a:ext cx="1562092" cy="346249"/>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世界献血者日</a:t>
              </a:r>
              <a:endParaRPr lang="zh-CN" altLang="en-US" sz="2400">
                <a:solidFill>
                  <a:schemeClr val="bg1"/>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a:off x="1531274" y="3001108"/>
            <a:ext cx="51662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3900" advClick="0" advTm="0">
        <p14:glitter pattern="hexago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2" presetClass="entr" presetSubtype="2"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750" fill="hold"/>
                                        <p:tgtEl>
                                          <p:spTgt spid="18"/>
                                        </p:tgtEl>
                                        <p:attrNameLst>
                                          <p:attrName>ppt_x</p:attrName>
                                        </p:attrNameLst>
                                      </p:cBhvr>
                                      <p:tavLst>
                                        <p:tav tm="0">
                                          <p:val>
                                            <p:strVal val="1+#ppt_w/2"/>
                                          </p:val>
                                        </p:tav>
                                        <p:tav tm="100000">
                                          <p:val>
                                            <p:strVal val="#ppt_x"/>
                                          </p:val>
                                        </p:tav>
                                      </p:tavLst>
                                    </p:anim>
                                    <p:anim calcmode="lin" valueType="num">
                                      <p:cBhvr additive="base">
                                        <p:cTn id="18" dur="75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2" presetClass="entr" presetSubtype="8" fill="hold" nodeType="withEffect">
                                  <p:stCondLst>
                                    <p:cond delay="10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750" fill="hold"/>
                                        <p:tgtEl>
                                          <p:spTgt spid="31"/>
                                        </p:tgtEl>
                                        <p:attrNameLst>
                                          <p:attrName>ppt_x</p:attrName>
                                        </p:attrNameLst>
                                      </p:cBhvr>
                                      <p:tavLst>
                                        <p:tav tm="0">
                                          <p:val>
                                            <p:strVal val="#ppt_x"/>
                                          </p:val>
                                        </p:tav>
                                        <p:tav tm="100000">
                                          <p:val>
                                            <p:strVal val="#ppt_x"/>
                                          </p:val>
                                        </p:tav>
                                      </p:tavLst>
                                    </p:anim>
                                    <p:anim calcmode="lin" valueType="num">
                                      <p:cBhvr additive="base">
                                        <p:cTn id="30" dur="750" fill="hold"/>
                                        <p:tgtEl>
                                          <p:spTgt spid="31"/>
                                        </p:tgtEl>
                                        <p:attrNameLst>
                                          <p:attrName>ppt_y</p:attrName>
                                        </p:attrNameLst>
                                      </p:cBhvr>
                                      <p:tavLst>
                                        <p:tav tm="0">
                                          <p:val>
                                            <p:strVal val="1+#ppt_h/2"/>
                                          </p:val>
                                        </p:tav>
                                        <p:tav tm="100000">
                                          <p:val>
                                            <p:strVal val="#ppt_y"/>
                                          </p:val>
                                        </p:tav>
                                      </p:tavLst>
                                    </p:anim>
                                  </p:childTnLst>
                                </p:cTn>
                              </p:par>
                              <p:par>
                                <p:cTn id="31" presetID="18" presetClass="entr" presetSubtype="6" fill="hold" grpId="0" nodeType="withEffect">
                                  <p:stCondLst>
                                    <p:cond delay="750"/>
                                  </p:stCondLst>
                                  <p:childTnLst>
                                    <p:set>
                                      <p:cBhvr>
                                        <p:cTn id="32" dur="1" fill="hold">
                                          <p:stCondLst>
                                            <p:cond delay="0"/>
                                          </p:stCondLst>
                                        </p:cTn>
                                        <p:tgtEl>
                                          <p:spTgt spid="15"/>
                                        </p:tgtEl>
                                        <p:attrNameLst>
                                          <p:attrName>style.visibility</p:attrName>
                                        </p:attrNameLst>
                                      </p:cBhvr>
                                      <p:to>
                                        <p:strVal val="visible"/>
                                      </p:to>
                                    </p:set>
                                    <p:animEffect transition="in" filter="strips(downRigh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33306" y="2395162"/>
            <a:ext cx="3418741" cy="2920796"/>
            <a:chOff x="3186113" y="1425810"/>
            <a:chExt cx="2771775" cy="2368061"/>
          </a:xfrm>
        </p:grpSpPr>
        <p:grpSp>
          <p:nvGrpSpPr>
            <p:cNvPr id="4" name="Group 29"/>
            <p:cNvGrpSpPr/>
            <p:nvPr/>
          </p:nvGrpSpPr>
          <p:grpSpPr>
            <a:xfrm>
              <a:off x="3186113" y="1425810"/>
              <a:ext cx="2771775" cy="2368061"/>
              <a:chOff x="4248150" y="1617786"/>
              <a:chExt cx="3695700" cy="3157414"/>
            </a:xfrm>
          </p:grpSpPr>
          <p:sp>
            <p:nvSpPr>
              <p:cNvPr id="21" name="Freeform: Shape 27"/>
              <p:cNvSpPr/>
              <p:nvPr/>
            </p:nvSpPr>
            <p:spPr>
              <a:xfrm>
                <a:off x="5233949" y="1617786"/>
                <a:ext cx="1686002" cy="1243752"/>
              </a:xfrm>
              <a:custGeom>
                <a:avLst/>
                <a:gdLst>
                  <a:gd name="connsiteX0" fmla="*/ 236542 w 1885950"/>
                  <a:gd name="connsiteY0" fmla="*/ 0 h 1391253"/>
                  <a:gd name="connsiteX1" fmla="*/ 1649408 w 1885950"/>
                  <a:gd name="connsiteY1" fmla="*/ 0 h 1391253"/>
                  <a:gd name="connsiteX2" fmla="*/ 1885950 w 1885950"/>
                  <a:gd name="connsiteY2" fmla="*/ 236542 h 1391253"/>
                  <a:gd name="connsiteX3" fmla="*/ 1885950 w 1885950"/>
                  <a:gd name="connsiteY3" fmla="*/ 1182683 h 1391253"/>
                  <a:gd name="connsiteX4" fmla="*/ 1781661 w 1885950"/>
                  <a:gd name="connsiteY4" fmla="*/ 1378827 h 1391253"/>
                  <a:gd name="connsiteX5" fmla="*/ 1758769 w 1885950"/>
                  <a:gd name="connsiteY5" fmla="*/ 1391253 h 1391253"/>
                  <a:gd name="connsiteX6" fmla="*/ 1765300 w 1885950"/>
                  <a:gd name="connsiteY6" fmla="*/ 1358900 h 1391253"/>
                  <a:gd name="connsiteX7" fmla="*/ 1765300 w 1885950"/>
                  <a:gd name="connsiteY7" fmla="*/ 273051 h 1391253"/>
                  <a:gd name="connsiteX8" fmla="*/ 1598612 w 1885950"/>
                  <a:gd name="connsiteY8" fmla="*/ 106363 h 1391253"/>
                  <a:gd name="connsiteX9" fmla="*/ 287338 w 1885950"/>
                  <a:gd name="connsiteY9" fmla="*/ 106363 h 1391253"/>
                  <a:gd name="connsiteX10" fmla="*/ 120650 w 1885950"/>
                  <a:gd name="connsiteY10" fmla="*/ 273051 h 1391253"/>
                  <a:gd name="connsiteX11" fmla="*/ 120650 w 1885950"/>
                  <a:gd name="connsiteY11" fmla="*/ 1358900 h 1391253"/>
                  <a:gd name="connsiteX12" fmla="*/ 127182 w 1885950"/>
                  <a:gd name="connsiteY12" fmla="*/ 1391253 h 1391253"/>
                  <a:gd name="connsiteX13" fmla="*/ 104289 w 1885950"/>
                  <a:gd name="connsiteY13" fmla="*/ 1378827 h 1391253"/>
                  <a:gd name="connsiteX14" fmla="*/ 0 w 1885950"/>
                  <a:gd name="connsiteY14" fmla="*/ 1182683 h 1391253"/>
                  <a:gd name="connsiteX15" fmla="*/ 0 w 1885950"/>
                  <a:gd name="connsiteY15" fmla="*/ 236542 h 1391253"/>
                  <a:gd name="connsiteX16" fmla="*/ 236542 w 1885950"/>
                  <a:gd name="connsiteY16" fmla="*/ 0 h 139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5950" h="1391253">
                    <a:moveTo>
                      <a:pt x="236542" y="0"/>
                    </a:moveTo>
                    <a:lnTo>
                      <a:pt x="1649408" y="0"/>
                    </a:lnTo>
                    <a:cubicBezTo>
                      <a:pt x="1780047" y="0"/>
                      <a:pt x="1885950" y="105903"/>
                      <a:pt x="1885950" y="236542"/>
                    </a:cubicBezTo>
                    <a:lnTo>
                      <a:pt x="1885950" y="1182683"/>
                    </a:lnTo>
                    <a:cubicBezTo>
                      <a:pt x="1885950" y="1264333"/>
                      <a:pt x="1844582" y="1336319"/>
                      <a:pt x="1781661" y="1378827"/>
                    </a:cubicBezTo>
                    <a:lnTo>
                      <a:pt x="1758769" y="1391253"/>
                    </a:lnTo>
                    <a:lnTo>
                      <a:pt x="1765300" y="1358900"/>
                    </a:lnTo>
                    <a:lnTo>
                      <a:pt x="1765300" y="273051"/>
                    </a:lnTo>
                    <a:cubicBezTo>
                      <a:pt x="1765300" y="180992"/>
                      <a:pt x="1690671" y="106363"/>
                      <a:pt x="1598612" y="106363"/>
                    </a:cubicBezTo>
                    <a:lnTo>
                      <a:pt x="287338" y="106363"/>
                    </a:lnTo>
                    <a:cubicBezTo>
                      <a:pt x="195279" y="106363"/>
                      <a:pt x="120650" y="180992"/>
                      <a:pt x="120650" y="273051"/>
                    </a:cubicBezTo>
                    <a:lnTo>
                      <a:pt x="120650" y="1358900"/>
                    </a:lnTo>
                    <a:lnTo>
                      <a:pt x="127182" y="1391253"/>
                    </a:lnTo>
                    <a:lnTo>
                      <a:pt x="104289" y="1378827"/>
                    </a:lnTo>
                    <a:cubicBezTo>
                      <a:pt x="41369" y="1336319"/>
                      <a:pt x="0" y="1264333"/>
                      <a:pt x="0" y="1182683"/>
                    </a:cubicBezTo>
                    <a:lnTo>
                      <a:pt x="0" y="236542"/>
                    </a:lnTo>
                    <a:cubicBezTo>
                      <a:pt x="0" y="105903"/>
                      <a:pt x="105903" y="0"/>
                      <a:pt x="236542" y="0"/>
                    </a:cubicBezTo>
                    <a:close/>
                  </a:path>
                </a:pathLst>
              </a:cu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400">
                  <a:solidFill>
                    <a:schemeClr val="bg1"/>
                  </a:solidFill>
                </a:endParaRPr>
              </a:p>
            </p:txBody>
          </p:sp>
          <p:sp>
            <p:nvSpPr>
              <p:cNvPr id="22" name="Freeform: Shape 7"/>
              <p:cNvSpPr/>
              <p:nvPr/>
            </p:nvSpPr>
            <p:spPr>
              <a:xfrm>
                <a:off x="4248150" y="3429000"/>
                <a:ext cx="1847850" cy="1346200"/>
              </a:xfrm>
              <a:custGeom>
                <a:avLst/>
                <a:gdLst>
                  <a:gd name="connsiteX0" fmla="*/ 0 w 1847850"/>
                  <a:gd name="connsiteY0" fmla="*/ 0 h 1346200"/>
                  <a:gd name="connsiteX1" fmla="*/ 1847850 w 1847850"/>
                  <a:gd name="connsiteY1" fmla="*/ 0 h 1346200"/>
                  <a:gd name="connsiteX2" fmla="*/ 1847850 w 1847850"/>
                  <a:gd name="connsiteY2" fmla="*/ 1346200 h 1346200"/>
                  <a:gd name="connsiteX3" fmla="*/ 448742 w 1847850"/>
                  <a:gd name="connsiteY3" fmla="*/ 1346200 h 1346200"/>
                  <a:gd name="connsiteX4" fmla="*/ 0 w 1847850"/>
                  <a:gd name="connsiteY4" fmla="*/ 897458 h 1346200"/>
                  <a:gd name="connsiteX5" fmla="*/ 0 w 1847850"/>
                  <a:gd name="connsiteY5" fmla="*/ 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7850" h="1346200">
                    <a:moveTo>
                      <a:pt x="0" y="0"/>
                    </a:moveTo>
                    <a:lnTo>
                      <a:pt x="1847850" y="0"/>
                    </a:lnTo>
                    <a:lnTo>
                      <a:pt x="1847850" y="1346200"/>
                    </a:lnTo>
                    <a:lnTo>
                      <a:pt x="448742" y="1346200"/>
                    </a:lnTo>
                    <a:cubicBezTo>
                      <a:pt x="200909" y="1346200"/>
                      <a:pt x="0" y="1145291"/>
                      <a:pt x="0" y="897458"/>
                    </a:cubicBezTo>
                    <a:lnTo>
                      <a:pt x="0" y="0"/>
                    </a:lnTo>
                    <a:close/>
                  </a:path>
                </a:pathLst>
              </a:custGeom>
              <a:solidFill>
                <a:srgbClr val="EF2558"/>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400">
                  <a:solidFill>
                    <a:schemeClr val="bg1"/>
                  </a:solidFill>
                </a:endParaRPr>
              </a:p>
            </p:txBody>
          </p:sp>
          <p:sp>
            <p:nvSpPr>
              <p:cNvPr id="23" name="Freeform: Shape 22"/>
              <p:cNvSpPr/>
              <p:nvPr/>
            </p:nvSpPr>
            <p:spPr>
              <a:xfrm>
                <a:off x="5815013" y="3429000"/>
                <a:ext cx="2128837" cy="1346200"/>
              </a:xfrm>
              <a:custGeom>
                <a:avLst/>
                <a:gdLst>
                  <a:gd name="connsiteX0" fmla="*/ 280987 w 2128837"/>
                  <a:gd name="connsiteY0" fmla="*/ 0 h 1346200"/>
                  <a:gd name="connsiteX1" fmla="*/ 2128837 w 2128837"/>
                  <a:gd name="connsiteY1" fmla="*/ 0 h 1346200"/>
                  <a:gd name="connsiteX2" fmla="*/ 2128837 w 2128837"/>
                  <a:gd name="connsiteY2" fmla="*/ 897458 h 1346200"/>
                  <a:gd name="connsiteX3" fmla="*/ 1680095 w 2128837"/>
                  <a:gd name="connsiteY3" fmla="*/ 1346200 h 1346200"/>
                  <a:gd name="connsiteX4" fmla="*/ 280987 w 2128837"/>
                  <a:gd name="connsiteY4" fmla="*/ 1346200 h 1346200"/>
                  <a:gd name="connsiteX5" fmla="*/ 280987 w 2128837"/>
                  <a:gd name="connsiteY5" fmla="*/ 831717 h 1346200"/>
                  <a:gd name="connsiteX6" fmla="*/ 260240 w 2128837"/>
                  <a:gd name="connsiteY6" fmla="*/ 845704 h 1346200"/>
                  <a:gd name="connsiteX7" fmla="*/ 187325 w 2128837"/>
                  <a:gd name="connsiteY7" fmla="*/ 860425 h 1346200"/>
                  <a:gd name="connsiteX8" fmla="*/ 0 w 2128837"/>
                  <a:gd name="connsiteY8" fmla="*/ 673100 h 1346200"/>
                  <a:gd name="connsiteX9" fmla="*/ 187325 w 2128837"/>
                  <a:gd name="connsiteY9" fmla="*/ 485775 h 1346200"/>
                  <a:gd name="connsiteX10" fmla="*/ 260240 w 2128837"/>
                  <a:gd name="connsiteY10" fmla="*/ 500496 h 1346200"/>
                  <a:gd name="connsiteX11" fmla="*/ 280987 w 2128837"/>
                  <a:gd name="connsiteY11" fmla="*/ 514484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28837" h="1346200">
                    <a:moveTo>
                      <a:pt x="280987" y="0"/>
                    </a:moveTo>
                    <a:lnTo>
                      <a:pt x="2128837" y="0"/>
                    </a:lnTo>
                    <a:lnTo>
                      <a:pt x="2128837" y="897458"/>
                    </a:lnTo>
                    <a:cubicBezTo>
                      <a:pt x="2128837" y="1145291"/>
                      <a:pt x="1927928" y="1346200"/>
                      <a:pt x="1680095" y="1346200"/>
                    </a:cubicBezTo>
                    <a:lnTo>
                      <a:pt x="280987" y="1346200"/>
                    </a:lnTo>
                    <a:lnTo>
                      <a:pt x="280987" y="831717"/>
                    </a:lnTo>
                    <a:lnTo>
                      <a:pt x="260240" y="845704"/>
                    </a:lnTo>
                    <a:cubicBezTo>
                      <a:pt x="237829" y="855183"/>
                      <a:pt x="213189" y="860425"/>
                      <a:pt x="187325" y="860425"/>
                    </a:cubicBezTo>
                    <a:cubicBezTo>
                      <a:pt x="83868" y="860425"/>
                      <a:pt x="0" y="776557"/>
                      <a:pt x="0" y="673100"/>
                    </a:cubicBezTo>
                    <a:cubicBezTo>
                      <a:pt x="0" y="569643"/>
                      <a:pt x="83868" y="485775"/>
                      <a:pt x="187325" y="485775"/>
                    </a:cubicBezTo>
                    <a:cubicBezTo>
                      <a:pt x="213189" y="485775"/>
                      <a:pt x="237829" y="491017"/>
                      <a:pt x="260240" y="500496"/>
                    </a:cubicBezTo>
                    <a:lnTo>
                      <a:pt x="280987" y="514484"/>
                    </a:lnTo>
                    <a:close/>
                  </a:path>
                </a:pathLst>
              </a:custGeom>
              <a:solidFill>
                <a:srgbClr val="009C9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400">
                  <a:solidFill>
                    <a:schemeClr val="bg1"/>
                  </a:solidFill>
                </a:endParaRPr>
              </a:p>
            </p:txBody>
          </p:sp>
          <p:sp>
            <p:nvSpPr>
              <p:cNvPr id="24" name="Freeform: Shape 21"/>
              <p:cNvSpPr/>
              <p:nvPr/>
            </p:nvSpPr>
            <p:spPr>
              <a:xfrm>
                <a:off x="6096000" y="2082800"/>
                <a:ext cx="1847850" cy="1593056"/>
              </a:xfrm>
              <a:custGeom>
                <a:avLst/>
                <a:gdLst>
                  <a:gd name="connsiteX0" fmla="*/ 0 w 1847850"/>
                  <a:gd name="connsiteY0" fmla="*/ 0 h 1593056"/>
                  <a:gd name="connsiteX1" fmla="*/ 1399108 w 1847850"/>
                  <a:gd name="connsiteY1" fmla="*/ 0 h 1593056"/>
                  <a:gd name="connsiteX2" fmla="*/ 1847850 w 1847850"/>
                  <a:gd name="connsiteY2" fmla="*/ 448742 h 1593056"/>
                  <a:gd name="connsiteX3" fmla="*/ 1847850 w 1847850"/>
                  <a:gd name="connsiteY3" fmla="*/ 1346200 h 1593056"/>
                  <a:gd name="connsiteX4" fmla="*/ 1099232 w 1847850"/>
                  <a:gd name="connsiteY4" fmla="*/ 1346200 h 1593056"/>
                  <a:gd name="connsiteX5" fmla="*/ 1111250 w 1847850"/>
                  <a:gd name="connsiteY5" fmla="*/ 1405731 h 1593056"/>
                  <a:gd name="connsiteX6" fmla="*/ 923925 w 1847850"/>
                  <a:gd name="connsiteY6" fmla="*/ 1593056 h 1593056"/>
                  <a:gd name="connsiteX7" fmla="*/ 736600 w 1847850"/>
                  <a:gd name="connsiteY7" fmla="*/ 1405731 h 1593056"/>
                  <a:gd name="connsiteX8" fmla="*/ 748619 w 1847850"/>
                  <a:gd name="connsiteY8" fmla="*/ 1346200 h 1593056"/>
                  <a:gd name="connsiteX9" fmla="*/ 0 w 1847850"/>
                  <a:gd name="connsiteY9" fmla="*/ 1346200 h 1593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7850" h="1593056">
                    <a:moveTo>
                      <a:pt x="0" y="0"/>
                    </a:moveTo>
                    <a:lnTo>
                      <a:pt x="1399108" y="0"/>
                    </a:lnTo>
                    <a:cubicBezTo>
                      <a:pt x="1646941" y="0"/>
                      <a:pt x="1847850" y="200909"/>
                      <a:pt x="1847850" y="448742"/>
                    </a:cubicBezTo>
                    <a:lnTo>
                      <a:pt x="1847850" y="1346200"/>
                    </a:lnTo>
                    <a:lnTo>
                      <a:pt x="1099232" y="1346200"/>
                    </a:lnTo>
                    <a:lnTo>
                      <a:pt x="1111250" y="1405731"/>
                    </a:lnTo>
                    <a:cubicBezTo>
                      <a:pt x="1111250" y="1509188"/>
                      <a:pt x="1027382" y="1593056"/>
                      <a:pt x="923925" y="1593056"/>
                    </a:cubicBezTo>
                    <a:cubicBezTo>
                      <a:pt x="820468" y="1593056"/>
                      <a:pt x="736600" y="1509188"/>
                      <a:pt x="736600" y="1405731"/>
                    </a:cubicBezTo>
                    <a:lnTo>
                      <a:pt x="748619" y="1346200"/>
                    </a:lnTo>
                    <a:lnTo>
                      <a:pt x="0" y="1346200"/>
                    </a:lnTo>
                    <a:close/>
                  </a:path>
                </a:pathLst>
              </a:custGeom>
              <a:solidFill>
                <a:srgbClr val="EF2558"/>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400">
                  <a:solidFill>
                    <a:schemeClr val="bg1"/>
                  </a:solidFill>
                </a:endParaRPr>
              </a:p>
            </p:txBody>
          </p:sp>
          <p:sp>
            <p:nvSpPr>
              <p:cNvPr id="25" name="Freeform: Shape 20"/>
              <p:cNvSpPr/>
              <p:nvPr/>
            </p:nvSpPr>
            <p:spPr>
              <a:xfrm>
                <a:off x="4248150" y="2082800"/>
                <a:ext cx="2128838" cy="1346200"/>
              </a:xfrm>
              <a:custGeom>
                <a:avLst/>
                <a:gdLst>
                  <a:gd name="connsiteX0" fmla="*/ 448742 w 2128838"/>
                  <a:gd name="connsiteY0" fmla="*/ 0 h 1346200"/>
                  <a:gd name="connsiteX1" fmla="*/ 1847850 w 2128838"/>
                  <a:gd name="connsiteY1" fmla="*/ 0 h 1346200"/>
                  <a:gd name="connsiteX2" fmla="*/ 1847850 w 2128838"/>
                  <a:gd name="connsiteY2" fmla="*/ 514484 h 1346200"/>
                  <a:gd name="connsiteX3" fmla="*/ 1868598 w 2128838"/>
                  <a:gd name="connsiteY3" fmla="*/ 500496 h 1346200"/>
                  <a:gd name="connsiteX4" fmla="*/ 1941513 w 2128838"/>
                  <a:gd name="connsiteY4" fmla="*/ 485775 h 1346200"/>
                  <a:gd name="connsiteX5" fmla="*/ 2128838 w 2128838"/>
                  <a:gd name="connsiteY5" fmla="*/ 673100 h 1346200"/>
                  <a:gd name="connsiteX6" fmla="*/ 1941513 w 2128838"/>
                  <a:gd name="connsiteY6" fmla="*/ 860425 h 1346200"/>
                  <a:gd name="connsiteX7" fmla="*/ 1868598 w 2128838"/>
                  <a:gd name="connsiteY7" fmla="*/ 845704 h 1346200"/>
                  <a:gd name="connsiteX8" fmla="*/ 1847850 w 2128838"/>
                  <a:gd name="connsiteY8" fmla="*/ 831716 h 1346200"/>
                  <a:gd name="connsiteX9" fmla="*/ 1847850 w 2128838"/>
                  <a:gd name="connsiteY9" fmla="*/ 1346200 h 1346200"/>
                  <a:gd name="connsiteX10" fmla="*/ 0 w 2128838"/>
                  <a:gd name="connsiteY10" fmla="*/ 1346200 h 1346200"/>
                  <a:gd name="connsiteX11" fmla="*/ 0 w 2128838"/>
                  <a:gd name="connsiteY11" fmla="*/ 448742 h 1346200"/>
                  <a:gd name="connsiteX12" fmla="*/ 448742 w 2128838"/>
                  <a:gd name="connsiteY12" fmla="*/ 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8838" h="1346200">
                    <a:moveTo>
                      <a:pt x="448742" y="0"/>
                    </a:moveTo>
                    <a:lnTo>
                      <a:pt x="1847850" y="0"/>
                    </a:lnTo>
                    <a:lnTo>
                      <a:pt x="1847850" y="514484"/>
                    </a:lnTo>
                    <a:lnTo>
                      <a:pt x="1868598" y="500496"/>
                    </a:lnTo>
                    <a:cubicBezTo>
                      <a:pt x="1891009" y="491017"/>
                      <a:pt x="1915649" y="485775"/>
                      <a:pt x="1941513" y="485775"/>
                    </a:cubicBezTo>
                    <a:cubicBezTo>
                      <a:pt x="2044970" y="485775"/>
                      <a:pt x="2128838" y="569643"/>
                      <a:pt x="2128838" y="673100"/>
                    </a:cubicBezTo>
                    <a:cubicBezTo>
                      <a:pt x="2128838" y="776557"/>
                      <a:pt x="2044970" y="860425"/>
                      <a:pt x="1941513" y="860425"/>
                    </a:cubicBezTo>
                    <a:cubicBezTo>
                      <a:pt x="1915649" y="860425"/>
                      <a:pt x="1891009" y="855183"/>
                      <a:pt x="1868598" y="845704"/>
                    </a:cubicBezTo>
                    <a:lnTo>
                      <a:pt x="1847850" y="831716"/>
                    </a:lnTo>
                    <a:lnTo>
                      <a:pt x="1847850" y="1346200"/>
                    </a:lnTo>
                    <a:lnTo>
                      <a:pt x="0" y="1346200"/>
                    </a:lnTo>
                    <a:lnTo>
                      <a:pt x="0" y="448742"/>
                    </a:lnTo>
                    <a:cubicBezTo>
                      <a:pt x="0" y="200909"/>
                      <a:pt x="200909" y="0"/>
                      <a:pt x="448742" y="0"/>
                    </a:cubicBezTo>
                    <a:close/>
                  </a:path>
                </a:pathLst>
              </a:custGeom>
              <a:solidFill>
                <a:srgbClr val="009C9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400">
                  <a:solidFill>
                    <a:schemeClr val="bg1"/>
                  </a:solidFill>
                </a:endParaRPr>
              </a:p>
            </p:txBody>
          </p:sp>
          <p:sp>
            <p:nvSpPr>
              <p:cNvPr id="26" name="Oval 17"/>
              <p:cNvSpPr/>
              <p:nvPr/>
            </p:nvSpPr>
            <p:spPr>
              <a:xfrm>
                <a:off x="4984750" y="3182144"/>
                <a:ext cx="374650" cy="374650"/>
              </a:xfrm>
              <a:prstGeom prst="ellipse">
                <a:avLst/>
              </a:prstGeom>
              <a:solidFill>
                <a:srgbClr val="EF255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sz="2400">
                  <a:solidFill>
                    <a:schemeClr val="bg1"/>
                  </a:solidFill>
                </a:endParaRPr>
              </a:p>
            </p:txBody>
          </p:sp>
        </p:grpSp>
        <p:sp>
          <p:nvSpPr>
            <p:cNvPr id="9" name="Freeform: Shape 30"/>
            <p:cNvSpPr/>
            <p:nvPr/>
          </p:nvSpPr>
          <p:spPr bwMode="auto">
            <a:xfrm>
              <a:off x="3638848" y="3077416"/>
              <a:ext cx="386834" cy="407914"/>
            </a:xfrm>
            <a:custGeom>
              <a:avLst/>
              <a:gdLst>
                <a:gd name="connsiteX0" fmla="*/ 247650 w 315154"/>
                <a:gd name="connsiteY0" fmla="*/ 287878 h 332328"/>
                <a:gd name="connsiteX1" fmla="*/ 269875 w 315154"/>
                <a:gd name="connsiteY1" fmla="*/ 310103 h 332328"/>
                <a:gd name="connsiteX2" fmla="*/ 247650 w 315154"/>
                <a:gd name="connsiteY2" fmla="*/ 332328 h 332328"/>
                <a:gd name="connsiteX3" fmla="*/ 225425 w 315154"/>
                <a:gd name="connsiteY3" fmla="*/ 310103 h 332328"/>
                <a:gd name="connsiteX4" fmla="*/ 247650 w 315154"/>
                <a:gd name="connsiteY4" fmla="*/ 287878 h 332328"/>
                <a:gd name="connsiteX5" fmla="*/ 127795 w 315154"/>
                <a:gd name="connsiteY5" fmla="*/ 287878 h 332328"/>
                <a:gd name="connsiteX6" fmla="*/ 149227 w 315154"/>
                <a:gd name="connsiteY6" fmla="*/ 310103 h 332328"/>
                <a:gd name="connsiteX7" fmla="*/ 127795 w 315154"/>
                <a:gd name="connsiteY7" fmla="*/ 332328 h 332328"/>
                <a:gd name="connsiteX8" fmla="*/ 106363 w 315154"/>
                <a:gd name="connsiteY8" fmla="*/ 310103 h 332328"/>
                <a:gd name="connsiteX9" fmla="*/ 127795 w 315154"/>
                <a:gd name="connsiteY9" fmla="*/ 287878 h 332328"/>
                <a:gd name="connsiteX10" fmla="*/ 250826 w 315154"/>
                <a:gd name="connsiteY10" fmla="*/ 154528 h 332328"/>
                <a:gd name="connsiteX11" fmla="*/ 239713 w 315154"/>
                <a:gd name="connsiteY11" fmla="*/ 202153 h 332328"/>
                <a:gd name="connsiteX12" fmla="*/ 266701 w 315154"/>
                <a:gd name="connsiteY12" fmla="*/ 202153 h 332328"/>
                <a:gd name="connsiteX13" fmla="*/ 276226 w 315154"/>
                <a:gd name="connsiteY13" fmla="*/ 154528 h 332328"/>
                <a:gd name="connsiteX14" fmla="*/ 196850 w 315154"/>
                <a:gd name="connsiteY14" fmla="*/ 154528 h 332328"/>
                <a:gd name="connsiteX15" fmla="*/ 196850 w 315154"/>
                <a:gd name="connsiteY15" fmla="*/ 202153 h 332328"/>
                <a:gd name="connsiteX16" fmla="*/ 217488 w 315154"/>
                <a:gd name="connsiteY16" fmla="*/ 202153 h 332328"/>
                <a:gd name="connsiteX17" fmla="*/ 230188 w 315154"/>
                <a:gd name="connsiteY17" fmla="*/ 154528 h 332328"/>
                <a:gd name="connsiteX18" fmla="*/ 146050 w 315154"/>
                <a:gd name="connsiteY18" fmla="*/ 154528 h 332328"/>
                <a:gd name="connsiteX19" fmla="*/ 157162 w 315154"/>
                <a:gd name="connsiteY19" fmla="*/ 202153 h 332328"/>
                <a:gd name="connsiteX20" fmla="*/ 177800 w 315154"/>
                <a:gd name="connsiteY20" fmla="*/ 202153 h 332328"/>
                <a:gd name="connsiteX21" fmla="*/ 177800 w 315154"/>
                <a:gd name="connsiteY21" fmla="*/ 154528 h 332328"/>
                <a:gd name="connsiteX22" fmla="*/ 98425 w 315154"/>
                <a:gd name="connsiteY22" fmla="*/ 154528 h 332328"/>
                <a:gd name="connsiteX23" fmla="*/ 109537 w 315154"/>
                <a:gd name="connsiteY23" fmla="*/ 202153 h 332328"/>
                <a:gd name="connsiteX24" fmla="*/ 136525 w 315154"/>
                <a:gd name="connsiteY24" fmla="*/ 202153 h 332328"/>
                <a:gd name="connsiteX25" fmla="*/ 125412 w 315154"/>
                <a:gd name="connsiteY25" fmla="*/ 154528 h 332328"/>
                <a:gd name="connsiteX26" fmla="*/ 196850 w 315154"/>
                <a:gd name="connsiteY26" fmla="*/ 86266 h 332328"/>
                <a:gd name="connsiteX27" fmla="*/ 196850 w 315154"/>
                <a:gd name="connsiteY27" fmla="*/ 133891 h 332328"/>
                <a:gd name="connsiteX28" fmla="*/ 233363 w 315154"/>
                <a:gd name="connsiteY28" fmla="*/ 133891 h 332328"/>
                <a:gd name="connsiteX29" fmla="*/ 246063 w 315154"/>
                <a:gd name="connsiteY29" fmla="*/ 86266 h 332328"/>
                <a:gd name="connsiteX30" fmla="*/ 130175 w 315154"/>
                <a:gd name="connsiteY30" fmla="*/ 86266 h 332328"/>
                <a:gd name="connsiteX31" fmla="*/ 141287 w 315154"/>
                <a:gd name="connsiteY31" fmla="*/ 133891 h 332328"/>
                <a:gd name="connsiteX32" fmla="*/ 177800 w 315154"/>
                <a:gd name="connsiteY32" fmla="*/ 133891 h 332328"/>
                <a:gd name="connsiteX33" fmla="*/ 177800 w 315154"/>
                <a:gd name="connsiteY33" fmla="*/ 86266 h 332328"/>
                <a:gd name="connsiteX34" fmla="*/ 84138 w 315154"/>
                <a:gd name="connsiteY34" fmla="*/ 86266 h 332328"/>
                <a:gd name="connsiteX35" fmla="*/ 93663 w 315154"/>
                <a:gd name="connsiteY35" fmla="*/ 133891 h 332328"/>
                <a:gd name="connsiteX36" fmla="*/ 120651 w 315154"/>
                <a:gd name="connsiteY36" fmla="*/ 133891 h 332328"/>
                <a:gd name="connsiteX37" fmla="*/ 109538 w 315154"/>
                <a:gd name="connsiteY37" fmla="*/ 86266 h 332328"/>
                <a:gd name="connsiteX38" fmla="*/ 266700 w 315154"/>
                <a:gd name="connsiteY38" fmla="*/ 86266 h 332328"/>
                <a:gd name="connsiteX39" fmla="*/ 254000 w 315154"/>
                <a:gd name="connsiteY39" fmla="*/ 133891 h 332328"/>
                <a:gd name="connsiteX40" fmla="*/ 280988 w 315154"/>
                <a:gd name="connsiteY40" fmla="*/ 133891 h 332328"/>
                <a:gd name="connsiteX41" fmla="*/ 293688 w 315154"/>
                <a:gd name="connsiteY41" fmla="*/ 86266 h 332328"/>
                <a:gd name="connsiteX42" fmla="*/ 12947 w 315154"/>
                <a:gd name="connsiteY42" fmla="*/ 248 h 332328"/>
                <a:gd name="connsiteX43" fmla="*/ 59557 w 315154"/>
                <a:gd name="connsiteY43" fmla="*/ 8021 h 332328"/>
                <a:gd name="connsiteX44" fmla="*/ 67326 w 315154"/>
                <a:gd name="connsiteY44" fmla="*/ 17089 h 332328"/>
                <a:gd name="connsiteX45" fmla="*/ 77683 w 315154"/>
                <a:gd name="connsiteY45" fmla="*/ 65022 h 332328"/>
                <a:gd name="connsiteX46" fmla="*/ 305555 w 315154"/>
                <a:gd name="connsiteY46" fmla="*/ 65022 h 332328"/>
                <a:gd name="connsiteX47" fmla="*/ 313324 w 315154"/>
                <a:gd name="connsiteY47" fmla="*/ 68908 h 332328"/>
                <a:gd name="connsiteX48" fmla="*/ 314618 w 315154"/>
                <a:gd name="connsiteY48" fmla="*/ 77976 h 332328"/>
                <a:gd name="connsiteX49" fmla="*/ 282250 w 315154"/>
                <a:gd name="connsiteY49" fmla="*/ 215295 h 332328"/>
                <a:gd name="connsiteX50" fmla="*/ 273187 w 315154"/>
                <a:gd name="connsiteY50" fmla="*/ 223068 h 332328"/>
                <a:gd name="connsiteX51" fmla="*/ 100988 w 315154"/>
                <a:gd name="connsiteY51" fmla="*/ 223068 h 332328"/>
                <a:gd name="connsiteX52" fmla="*/ 86746 w 315154"/>
                <a:gd name="connsiteY52" fmla="*/ 238614 h 332328"/>
                <a:gd name="connsiteX53" fmla="*/ 100988 w 315154"/>
                <a:gd name="connsiteY53" fmla="*/ 252864 h 332328"/>
                <a:gd name="connsiteX54" fmla="*/ 302966 w 315154"/>
                <a:gd name="connsiteY54" fmla="*/ 252864 h 332328"/>
                <a:gd name="connsiteX55" fmla="*/ 313324 w 315154"/>
                <a:gd name="connsiteY55" fmla="*/ 263227 h 332328"/>
                <a:gd name="connsiteX56" fmla="*/ 302966 w 315154"/>
                <a:gd name="connsiteY56" fmla="*/ 273591 h 332328"/>
                <a:gd name="connsiteX57" fmla="*/ 100988 w 315154"/>
                <a:gd name="connsiteY57" fmla="*/ 273591 h 332328"/>
                <a:gd name="connsiteX58" fmla="*/ 66031 w 315154"/>
                <a:gd name="connsiteY58" fmla="*/ 238614 h 332328"/>
                <a:gd name="connsiteX59" fmla="*/ 88041 w 315154"/>
                <a:gd name="connsiteY59" fmla="*/ 204931 h 332328"/>
                <a:gd name="connsiteX60" fmla="*/ 49199 w 315154"/>
                <a:gd name="connsiteY60" fmla="*/ 27453 h 332328"/>
                <a:gd name="connsiteX61" fmla="*/ 9063 w 315154"/>
                <a:gd name="connsiteY61" fmla="*/ 20976 h 332328"/>
                <a:gd name="connsiteX62" fmla="*/ 0 w 315154"/>
                <a:gd name="connsiteY62" fmla="*/ 9317 h 332328"/>
                <a:gd name="connsiteX63" fmla="*/ 12947 w 315154"/>
                <a:gd name="connsiteY63" fmla="*/ 248 h 33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15154" h="332328">
                  <a:moveTo>
                    <a:pt x="247650" y="287878"/>
                  </a:moveTo>
                  <a:cubicBezTo>
                    <a:pt x="259925" y="287878"/>
                    <a:pt x="269875" y="297828"/>
                    <a:pt x="269875" y="310103"/>
                  </a:cubicBezTo>
                  <a:cubicBezTo>
                    <a:pt x="269875" y="322378"/>
                    <a:pt x="259925" y="332328"/>
                    <a:pt x="247650" y="332328"/>
                  </a:cubicBezTo>
                  <a:cubicBezTo>
                    <a:pt x="235375" y="332328"/>
                    <a:pt x="225425" y="322378"/>
                    <a:pt x="225425" y="310103"/>
                  </a:cubicBezTo>
                  <a:cubicBezTo>
                    <a:pt x="225425" y="297828"/>
                    <a:pt x="235375" y="287878"/>
                    <a:pt x="247650" y="287878"/>
                  </a:cubicBezTo>
                  <a:close/>
                  <a:moveTo>
                    <a:pt x="127795" y="287878"/>
                  </a:moveTo>
                  <a:cubicBezTo>
                    <a:pt x="139632" y="287878"/>
                    <a:pt x="149227" y="297828"/>
                    <a:pt x="149227" y="310103"/>
                  </a:cubicBezTo>
                  <a:cubicBezTo>
                    <a:pt x="149227" y="322378"/>
                    <a:pt x="139632" y="332328"/>
                    <a:pt x="127795" y="332328"/>
                  </a:cubicBezTo>
                  <a:cubicBezTo>
                    <a:pt x="115958" y="332328"/>
                    <a:pt x="106363" y="322378"/>
                    <a:pt x="106363" y="310103"/>
                  </a:cubicBezTo>
                  <a:cubicBezTo>
                    <a:pt x="106363" y="297828"/>
                    <a:pt x="115958" y="287878"/>
                    <a:pt x="127795" y="287878"/>
                  </a:cubicBezTo>
                  <a:close/>
                  <a:moveTo>
                    <a:pt x="250826" y="154528"/>
                  </a:moveTo>
                  <a:lnTo>
                    <a:pt x="239713" y="202153"/>
                  </a:lnTo>
                  <a:lnTo>
                    <a:pt x="266701" y="202153"/>
                  </a:lnTo>
                  <a:lnTo>
                    <a:pt x="276226" y="154528"/>
                  </a:lnTo>
                  <a:close/>
                  <a:moveTo>
                    <a:pt x="196850" y="154528"/>
                  </a:moveTo>
                  <a:lnTo>
                    <a:pt x="196850" y="202153"/>
                  </a:lnTo>
                  <a:lnTo>
                    <a:pt x="217488" y="202153"/>
                  </a:lnTo>
                  <a:lnTo>
                    <a:pt x="230188" y="154528"/>
                  </a:lnTo>
                  <a:close/>
                  <a:moveTo>
                    <a:pt x="146050" y="154528"/>
                  </a:moveTo>
                  <a:lnTo>
                    <a:pt x="157162" y="202153"/>
                  </a:lnTo>
                  <a:lnTo>
                    <a:pt x="177800" y="202153"/>
                  </a:lnTo>
                  <a:lnTo>
                    <a:pt x="177800" y="154528"/>
                  </a:lnTo>
                  <a:close/>
                  <a:moveTo>
                    <a:pt x="98425" y="154528"/>
                  </a:moveTo>
                  <a:lnTo>
                    <a:pt x="109537" y="202153"/>
                  </a:lnTo>
                  <a:lnTo>
                    <a:pt x="136525" y="202153"/>
                  </a:lnTo>
                  <a:lnTo>
                    <a:pt x="125412" y="154528"/>
                  </a:lnTo>
                  <a:close/>
                  <a:moveTo>
                    <a:pt x="196850" y="86266"/>
                  </a:moveTo>
                  <a:lnTo>
                    <a:pt x="196850" y="133891"/>
                  </a:lnTo>
                  <a:lnTo>
                    <a:pt x="233363" y="133891"/>
                  </a:lnTo>
                  <a:lnTo>
                    <a:pt x="246063" y="86266"/>
                  </a:lnTo>
                  <a:close/>
                  <a:moveTo>
                    <a:pt x="130175" y="86266"/>
                  </a:moveTo>
                  <a:lnTo>
                    <a:pt x="141287" y="133891"/>
                  </a:lnTo>
                  <a:lnTo>
                    <a:pt x="177800" y="133891"/>
                  </a:lnTo>
                  <a:lnTo>
                    <a:pt x="177800" y="86266"/>
                  </a:lnTo>
                  <a:close/>
                  <a:moveTo>
                    <a:pt x="84138" y="86266"/>
                  </a:moveTo>
                  <a:lnTo>
                    <a:pt x="93663" y="133891"/>
                  </a:lnTo>
                  <a:lnTo>
                    <a:pt x="120651" y="133891"/>
                  </a:lnTo>
                  <a:lnTo>
                    <a:pt x="109538" y="86266"/>
                  </a:lnTo>
                  <a:close/>
                  <a:moveTo>
                    <a:pt x="266700" y="86266"/>
                  </a:moveTo>
                  <a:lnTo>
                    <a:pt x="254000" y="133891"/>
                  </a:lnTo>
                  <a:lnTo>
                    <a:pt x="280988" y="133891"/>
                  </a:lnTo>
                  <a:lnTo>
                    <a:pt x="293688" y="86266"/>
                  </a:lnTo>
                  <a:close/>
                  <a:moveTo>
                    <a:pt x="12947" y="248"/>
                  </a:moveTo>
                  <a:cubicBezTo>
                    <a:pt x="12947" y="248"/>
                    <a:pt x="12947" y="248"/>
                    <a:pt x="59557" y="8021"/>
                  </a:cubicBezTo>
                  <a:cubicBezTo>
                    <a:pt x="63441" y="9317"/>
                    <a:pt x="66031" y="11908"/>
                    <a:pt x="67326" y="17089"/>
                  </a:cubicBezTo>
                  <a:cubicBezTo>
                    <a:pt x="67326" y="17089"/>
                    <a:pt x="67326" y="17089"/>
                    <a:pt x="77683" y="65022"/>
                  </a:cubicBezTo>
                  <a:cubicBezTo>
                    <a:pt x="77683" y="65022"/>
                    <a:pt x="77683" y="65022"/>
                    <a:pt x="305555" y="65022"/>
                  </a:cubicBezTo>
                  <a:cubicBezTo>
                    <a:pt x="308145" y="65022"/>
                    <a:pt x="310734" y="66317"/>
                    <a:pt x="313324" y="68908"/>
                  </a:cubicBezTo>
                  <a:cubicBezTo>
                    <a:pt x="314618" y="71499"/>
                    <a:pt x="315913" y="74090"/>
                    <a:pt x="314618" y="77976"/>
                  </a:cubicBezTo>
                  <a:cubicBezTo>
                    <a:pt x="314618" y="77976"/>
                    <a:pt x="314618" y="77976"/>
                    <a:pt x="282250" y="215295"/>
                  </a:cubicBezTo>
                  <a:cubicBezTo>
                    <a:pt x="282250" y="220477"/>
                    <a:pt x="277071" y="223068"/>
                    <a:pt x="273187" y="223068"/>
                  </a:cubicBezTo>
                  <a:cubicBezTo>
                    <a:pt x="273187" y="223068"/>
                    <a:pt x="273187" y="223068"/>
                    <a:pt x="100988" y="223068"/>
                  </a:cubicBezTo>
                  <a:cubicBezTo>
                    <a:pt x="93220" y="223068"/>
                    <a:pt x="86746" y="229545"/>
                    <a:pt x="86746" y="238614"/>
                  </a:cubicBezTo>
                  <a:cubicBezTo>
                    <a:pt x="86746" y="246386"/>
                    <a:pt x="93220" y="252864"/>
                    <a:pt x="100988" y="252864"/>
                  </a:cubicBezTo>
                  <a:cubicBezTo>
                    <a:pt x="100988" y="252864"/>
                    <a:pt x="100988" y="252864"/>
                    <a:pt x="302966" y="252864"/>
                  </a:cubicBezTo>
                  <a:cubicBezTo>
                    <a:pt x="309440" y="252864"/>
                    <a:pt x="313324" y="256750"/>
                    <a:pt x="313324" y="263227"/>
                  </a:cubicBezTo>
                  <a:cubicBezTo>
                    <a:pt x="313324" y="268409"/>
                    <a:pt x="309440" y="273591"/>
                    <a:pt x="302966" y="273591"/>
                  </a:cubicBezTo>
                  <a:cubicBezTo>
                    <a:pt x="302966" y="273591"/>
                    <a:pt x="302966" y="273591"/>
                    <a:pt x="100988" y="273591"/>
                  </a:cubicBezTo>
                  <a:cubicBezTo>
                    <a:pt x="81568" y="273591"/>
                    <a:pt x="66031" y="256750"/>
                    <a:pt x="66031" y="238614"/>
                  </a:cubicBezTo>
                  <a:cubicBezTo>
                    <a:pt x="66031" y="223068"/>
                    <a:pt x="75094" y="210113"/>
                    <a:pt x="88041" y="204931"/>
                  </a:cubicBezTo>
                  <a:cubicBezTo>
                    <a:pt x="88041" y="204931"/>
                    <a:pt x="88041" y="204931"/>
                    <a:pt x="49199" y="27453"/>
                  </a:cubicBezTo>
                  <a:cubicBezTo>
                    <a:pt x="49199" y="27453"/>
                    <a:pt x="49199" y="27453"/>
                    <a:pt x="9063" y="20976"/>
                  </a:cubicBezTo>
                  <a:cubicBezTo>
                    <a:pt x="2589" y="19680"/>
                    <a:pt x="0" y="14499"/>
                    <a:pt x="0" y="9317"/>
                  </a:cubicBezTo>
                  <a:cubicBezTo>
                    <a:pt x="1295" y="2839"/>
                    <a:pt x="6474" y="-1047"/>
                    <a:pt x="12947" y="248"/>
                  </a:cubicBezTo>
                  <a:close/>
                </a:path>
              </a:pathLst>
            </a:custGeom>
            <a:solidFill>
              <a:schemeClr val="bg1"/>
            </a:solidFill>
            <a:ln>
              <a:noFill/>
            </a:ln>
          </p:spPr>
          <p:txBody>
            <a:bodyPr anchor="ctr"/>
            <a:lstStyle/>
            <a:p>
              <a:pPr algn="ctr">
                <a:lnSpc>
                  <a:spcPct val="120000"/>
                </a:lnSpc>
              </a:pPr>
              <a:endParaRPr sz="2400">
                <a:solidFill>
                  <a:schemeClr val="bg1"/>
                </a:solidFill>
              </a:endParaRPr>
            </a:p>
          </p:txBody>
        </p:sp>
        <p:sp>
          <p:nvSpPr>
            <p:cNvPr id="28" name="Freeform: Shape 33"/>
            <p:cNvSpPr>
              <a:spLocks noChangeAspect="1"/>
            </p:cNvSpPr>
            <p:nvPr/>
          </p:nvSpPr>
          <p:spPr bwMode="auto">
            <a:xfrm>
              <a:off x="3787149" y="2000790"/>
              <a:ext cx="239096" cy="480449"/>
            </a:xfrm>
            <a:custGeom>
              <a:avLst/>
              <a:gdLst>
                <a:gd name="connsiteX0" fmla="*/ 84138 w 168275"/>
                <a:gd name="connsiteY0" fmla="*/ 106363 h 338138"/>
                <a:gd name="connsiteX1" fmla="*/ 168275 w 168275"/>
                <a:gd name="connsiteY1" fmla="*/ 169574 h 338138"/>
                <a:gd name="connsiteX2" fmla="*/ 168275 w 168275"/>
                <a:gd name="connsiteY2" fmla="*/ 211715 h 338138"/>
                <a:gd name="connsiteX3" fmla="*/ 147241 w 168275"/>
                <a:gd name="connsiteY3" fmla="*/ 232786 h 338138"/>
                <a:gd name="connsiteX4" fmla="*/ 126206 w 168275"/>
                <a:gd name="connsiteY4" fmla="*/ 232786 h 338138"/>
                <a:gd name="connsiteX5" fmla="*/ 126206 w 168275"/>
                <a:gd name="connsiteY5" fmla="*/ 317068 h 338138"/>
                <a:gd name="connsiteX6" fmla="*/ 105172 w 168275"/>
                <a:gd name="connsiteY6" fmla="*/ 338138 h 338138"/>
                <a:gd name="connsiteX7" fmla="*/ 63103 w 168275"/>
                <a:gd name="connsiteY7" fmla="*/ 338138 h 338138"/>
                <a:gd name="connsiteX8" fmla="*/ 42069 w 168275"/>
                <a:gd name="connsiteY8" fmla="*/ 317068 h 338138"/>
                <a:gd name="connsiteX9" fmla="*/ 42069 w 168275"/>
                <a:gd name="connsiteY9" fmla="*/ 232786 h 338138"/>
                <a:gd name="connsiteX10" fmla="*/ 21035 w 168275"/>
                <a:gd name="connsiteY10" fmla="*/ 232786 h 338138"/>
                <a:gd name="connsiteX11" fmla="*/ 0 w 168275"/>
                <a:gd name="connsiteY11" fmla="*/ 211715 h 338138"/>
                <a:gd name="connsiteX12" fmla="*/ 0 w 168275"/>
                <a:gd name="connsiteY12" fmla="*/ 169574 h 338138"/>
                <a:gd name="connsiteX13" fmla="*/ 84138 w 168275"/>
                <a:gd name="connsiteY13" fmla="*/ 106363 h 338138"/>
                <a:gd name="connsiteX14" fmla="*/ 83344 w 168275"/>
                <a:gd name="connsiteY14" fmla="*/ 0 h 338138"/>
                <a:gd name="connsiteX15" fmla="*/ 125413 w 168275"/>
                <a:gd name="connsiteY15" fmla="*/ 42069 h 338138"/>
                <a:gd name="connsiteX16" fmla="*/ 83344 w 168275"/>
                <a:gd name="connsiteY16" fmla="*/ 84138 h 338138"/>
                <a:gd name="connsiteX17" fmla="*/ 41275 w 168275"/>
                <a:gd name="connsiteY17" fmla="*/ 42069 h 338138"/>
                <a:gd name="connsiteX18" fmla="*/ 83344 w 168275"/>
                <a:gd name="connsiteY1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8275" h="338138">
                  <a:moveTo>
                    <a:pt x="84138" y="106363"/>
                  </a:moveTo>
                  <a:cubicBezTo>
                    <a:pt x="131465" y="106363"/>
                    <a:pt x="168275" y="134018"/>
                    <a:pt x="168275" y="169574"/>
                  </a:cubicBezTo>
                  <a:cubicBezTo>
                    <a:pt x="168275" y="169574"/>
                    <a:pt x="168275" y="169574"/>
                    <a:pt x="168275" y="211715"/>
                  </a:cubicBezTo>
                  <a:cubicBezTo>
                    <a:pt x="168275" y="223567"/>
                    <a:pt x="159073" y="232786"/>
                    <a:pt x="147241" y="232786"/>
                  </a:cubicBezTo>
                  <a:cubicBezTo>
                    <a:pt x="147241" y="232786"/>
                    <a:pt x="147241" y="232786"/>
                    <a:pt x="126206" y="232786"/>
                  </a:cubicBezTo>
                  <a:cubicBezTo>
                    <a:pt x="126206" y="232786"/>
                    <a:pt x="126206" y="232786"/>
                    <a:pt x="126206" y="317068"/>
                  </a:cubicBezTo>
                  <a:cubicBezTo>
                    <a:pt x="126206" y="328920"/>
                    <a:pt x="117004" y="338138"/>
                    <a:pt x="105172" y="338138"/>
                  </a:cubicBezTo>
                  <a:cubicBezTo>
                    <a:pt x="105172" y="338138"/>
                    <a:pt x="105172" y="338138"/>
                    <a:pt x="63103" y="338138"/>
                  </a:cubicBezTo>
                  <a:cubicBezTo>
                    <a:pt x="51272" y="338138"/>
                    <a:pt x="42069" y="328920"/>
                    <a:pt x="42069" y="317068"/>
                  </a:cubicBezTo>
                  <a:cubicBezTo>
                    <a:pt x="42069" y="317068"/>
                    <a:pt x="42069" y="317068"/>
                    <a:pt x="42069" y="232786"/>
                  </a:cubicBezTo>
                  <a:cubicBezTo>
                    <a:pt x="42069" y="232786"/>
                    <a:pt x="42069" y="232786"/>
                    <a:pt x="21035" y="232786"/>
                  </a:cubicBezTo>
                  <a:cubicBezTo>
                    <a:pt x="9203" y="232786"/>
                    <a:pt x="0" y="223567"/>
                    <a:pt x="0" y="211715"/>
                  </a:cubicBezTo>
                  <a:cubicBezTo>
                    <a:pt x="0" y="211715"/>
                    <a:pt x="0" y="211715"/>
                    <a:pt x="0" y="169574"/>
                  </a:cubicBezTo>
                  <a:cubicBezTo>
                    <a:pt x="0" y="134018"/>
                    <a:pt x="36810" y="106363"/>
                    <a:pt x="84138" y="106363"/>
                  </a:cubicBezTo>
                  <a:close/>
                  <a:moveTo>
                    <a:pt x="83344" y="0"/>
                  </a:moveTo>
                  <a:cubicBezTo>
                    <a:pt x="106578" y="0"/>
                    <a:pt x="125413" y="18835"/>
                    <a:pt x="125413" y="42069"/>
                  </a:cubicBezTo>
                  <a:cubicBezTo>
                    <a:pt x="125413" y="65303"/>
                    <a:pt x="106578" y="84138"/>
                    <a:pt x="83344" y="84138"/>
                  </a:cubicBezTo>
                  <a:cubicBezTo>
                    <a:pt x="60110" y="84138"/>
                    <a:pt x="41275" y="65303"/>
                    <a:pt x="41275" y="42069"/>
                  </a:cubicBezTo>
                  <a:cubicBezTo>
                    <a:pt x="41275" y="18835"/>
                    <a:pt x="60110" y="0"/>
                    <a:pt x="83344"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sz="2400">
                <a:solidFill>
                  <a:schemeClr val="bg1"/>
                </a:solidFill>
              </a:endParaRPr>
            </a:p>
          </p:txBody>
        </p:sp>
        <p:sp>
          <p:nvSpPr>
            <p:cNvPr id="30" name="Freeform: Shape 31"/>
            <p:cNvSpPr/>
            <p:nvPr/>
          </p:nvSpPr>
          <p:spPr bwMode="auto">
            <a:xfrm>
              <a:off x="5072800" y="3018110"/>
              <a:ext cx="439128" cy="511442"/>
            </a:xfrm>
            <a:custGeom>
              <a:avLst/>
              <a:gdLst>
                <a:gd name="connsiteX0" fmla="*/ 144482 w 288965"/>
                <a:gd name="connsiteY0" fmla="*/ 79375 h 336550"/>
                <a:gd name="connsiteX1" fmla="*/ 124638 w 288965"/>
                <a:gd name="connsiteY1" fmla="*/ 99219 h 336550"/>
                <a:gd name="connsiteX2" fmla="*/ 144482 w 288965"/>
                <a:gd name="connsiteY2" fmla="*/ 119063 h 336550"/>
                <a:gd name="connsiteX3" fmla="*/ 164326 w 288965"/>
                <a:gd name="connsiteY3" fmla="*/ 99219 h 336550"/>
                <a:gd name="connsiteX4" fmla="*/ 144482 w 288965"/>
                <a:gd name="connsiteY4" fmla="*/ 79375 h 336550"/>
                <a:gd name="connsiteX5" fmla="*/ 144483 w 288965"/>
                <a:gd name="connsiteY5" fmla="*/ 0 h 336550"/>
                <a:gd name="connsiteX6" fmla="*/ 172213 w 288965"/>
                <a:gd name="connsiteY6" fmla="*/ 27607 h 336550"/>
                <a:gd name="connsiteX7" fmla="*/ 159008 w 288965"/>
                <a:gd name="connsiteY7" fmla="*/ 49957 h 336550"/>
                <a:gd name="connsiteX8" fmla="*/ 159008 w 288965"/>
                <a:gd name="connsiteY8" fmla="*/ 57844 h 336550"/>
                <a:gd name="connsiteX9" fmla="*/ 185419 w 288965"/>
                <a:gd name="connsiteY9" fmla="*/ 85452 h 336550"/>
                <a:gd name="connsiteX10" fmla="*/ 228996 w 288965"/>
                <a:gd name="connsiteY10" fmla="*/ 85452 h 336550"/>
                <a:gd name="connsiteX11" fmla="*/ 239560 w 288965"/>
                <a:gd name="connsiteY11" fmla="*/ 97284 h 336550"/>
                <a:gd name="connsiteX12" fmla="*/ 228996 w 288965"/>
                <a:gd name="connsiteY12" fmla="*/ 109116 h 336550"/>
                <a:gd name="connsiteX13" fmla="*/ 186739 w 288965"/>
                <a:gd name="connsiteY13" fmla="*/ 109116 h 336550"/>
                <a:gd name="connsiteX14" fmla="*/ 159008 w 288965"/>
                <a:gd name="connsiteY14" fmla="*/ 139353 h 336550"/>
                <a:gd name="connsiteX15" fmla="*/ 159008 w 288965"/>
                <a:gd name="connsiteY15" fmla="*/ 265559 h 336550"/>
                <a:gd name="connsiteX16" fmla="*/ 164290 w 288965"/>
                <a:gd name="connsiteY16" fmla="*/ 277391 h 336550"/>
                <a:gd name="connsiteX17" fmla="*/ 176175 w 288965"/>
                <a:gd name="connsiteY17" fmla="*/ 280020 h 336550"/>
                <a:gd name="connsiteX18" fmla="*/ 211829 w 288965"/>
                <a:gd name="connsiteY18" fmla="*/ 264244 h 336550"/>
                <a:gd name="connsiteX19" fmla="*/ 235598 w 288965"/>
                <a:gd name="connsiteY19" fmla="*/ 234008 h 336550"/>
                <a:gd name="connsiteX20" fmla="*/ 215790 w 288965"/>
                <a:gd name="connsiteY20" fmla="*/ 235322 h 336550"/>
                <a:gd name="connsiteX21" fmla="*/ 210508 w 288965"/>
                <a:gd name="connsiteY21" fmla="*/ 232693 h 336550"/>
                <a:gd name="connsiteX22" fmla="*/ 210508 w 288965"/>
                <a:gd name="connsiteY22" fmla="*/ 226120 h 336550"/>
                <a:gd name="connsiteX23" fmla="*/ 262008 w 288965"/>
                <a:gd name="connsiteY23" fmla="*/ 169590 h 336550"/>
                <a:gd name="connsiteX24" fmla="*/ 268611 w 288965"/>
                <a:gd name="connsiteY24" fmla="*/ 168275 h 336550"/>
                <a:gd name="connsiteX25" fmla="*/ 272572 w 288965"/>
                <a:gd name="connsiteY25" fmla="*/ 172219 h 336550"/>
                <a:gd name="connsiteX26" fmla="*/ 288419 w 288965"/>
                <a:gd name="connsiteY26" fmla="*/ 245839 h 336550"/>
                <a:gd name="connsiteX27" fmla="*/ 287098 w 288965"/>
                <a:gd name="connsiteY27" fmla="*/ 252413 h 336550"/>
                <a:gd name="connsiteX28" fmla="*/ 280496 w 288965"/>
                <a:gd name="connsiteY28" fmla="*/ 252413 h 336550"/>
                <a:gd name="connsiteX29" fmla="*/ 263329 w 288965"/>
                <a:gd name="connsiteY29" fmla="*/ 241895 h 336550"/>
                <a:gd name="connsiteX30" fmla="*/ 228996 w 288965"/>
                <a:gd name="connsiteY30" fmla="*/ 287908 h 336550"/>
                <a:gd name="connsiteX31" fmla="*/ 197303 w 288965"/>
                <a:gd name="connsiteY31" fmla="*/ 303684 h 336550"/>
                <a:gd name="connsiteX32" fmla="*/ 144483 w 288965"/>
                <a:gd name="connsiteY32" fmla="*/ 336550 h 336550"/>
                <a:gd name="connsiteX33" fmla="*/ 91662 w 288965"/>
                <a:gd name="connsiteY33" fmla="*/ 303684 h 336550"/>
                <a:gd name="connsiteX34" fmla="*/ 59970 w 288965"/>
                <a:gd name="connsiteY34" fmla="*/ 287908 h 336550"/>
                <a:gd name="connsiteX35" fmla="*/ 25636 w 288965"/>
                <a:gd name="connsiteY35" fmla="*/ 241895 h 336550"/>
                <a:gd name="connsiteX36" fmla="*/ 8469 w 288965"/>
                <a:gd name="connsiteY36" fmla="*/ 252413 h 336550"/>
                <a:gd name="connsiteX37" fmla="*/ 1867 w 288965"/>
                <a:gd name="connsiteY37" fmla="*/ 252413 h 336550"/>
                <a:gd name="connsiteX38" fmla="*/ 546 w 288965"/>
                <a:gd name="connsiteY38" fmla="*/ 245839 h 336550"/>
                <a:gd name="connsiteX39" fmla="*/ 16393 w 288965"/>
                <a:gd name="connsiteY39" fmla="*/ 172219 h 336550"/>
                <a:gd name="connsiteX40" fmla="*/ 20354 w 288965"/>
                <a:gd name="connsiteY40" fmla="*/ 168275 h 336550"/>
                <a:gd name="connsiteX41" fmla="*/ 26957 w 288965"/>
                <a:gd name="connsiteY41" fmla="*/ 169590 h 336550"/>
                <a:gd name="connsiteX42" fmla="*/ 78457 w 288965"/>
                <a:gd name="connsiteY42" fmla="*/ 226120 h 336550"/>
                <a:gd name="connsiteX43" fmla="*/ 78457 w 288965"/>
                <a:gd name="connsiteY43" fmla="*/ 232693 h 336550"/>
                <a:gd name="connsiteX44" fmla="*/ 73175 w 288965"/>
                <a:gd name="connsiteY44" fmla="*/ 235322 h 336550"/>
                <a:gd name="connsiteX45" fmla="*/ 53367 w 288965"/>
                <a:gd name="connsiteY45" fmla="*/ 234008 h 336550"/>
                <a:gd name="connsiteX46" fmla="*/ 77136 w 288965"/>
                <a:gd name="connsiteY46" fmla="*/ 264244 h 336550"/>
                <a:gd name="connsiteX47" fmla="*/ 112790 w 288965"/>
                <a:gd name="connsiteY47" fmla="*/ 280020 h 336550"/>
                <a:gd name="connsiteX48" fmla="*/ 124675 w 288965"/>
                <a:gd name="connsiteY48" fmla="*/ 277391 h 336550"/>
                <a:gd name="connsiteX49" fmla="*/ 129957 w 288965"/>
                <a:gd name="connsiteY49" fmla="*/ 265559 h 336550"/>
                <a:gd name="connsiteX50" fmla="*/ 129957 w 288965"/>
                <a:gd name="connsiteY50" fmla="*/ 139353 h 336550"/>
                <a:gd name="connsiteX51" fmla="*/ 102226 w 288965"/>
                <a:gd name="connsiteY51" fmla="*/ 109116 h 336550"/>
                <a:gd name="connsiteX52" fmla="*/ 61290 w 288965"/>
                <a:gd name="connsiteY52" fmla="*/ 109116 h 336550"/>
                <a:gd name="connsiteX53" fmla="*/ 49405 w 288965"/>
                <a:gd name="connsiteY53" fmla="*/ 97284 h 336550"/>
                <a:gd name="connsiteX54" fmla="*/ 61290 w 288965"/>
                <a:gd name="connsiteY54" fmla="*/ 85452 h 336550"/>
                <a:gd name="connsiteX55" fmla="*/ 103546 w 288965"/>
                <a:gd name="connsiteY55" fmla="*/ 85452 h 336550"/>
                <a:gd name="connsiteX56" fmla="*/ 129957 w 288965"/>
                <a:gd name="connsiteY56" fmla="*/ 57844 h 336550"/>
                <a:gd name="connsiteX57" fmla="*/ 129957 w 288965"/>
                <a:gd name="connsiteY57" fmla="*/ 49957 h 336550"/>
                <a:gd name="connsiteX58" fmla="*/ 116752 w 288965"/>
                <a:gd name="connsiteY58" fmla="*/ 27607 h 336550"/>
                <a:gd name="connsiteX59" fmla="*/ 144483 w 288965"/>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88965" h="336550">
                  <a:moveTo>
                    <a:pt x="144482" y="79375"/>
                  </a:moveTo>
                  <a:cubicBezTo>
                    <a:pt x="133522" y="79375"/>
                    <a:pt x="124638" y="88259"/>
                    <a:pt x="124638" y="99219"/>
                  </a:cubicBezTo>
                  <a:cubicBezTo>
                    <a:pt x="124638" y="110179"/>
                    <a:pt x="133522" y="119063"/>
                    <a:pt x="144482" y="119063"/>
                  </a:cubicBezTo>
                  <a:cubicBezTo>
                    <a:pt x="155442" y="119063"/>
                    <a:pt x="164326" y="110179"/>
                    <a:pt x="164326" y="99219"/>
                  </a:cubicBezTo>
                  <a:cubicBezTo>
                    <a:pt x="164326" y="88259"/>
                    <a:pt x="155442" y="79375"/>
                    <a:pt x="144482" y="79375"/>
                  </a:cubicBezTo>
                  <a:close/>
                  <a:moveTo>
                    <a:pt x="144483" y="0"/>
                  </a:moveTo>
                  <a:cubicBezTo>
                    <a:pt x="159008" y="0"/>
                    <a:pt x="172213" y="11832"/>
                    <a:pt x="172213" y="27607"/>
                  </a:cubicBezTo>
                  <a:cubicBezTo>
                    <a:pt x="172213" y="36810"/>
                    <a:pt x="166931" y="46013"/>
                    <a:pt x="159008" y="49957"/>
                  </a:cubicBezTo>
                  <a:cubicBezTo>
                    <a:pt x="159008" y="49957"/>
                    <a:pt x="159008" y="49957"/>
                    <a:pt x="159008" y="57844"/>
                  </a:cubicBezTo>
                  <a:cubicBezTo>
                    <a:pt x="172213" y="63103"/>
                    <a:pt x="181457" y="72306"/>
                    <a:pt x="185419" y="85452"/>
                  </a:cubicBezTo>
                  <a:cubicBezTo>
                    <a:pt x="185419" y="85452"/>
                    <a:pt x="185419" y="85452"/>
                    <a:pt x="228996" y="85452"/>
                  </a:cubicBezTo>
                  <a:cubicBezTo>
                    <a:pt x="234278" y="85452"/>
                    <a:pt x="239560" y="90711"/>
                    <a:pt x="239560" y="97284"/>
                  </a:cubicBezTo>
                  <a:cubicBezTo>
                    <a:pt x="239560" y="103857"/>
                    <a:pt x="234278" y="109116"/>
                    <a:pt x="228996" y="109116"/>
                  </a:cubicBezTo>
                  <a:cubicBezTo>
                    <a:pt x="228996" y="109116"/>
                    <a:pt x="228996" y="109116"/>
                    <a:pt x="186739" y="109116"/>
                  </a:cubicBezTo>
                  <a:cubicBezTo>
                    <a:pt x="182778" y="122262"/>
                    <a:pt x="172213" y="134094"/>
                    <a:pt x="159008" y="139353"/>
                  </a:cubicBezTo>
                  <a:cubicBezTo>
                    <a:pt x="159008" y="139353"/>
                    <a:pt x="159008" y="139353"/>
                    <a:pt x="159008" y="265559"/>
                  </a:cubicBezTo>
                  <a:cubicBezTo>
                    <a:pt x="159008" y="270818"/>
                    <a:pt x="161649" y="274762"/>
                    <a:pt x="164290" y="277391"/>
                  </a:cubicBezTo>
                  <a:cubicBezTo>
                    <a:pt x="168252" y="280020"/>
                    <a:pt x="172213" y="280020"/>
                    <a:pt x="176175" y="280020"/>
                  </a:cubicBezTo>
                  <a:cubicBezTo>
                    <a:pt x="189380" y="276076"/>
                    <a:pt x="201265" y="270818"/>
                    <a:pt x="211829" y="264244"/>
                  </a:cubicBezTo>
                  <a:cubicBezTo>
                    <a:pt x="223713" y="255042"/>
                    <a:pt x="231637" y="244525"/>
                    <a:pt x="235598" y="234008"/>
                  </a:cubicBezTo>
                  <a:cubicBezTo>
                    <a:pt x="235598" y="234008"/>
                    <a:pt x="235598" y="234008"/>
                    <a:pt x="215790" y="235322"/>
                  </a:cubicBezTo>
                  <a:cubicBezTo>
                    <a:pt x="213149" y="235322"/>
                    <a:pt x="211829" y="234008"/>
                    <a:pt x="210508" y="232693"/>
                  </a:cubicBezTo>
                  <a:cubicBezTo>
                    <a:pt x="209188" y="230064"/>
                    <a:pt x="209188" y="227434"/>
                    <a:pt x="210508" y="226120"/>
                  </a:cubicBezTo>
                  <a:cubicBezTo>
                    <a:pt x="210508" y="226120"/>
                    <a:pt x="210508" y="226120"/>
                    <a:pt x="262008" y="169590"/>
                  </a:cubicBezTo>
                  <a:cubicBezTo>
                    <a:pt x="263329" y="168275"/>
                    <a:pt x="265970" y="166960"/>
                    <a:pt x="268611" y="168275"/>
                  </a:cubicBezTo>
                  <a:cubicBezTo>
                    <a:pt x="269931" y="168275"/>
                    <a:pt x="271252" y="169590"/>
                    <a:pt x="272572" y="172219"/>
                  </a:cubicBezTo>
                  <a:cubicBezTo>
                    <a:pt x="272572" y="172219"/>
                    <a:pt x="272572" y="172219"/>
                    <a:pt x="288419" y="245839"/>
                  </a:cubicBezTo>
                  <a:cubicBezTo>
                    <a:pt x="289739" y="248469"/>
                    <a:pt x="288419" y="251098"/>
                    <a:pt x="287098" y="252413"/>
                  </a:cubicBezTo>
                  <a:cubicBezTo>
                    <a:pt x="284457" y="253727"/>
                    <a:pt x="281816" y="253727"/>
                    <a:pt x="280496" y="252413"/>
                  </a:cubicBezTo>
                  <a:cubicBezTo>
                    <a:pt x="280496" y="252413"/>
                    <a:pt x="280496" y="252413"/>
                    <a:pt x="263329" y="241895"/>
                  </a:cubicBezTo>
                  <a:cubicBezTo>
                    <a:pt x="259367" y="258986"/>
                    <a:pt x="246162" y="274762"/>
                    <a:pt x="228996" y="287908"/>
                  </a:cubicBezTo>
                  <a:cubicBezTo>
                    <a:pt x="219752" y="294481"/>
                    <a:pt x="207867" y="299740"/>
                    <a:pt x="197303" y="303684"/>
                  </a:cubicBezTo>
                  <a:cubicBezTo>
                    <a:pt x="177495" y="310257"/>
                    <a:pt x="159008" y="322089"/>
                    <a:pt x="144483" y="336550"/>
                  </a:cubicBezTo>
                  <a:cubicBezTo>
                    <a:pt x="129957" y="322089"/>
                    <a:pt x="111470" y="310257"/>
                    <a:pt x="91662" y="303684"/>
                  </a:cubicBezTo>
                  <a:cubicBezTo>
                    <a:pt x="81098" y="299740"/>
                    <a:pt x="69213" y="294481"/>
                    <a:pt x="59970" y="287908"/>
                  </a:cubicBezTo>
                  <a:cubicBezTo>
                    <a:pt x="42803" y="274762"/>
                    <a:pt x="29598" y="258986"/>
                    <a:pt x="25636" y="241895"/>
                  </a:cubicBezTo>
                  <a:cubicBezTo>
                    <a:pt x="25636" y="241895"/>
                    <a:pt x="25636" y="241895"/>
                    <a:pt x="8469" y="252413"/>
                  </a:cubicBezTo>
                  <a:cubicBezTo>
                    <a:pt x="7149" y="253727"/>
                    <a:pt x="4508" y="253727"/>
                    <a:pt x="1867" y="252413"/>
                  </a:cubicBezTo>
                  <a:cubicBezTo>
                    <a:pt x="546" y="251098"/>
                    <a:pt x="-774" y="248469"/>
                    <a:pt x="546" y="245839"/>
                  </a:cubicBezTo>
                  <a:cubicBezTo>
                    <a:pt x="546" y="245839"/>
                    <a:pt x="546" y="245839"/>
                    <a:pt x="16393" y="172219"/>
                  </a:cubicBezTo>
                  <a:cubicBezTo>
                    <a:pt x="17713" y="169590"/>
                    <a:pt x="19034" y="168275"/>
                    <a:pt x="20354" y="168275"/>
                  </a:cubicBezTo>
                  <a:cubicBezTo>
                    <a:pt x="22995" y="166960"/>
                    <a:pt x="25636" y="168275"/>
                    <a:pt x="26957" y="169590"/>
                  </a:cubicBezTo>
                  <a:cubicBezTo>
                    <a:pt x="26957" y="169590"/>
                    <a:pt x="26957" y="169590"/>
                    <a:pt x="78457" y="226120"/>
                  </a:cubicBezTo>
                  <a:cubicBezTo>
                    <a:pt x="79777" y="227434"/>
                    <a:pt x="79777" y="230064"/>
                    <a:pt x="78457" y="232693"/>
                  </a:cubicBezTo>
                  <a:cubicBezTo>
                    <a:pt x="77136" y="234008"/>
                    <a:pt x="75816" y="235322"/>
                    <a:pt x="73175" y="235322"/>
                  </a:cubicBezTo>
                  <a:cubicBezTo>
                    <a:pt x="73175" y="235322"/>
                    <a:pt x="73175" y="235322"/>
                    <a:pt x="53367" y="234008"/>
                  </a:cubicBezTo>
                  <a:cubicBezTo>
                    <a:pt x="57328" y="244525"/>
                    <a:pt x="65252" y="255042"/>
                    <a:pt x="77136" y="264244"/>
                  </a:cubicBezTo>
                  <a:cubicBezTo>
                    <a:pt x="87700" y="270818"/>
                    <a:pt x="99585" y="276076"/>
                    <a:pt x="112790" y="280020"/>
                  </a:cubicBezTo>
                  <a:cubicBezTo>
                    <a:pt x="116752" y="280020"/>
                    <a:pt x="120713" y="280020"/>
                    <a:pt x="124675" y="277391"/>
                  </a:cubicBezTo>
                  <a:cubicBezTo>
                    <a:pt x="127316" y="274762"/>
                    <a:pt x="129957" y="270818"/>
                    <a:pt x="129957" y="265559"/>
                  </a:cubicBezTo>
                  <a:cubicBezTo>
                    <a:pt x="129957" y="265559"/>
                    <a:pt x="129957" y="265559"/>
                    <a:pt x="129957" y="139353"/>
                  </a:cubicBezTo>
                  <a:cubicBezTo>
                    <a:pt x="116752" y="134094"/>
                    <a:pt x="106187" y="122262"/>
                    <a:pt x="102226" y="109116"/>
                  </a:cubicBezTo>
                  <a:cubicBezTo>
                    <a:pt x="102226" y="109116"/>
                    <a:pt x="102226" y="109116"/>
                    <a:pt x="61290" y="109116"/>
                  </a:cubicBezTo>
                  <a:cubicBezTo>
                    <a:pt x="54687" y="109116"/>
                    <a:pt x="49405" y="103857"/>
                    <a:pt x="49405" y="97284"/>
                  </a:cubicBezTo>
                  <a:cubicBezTo>
                    <a:pt x="49405" y="90711"/>
                    <a:pt x="54687" y="85452"/>
                    <a:pt x="61290" y="85452"/>
                  </a:cubicBezTo>
                  <a:cubicBezTo>
                    <a:pt x="61290" y="85452"/>
                    <a:pt x="61290" y="85452"/>
                    <a:pt x="103546" y="85452"/>
                  </a:cubicBezTo>
                  <a:cubicBezTo>
                    <a:pt x="107508" y="72306"/>
                    <a:pt x="116752" y="63103"/>
                    <a:pt x="129957" y="57844"/>
                  </a:cubicBezTo>
                  <a:cubicBezTo>
                    <a:pt x="129957" y="57844"/>
                    <a:pt x="129957" y="57844"/>
                    <a:pt x="129957" y="49957"/>
                  </a:cubicBezTo>
                  <a:cubicBezTo>
                    <a:pt x="122034" y="46013"/>
                    <a:pt x="116752" y="36810"/>
                    <a:pt x="116752" y="27607"/>
                  </a:cubicBezTo>
                  <a:cubicBezTo>
                    <a:pt x="116752" y="11832"/>
                    <a:pt x="129957" y="0"/>
                    <a:pt x="144483"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sz="2400">
                <a:solidFill>
                  <a:schemeClr val="bg1"/>
                </a:solidFill>
              </a:endParaRPr>
            </a:p>
          </p:txBody>
        </p:sp>
        <p:sp>
          <p:nvSpPr>
            <p:cNvPr id="29" name="Freeform: Shape 32"/>
            <p:cNvSpPr/>
            <p:nvPr/>
          </p:nvSpPr>
          <p:spPr bwMode="auto">
            <a:xfrm>
              <a:off x="5069324" y="2016242"/>
              <a:ext cx="425083" cy="438178"/>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sz="2400">
                <a:solidFill>
                  <a:schemeClr val="bg1"/>
                </a:solidFill>
              </a:endParaRPr>
            </a:p>
          </p:txBody>
        </p:sp>
      </p:grpSp>
      <p:grpSp>
        <p:nvGrpSpPr>
          <p:cNvPr id="31" name="Group 3"/>
          <p:cNvGrpSpPr/>
          <p:nvPr/>
        </p:nvGrpSpPr>
        <p:grpSpPr>
          <a:xfrm>
            <a:off x="1097312" y="4198294"/>
            <a:ext cx="3472243" cy="1391510"/>
            <a:chOff x="-2022438" y="4105826"/>
            <a:chExt cx="8084019" cy="1561285"/>
          </a:xfrm>
        </p:grpSpPr>
        <p:sp>
          <p:nvSpPr>
            <p:cNvPr id="32" name="TextBox 16"/>
            <p:cNvSpPr txBox="1"/>
            <p:nvPr/>
          </p:nvSpPr>
          <p:spPr>
            <a:xfrm>
              <a:off x="-2022438" y="4105826"/>
              <a:ext cx="8084019" cy="346623"/>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33"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3"/>
          <p:cNvGrpSpPr/>
          <p:nvPr/>
        </p:nvGrpSpPr>
        <p:grpSpPr>
          <a:xfrm>
            <a:off x="1097312" y="2255198"/>
            <a:ext cx="3472243" cy="1391510"/>
            <a:chOff x="-2022438" y="4105826"/>
            <a:chExt cx="8084019" cy="1561283"/>
          </a:xfrm>
        </p:grpSpPr>
        <p:sp>
          <p:nvSpPr>
            <p:cNvPr id="35" name="TextBox 16"/>
            <p:cNvSpPr txBox="1"/>
            <p:nvPr/>
          </p:nvSpPr>
          <p:spPr>
            <a:xfrm>
              <a:off x="-2022438" y="4105826"/>
              <a:ext cx="8084019" cy="346623"/>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36" name="TextBox 20"/>
            <p:cNvSpPr txBox="1"/>
            <p:nvPr/>
          </p:nvSpPr>
          <p:spPr>
            <a:xfrm>
              <a:off x="-1073431" y="4672566"/>
              <a:ext cx="6232298" cy="994543"/>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3"/>
          <p:cNvGrpSpPr/>
          <p:nvPr/>
        </p:nvGrpSpPr>
        <p:grpSpPr>
          <a:xfrm>
            <a:off x="7707415" y="4198294"/>
            <a:ext cx="3472243" cy="1391510"/>
            <a:chOff x="-2022438" y="4105826"/>
            <a:chExt cx="8084019" cy="1561285"/>
          </a:xfrm>
        </p:grpSpPr>
        <p:sp>
          <p:nvSpPr>
            <p:cNvPr id="38" name="TextBox 16"/>
            <p:cNvSpPr txBox="1"/>
            <p:nvPr/>
          </p:nvSpPr>
          <p:spPr>
            <a:xfrm>
              <a:off x="-2022438" y="4105826"/>
              <a:ext cx="8084019" cy="346623"/>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39"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3"/>
          <p:cNvGrpSpPr/>
          <p:nvPr/>
        </p:nvGrpSpPr>
        <p:grpSpPr>
          <a:xfrm>
            <a:off x="7707415" y="2255194"/>
            <a:ext cx="3472243" cy="1391510"/>
            <a:chOff x="-2022438" y="4105826"/>
            <a:chExt cx="8084019" cy="1561285"/>
          </a:xfrm>
        </p:grpSpPr>
        <p:sp>
          <p:nvSpPr>
            <p:cNvPr id="41" name="TextBox 16"/>
            <p:cNvSpPr txBox="1"/>
            <p:nvPr/>
          </p:nvSpPr>
          <p:spPr>
            <a:xfrm>
              <a:off x="-2022438" y="4105826"/>
              <a:ext cx="8084019" cy="346623"/>
            </a:xfrm>
            <a:prstGeom prst="rect">
              <a:avLst/>
            </a:prstGeom>
            <a:noFill/>
          </p:spPr>
          <p:txBody>
            <a:bodyPr wrap="square" lIns="0" tIns="0" rIns="0" bIns="0" rtlCol="0">
              <a:spAutoFit/>
            </a:bodyPr>
            <a:lstStyle/>
            <a:p>
              <a:pPr algn="ct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42"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2908521" y="412719"/>
            <a:ext cx="6226164" cy="1029014"/>
            <a:chOff x="2181390" y="309539"/>
            <a:chExt cx="4669623" cy="771760"/>
          </a:xfrm>
        </p:grpSpPr>
        <p:grpSp>
          <p:nvGrpSpPr>
            <p:cNvPr id="50" name="组合 49"/>
            <p:cNvGrpSpPr/>
            <p:nvPr/>
          </p:nvGrpSpPr>
          <p:grpSpPr>
            <a:xfrm>
              <a:off x="3574696" y="583215"/>
              <a:ext cx="1982419" cy="446227"/>
              <a:chOff x="3574696" y="583215"/>
              <a:chExt cx="1982419" cy="446227"/>
            </a:xfrm>
          </p:grpSpPr>
          <p:sp>
            <p:nvSpPr>
              <p:cNvPr id="53" name="圆角矩形 52"/>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4"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51" name="图片 5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52" name="图片 5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p:tgtEl>
                                          <p:spTgt spid="31"/>
                                        </p:tgtEl>
                                        <p:attrNameLst>
                                          <p:attrName>ppt_y</p:attrName>
                                        </p:attrNameLst>
                                      </p:cBhvr>
                                      <p:tavLst>
                                        <p:tav tm="0">
                                          <p:val>
                                            <p:strVal val="#ppt_y-#ppt_h*1.125000"/>
                                          </p:val>
                                        </p:tav>
                                        <p:tav tm="100000">
                                          <p:val>
                                            <p:strVal val="#ppt_y"/>
                                          </p:val>
                                        </p:tav>
                                      </p:tavLst>
                                    </p:anim>
                                    <p:animEffect transition="in" filter="wipe(down)">
                                      <p:cBhvr>
                                        <p:cTn id="14" dur="500"/>
                                        <p:tgtEl>
                                          <p:spTgt spid="31"/>
                                        </p:tgtEl>
                                      </p:cBhvr>
                                    </p:animEffect>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p:tgtEl>
                                          <p:spTgt spid="34"/>
                                        </p:tgtEl>
                                        <p:attrNameLst>
                                          <p:attrName>ppt_y</p:attrName>
                                        </p:attrNameLst>
                                      </p:cBhvr>
                                      <p:tavLst>
                                        <p:tav tm="0">
                                          <p:val>
                                            <p:strVal val="#ppt_y-#ppt_h*1.125000"/>
                                          </p:val>
                                        </p:tav>
                                        <p:tav tm="100000">
                                          <p:val>
                                            <p:strVal val="#ppt_y"/>
                                          </p:val>
                                        </p:tav>
                                      </p:tavLst>
                                    </p:anim>
                                    <p:animEffect transition="in" filter="wipe(down)">
                                      <p:cBhvr>
                                        <p:cTn id="19" dur="500"/>
                                        <p:tgtEl>
                                          <p:spTgt spid="34"/>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p:tgtEl>
                                          <p:spTgt spid="37"/>
                                        </p:tgtEl>
                                        <p:attrNameLst>
                                          <p:attrName>ppt_y</p:attrName>
                                        </p:attrNameLst>
                                      </p:cBhvr>
                                      <p:tavLst>
                                        <p:tav tm="0">
                                          <p:val>
                                            <p:strVal val="#ppt_y-#ppt_h*1.125000"/>
                                          </p:val>
                                        </p:tav>
                                        <p:tav tm="100000">
                                          <p:val>
                                            <p:strVal val="#ppt_y"/>
                                          </p:val>
                                        </p:tav>
                                      </p:tavLst>
                                    </p:anim>
                                    <p:animEffect transition="in" filter="wipe(down)">
                                      <p:cBhvr>
                                        <p:cTn id="24" dur="500"/>
                                        <p:tgtEl>
                                          <p:spTgt spid="37"/>
                                        </p:tgtEl>
                                      </p:cBhvr>
                                    </p:animEffect>
                                  </p:childTnLst>
                                </p:cTn>
                              </p:par>
                            </p:childTnLst>
                          </p:cTn>
                        </p:par>
                        <p:par>
                          <p:cTn id="25" fill="hold">
                            <p:stCondLst>
                              <p:cond delay="2500"/>
                            </p:stCondLst>
                            <p:childTnLst>
                              <p:par>
                                <p:cTn id="26" presetID="12" presetClass="entr" presetSubtype="1"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p:tgtEl>
                                          <p:spTgt spid="40"/>
                                        </p:tgtEl>
                                        <p:attrNameLst>
                                          <p:attrName>ppt_y</p:attrName>
                                        </p:attrNameLst>
                                      </p:cBhvr>
                                      <p:tavLst>
                                        <p:tav tm="0">
                                          <p:val>
                                            <p:strVal val="#ppt_y-#ppt_h*1.125000"/>
                                          </p:val>
                                        </p:tav>
                                        <p:tav tm="100000">
                                          <p:val>
                                            <p:strVal val="#ppt_y"/>
                                          </p:val>
                                        </p:tav>
                                      </p:tavLst>
                                    </p:anim>
                                    <p:animEffect transition="in" filter="wipe(down)">
                                      <p:cBhvr>
                                        <p:cTn id="2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605405" y="1945467"/>
            <a:ext cx="8964938" cy="4551165"/>
            <a:chOff x="1165625" y="1844824"/>
            <a:chExt cx="10376318" cy="5267670"/>
          </a:xfrm>
        </p:grpSpPr>
        <p:grpSp>
          <p:nvGrpSpPr>
            <p:cNvPr id="26" name="组合 25"/>
            <p:cNvGrpSpPr/>
            <p:nvPr/>
          </p:nvGrpSpPr>
          <p:grpSpPr>
            <a:xfrm>
              <a:off x="6372120" y="2028453"/>
              <a:ext cx="3645823" cy="720000"/>
              <a:chOff x="6083300" y="2351198"/>
              <a:chExt cx="3645823" cy="720000"/>
            </a:xfrm>
          </p:grpSpPr>
          <p:grpSp>
            <p:nvGrpSpPr>
              <p:cNvPr id="27" name="组合 26"/>
              <p:cNvGrpSpPr/>
              <p:nvPr/>
            </p:nvGrpSpPr>
            <p:grpSpPr>
              <a:xfrm>
                <a:off x="6083300" y="2351198"/>
                <a:ext cx="3645823" cy="720000"/>
                <a:chOff x="3421177" y="3234567"/>
                <a:chExt cx="3645823" cy="720000"/>
              </a:xfrm>
            </p:grpSpPr>
            <p:sp>
              <p:nvSpPr>
                <p:cNvPr id="38" name="圆角矩形 37"/>
                <p:cNvSpPr/>
                <p:nvPr/>
              </p:nvSpPr>
              <p:spPr>
                <a:xfrm>
                  <a:off x="3421177" y="3234567"/>
                  <a:ext cx="3645823" cy="720000"/>
                </a:xfrm>
                <a:prstGeom prst="roundRect">
                  <a:avLst>
                    <a:gd name="adj" fmla="val 50000"/>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椭圆 38"/>
                <p:cNvSpPr/>
                <p:nvPr/>
              </p:nvSpPr>
              <p:spPr>
                <a:xfrm>
                  <a:off x="6404236" y="3288567"/>
                  <a:ext cx="612000" cy="61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1</a:t>
                  </a: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28" name="矩形 27"/>
              <p:cNvSpPr/>
              <p:nvPr/>
            </p:nvSpPr>
            <p:spPr>
              <a:xfrm>
                <a:off x="7295550" y="2586045"/>
                <a:ext cx="1571453" cy="406103"/>
              </a:xfrm>
              <a:prstGeom prst="rect">
                <a:avLst/>
              </a:prstGeom>
            </p:spPr>
            <p:txBody>
              <a:bodyPr wrap="square">
                <a:spAutoFit/>
              </a:bodyPr>
              <a:lstStyle/>
              <a:p>
                <a:pPr algn="ctr">
                  <a:lnSpc>
                    <a:spcPct val="120000"/>
                  </a:lnSpc>
                </a:pPr>
                <a:r>
                  <a:rPr lang="zh-CN" altLang="en-US" sz="1400" b="1">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zh-CN" altLang="en-US" sz="1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0" name="组合 39"/>
            <p:cNvGrpSpPr/>
            <p:nvPr/>
          </p:nvGrpSpPr>
          <p:grpSpPr>
            <a:xfrm>
              <a:off x="7108719" y="2806131"/>
              <a:ext cx="3417223" cy="720000"/>
              <a:chOff x="6819899" y="3128876"/>
              <a:chExt cx="3417223" cy="720000"/>
            </a:xfrm>
          </p:grpSpPr>
          <p:grpSp>
            <p:nvGrpSpPr>
              <p:cNvPr id="41" name="组合 40"/>
              <p:cNvGrpSpPr/>
              <p:nvPr/>
            </p:nvGrpSpPr>
            <p:grpSpPr>
              <a:xfrm>
                <a:off x="6819899" y="3128876"/>
                <a:ext cx="3417223" cy="720000"/>
                <a:chOff x="3649776" y="3234567"/>
                <a:chExt cx="3417223" cy="720000"/>
              </a:xfrm>
            </p:grpSpPr>
            <p:sp>
              <p:nvSpPr>
                <p:cNvPr id="50" name="圆角矩形 49"/>
                <p:cNvSpPr/>
                <p:nvPr/>
              </p:nvSpPr>
              <p:spPr>
                <a:xfrm>
                  <a:off x="3649776" y="3234567"/>
                  <a:ext cx="3417223" cy="720000"/>
                </a:xfrm>
                <a:prstGeom prst="roundRect">
                  <a:avLst>
                    <a:gd name="adj" fmla="val 50000"/>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ltLang="zh-CN"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1" name="椭圆 50"/>
                <p:cNvSpPr/>
                <p:nvPr/>
              </p:nvSpPr>
              <p:spPr>
                <a:xfrm>
                  <a:off x="6404236" y="3288567"/>
                  <a:ext cx="612000" cy="61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2</a:t>
                  </a: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49" name="矩形 48"/>
              <p:cNvSpPr/>
              <p:nvPr/>
            </p:nvSpPr>
            <p:spPr>
              <a:xfrm>
                <a:off x="7570070" y="3345723"/>
                <a:ext cx="1571453" cy="406103"/>
              </a:xfrm>
              <a:prstGeom prst="rect">
                <a:avLst/>
              </a:prstGeom>
            </p:spPr>
            <p:txBody>
              <a:bodyPr wrap="square">
                <a:spAutoFit/>
              </a:bodyPr>
              <a:lstStyle/>
              <a:p>
                <a:pPr algn="ctr">
                  <a:lnSpc>
                    <a:spcPct val="120000"/>
                  </a:lnSpc>
                </a:pPr>
                <a:r>
                  <a:rPr lang="zh-CN" altLang="en-US" sz="1400" b="1">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zh-CN" altLang="en-US" sz="1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2" name="组合 51"/>
            <p:cNvGrpSpPr/>
            <p:nvPr/>
          </p:nvGrpSpPr>
          <p:grpSpPr>
            <a:xfrm>
              <a:off x="7108719" y="3583809"/>
              <a:ext cx="3925224" cy="720000"/>
              <a:chOff x="6819899" y="3906554"/>
              <a:chExt cx="3925224" cy="720000"/>
            </a:xfrm>
          </p:grpSpPr>
          <p:grpSp>
            <p:nvGrpSpPr>
              <p:cNvPr id="53" name="组合 52"/>
              <p:cNvGrpSpPr/>
              <p:nvPr/>
            </p:nvGrpSpPr>
            <p:grpSpPr>
              <a:xfrm>
                <a:off x="6819899" y="3906554"/>
                <a:ext cx="3925224" cy="720000"/>
                <a:chOff x="3141776" y="3234567"/>
                <a:chExt cx="3925224" cy="720000"/>
              </a:xfrm>
            </p:grpSpPr>
            <p:sp>
              <p:nvSpPr>
                <p:cNvPr id="55" name="圆角矩形 54"/>
                <p:cNvSpPr/>
                <p:nvPr/>
              </p:nvSpPr>
              <p:spPr>
                <a:xfrm>
                  <a:off x="3141776" y="3234567"/>
                  <a:ext cx="3925224" cy="720000"/>
                </a:xfrm>
                <a:prstGeom prst="roundRect">
                  <a:avLst>
                    <a:gd name="adj" fmla="val 50000"/>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6" name="椭圆 55"/>
                <p:cNvSpPr/>
                <p:nvPr/>
              </p:nvSpPr>
              <p:spPr>
                <a:xfrm>
                  <a:off x="6404236" y="3288567"/>
                  <a:ext cx="612000" cy="61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a:t>
                  </a: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54" name="矩形 53"/>
              <p:cNvSpPr/>
              <p:nvPr/>
            </p:nvSpPr>
            <p:spPr>
              <a:xfrm>
                <a:off x="7861121" y="4129483"/>
                <a:ext cx="1571453" cy="406103"/>
              </a:xfrm>
              <a:prstGeom prst="rect">
                <a:avLst/>
              </a:prstGeom>
              <a:noFill/>
            </p:spPr>
            <p:txBody>
              <a:bodyPr wrap="square">
                <a:spAutoFit/>
              </a:bodyPr>
              <a:lstStyle/>
              <a:p>
                <a:pPr algn="ctr">
                  <a:lnSpc>
                    <a:spcPct val="120000"/>
                  </a:lnSpc>
                </a:pPr>
                <a:r>
                  <a:rPr lang="zh-CN" altLang="en-US" sz="1400" b="1">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zh-CN" altLang="en-US" sz="1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7" name="组合 56"/>
            <p:cNvGrpSpPr/>
            <p:nvPr/>
          </p:nvGrpSpPr>
          <p:grpSpPr>
            <a:xfrm>
              <a:off x="6575320" y="4361488"/>
              <a:ext cx="4966623" cy="720000"/>
              <a:chOff x="6286500" y="4684233"/>
              <a:chExt cx="4966623" cy="720000"/>
            </a:xfrm>
          </p:grpSpPr>
          <p:grpSp>
            <p:nvGrpSpPr>
              <p:cNvPr id="58" name="组合 57"/>
              <p:cNvGrpSpPr/>
              <p:nvPr/>
            </p:nvGrpSpPr>
            <p:grpSpPr>
              <a:xfrm>
                <a:off x="6286500" y="4684233"/>
                <a:ext cx="4966623" cy="720000"/>
                <a:chOff x="2100377" y="3234567"/>
                <a:chExt cx="4966623" cy="720000"/>
              </a:xfrm>
            </p:grpSpPr>
            <p:sp>
              <p:nvSpPr>
                <p:cNvPr id="60" name="圆角矩形 59"/>
                <p:cNvSpPr/>
                <p:nvPr/>
              </p:nvSpPr>
              <p:spPr>
                <a:xfrm>
                  <a:off x="2100377" y="3234567"/>
                  <a:ext cx="4966623" cy="720000"/>
                </a:xfrm>
                <a:prstGeom prst="roundRect">
                  <a:avLst>
                    <a:gd name="adj" fmla="val 50000"/>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ltLang="zh-CN"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1" name="椭圆 60"/>
                <p:cNvSpPr/>
                <p:nvPr/>
              </p:nvSpPr>
              <p:spPr>
                <a:xfrm>
                  <a:off x="6404236" y="3288567"/>
                  <a:ext cx="612000" cy="61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4</a:t>
                  </a: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59" name="矩形 58"/>
              <p:cNvSpPr/>
              <p:nvPr/>
            </p:nvSpPr>
            <p:spPr>
              <a:xfrm>
                <a:off x="8127471" y="4902122"/>
                <a:ext cx="1571453" cy="406103"/>
              </a:xfrm>
              <a:prstGeom prst="rect">
                <a:avLst/>
              </a:prstGeom>
            </p:spPr>
            <p:txBody>
              <a:bodyPr wrap="square">
                <a:spAutoFit/>
              </a:bodyPr>
              <a:lstStyle/>
              <a:p>
                <a:pPr algn="ctr">
                  <a:lnSpc>
                    <a:spcPct val="120000"/>
                  </a:lnSpc>
                </a:pPr>
                <a:r>
                  <a:rPr lang="zh-CN" altLang="en-US" sz="1400" b="1">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zh-CN" altLang="en-US" sz="1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2" name="组合 61"/>
            <p:cNvGrpSpPr/>
            <p:nvPr/>
          </p:nvGrpSpPr>
          <p:grpSpPr>
            <a:xfrm>
              <a:off x="4429020" y="1844824"/>
              <a:ext cx="3457090" cy="5267670"/>
              <a:chOff x="4140200" y="2167569"/>
              <a:chExt cx="3457090" cy="5267670"/>
            </a:xfrm>
          </p:grpSpPr>
          <p:sp>
            <p:nvSpPr>
              <p:cNvPr id="63" name="椭圆 62"/>
              <p:cNvSpPr/>
              <p:nvPr/>
            </p:nvSpPr>
            <p:spPr>
              <a:xfrm>
                <a:off x="4140200" y="2256264"/>
                <a:ext cx="3276600" cy="3276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4" name="矩形 63"/>
              <p:cNvSpPr/>
              <p:nvPr/>
            </p:nvSpPr>
            <p:spPr>
              <a:xfrm rot="19800000">
                <a:off x="7002817" y="5431507"/>
                <a:ext cx="476250" cy="2003732"/>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5" name="任意多边形 64"/>
              <p:cNvSpPr/>
              <p:nvPr/>
            </p:nvSpPr>
            <p:spPr>
              <a:xfrm rot="19800000">
                <a:off x="4184164" y="2167569"/>
                <a:ext cx="3413126" cy="3854326"/>
              </a:xfrm>
              <a:custGeom>
                <a:avLst/>
                <a:gdLst>
                  <a:gd name="connsiteX0" fmla="*/ 2463543 w 3413126"/>
                  <a:gd name="connsiteY0" fmla="*/ 310144 h 3854326"/>
                  <a:gd name="connsiteX1" fmla="*/ 1706563 w 3413126"/>
                  <a:gd name="connsiteY1" fmla="*/ 118470 h 3854326"/>
                  <a:gd name="connsiteX2" fmla="*/ 118470 w 3413126"/>
                  <a:gd name="connsiteY2" fmla="*/ 1706563 h 3854326"/>
                  <a:gd name="connsiteX3" fmla="*/ 1706563 w 3413126"/>
                  <a:gd name="connsiteY3" fmla="*/ 3294656 h 3854326"/>
                  <a:gd name="connsiteX4" fmla="*/ 3294656 w 3413126"/>
                  <a:gd name="connsiteY4" fmla="*/ 1706563 h 3854326"/>
                  <a:gd name="connsiteX5" fmla="*/ 2463543 w 3413126"/>
                  <a:gd name="connsiteY5" fmla="*/ 310144 h 3854326"/>
                  <a:gd name="connsiteX6" fmla="*/ 2520012 w 3413126"/>
                  <a:gd name="connsiteY6" fmla="*/ 205973 h 3854326"/>
                  <a:gd name="connsiteX7" fmla="*/ 3413126 w 3413126"/>
                  <a:gd name="connsiteY7" fmla="*/ 1706563 h 3854326"/>
                  <a:gd name="connsiteX8" fmla="*/ 2050495 w 3413126"/>
                  <a:gd name="connsiteY8" fmla="*/ 3378455 h 3854326"/>
                  <a:gd name="connsiteX9" fmla="*/ 2020888 w 3413126"/>
                  <a:gd name="connsiteY9" fmla="*/ 3382974 h 3854326"/>
                  <a:gd name="connsiteX10" fmla="*/ 2020888 w 3413126"/>
                  <a:gd name="connsiteY10" fmla="*/ 3824057 h 3854326"/>
                  <a:gd name="connsiteX11" fmla="*/ 1879914 w 3413126"/>
                  <a:gd name="connsiteY11" fmla="*/ 3845573 h 3854326"/>
                  <a:gd name="connsiteX12" fmla="*/ 1706564 w 3413126"/>
                  <a:gd name="connsiteY12" fmla="*/ 3854326 h 3854326"/>
                  <a:gd name="connsiteX13" fmla="*/ 1533214 w 3413126"/>
                  <a:gd name="connsiteY13" fmla="*/ 3845573 h 3854326"/>
                  <a:gd name="connsiteX14" fmla="*/ 1392238 w 3413126"/>
                  <a:gd name="connsiteY14" fmla="*/ 3824057 h 3854326"/>
                  <a:gd name="connsiteX15" fmla="*/ 1392238 w 3413126"/>
                  <a:gd name="connsiteY15" fmla="*/ 3382974 h 3854326"/>
                  <a:gd name="connsiteX16" fmla="*/ 1362631 w 3413126"/>
                  <a:gd name="connsiteY16" fmla="*/ 3378455 h 3854326"/>
                  <a:gd name="connsiteX17" fmla="*/ 0 w 3413126"/>
                  <a:gd name="connsiteY17" fmla="*/ 1706563 h 3854326"/>
                  <a:gd name="connsiteX18" fmla="*/ 1706563 w 3413126"/>
                  <a:gd name="connsiteY18" fmla="*/ 0 h 3854326"/>
                  <a:gd name="connsiteX19" fmla="*/ 2520012 w 3413126"/>
                  <a:gd name="connsiteY19" fmla="*/ 205973 h 38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3126" h="3854326">
                    <a:moveTo>
                      <a:pt x="2463543" y="310144"/>
                    </a:moveTo>
                    <a:cubicBezTo>
                      <a:pt x="2238521" y="187905"/>
                      <a:pt x="1980650" y="118470"/>
                      <a:pt x="1706563" y="118470"/>
                    </a:cubicBezTo>
                    <a:cubicBezTo>
                      <a:pt x="829483" y="118470"/>
                      <a:pt x="118470" y="829483"/>
                      <a:pt x="118470" y="1706563"/>
                    </a:cubicBezTo>
                    <a:cubicBezTo>
                      <a:pt x="118470" y="2583643"/>
                      <a:pt x="829483" y="3294656"/>
                      <a:pt x="1706563" y="3294656"/>
                    </a:cubicBezTo>
                    <a:cubicBezTo>
                      <a:pt x="2583643" y="3294656"/>
                      <a:pt x="3294656" y="2583643"/>
                      <a:pt x="3294656" y="1706563"/>
                    </a:cubicBezTo>
                    <a:cubicBezTo>
                      <a:pt x="3294656" y="1103571"/>
                      <a:pt x="2958591" y="579071"/>
                      <a:pt x="2463543" y="310144"/>
                    </a:cubicBezTo>
                    <a:close/>
                    <a:moveTo>
                      <a:pt x="2520012" y="205973"/>
                    </a:moveTo>
                    <a:cubicBezTo>
                      <a:pt x="3051991" y="494961"/>
                      <a:pt x="3413126" y="1058588"/>
                      <a:pt x="3413126" y="1706563"/>
                    </a:cubicBezTo>
                    <a:cubicBezTo>
                      <a:pt x="3413126" y="2531259"/>
                      <a:pt x="2828147" y="3219324"/>
                      <a:pt x="2050495" y="3378455"/>
                    </a:cubicBezTo>
                    <a:lnTo>
                      <a:pt x="2020888" y="3382974"/>
                    </a:lnTo>
                    <a:lnTo>
                      <a:pt x="2020888" y="3824057"/>
                    </a:lnTo>
                    <a:lnTo>
                      <a:pt x="1879914" y="3845573"/>
                    </a:lnTo>
                    <a:cubicBezTo>
                      <a:pt x="1822918" y="3851361"/>
                      <a:pt x="1765087" y="3854326"/>
                      <a:pt x="1706564" y="3854326"/>
                    </a:cubicBezTo>
                    <a:cubicBezTo>
                      <a:pt x="1648041" y="3854326"/>
                      <a:pt x="1590210" y="3851361"/>
                      <a:pt x="1533214" y="3845573"/>
                    </a:cubicBezTo>
                    <a:lnTo>
                      <a:pt x="1392238" y="3824057"/>
                    </a:lnTo>
                    <a:lnTo>
                      <a:pt x="1392238" y="3382974"/>
                    </a:lnTo>
                    <a:lnTo>
                      <a:pt x="1362631" y="3378455"/>
                    </a:lnTo>
                    <a:cubicBezTo>
                      <a:pt x="584979" y="3219324"/>
                      <a:pt x="0" y="2531258"/>
                      <a:pt x="0" y="1706563"/>
                    </a:cubicBezTo>
                    <a:cubicBezTo>
                      <a:pt x="0" y="764054"/>
                      <a:pt x="764054" y="0"/>
                      <a:pt x="1706563" y="0"/>
                    </a:cubicBezTo>
                    <a:cubicBezTo>
                      <a:pt x="2001097" y="0"/>
                      <a:pt x="2278204" y="74615"/>
                      <a:pt x="2520012" y="205973"/>
                    </a:cubicBezTo>
                    <a:close/>
                  </a:path>
                </a:pathLst>
              </a:cu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6" name="Freeform 104"/>
              <p:cNvSpPr>
                <a:spLocks noEditPoints="1"/>
              </p:cNvSpPr>
              <p:nvPr/>
            </p:nvSpPr>
            <p:spPr bwMode="auto">
              <a:xfrm>
                <a:off x="5459611" y="2870316"/>
                <a:ext cx="637778" cy="637778"/>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rgbClr val="EF2558"/>
              </a:solidFill>
              <a:ln>
                <a:solidFill>
                  <a:srgbClr val="E71A2D"/>
                </a:solidFill>
              </a:ln>
            </p:spPr>
            <p:txBody>
              <a:bodyPr vert="horz" wrap="square" lIns="86699" tIns="43349" rIns="86699" bIns="43349" numCol="1" anchor="t" anchorCtr="0" compatLnSpc="1"/>
              <a:lstStyle/>
              <a:p>
                <a:pPr>
                  <a:lnSpc>
                    <a:spcPct val="120000"/>
                  </a:lnSpc>
                </a:pP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7" name="矩形 66"/>
              <p:cNvSpPr/>
              <p:nvPr/>
            </p:nvSpPr>
            <p:spPr>
              <a:xfrm>
                <a:off x="4587436" y="3709528"/>
                <a:ext cx="2382128" cy="1032253"/>
              </a:xfrm>
              <a:prstGeom prst="rect">
                <a:avLst/>
              </a:prstGeom>
            </p:spPr>
            <p:txBody>
              <a:bodyPr wrap="square" anchor="t">
                <a:spAutoFit/>
              </a:bodyPr>
              <a:lstStyle/>
              <a:p>
                <a:pPr algn="ctr">
                  <a:lnSpc>
                    <a:spcPct val="120000"/>
                  </a:lnSpc>
                  <a:spcAft>
                    <a:spcPct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点击请替换文字内容</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lnSpc>
                    <a:spcPct val="120000"/>
                  </a:lnSpc>
                  <a:spcAft>
                    <a:spcPct val="0"/>
                  </a:spcAft>
                  <a:buClr>
                    <a:schemeClr val="accent2"/>
                  </a:buClr>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为客户提供有效服务，是我们工作的方向和价值评价的标尺，成就客户就是成就我们自己</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68" name="矩形 67"/>
            <p:cNvSpPr/>
            <p:nvPr/>
          </p:nvSpPr>
          <p:spPr>
            <a:xfrm>
              <a:off x="1165625" y="2028454"/>
              <a:ext cx="2916854" cy="1774029"/>
            </a:xfrm>
            <a:prstGeom prst="rect">
              <a:avLst/>
            </a:prstGeom>
          </p:spPr>
          <p:txBody>
            <a:bodyPr wrap="square" anchor="t">
              <a:spAutoFit/>
            </a:bodyPr>
            <a:lstStyle/>
            <a:p>
              <a:pPr>
                <a:lnSpc>
                  <a:spcPct val="120000"/>
                </a:lnSpc>
                <a:spcAft>
                  <a:spcPct val="0"/>
                </a:spcAft>
              </a:pPr>
              <a:r>
                <a:rPr lang="zh-CN" altLang="en-US" b="1">
                  <a:solidFill>
                    <a:schemeClr val="bg1"/>
                  </a:solidFill>
                  <a:latin typeface="微软雅黑" panose="020B0503020204020204" pitchFamily="34" charset="-122"/>
                  <a:ea typeface="微软雅黑" panose="020B0503020204020204" pitchFamily="34" charset="-122"/>
                  <a:cs typeface="+mn-ea"/>
                  <a:sym typeface="+mn-lt"/>
                </a:rPr>
                <a:t>世界献血者日</a:t>
              </a:r>
              <a:endParaRPr lang="zh-CN" altLang="en-US" b="1">
                <a:solidFill>
                  <a:schemeClr val="bg1"/>
                </a:solidFill>
                <a:latin typeface="微软雅黑" panose="020B0503020204020204" pitchFamily="34" charset="-122"/>
                <a:ea typeface="微软雅黑" panose="020B0503020204020204" pitchFamily="34" charset="-122"/>
                <a:cs typeface="+mn-ea"/>
                <a:sym typeface="+mn-lt"/>
              </a:endParaRPr>
            </a:p>
            <a:p>
              <a:pPr>
                <a:lnSpc>
                  <a:spcPct val="120000"/>
                </a:lnSpc>
                <a:spcAft>
                  <a:spcPct val="0"/>
                </a:spcAft>
                <a:buClr>
                  <a:schemeClr val="accent2"/>
                </a:buCl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为客户提供有效服务，是我们工作的方向和价值评价的标尺，成就客户就是成就我们自己。为客户提供有效服务，是我们工作的方向和价值评价的标尺</a:t>
              </a:r>
              <a:endParaRPr lang="zh-CN" altLang="en-US" sz="120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69" name="组合 68"/>
            <p:cNvGrpSpPr/>
            <p:nvPr/>
          </p:nvGrpSpPr>
          <p:grpSpPr>
            <a:xfrm>
              <a:off x="1245449" y="4381470"/>
              <a:ext cx="3044074" cy="1132814"/>
              <a:chOff x="829629" y="4269417"/>
              <a:chExt cx="3044074" cy="1132814"/>
            </a:xfrm>
          </p:grpSpPr>
          <p:sp>
            <p:nvSpPr>
              <p:cNvPr id="75" name="矩形 74"/>
              <p:cNvSpPr/>
              <p:nvPr/>
            </p:nvSpPr>
            <p:spPr>
              <a:xfrm>
                <a:off x="1571411" y="4269417"/>
                <a:ext cx="2302292" cy="1132814"/>
              </a:xfrm>
              <a:prstGeom prst="rect">
                <a:avLst/>
              </a:prstGeom>
            </p:spPr>
            <p:txBody>
              <a:bodyPr wrap="square">
                <a:spAutoFit/>
              </a:bodyPr>
              <a:lstStyle/>
              <a:p>
                <a:pPr>
                  <a:lnSpc>
                    <a:spcPct val="120000"/>
                  </a:lnSpc>
                  <a:buClr>
                    <a:schemeClr val="accent2"/>
                  </a:buClr>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为客户提供有效服务，是我们工作的方向和价值评价的标尺，成就客户就是成就我们自己</a:t>
                </a:r>
                <a:endParaRPr lang="zh-CN" altLang="en-US" sz="120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71" name="组合 70"/>
              <p:cNvGrpSpPr/>
              <p:nvPr/>
            </p:nvGrpSpPr>
            <p:grpSpPr>
              <a:xfrm>
                <a:off x="829629" y="4352397"/>
                <a:ext cx="685800" cy="685800"/>
                <a:chOff x="1057275" y="5326909"/>
                <a:chExt cx="685800" cy="685800"/>
              </a:xfrm>
            </p:grpSpPr>
            <p:sp>
              <p:nvSpPr>
                <p:cNvPr id="72" name="椭圆 71"/>
                <p:cNvSpPr/>
                <p:nvPr/>
              </p:nvSpPr>
              <p:spPr>
                <a:xfrm>
                  <a:off x="1057275" y="5326909"/>
                  <a:ext cx="685800" cy="685800"/>
                </a:xfrm>
                <a:prstGeom prst="ellipse">
                  <a:avLst/>
                </a:prstGeom>
                <a:solidFill>
                  <a:srgbClr val="EF255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3" name="Freeform 104"/>
                <p:cNvSpPr>
                  <a:spLocks noEditPoints="1"/>
                </p:cNvSpPr>
                <p:nvPr/>
              </p:nvSpPr>
              <p:spPr bwMode="auto">
                <a:xfrm>
                  <a:off x="1238250" y="5503905"/>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chemeClr val="bg1"/>
                </a:solidFill>
                <a:ln>
                  <a:noFill/>
                </a:ln>
              </p:spPr>
              <p:txBody>
                <a:bodyPr vert="horz" wrap="square" lIns="86699" tIns="43349" rIns="86699" bIns="43349" numCol="1" anchor="t" anchorCtr="0" compatLnSpc="1"/>
                <a:lstStyle/>
                <a:p>
                  <a:pPr>
                    <a:lnSpc>
                      <a:spcPct val="120000"/>
                    </a:lnSpc>
                  </a:pPr>
                  <a:endParaRPr lang="zh-CN" altLang="en-US" sz="114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grpSp>
      </p:grpSp>
      <p:grpSp>
        <p:nvGrpSpPr>
          <p:cNvPr id="48" name="组合 47"/>
          <p:cNvGrpSpPr/>
          <p:nvPr/>
        </p:nvGrpSpPr>
        <p:grpSpPr>
          <a:xfrm>
            <a:off x="2908521" y="412719"/>
            <a:ext cx="6226164" cy="1029014"/>
            <a:chOff x="2181390" y="309539"/>
            <a:chExt cx="4669623" cy="771760"/>
          </a:xfrm>
        </p:grpSpPr>
        <p:grpSp>
          <p:nvGrpSpPr>
            <p:cNvPr id="70" name="组合 69"/>
            <p:cNvGrpSpPr/>
            <p:nvPr/>
          </p:nvGrpSpPr>
          <p:grpSpPr>
            <a:xfrm>
              <a:off x="3574696" y="583215"/>
              <a:ext cx="1982419" cy="446227"/>
              <a:chOff x="3574696" y="583215"/>
              <a:chExt cx="1982419" cy="446227"/>
            </a:xfrm>
          </p:grpSpPr>
          <p:sp>
            <p:nvSpPr>
              <p:cNvPr id="77" name="圆角矩形 76"/>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8"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74" name="图片 7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76" name="图片 7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3000">
        <p14:warp dir="in"/>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5"/>
          <p:cNvSpPr/>
          <p:nvPr/>
        </p:nvSpPr>
        <p:spPr bwMode="auto">
          <a:xfrm>
            <a:off x="4245347" y="3029925"/>
            <a:ext cx="33701" cy="37590"/>
          </a:xfrm>
          <a:custGeom>
            <a:avLst/>
            <a:gdLst>
              <a:gd name="T0" fmla="*/ 5 w 11"/>
              <a:gd name="T1" fmla="*/ 12 h 12"/>
              <a:gd name="T2" fmla="*/ 3 w 11"/>
              <a:gd name="T3" fmla="*/ 11 h 12"/>
              <a:gd name="T4" fmla="*/ 1 w 11"/>
              <a:gd name="T5" fmla="*/ 5 h 12"/>
              <a:gd name="T6" fmla="*/ 3 w 11"/>
              <a:gd name="T7" fmla="*/ 3 h 12"/>
              <a:gd name="T8" fmla="*/ 9 w 11"/>
              <a:gd name="T9" fmla="*/ 2 h 12"/>
              <a:gd name="T10" fmla="*/ 10 w 11"/>
              <a:gd name="T11" fmla="*/ 8 h 12"/>
              <a:gd name="T12" fmla="*/ 9 w 11"/>
              <a:gd name="T13" fmla="*/ 10 h 12"/>
              <a:gd name="T14" fmla="*/ 5 w 1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5" y="12"/>
                </a:moveTo>
                <a:cubicBezTo>
                  <a:pt x="4" y="12"/>
                  <a:pt x="3" y="11"/>
                  <a:pt x="3" y="11"/>
                </a:cubicBezTo>
                <a:cubicBezTo>
                  <a:pt x="1" y="10"/>
                  <a:pt x="0" y="7"/>
                  <a:pt x="1" y="5"/>
                </a:cubicBezTo>
                <a:cubicBezTo>
                  <a:pt x="3" y="3"/>
                  <a:pt x="3" y="3"/>
                  <a:pt x="3" y="3"/>
                </a:cubicBezTo>
                <a:cubicBezTo>
                  <a:pt x="4" y="1"/>
                  <a:pt x="7" y="0"/>
                  <a:pt x="9" y="2"/>
                </a:cubicBezTo>
                <a:cubicBezTo>
                  <a:pt x="11" y="3"/>
                  <a:pt x="11" y="6"/>
                  <a:pt x="10" y="8"/>
                </a:cubicBezTo>
                <a:cubicBezTo>
                  <a:pt x="9" y="10"/>
                  <a:pt x="9" y="10"/>
                  <a:pt x="9" y="10"/>
                </a:cubicBezTo>
                <a:cubicBezTo>
                  <a:pt x="8" y="11"/>
                  <a:pt x="6" y="12"/>
                  <a:pt x="5" y="1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5" name="Freeform: Shape 6"/>
          <p:cNvSpPr/>
          <p:nvPr/>
        </p:nvSpPr>
        <p:spPr bwMode="auto">
          <a:xfrm>
            <a:off x="3931670" y="3083070"/>
            <a:ext cx="316268" cy="705122"/>
          </a:xfrm>
          <a:custGeom>
            <a:avLst/>
            <a:gdLst>
              <a:gd name="T0" fmla="*/ 4 w 103"/>
              <a:gd name="T1" fmla="*/ 230 h 230"/>
              <a:gd name="T2" fmla="*/ 1 w 103"/>
              <a:gd name="T3" fmla="*/ 221 h 230"/>
              <a:gd name="T4" fmla="*/ 10 w 103"/>
              <a:gd name="T5" fmla="*/ 223 h 230"/>
              <a:gd name="T6" fmla="*/ 5 w 103"/>
              <a:gd name="T7" fmla="*/ 230 h 230"/>
              <a:gd name="T8" fmla="*/ 9 w 103"/>
              <a:gd name="T9" fmla="*/ 209 h 230"/>
              <a:gd name="T10" fmla="*/ 7 w 103"/>
              <a:gd name="T11" fmla="*/ 200 h 230"/>
              <a:gd name="T12" fmla="*/ 15 w 103"/>
              <a:gd name="T13" fmla="*/ 202 h 230"/>
              <a:gd name="T14" fmla="*/ 10 w 103"/>
              <a:gd name="T15" fmla="*/ 209 h 230"/>
              <a:gd name="T16" fmla="*/ 14 w 103"/>
              <a:gd name="T17" fmla="*/ 189 h 230"/>
              <a:gd name="T18" fmla="*/ 13 w 103"/>
              <a:gd name="T19" fmla="*/ 179 h 230"/>
              <a:gd name="T20" fmla="*/ 21 w 103"/>
              <a:gd name="T21" fmla="*/ 181 h 230"/>
              <a:gd name="T22" fmla="*/ 16 w 103"/>
              <a:gd name="T23" fmla="*/ 189 h 230"/>
              <a:gd name="T24" fmla="*/ 21 w 103"/>
              <a:gd name="T25" fmla="*/ 168 h 230"/>
              <a:gd name="T26" fmla="*/ 19 w 103"/>
              <a:gd name="T27" fmla="*/ 158 h 230"/>
              <a:gd name="T28" fmla="*/ 28 w 103"/>
              <a:gd name="T29" fmla="*/ 161 h 230"/>
              <a:gd name="T30" fmla="*/ 22 w 103"/>
              <a:gd name="T31" fmla="*/ 168 h 230"/>
              <a:gd name="T32" fmla="*/ 28 w 103"/>
              <a:gd name="T33" fmla="*/ 148 h 230"/>
              <a:gd name="T34" fmla="*/ 27 w 103"/>
              <a:gd name="T35" fmla="*/ 138 h 230"/>
              <a:gd name="T36" fmla="*/ 35 w 103"/>
              <a:gd name="T37" fmla="*/ 141 h 230"/>
              <a:gd name="T38" fmla="*/ 29 w 103"/>
              <a:gd name="T39" fmla="*/ 148 h 230"/>
              <a:gd name="T40" fmla="*/ 35 w 103"/>
              <a:gd name="T41" fmla="*/ 127 h 230"/>
              <a:gd name="T42" fmla="*/ 34 w 103"/>
              <a:gd name="T43" fmla="*/ 118 h 230"/>
              <a:gd name="T44" fmla="*/ 43 w 103"/>
              <a:gd name="T45" fmla="*/ 121 h 230"/>
              <a:gd name="T46" fmla="*/ 37 w 103"/>
              <a:gd name="T47" fmla="*/ 128 h 230"/>
              <a:gd name="T48" fmla="*/ 43 w 103"/>
              <a:gd name="T49" fmla="*/ 108 h 230"/>
              <a:gd name="T50" fmla="*/ 43 w 103"/>
              <a:gd name="T51" fmla="*/ 98 h 230"/>
              <a:gd name="T52" fmla="*/ 51 w 103"/>
              <a:gd name="T53" fmla="*/ 101 h 230"/>
              <a:gd name="T54" fmla="*/ 45 w 103"/>
              <a:gd name="T55" fmla="*/ 108 h 230"/>
              <a:gd name="T56" fmla="*/ 52 w 103"/>
              <a:gd name="T57" fmla="*/ 88 h 230"/>
              <a:gd name="T58" fmla="*/ 52 w 103"/>
              <a:gd name="T59" fmla="*/ 78 h 230"/>
              <a:gd name="T60" fmla="*/ 60 w 103"/>
              <a:gd name="T61" fmla="*/ 82 h 230"/>
              <a:gd name="T62" fmla="*/ 54 w 103"/>
              <a:gd name="T63" fmla="*/ 88 h 230"/>
              <a:gd name="T64" fmla="*/ 62 w 103"/>
              <a:gd name="T65" fmla="*/ 68 h 230"/>
              <a:gd name="T66" fmla="*/ 62 w 103"/>
              <a:gd name="T67" fmla="*/ 59 h 230"/>
              <a:gd name="T68" fmla="*/ 69 w 103"/>
              <a:gd name="T69" fmla="*/ 63 h 230"/>
              <a:gd name="T70" fmla="*/ 64 w 103"/>
              <a:gd name="T71" fmla="*/ 69 h 230"/>
              <a:gd name="T72" fmla="*/ 71 w 103"/>
              <a:gd name="T73" fmla="*/ 49 h 230"/>
              <a:gd name="T74" fmla="*/ 72 w 103"/>
              <a:gd name="T75" fmla="*/ 40 h 230"/>
              <a:gd name="T76" fmla="*/ 80 w 103"/>
              <a:gd name="T77" fmla="*/ 44 h 230"/>
              <a:gd name="T78" fmla="*/ 74 w 103"/>
              <a:gd name="T79" fmla="*/ 50 h 230"/>
              <a:gd name="T80" fmla="*/ 82 w 103"/>
              <a:gd name="T81" fmla="*/ 31 h 230"/>
              <a:gd name="T82" fmla="*/ 83 w 103"/>
              <a:gd name="T83" fmla="*/ 21 h 230"/>
              <a:gd name="T84" fmla="*/ 90 w 103"/>
              <a:gd name="T85" fmla="*/ 25 h 230"/>
              <a:gd name="T86" fmla="*/ 84 w 103"/>
              <a:gd name="T87" fmla="*/ 31 h 230"/>
              <a:gd name="T88" fmla="*/ 93 w 103"/>
              <a:gd name="T89" fmla="*/ 12 h 230"/>
              <a:gd name="T90" fmla="*/ 94 w 103"/>
              <a:gd name="T91" fmla="*/ 2 h 230"/>
              <a:gd name="T92" fmla="*/ 101 w 103"/>
              <a:gd name="T93" fmla="*/ 7 h 230"/>
              <a:gd name="T94" fmla="*/ 95 w 103"/>
              <a:gd name="T95" fmla="*/ 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3" h="230">
                <a:moveTo>
                  <a:pt x="5" y="230"/>
                </a:moveTo>
                <a:cubicBezTo>
                  <a:pt x="4" y="230"/>
                  <a:pt x="4" y="230"/>
                  <a:pt x="4" y="230"/>
                </a:cubicBezTo>
                <a:cubicBezTo>
                  <a:pt x="1" y="230"/>
                  <a:pt x="0" y="227"/>
                  <a:pt x="0" y="225"/>
                </a:cubicBezTo>
                <a:cubicBezTo>
                  <a:pt x="1" y="221"/>
                  <a:pt x="1" y="221"/>
                  <a:pt x="1" y="221"/>
                </a:cubicBezTo>
                <a:cubicBezTo>
                  <a:pt x="2" y="218"/>
                  <a:pt x="4" y="217"/>
                  <a:pt x="7" y="217"/>
                </a:cubicBezTo>
                <a:cubicBezTo>
                  <a:pt x="9" y="218"/>
                  <a:pt x="11" y="220"/>
                  <a:pt x="10" y="223"/>
                </a:cubicBezTo>
                <a:cubicBezTo>
                  <a:pt x="9" y="227"/>
                  <a:pt x="9" y="227"/>
                  <a:pt x="9" y="227"/>
                </a:cubicBezTo>
                <a:cubicBezTo>
                  <a:pt x="9" y="229"/>
                  <a:pt x="7" y="230"/>
                  <a:pt x="5" y="230"/>
                </a:cubicBezTo>
                <a:close/>
                <a:moveTo>
                  <a:pt x="10" y="209"/>
                </a:moveTo>
                <a:cubicBezTo>
                  <a:pt x="10" y="209"/>
                  <a:pt x="9" y="209"/>
                  <a:pt x="9" y="209"/>
                </a:cubicBezTo>
                <a:cubicBezTo>
                  <a:pt x="6" y="209"/>
                  <a:pt x="5" y="206"/>
                  <a:pt x="6" y="204"/>
                </a:cubicBezTo>
                <a:cubicBezTo>
                  <a:pt x="7" y="200"/>
                  <a:pt x="7" y="200"/>
                  <a:pt x="7" y="200"/>
                </a:cubicBezTo>
                <a:cubicBezTo>
                  <a:pt x="7" y="197"/>
                  <a:pt x="10" y="196"/>
                  <a:pt x="12" y="197"/>
                </a:cubicBezTo>
                <a:cubicBezTo>
                  <a:pt x="15" y="197"/>
                  <a:pt x="16" y="200"/>
                  <a:pt x="15" y="202"/>
                </a:cubicBezTo>
                <a:cubicBezTo>
                  <a:pt x="14" y="206"/>
                  <a:pt x="14" y="206"/>
                  <a:pt x="14" y="206"/>
                </a:cubicBezTo>
                <a:cubicBezTo>
                  <a:pt x="14" y="208"/>
                  <a:pt x="12" y="209"/>
                  <a:pt x="10" y="209"/>
                </a:cubicBezTo>
                <a:close/>
                <a:moveTo>
                  <a:pt x="16" y="189"/>
                </a:moveTo>
                <a:cubicBezTo>
                  <a:pt x="15" y="189"/>
                  <a:pt x="15" y="189"/>
                  <a:pt x="14" y="189"/>
                </a:cubicBezTo>
                <a:cubicBezTo>
                  <a:pt x="12" y="188"/>
                  <a:pt x="11" y="185"/>
                  <a:pt x="11" y="183"/>
                </a:cubicBezTo>
                <a:cubicBezTo>
                  <a:pt x="13" y="179"/>
                  <a:pt x="13" y="179"/>
                  <a:pt x="13" y="179"/>
                </a:cubicBezTo>
                <a:cubicBezTo>
                  <a:pt x="13" y="177"/>
                  <a:pt x="16" y="175"/>
                  <a:pt x="18" y="176"/>
                </a:cubicBezTo>
                <a:cubicBezTo>
                  <a:pt x="21" y="177"/>
                  <a:pt x="22" y="179"/>
                  <a:pt x="21" y="181"/>
                </a:cubicBezTo>
                <a:cubicBezTo>
                  <a:pt x="20" y="186"/>
                  <a:pt x="20" y="186"/>
                  <a:pt x="20" y="186"/>
                </a:cubicBezTo>
                <a:cubicBezTo>
                  <a:pt x="19" y="187"/>
                  <a:pt x="18" y="189"/>
                  <a:pt x="16" y="189"/>
                </a:cubicBezTo>
                <a:close/>
                <a:moveTo>
                  <a:pt x="22" y="168"/>
                </a:moveTo>
                <a:cubicBezTo>
                  <a:pt x="22" y="168"/>
                  <a:pt x="21" y="168"/>
                  <a:pt x="21" y="168"/>
                </a:cubicBezTo>
                <a:cubicBezTo>
                  <a:pt x="18" y="167"/>
                  <a:pt x="17" y="165"/>
                  <a:pt x="18" y="162"/>
                </a:cubicBezTo>
                <a:cubicBezTo>
                  <a:pt x="19" y="158"/>
                  <a:pt x="19" y="158"/>
                  <a:pt x="19" y="158"/>
                </a:cubicBezTo>
                <a:cubicBezTo>
                  <a:pt x="20" y="156"/>
                  <a:pt x="23" y="155"/>
                  <a:pt x="25" y="155"/>
                </a:cubicBezTo>
                <a:cubicBezTo>
                  <a:pt x="27" y="156"/>
                  <a:pt x="29" y="159"/>
                  <a:pt x="28" y="161"/>
                </a:cubicBezTo>
                <a:cubicBezTo>
                  <a:pt x="26" y="165"/>
                  <a:pt x="26" y="165"/>
                  <a:pt x="26" y="165"/>
                </a:cubicBezTo>
                <a:cubicBezTo>
                  <a:pt x="26" y="167"/>
                  <a:pt x="24" y="168"/>
                  <a:pt x="22" y="168"/>
                </a:cubicBezTo>
                <a:close/>
                <a:moveTo>
                  <a:pt x="29" y="148"/>
                </a:moveTo>
                <a:cubicBezTo>
                  <a:pt x="29" y="148"/>
                  <a:pt x="28" y="148"/>
                  <a:pt x="28" y="148"/>
                </a:cubicBezTo>
                <a:cubicBezTo>
                  <a:pt x="25" y="147"/>
                  <a:pt x="24" y="144"/>
                  <a:pt x="25" y="142"/>
                </a:cubicBezTo>
                <a:cubicBezTo>
                  <a:pt x="27" y="138"/>
                  <a:pt x="27" y="138"/>
                  <a:pt x="27" y="138"/>
                </a:cubicBezTo>
                <a:cubicBezTo>
                  <a:pt x="27" y="136"/>
                  <a:pt x="30" y="134"/>
                  <a:pt x="32" y="135"/>
                </a:cubicBezTo>
                <a:cubicBezTo>
                  <a:pt x="35" y="136"/>
                  <a:pt x="36" y="139"/>
                  <a:pt x="35" y="141"/>
                </a:cubicBezTo>
                <a:cubicBezTo>
                  <a:pt x="33" y="145"/>
                  <a:pt x="33" y="145"/>
                  <a:pt x="33" y="145"/>
                </a:cubicBezTo>
                <a:cubicBezTo>
                  <a:pt x="33" y="147"/>
                  <a:pt x="31" y="148"/>
                  <a:pt x="29" y="148"/>
                </a:cubicBezTo>
                <a:close/>
                <a:moveTo>
                  <a:pt x="37" y="128"/>
                </a:moveTo>
                <a:cubicBezTo>
                  <a:pt x="36" y="128"/>
                  <a:pt x="36" y="128"/>
                  <a:pt x="35" y="127"/>
                </a:cubicBezTo>
                <a:cubicBezTo>
                  <a:pt x="33" y="127"/>
                  <a:pt x="32" y="124"/>
                  <a:pt x="33" y="122"/>
                </a:cubicBezTo>
                <a:cubicBezTo>
                  <a:pt x="34" y="118"/>
                  <a:pt x="34" y="118"/>
                  <a:pt x="34" y="118"/>
                </a:cubicBezTo>
                <a:cubicBezTo>
                  <a:pt x="35" y="115"/>
                  <a:pt x="38" y="114"/>
                  <a:pt x="40" y="115"/>
                </a:cubicBezTo>
                <a:cubicBezTo>
                  <a:pt x="42" y="116"/>
                  <a:pt x="44" y="119"/>
                  <a:pt x="43" y="121"/>
                </a:cubicBezTo>
                <a:cubicBezTo>
                  <a:pt x="41" y="125"/>
                  <a:pt x="41" y="125"/>
                  <a:pt x="41" y="125"/>
                </a:cubicBezTo>
                <a:cubicBezTo>
                  <a:pt x="40" y="127"/>
                  <a:pt x="39" y="128"/>
                  <a:pt x="37" y="128"/>
                </a:cubicBezTo>
                <a:close/>
                <a:moveTo>
                  <a:pt x="45" y="108"/>
                </a:moveTo>
                <a:cubicBezTo>
                  <a:pt x="45" y="108"/>
                  <a:pt x="44" y="108"/>
                  <a:pt x="43" y="108"/>
                </a:cubicBezTo>
                <a:cubicBezTo>
                  <a:pt x="41" y="107"/>
                  <a:pt x="40" y="104"/>
                  <a:pt x="41" y="102"/>
                </a:cubicBezTo>
                <a:cubicBezTo>
                  <a:pt x="43" y="98"/>
                  <a:pt x="43" y="98"/>
                  <a:pt x="43" y="98"/>
                </a:cubicBezTo>
                <a:cubicBezTo>
                  <a:pt x="44" y="95"/>
                  <a:pt x="46" y="94"/>
                  <a:pt x="49" y="95"/>
                </a:cubicBezTo>
                <a:cubicBezTo>
                  <a:pt x="51" y="96"/>
                  <a:pt x="52" y="99"/>
                  <a:pt x="51" y="101"/>
                </a:cubicBezTo>
                <a:cubicBezTo>
                  <a:pt x="49" y="105"/>
                  <a:pt x="49" y="105"/>
                  <a:pt x="49" y="105"/>
                </a:cubicBezTo>
                <a:cubicBezTo>
                  <a:pt x="49" y="107"/>
                  <a:pt x="47" y="108"/>
                  <a:pt x="45" y="108"/>
                </a:cubicBezTo>
                <a:close/>
                <a:moveTo>
                  <a:pt x="54" y="88"/>
                </a:moveTo>
                <a:cubicBezTo>
                  <a:pt x="53" y="88"/>
                  <a:pt x="53" y="88"/>
                  <a:pt x="52" y="88"/>
                </a:cubicBezTo>
                <a:cubicBezTo>
                  <a:pt x="50" y="87"/>
                  <a:pt x="49" y="84"/>
                  <a:pt x="50" y="82"/>
                </a:cubicBezTo>
                <a:cubicBezTo>
                  <a:pt x="52" y="78"/>
                  <a:pt x="52" y="78"/>
                  <a:pt x="52" y="78"/>
                </a:cubicBezTo>
                <a:cubicBezTo>
                  <a:pt x="53" y="76"/>
                  <a:pt x="56" y="75"/>
                  <a:pt x="58" y="76"/>
                </a:cubicBezTo>
                <a:cubicBezTo>
                  <a:pt x="60" y="77"/>
                  <a:pt x="61" y="80"/>
                  <a:pt x="60" y="82"/>
                </a:cubicBezTo>
                <a:cubicBezTo>
                  <a:pt x="58" y="86"/>
                  <a:pt x="58" y="86"/>
                  <a:pt x="58" y="86"/>
                </a:cubicBezTo>
                <a:cubicBezTo>
                  <a:pt x="57" y="87"/>
                  <a:pt x="56" y="88"/>
                  <a:pt x="54" y="88"/>
                </a:cubicBezTo>
                <a:close/>
                <a:moveTo>
                  <a:pt x="64" y="69"/>
                </a:moveTo>
                <a:cubicBezTo>
                  <a:pt x="63" y="69"/>
                  <a:pt x="62" y="69"/>
                  <a:pt x="62" y="68"/>
                </a:cubicBezTo>
                <a:cubicBezTo>
                  <a:pt x="59" y="67"/>
                  <a:pt x="58" y="65"/>
                  <a:pt x="60" y="62"/>
                </a:cubicBezTo>
                <a:cubicBezTo>
                  <a:pt x="62" y="59"/>
                  <a:pt x="62" y="59"/>
                  <a:pt x="62" y="59"/>
                </a:cubicBezTo>
                <a:cubicBezTo>
                  <a:pt x="63" y="56"/>
                  <a:pt x="65" y="56"/>
                  <a:pt x="68" y="57"/>
                </a:cubicBezTo>
                <a:cubicBezTo>
                  <a:pt x="70" y="58"/>
                  <a:pt x="71" y="61"/>
                  <a:pt x="69" y="63"/>
                </a:cubicBezTo>
                <a:cubicBezTo>
                  <a:pt x="67" y="66"/>
                  <a:pt x="67" y="66"/>
                  <a:pt x="67" y="66"/>
                </a:cubicBezTo>
                <a:cubicBezTo>
                  <a:pt x="67" y="68"/>
                  <a:pt x="65" y="69"/>
                  <a:pt x="64" y="69"/>
                </a:cubicBezTo>
                <a:close/>
                <a:moveTo>
                  <a:pt x="74" y="50"/>
                </a:moveTo>
                <a:cubicBezTo>
                  <a:pt x="73" y="50"/>
                  <a:pt x="72" y="50"/>
                  <a:pt x="71" y="49"/>
                </a:cubicBezTo>
                <a:cubicBezTo>
                  <a:pt x="69" y="48"/>
                  <a:pt x="69" y="45"/>
                  <a:pt x="70" y="43"/>
                </a:cubicBezTo>
                <a:cubicBezTo>
                  <a:pt x="72" y="40"/>
                  <a:pt x="72" y="40"/>
                  <a:pt x="72" y="40"/>
                </a:cubicBezTo>
                <a:cubicBezTo>
                  <a:pt x="73" y="37"/>
                  <a:pt x="76" y="37"/>
                  <a:pt x="78" y="38"/>
                </a:cubicBezTo>
                <a:cubicBezTo>
                  <a:pt x="80" y="39"/>
                  <a:pt x="81" y="42"/>
                  <a:pt x="80" y="44"/>
                </a:cubicBezTo>
                <a:cubicBezTo>
                  <a:pt x="77" y="48"/>
                  <a:pt x="77" y="48"/>
                  <a:pt x="77" y="48"/>
                </a:cubicBezTo>
                <a:cubicBezTo>
                  <a:pt x="77" y="49"/>
                  <a:pt x="75" y="50"/>
                  <a:pt x="74" y="50"/>
                </a:cubicBezTo>
                <a:close/>
                <a:moveTo>
                  <a:pt x="84" y="31"/>
                </a:moveTo>
                <a:cubicBezTo>
                  <a:pt x="83" y="31"/>
                  <a:pt x="83" y="31"/>
                  <a:pt x="82" y="31"/>
                </a:cubicBezTo>
                <a:cubicBezTo>
                  <a:pt x="80" y="29"/>
                  <a:pt x="79" y="27"/>
                  <a:pt x="80" y="24"/>
                </a:cubicBezTo>
                <a:cubicBezTo>
                  <a:pt x="83" y="21"/>
                  <a:pt x="83" y="21"/>
                  <a:pt x="83" y="21"/>
                </a:cubicBezTo>
                <a:cubicBezTo>
                  <a:pt x="84" y="19"/>
                  <a:pt x="87" y="18"/>
                  <a:pt x="89" y="19"/>
                </a:cubicBezTo>
                <a:cubicBezTo>
                  <a:pt x="91" y="20"/>
                  <a:pt x="91" y="23"/>
                  <a:pt x="90" y="25"/>
                </a:cubicBezTo>
                <a:cubicBezTo>
                  <a:pt x="88" y="29"/>
                  <a:pt x="88" y="29"/>
                  <a:pt x="88" y="29"/>
                </a:cubicBezTo>
                <a:cubicBezTo>
                  <a:pt x="87" y="30"/>
                  <a:pt x="86" y="31"/>
                  <a:pt x="84" y="31"/>
                </a:cubicBezTo>
                <a:close/>
                <a:moveTo>
                  <a:pt x="95" y="13"/>
                </a:moveTo>
                <a:cubicBezTo>
                  <a:pt x="95" y="13"/>
                  <a:pt x="94" y="12"/>
                  <a:pt x="93" y="12"/>
                </a:cubicBezTo>
                <a:cubicBezTo>
                  <a:pt x="91" y="11"/>
                  <a:pt x="90" y="8"/>
                  <a:pt x="92" y="6"/>
                </a:cubicBezTo>
                <a:cubicBezTo>
                  <a:pt x="94" y="2"/>
                  <a:pt x="94" y="2"/>
                  <a:pt x="94" y="2"/>
                </a:cubicBezTo>
                <a:cubicBezTo>
                  <a:pt x="95" y="0"/>
                  <a:pt x="98" y="0"/>
                  <a:pt x="100" y="1"/>
                </a:cubicBezTo>
                <a:cubicBezTo>
                  <a:pt x="102" y="2"/>
                  <a:pt x="103" y="5"/>
                  <a:pt x="101" y="7"/>
                </a:cubicBezTo>
                <a:cubicBezTo>
                  <a:pt x="99" y="11"/>
                  <a:pt x="99" y="11"/>
                  <a:pt x="99" y="11"/>
                </a:cubicBezTo>
                <a:cubicBezTo>
                  <a:pt x="98" y="12"/>
                  <a:pt x="97" y="13"/>
                  <a:pt x="95" y="13"/>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6" name="Freeform: Shape 7"/>
          <p:cNvSpPr/>
          <p:nvPr/>
        </p:nvSpPr>
        <p:spPr bwMode="auto">
          <a:xfrm>
            <a:off x="3920004" y="3812819"/>
            <a:ext cx="31109" cy="24627"/>
          </a:xfrm>
          <a:custGeom>
            <a:avLst/>
            <a:gdLst>
              <a:gd name="T0" fmla="*/ 9 w 10"/>
              <a:gd name="T1" fmla="*/ 8 h 8"/>
              <a:gd name="T2" fmla="*/ 4 w 10"/>
              <a:gd name="T3" fmla="*/ 7 h 8"/>
              <a:gd name="T4" fmla="*/ 0 w 10"/>
              <a:gd name="T5" fmla="*/ 6 h 8"/>
              <a:gd name="T6" fmla="*/ 1 w 10"/>
              <a:gd name="T7" fmla="*/ 4 h 8"/>
              <a:gd name="T8" fmla="*/ 6 w 10"/>
              <a:gd name="T9" fmla="*/ 1 h 8"/>
              <a:gd name="T10" fmla="*/ 9 w 10"/>
              <a:gd name="T11" fmla="*/ 6 h 8"/>
              <a:gd name="T12" fmla="*/ 9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9" y="8"/>
                </a:moveTo>
                <a:cubicBezTo>
                  <a:pt x="4" y="7"/>
                  <a:pt x="4" y="7"/>
                  <a:pt x="4" y="7"/>
                </a:cubicBezTo>
                <a:cubicBezTo>
                  <a:pt x="0" y="6"/>
                  <a:pt x="0" y="6"/>
                  <a:pt x="0" y="6"/>
                </a:cubicBezTo>
                <a:cubicBezTo>
                  <a:pt x="1" y="4"/>
                  <a:pt x="1" y="4"/>
                  <a:pt x="1" y="4"/>
                </a:cubicBezTo>
                <a:cubicBezTo>
                  <a:pt x="1" y="2"/>
                  <a:pt x="3" y="0"/>
                  <a:pt x="6" y="1"/>
                </a:cubicBezTo>
                <a:cubicBezTo>
                  <a:pt x="8" y="1"/>
                  <a:pt x="10" y="3"/>
                  <a:pt x="9" y="6"/>
                </a:cubicBezTo>
                <a:lnTo>
                  <a:pt x="9" y="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7" name="Freeform: Shape 8"/>
          <p:cNvSpPr/>
          <p:nvPr/>
        </p:nvSpPr>
        <p:spPr bwMode="auto">
          <a:xfrm>
            <a:off x="5649108" y="2097972"/>
            <a:ext cx="33701" cy="29813"/>
          </a:xfrm>
          <a:custGeom>
            <a:avLst/>
            <a:gdLst>
              <a:gd name="T0" fmla="*/ 4 w 11"/>
              <a:gd name="T1" fmla="*/ 10 h 10"/>
              <a:gd name="T2" fmla="*/ 0 w 11"/>
              <a:gd name="T3" fmla="*/ 6 h 10"/>
              <a:gd name="T4" fmla="*/ 4 w 11"/>
              <a:gd name="T5" fmla="*/ 1 h 10"/>
              <a:gd name="T6" fmla="*/ 6 w 11"/>
              <a:gd name="T7" fmla="*/ 0 h 10"/>
              <a:gd name="T8" fmla="*/ 11 w 11"/>
              <a:gd name="T9" fmla="*/ 4 h 10"/>
              <a:gd name="T10" fmla="*/ 7 w 11"/>
              <a:gd name="T11" fmla="*/ 9 h 10"/>
              <a:gd name="T12" fmla="*/ 5 w 11"/>
              <a:gd name="T13" fmla="*/ 9 h 10"/>
              <a:gd name="T14" fmla="*/ 4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4" y="10"/>
                </a:moveTo>
                <a:cubicBezTo>
                  <a:pt x="2" y="10"/>
                  <a:pt x="1" y="8"/>
                  <a:pt x="0" y="6"/>
                </a:cubicBezTo>
                <a:cubicBezTo>
                  <a:pt x="0" y="4"/>
                  <a:pt x="1" y="1"/>
                  <a:pt x="4" y="1"/>
                </a:cubicBezTo>
                <a:cubicBezTo>
                  <a:pt x="6" y="0"/>
                  <a:pt x="6" y="0"/>
                  <a:pt x="6" y="0"/>
                </a:cubicBezTo>
                <a:cubicBezTo>
                  <a:pt x="8" y="0"/>
                  <a:pt x="10" y="1"/>
                  <a:pt x="11" y="4"/>
                </a:cubicBezTo>
                <a:cubicBezTo>
                  <a:pt x="11" y="6"/>
                  <a:pt x="10" y="9"/>
                  <a:pt x="7" y="9"/>
                </a:cubicBezTo>
                <a:cubicBezTo>
                  <a:pt x="5" y="9"/>
                  <a:pt x="5" y="9"/>
                  <a:pt x="5" y="9"/>
                </a:cubicBezTo>
                <a:lnTo>
                  <a:pt x="4" y="1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8" name="Freeform: Shape 9"/>
          <p:cNvSpPr/>
          <p:nvPr/>
        </p:nvSpPr>
        <p:spPr bwMode="auto">
          <a:xfrm>
            <a:off x="4898620" y="2109638"/>
            <a:ext cx="727158" cy="316268"/>
          </a:xfrm>
          <a:custGeom>
            <a:avLst/>
            <a:gdLst>
              <a:gd name="T0" fmla="*/ 2 w 237"/>
              <a:gd name="T1" fmla="*/ 101 h 103"/>
              <a:gd name="T2" fmla="*/ 7 w 237"/>
              <a:gd name="T3" fmla="*/ 93 h 103"/>
              <a:gd name="T4" fmla="*/ 11 w 237"/>
              <a:gd name="T5" fmla="*/ 100 h 103"/>
              <a:gd name="T6" fmla="*/ 5 w 237"/>
              <a:gd name="T7" fmla="*/ 103 h 103"/>
              <a:gd name="T8" fmla="*/ 20 w 237"/>
              <a:gd name="T9" fmla="*/ 90 h 103"/>
              <a:gd name="T10" fmla="*/ 26 w 237"/>
              <a:gd name="T11" fmla="*/ 81 h 103"/>
              <a:gd name="T12" fmla="*/ 30 w 237"/>
              <a:gd name="T13" fmla="*/ 89 h 103"/>
              <a:gd name="T14" fmla="*/ 24 w 237"/>
              <a:gd name="T15" fmla="*/ 92 h 103"/>
              <a:gd name="T16" fmla="*/ 39 w 237"/>
              <a:gd name="T17" fmla="*/ 79 h 103"/>
              <a:gd name="T18" fmla="*/ 45 w 237"/>
              <a:gd name="T19" fmla="*/ 70 h 103"/>
              <a:gd name="T20" fmla="*/ 49 w 237"/>
              <a:gd name="T21" fmla="*/ 78 h 103"/>
              <a:gd name="T22" fmla="*/ 43 w 237"/>
              <a:gd name="T23" fmla="*/ 81 h 103"/>
              <a:gd name="T24" fmla="*/ 59 w 237"/>
              <a:gd name="T25" fmla="*/ 68 h 103"/>
              <a:gd name="T26" fmla="*/ 65 w 237"/>
              <a:gd name="T27" fmla="*/ 60 h 103"/>
              <a:gd name="T28" fmla="*/ 69 w 237"/>
              <a:gd name="T29" fmla="*/ 68 h 103"/>
              <a:gd name="T30" fmla="*/ 63 w 237"/>
              <a:gd name="T31" fmla="*/ 71 h 103"/>
              <a:gd name="T32" fmla="*/ 79 w 237"/>
              <a:gd name="T33" fmla="*/ 58 h 103"/>
              <a:gd name="T34" fmla="*/ 85 w 237"/>
              <a:gd name="T35" fmla="*/ 50 h 103"/>
              <a:gd name="T36" fmla="*/ 88 w 237"/>
              <a:gd name="T37" fmla="*/ 58 h 103"/>
              <a:gd name="T38" fmla="*/ 83 w 237"/>
              <a:gd name="T39" fmla="*/ 61 h 103"/>
              <a:gd name="T40" fmla="*/ 99 w 237"/>
              <a:gd name="T41" fmla="*/ 49 h 103"/>
              <a:gd name="T42" fmla="*/ 105 w 237"/>
              <a:gd name="T43" fmla="*/ 41 h 103"/>
              <a:gd name="T44" fmla="*/ 108 w 237"/>
              <a:gd name="T45" fmla="*/ 50 h 103"/>
              <a:gd name="T46" fmla="*/ 103 w 237"/>
              <a:gd name="T47" fmla="*/ 52 h 103"/>
              <a:gd name="T48" fmla="*/ 119 w 237"/>
              <a:gd name="T49" fmla="*/ 40 h 103"/>
              <a:gd name="T50" fmla="*/ 125 w 237"/>
              <a:gd name="T51" fmla="*/ 33 h 103"/>
              <a:gd name="T52" fmla="*/ 129 w 237"/>
              <a:gd name="T53" fmla="*/ 41 h 103"/>
              <a:gd name="T54" fmla="*/ 123 w 237"/>
              <a:gd name="T55" fmla="*/ 43 h 103"/>
              <a:gd name="T56" fmla="*/ 139 w 237"/>
              <a:gd name="T57" fmla="*/ 32 h 103"/>
              <a:gd name="T58" fmla="*/ 146 w 237"/>
              <a:gd name="T59" fmla="*/ 25 h 103"/>
              <a:gd name="T60" fmla="*/ 149 w 237"/>
              <a:gd name="T61" fmla="*/ 33 h 103"/>
              <a:gd name="T62" fmla="*/ 143 w 237"/>
              <a:gd name="T63" fmla="*/ 35 h 103"/>
              <a:gd name="T64" fmla="*/ 160 w 237"/>
              <a:gd name="T65" fmla="*/ 25 h 103"/>
              <a:gd name="T66" fmla="*/ 167 w 237"/>
              <a:gd name="T67" fmla="*/ 18 h 103"/>
              <a:gd name="T68" fmla="*/ 170 w 237"/>
              <a:gd name="T69" fmla="*/ 26 h 103"/>
              <a:gd name="T70" fmla="*/ 164 w 237"/>
              <a:gd name="T71" fmla="*/ 28 h 103"/>
              <a:gd name="T72" fmla="*/ 181 w 237"/>
              <a:gd name="T73" fmla="*/ 18 h 103"/>
              <a:gd name="T74" fmla="*/ 188 w 237"/>
              <a:gd name="T75" fmla="*/ 11 h 103"/>
              <a:gd name="T76" fmla="*/ 191 w 237"/>
              <a:gd name="T77" fmla="*/ 20 h 103"/>
              <a:gd name="T78" fmla="*/ 185 w 237"/>
              <a:gd name="T79" fmla="*/ 21 h 103"/>
              <a:gd name="T80" fmla="*/ 202 w 237"/>
              <a:gd name="T81" fmla="*/ 12 h 103"/>
              <a:gd name="T82" fmla="*/ 210 w 237"/>
              <a:gd name="T83" fmla="*/ 6 h 103"/>
              <a:gd name="T84" fmla="*/ 212 w 237"/>
              <a:gd name="T85" fmla="*/ 14 h 103"/>
              <a:gd name="T86" fmla="*/ 207 w 237"/>
              <a:gd name="T87" fmla="*/ 15 h 103"/>
              <a:gd name="T88" fmla="*/ 224 w 237"/>
              <a:gd name="T89" fmla="*/ 7 h 103"/>
              <a:gd name="T90" fmla="*/ 231 w 237"/>
              <a:gd name="T91" fmla="*/ 0 h 103"/>
              <a:gd name="T92" fmla="*/ 233 w 237"/>
              <a:gd name="T93" fmla="*/ 9 h 103"/>
              <a:gd name="T94" fmla="*/ 228 w 237"/>
              <a:gd name="T95"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6" h="103">
                <a:moveTo>
                  <a:pt x="5" y="103"/>
                </a:moveTo>
                <a:cubicBezTo>
                  <a:pt x="4" y="103"/>
                  <a:pt x="3" y="103"/>
                  <a:pt x="2" y="101"/>
                </a:cubicBezTo>
                <a:cubicBezTo>
                  <a:pt x="0" y="99"/>
                  <a:pt x="1" y="96"/>
                  <a:pt x="3" y="95"/>
                </a:cubicBezTo>
                <a:cubicBezTo>
                  <a:pt x="7" y="93"/>
                  <a:pt x="7" y="93"/>
                  <a:pt x="7" y="93"/>
                </a:cubicBezTo>
                <a:cubicBezTo>
                  <a:pt x="9" y="92"/>
                  <a:pt x="12" y="92"/>
                  <a:pt x="13" y="94"/>
                </a:cubicBezTo>
                <a:cubicBezTo>
                  <a:pt x="14" y="96"/>
                  <a:pt x="14" y="99"/>
                  <a:pt x="11" y="100"/>
                </a:cubicBezTo>
                <a:cubicBezTo>
                  <a:pt x="8" y="103"/>
                  <a:pt x="8" y="103"/>
                  <a:pt x="8" y="103"/>
                </a:cubicBezTo>
                <a:cubicBezTo>
                  <a:pt x="7" y="103"/>
                  <a:pt x="6" y="103"/>
                  <a:pt x="5" y="103"/>
                </a:cubicBezTo>
                <a:close/>
                <a:moveTo>
                  <a:pt x="24" y="92"/>
                </a:moveTo>
                <a:cubicBezTo>
                  <a:pt x="23" y="92"/>
                  <a:pt x="21" y="91"/>
                  <a:pt x="20" y="90"/>
                </a:cubicBezTo>
                <a:cubicBezTo>
                  <a:pt x="19" y="88"/>
                  <a:pt x="20" y="85"/>
                  <a:pt x="22" y="84"/>
                </a:cubicBezTo>
                <a:cubicBezTo>
                  <a:pt x="26" y="81"/>
                  <a:pt x="26" y="81"/>
                  <a:pt x="26" y="81"/>
                </a:cubicBezTo>
                <a:cubicBezTo>
                  <a:pt x="28" y="80"/>
                  <a:pt x="31" y="81"/>
                  <a:pt x="32" y="83"/>
                </a:cubicBezTo>
                <a:cubicBezTo>
                  <a:pt x="33" y="85"/>
                  <a:pt x="32" y="88"/>
                  <a:pt x="30" y="89"/>
                </a:cubicBezTo>
                <a:cubicBezTo>
                  <a:pt x="26" y="91"/>
                  <a:pt x="26" y="91"/>
                  <a:pt x="26" y="91"/>
                </a:cubicBezTo>
                <a:cubicBezTo>
                  <a:pt x="26" y="92"/>
                  <a:pt x="25" y="92"/>
                  <a:pt x="24" y="92"/>
                </a:cubicBezTo>
                <a:close/>
                <a:moveTo>
                  <a:pt x="43" y="81"/>
                </a:moveTo>
                <a:cubicBezTo>
                  <a:pt x="42" y="81"/>
                  <a:pt x="40" y="80"/>
                  <a:pt x="39" y="79"/>
                </a:cubicBezTo>
                <a:cubicBezTo>
                  <a:pt x="38" y="76"/>
                  <a:pt x="39" y="74"/>
                  <a:pt x="41" y="73"/>
                </a:cubicBezTo>
                <a:cubicBezTo>
                  <a:pt x="45" y="70"/>
                  <a:pt x="45" y="70"/>
                  <a:pt x="45" y="70"/>
                </a:cubicBezTo>
                <a:cubicBezTo>
                  <a:pt x="47" y="69"/>
                  <a:pt x="50" y="70"/>
                  <a:pt x="51" y="72"/>
                </a:cubicBezTo>
                <a:cubicBezTo>
                  <a:pt x="52" y="74"/>
                  <a:pt x="51" y="77"/>
                  <a:pt x="49" y="78"/>
                </a:cubicBezTo>
                <a:cubicBezTo>
                  <a:pt x="45" y="80"/>
                  <a:pt x="45" y="80"/>
                  <a:pt x="45" y="80"/>
                </a:cubicBezTo>
                <a:cubicBezTo>
                  <a:pt x="45" y="81"/>
                  <a:pt x="44" y="81"/>
                  <a:pt x="43" y="81"/>
                </a:cubicBezTo>
                <a:close/>
                <a:moveTo>
                  <a:pt x="63" y="71"/>
                </a:moveTo>
                <a:cubicBezTo>
                  <a:pt x="61" y="71"/>
                  <a:pt x="60" y="70"/>
                  <a:pt x="59" y="68"/>
                </a:cubicBezTo>
                <a:cubicBezTo>
                  <a:pt x="58" y="66"/>
                  <a:pt x="59" y="63"/>
                  <a:pt x="61" y="62"/>
                </a:cubicBezTo>
                <a:cubicBezTo>
                  <a:pt x="65" y="60"/>
                  <a:pt x="65" y="60"/>
                  <a:pt x="65" y="60"/>
                </a:cubicBezTo>
                <a:cubicBezTo>
                  <a:pt x="67" y="59"/>
                  <a:pt x="70" y="60"/>
                  <a:pt x="71" y="62"/>
                </a:cubicBezTo>
                <a:cubicBezTo>
                  <a:pt x="72" y="64"/>
                  <a:pt x="71" y="67"/>
                  <a:pt x="69" y="68"/>
                </a:cubicBezTo>
                <a:cubicBezTo>
                  <a:pt x="65" y="70"/>
                  <a:pt x="65" y="70"/>
                  <a:pt x="65" y="70"/>
                </a:cubicBezTo>
                <a:cubicBezTo>
                  <a:pt x="64" y="70"/>
                  <a:pt x="63" y="71"/>
                  <a:pt x="63" y="71"/>
                </a:cubicBezTo>
                <a:close/>
                <a:moveTo>
                  <a:pt x="83" y="61"/>
                </a:moveTo>
                <a:cubicBezTo>
                  <a:pt x="81" y="61"/>
                  <a:pt x="79" y="60"/>
                  <a:pt x="79" y="58"/>
                </a:cubicBezTo>
                <a:cubicBezTo>
                  <a:pt x="77" y="56"/>
                  <a:pt x="78" y="53"/>
                  <a:pt x="81" y="52"/>
                </a:cubicBezTo>
                <a:cubicBezTo>
                  <a:pt x="85" y="50"/>
                  <a:pt x="85" y="50"/>
                  <a:pt x="85" y="50"/>
                </a:cubicBezTo>
                <a:cubicBezTo>
                  <a:pt x="87" y="49"/>
                  <a:pt x="89" y="50"/>
                  <a:pt x="91" y="53"/>
                </a:cubicBezTo>
                <a:cubicBezTo>
                  <a:pt x="92" y="55"/>
                  <a:pt x="91" y="57"/>
                  <a:pt x="88" y="58"/>
                </a:cubicBezTo>
                <a:cubicBezTo>
                  <a:pt x="84" y="60"/>
                  <a:pt x="84" y="60"/>
                  <a:pt x="84" y="60"/>
                </a:cubicBezTo>
                <a:cubicBezTo>
                  <a:pt x="84" y="61"/>
                  <a:pt x="83" y="61"/>
                  <a:pt x="83" y="61"/>
                </a:cubicBezTo>
                <a:close/>
                <a:moveTo>
                  <a:pt x="103" y="52"/>
                </a:moveTo>
                <a:cubicBezTo>
                  <a:pt x="101" y="52"/>
                  <a:pt x="99" y="51"/>
                  <a:pt x="99" y="49"/>
                </a:cubicBezTo>
                <a:cubicBezTo>
                  <a:pt x="98" y="47"/>
                  <a:pt x="99" y="44"/>
                  <a:pt x="101" y="43"/>
                </a:cubicBezTo>
                <a:cubicBezTo>
                  <a:pt x="105" y="41"/>
                  <a:pt x="105" y="41"/>
                  <a:pt x="105" y="41"/>
                </a:cubicBezTo>
                <a:cubicBezTo>
                  <a:pt x="107" y="40"/>
                  <a:pt x="110" y="41"/>
                  <a:pt x="111" y="44"/>
                </a:cubicBezTo>
                <a:cubicBezTo>
                  <a:pt x="112" y="46"/>
                  <a:pt x="111" y="49"/>
                  <a:pt x="108" y="50"/>
                </a:cubicBezTo>
                <a:cubicBezTo>
                  <a:pt x="104" y="51"/>
                  <a:pt x="104" y="51"/>
                  <a:pt x="104" y="51"/>
                </a:cubicBezTo>
                <a:cubicBezTo>
                  <a:pt x="104" y="52"/>
                  <a:pt x="103" y="52"/>
                  <a:pt x="103" y="52"/>
                </a:cubicBezTo>
                <a:close/>
                <a:moveTo>
                  <a:pt x="123" y="43"/>
                </a:moveTo>
                <a:cubicBezTo>
                  <a:pt x="121" y="43"/>
                  <a:pt x="119" y="42"/>
                  <a:pt x="119" y="40"/>
                </a:cubicBezTo>
                <a:cubicBezTo>
                  <a:pt x="118" y="38"/>
                  <a:pt x="119" y="35"/>
                  <a:pt x="121" y="35"/>
                </a:cubicBezTo>
                <a:cubicBezTo>
                  <a:pt x="125" y="33"/>
                  <a:pt x="125" y="33"/>
                  <a:pt x="125" y="33"/>
                </a:cubicBezTo>
                <a:cubicBezTo>
                  <a:pt x="128" y="32"/>
                  <a:pt x="130" y="33"/>
                  <a:pt x="131" y="35"/>
                </a:cubicBezTo>
                <a:cubicBezTo>
                  <a:pt x="132" y="38"/>
                  <a:pt x="131" y="40"/>
                  <a:pt x="129" y="41"/>
                </a:cubicBezTo>
                <a:cubicBezTo>
                  <a:pt x="125" y="43"/>
                  <a:pt x="125" y="43"/>
                  <a:pt x="125" y="43"/>
                </a:cubicBezTo>
                <a:cubicBezTo>
                  <a:pt x="124" y="43"/>
                  <a:pt x="123" y="43"/>
                  <a:pt x="123" y="43"/>
                </a:cubicBezTo>
                <a:close/>
                <a:moveTo>
                  <a:pt x="143" y="35"/>
                </a:moveTo>
                <a:cubicBezTo>
                  <a:pt x="142" y="35"/>
                  <a:pt x="140" y="34"/>
                  <a:pt x="139" y="32"/>
                </a:cubicBezTo>
                <a:cubicBezTo>
                  <a:pt x="138" y="30"/>
                  <a:pt x="140" y="27"/>
                  <a:pt x="142" y="27"/>
                </a:cubicBezTo>
                <a:cubicBezTo>
                  <a:pt x="146" y="25"/>
                  <a:pt x="146" y="25"/>
                  <a:pt x="146" y="25"/>
                </a:cubicBezTo>
                <a:cubicBezTo>
                  <a:pt x="148" y="24"/>
                  <a:pt x="151" y="26"/>
                  <a:pt x="152" y="28"/>
                </a:cubicBezTo>
                <a:cubicBezTo>
                  <a:pt x="153" y="30"/>
                  <a:pt x="151" y="33"/>
                  <a:pt x="149" y="33"/>
                </a:cubicBezTo>
                <a:cubicBezTo>
                  <a:pt x="145" y="35"/>
                  <a:pt x="145" y="35"/>
                  <a:pt x="145" y="35"/>
                </a:cubicBezTo>
                <a:cubicBezTo>
                  <a:pt x="144" y="35"/>
                  <a:pt x="144" y="35"/>
                  <a:pt x="143" y="35"/>
                </a:cubicBezTo>
                <a:close/>
                <a:moveTo>
                  <a:pt x="164" y="28"/>
                </a:moveTo>
                <a:cubicBezTo>
                  <a:pt x="162" y="28"/>
                  <a:pt x="161" y="27"/>
                  <a:pt x="160" y="25"/>
                </a:cubicBezTo>
                <a:cubicBezTo>
                  <a:pt x="159" y="23"/>
                  <a:pt x="161" y="20"/>
                  <a:pt x="163" y="19"/>
                </a:cubicBezTo>
                <a:cubicBezTo>
                  <a:pt x="167" y="18"/>
                  <a:pt x="167" y="18"/>
                  <a:pt x="167" y="18"/>
                </a:cubicBezTo>
                <a:cubicBezTo>
                  <a:pt x="169" y="17"/>
                  <a:pt x="172" y="18"/>
                  <a:pt x="173" y="21"/>
                </a:cubicBezTo>
                <a:cubicBezTo>
                  <a:pt x="173" y="23"/>
                  <a:pt x="172" y="26"/>
                  <a:pt x="170" y="26"/>
                </a:cubicBezTo>
                <a:cubicBezTo>
                  <a:pt x="166" y="28"/>
                  <a:pt x="166" y="28"/>
                  <a:pt x="166" y="28"/>
                </a:cubicBezTo>
                <a:cubicBezTo>
                  <a:pt x="165" y="28"/>
                  <a:pt x="165" y="28"/>
                  <a:pt x="164" y="28"/>
                </a:cubicBezTo>
                <a:close/>
                <a:moveTo>
                  <a:pt x="185" y="21"/>
                </a:moveTo>
                <a:cubicBezTo>
                  <a:pt x="183" y="21"/>
                  <a:pt x="182" y="20"/>
                  <a:pt x="181" y="18"/>
                </a:cubicBezTo>
                <a:cubicBezTo>
                  <a:pt x="180" y="16"/>
                  <a:pt x="182" y="13"/>
                  <a:pt x="184" y="13"/>
                </a:cubicBezTo>
                <a:cubicBezTo>
                  <a:pt x="188" y="11"/>
                  <a:pt x="188" y="11"/>
                  <a:pt x="188" y="11"/>
                </a:cubicBezTo>
                <a:cubicBezTo>
                  <a:pt x="191" y="11"/>
                  <a:pt x="193" y="12"/>
                  <a:pt x="194" y="14"/>
                </a:cubicBezTo>
                <a:cubicBezTo>
                  <a:pt x="194" y="17"/>
                  <a:pt x="193" y="19"/>
                  <a:pt x="191" y="20"/>
                </a:cubicBezTo>
                <a:cubicBezTo>
                  <a:pt x="187" y="21"/>
                  <a:pt x="187" y="21"/>
                  <a:pt x="187" y="21"/>
                </a:cubicBezTo>
                <a:cubicBezTo>
                  <a:pt x="186" y="21"/>
                  <a:pt x="186" y="21"/>
                  <a:pt x="185" y="21"/>
                </a:cubicBezTo>
                <a:close/>
                <a:moveTo>
                  <a:pt x="207" y="15"/>
                </a:moveTo>
                <a:cubicBezTo>
                  <a:pt x="205" y="15"/>
                  <a:pt x="203" y="14"/>
                  <a:pt x="202" y="12"/>
                </a:cubicBezTo>
                <a:cubicBezTo>
                  <a:pt x="202" y="10"/>
                  <a:pt x="203" y="7"/>
                  <a:pt x="205" y="7"/>
                </a:cubicBezTo>
                <a:cubicBezTo>
                  <a:pt x="210" y="6"/>
                  <a:pt x="210" y="6"/>
                  <a:pt x="210" y="6"/>
                </a:cubicBezTo>
                <a:cubicBezTo>
                  <a:pt x="212" y="5"/>
                  <a:pt x="214" y="6"/>
                  <a:pt x="215" y="9"/>
                </a:cubicBezTo>
                <a:cubicBezTo>
                  <a:pt x="216" y="11"/>
                  <a:pt x="214" y="14"/>
                  <a:pt x="212" y="14"/>
                </a:cubicBezTo>
                <a:cubicBezTo>
                  <a:pt x="208" y="15"/>
                  <a:pt x="208" y="15"/>
                  <a:pt x="208" y="15"/>
                </a:cubicBezTo>
                <a:cubicBezTo>
                  <a:pt x="207" y="15"/>
                  <a:pt x="207" y="15"/>
                  <a:pt x="207" y="15"/>
                </a:cubicBezTo>
                <a:close/>
                <a:moveTo>
                  <a:pt x="228" y="10"/>
                </a:moveTo>
                <a:cubicBezTo>
                  <a:pt x="226" y="10"/>
                  <a:pt x="224" y="9"/>
                  <a:pt x="224" y="7"/>
                </a:cubicBezTo>
                <a:cubicBezTo>
                  <a:pt x="223" y="4"/>
                  <a:pt x="225" y="2"/>
                  <a:pt x="227" y="1"/>
                </a:cubicBezTo>
                <a:cubicBezTo>
                  <a:pt x="231" y="0"/>
                  <a:pt x="231" y="0"/>
                  <a:pt x="231" y="0"/>
                </a:cubicBezTo>
                <a:cubicBezTo>
                  <a:pt x="234" y="0"/>
                  <a:pt x="236" y="1"/>
                  <a:pt x="237" y="4"/>
                </a:cubicBezTo>
                <a:cubicBezTo>
                  <a:pt x="237" y="6"/>
                  <a:pt x="236" y="9"/>
                  <a:pt x="233" y="9"/>
                </a:cubicBezTo>
                <a:cubicBezTo>
                  <a:pt x="229" y="10"/>
                  <a:pt x="229" y="10"/>
                  <a:pt x="229" y="10"/>
                </a:cubicBezTo>
                <a:lnTo>
                  <a:pt x="228" y="1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9" name="Freeform: Shape 10"/>
          <p:cNvSpPr/>
          <p:nvPr/>
        </p:nvSpPr>
        <p:spPr bwMode="auto">
          <a:xfrm>
            <a:off x="4849364" y="2425906"/>
            <a:ext cx="36293" cy="33701"/>
          </a:xfrm>
          <a:custGeom>
            <a:avLst/>
            <a:gdLst>
              <a:gd name="T0" fmla="*/ 5 w 12"/>
              <a:gd name="T1" fmla="*/ 11 h 11"/>
              <a:gd name="T2" fmla="*/ 1 w 12"/>
              <a:gd name="T3" fmla="*/ 9 h 11"/>
              <a:gd name="T4" fmla="*/ 2 w 12"/>
              <a:gd name="T5" fmla="*/ 3 h 11"/>
              <a:gd name="T6" fmla="*/ 4 w 12"/>
              <a:gd name="T7" fmla="*/ 2 h 11"/>
              <a:gd name="T8" fmla="*/ 10 w 12"/>
              <a:gd name="T9" fmla="*/ 3 h 11"/>
              <a:gd name="T10" fmla="*/ 9 w 12"/>
              <a:gd name="T11" fmla="*/ 9 h 11"/>
              <a:gd name="T12" fmla="*/ 7 w 12"/>
              <a:gd name="T13" fmla="*/ 10 h 11"/>
              <a:gd name="T14" fmla="*/ 5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5" y="11"/>
                </a:moveTo>
                <a:cubicBezTo>
                  <a:pt x="3" y="11"/>
                  <a:pt x="2" y="11"/>
                  <a:pt x="1" y="9"/>
                </a:cubicBezTo>
                <a:cubicBezTo>
                  <a:pt x="0" y="7"/>
                  <a:pt x="0" y="4"/>
                  <a:pt x="2" y="3"/>
                </a:cubicBezTo>
                <a:cubicBezTo>
                  <a:pt x="4" y="2"/>
                  <a:pt x="4" y="2"/>
                  <a:pt x="4" y="2"/>
                </a:cubicBezTo>
                <a:cubicBezTo>
                  <a:pt x="6" y="0"/>
                  <a:pt x="9" y="1"/>
                  <a:pt x="10" y="3"/>
                </a:cubicBezTo>
                <a:cubicBezTo>
                  <a:pt x="12" y="5"/>
                  <a:pt x="11" y="8"/>
                  <a:pt x="9" y="9"/>
                </a:cubicBezTo>
                <a:cubicBezTo>
                  <a:pt x="7" y="10"/>
                  <a:pt x="7" y="10"/>
                  <a:pt x="7" y="10"/>
                </a:cubicBezTo>
                <a:cubicBezTo>
                  <a:pt x="7" y="11"/>
                  <a:pt x="6" y="11"/>
                  <a:pt x="5"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10" name="Freeform: Shape 11"/>
          <p:cNvSpPr/>
          <p:nvPr/>
        </p:nvSpPr>
        <p:spPr bwMode="auto">
          <a:xfrm>
            <a:off x="7305626" y="2425906"/>
            <a:ext cx="37590" cy="33701"/>
          </a:xfrm>
          <a:custGeom>
            <a:avLst/>
            <a:gdLst>
              <a:gd name="T0" fmla="*/ 7 w 12"/>
              <a:gd name="T1" fmla="*/ 11 h 11"/>
              <a:gd name="T2" fmla="*/ 4 w 12"/>
              <a:gd name="T3" fmla="*/ 10 h 11"/>
              <a:gd name="T4" fmla="*/ 2 w 12"/>
              <a:gd name="T5" fmla="*/ 9 h 11"/>
              <a:gd name="T6" fmla="*/ 1 w 12"/>
              <a:gd name="T7" fmla="*/ 2 h 11"/>
              <a:gd name="T8" fmla="*/ 7 w 12"/>
              <a:gd name="T9" fmla="*/ 1 h 11"/>
              <a:gd name="T10" fmla="*/ 9 w 12"/>
              <a:gd name="T11" fmla="*/ 2 h 11"/>
              <a:gd name="T12" fmla="*/ 10 w 12"/>
              <a:gd name="T13" fmla="*/ 9 h 11"/>
              <a:gd name="T14" fmla="*/ 7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7" y="11"/>
                </a:moveTo>
                <a:cubicBezTo>
                  <a:pt x="6" y="11"/>
                  <a:pt x="5" y="10"/>
                  <a:pt x="4" y="10"/>
                </a:cubicBezTo>
                <a:cubicBezTo>
                  <a:pt x="2" y="9"/>
                  <a:pt x="2" y="9"/>
                  <a:pt x="2" y="9"/>
                </a:cubicBezTo>
                <a:cubicBezTo>
                  <a:pt x="0" y="7"/>
                  <a:pt x="0" y="4"/>
                  <a:pt x="1" y="2"/>
                </a:cubicBezTo>
                <a:cubicBezTo>
                  <a:pt x="2" y="0"/>
                  <a:pt x="5" y="0"/>
                  <a:pt x="7" y="1"/>
                </a:cubicBezTo>
                <a:cubicBezTo>
                  <a:pt x="9" y="2"/>
                  <a:pt x="9" y="2"/>
                  <a:pt x="9" y="2"/>
                </a:cubicBezTo>
                <a:cubicBezTo>
                  <a:pt x="11" y="4"/>
                  <a:pt x="12" y="7"/>
                  <a:pt x="10" y="9"/>
                </a:cubicBezTo>
                <a:cubicBezTo>
                  <a:pt x="9" y="10"/>
                  <a:pt x="8" y="11"/>
                  <a:pt x="7"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11" name="Freeform: Shape 12"/>
          <p:cNvSpPr/>
          <p:nvPr/>
        </p:nvSpPr>
        <p:spPr bwMode="auto">
          <a:xfrm>
            <a:off x="6551250" y="2107045"/>
            <a:ext cx="738823" cy="318860"/>
          </a:xfrm>
          <a:custGeom>
            <a:avLst/>
            <a:gdLst>
              <a:gd name="T0" fmla="*/ 233 w 241"/>
              <a:gd name="T1" fmla="*/ 103 h 104"/>
              <a:gd name="T2" fmla="*/ 228 w 241"/>
              <a:gd name="T3" fmla="*/ 94 h 104"/>
              <a:gd name="T4" fmla="*/ 238 w 241"/>
              <a:gd name="T5" fmla="*/ 95 h 104"/>
              <a:gd name="T6" fmla="*/ 236 w 241"/>
              <a:gd name="T7" fmla="*/ 104 h 104"/>
              <a:gd name="T8" fmla="*/ 214 w 241"/>
              <a:gd name="T9" fmla="*/ 91 h 104"/>
              <a:gd name="T10" fmla="*/ 209 w 241"/>
              <a:gd name="T11" fmla="*/ 83 h 104"/>
              <a:gd name="T12" fmla="*/ 219 w 241"/>
              <a:gd name="T13" fmla="*/ 84 h 104"/>
              <a:gd name="T14" fmla="*/ 217 w 241"/>
              <a:gd name="T15" fmla="*/ 92 h 104"/>
              <a:gd name="T16" fmla="*/ 195 w 241"/>
              <a:gd name="T17" fmla="*/ 80 h 104"/>
              <a:gd name="T18" fmla="*/ 189 w 241"/>
              <a:gd name="T19" fmla="*/ 72 h 104"/>
              <a:gd name="T20" fmla="*/ 199 w 241"/>
              <a:gd name="T21" fmla="*/ 73 h 104"/>
              <a:gd name="T22" fmla="*/ 197 w 241"/>
              <a:gd name="T23" fmla="*/ 81 h 104"/>
              <a:gd name="T24" fmla="*/ 175 w 241"/>
              <a:gd name="T25" fmla="*/ 70 h 104"/>
              <a:gd name="T26" fmla="*/ 170 w 241"/>
              <a:gd name="T27" fmla="*/ 62 h 104"/>
              <a:gd name="T28" fmla="*/ 179 w 241"/>
              <a:gd name="T29" fmla="*/ 62 h 104"/>
              <a:gd name="T30" fmla="*/ 177 w 241"/>
              <a:gd name="T31" fmla="*/ 70 h 104"/>
              <a:gd name="T32" fmla="*/ 156 w 241"/>
              <a:gd name="T33" fmla="*/ 60 h 104"/>
              <a:gd name="T34" fmla="*/ 149 w 241"/>
              <a:gd name="T35" fmla="*/ 52 h 104"/>
              <a:gd name="T36" fmla="*/ 159 w 241"/>
              <a:gd name="T37" fmla="*/ 52 h 104"/>
              <a:gd name="T38" fmla="*/ 157 w 241"/>
              <a:gd name="T39" fmla="*/ 61 h 104"/>
              <a:gd name="T40" fmla="*/ 135 w 241"/>
              <a:gd name="T41" fmla="*/ 51 h 104"/>
              <a:gd name="T42" fmla="*/ 129 w 241"/>
              <a:gd name="T43" fmla="*/ 43 h 104"/>
              <a:gd name="T44" fmla="*/ 139 w 241"/>
              <a:gd name="T45" fmla="*/ 43 h 104"/>
              <a:gd name="T46" fmla="*/ 137 w 241"/>
              <a:gd name="T47" fmla="*/ 51 h 104"/>
              <a:gd name="T48" fmla="*/ 115 w 241"/>
              <a:gd name="T49" fmla="*/ 43 h 104"/>
              <a:gd name="T50" fmla="*/ 108 w 241"/>
              <a:gd name="T51" fmla="*/ 35 h 104"/>
              <a:gd name="T52" fmla="*/ 118 w 241"/>
              <a:gd name="T53" fmla="*/ 34 h 104"/>
              <a:gd name="T54" fmla="*/ 116 w 241"/>
              <a:gd name="T55" fmla="*/ 43 h 104"/>
              <a:gd name="T56" fmla="*/ 94 w 241"/>
              <a:gd name="T57" fmla="*/ 35 h 104"/>
              <a:gd name="T58" fmla="*/ 87 w 241"/>
              <a:gd name="T59" fmla="*/ 28 h 104"/>
              <a:gd name="T60" fmla="*/ 97 w 241"/>
              <a:gd name="T61" fmla="*/ 26 h 104"/>
              <a:gd name="T62" fmla="*/ 95 w 241"/>
              <a:gd name="T63" fmla="*/ 35 h 104"/>
              <a:gd name="T64" fmla="*/ 73 w 241"/>
              <a:gd name="T65" fmla="*/ 27 h 104"/>
              <a:gd name="T66" fmla="*/ 66 w 241"/>
              <a:gd name="T67" fmla="*/ 21 h 104"/>
              <a:gd name="T68" fmla="*/ 76 w 241"/>
              <a:gd name="T69" fmla="*/ 19 h 104"/>
              <a:gd name="T70" fmla="*/ 74 w 241"/>
              <a:gd name="T71" fmla="*/ 28 h 104"/>
              <a:gd name="T72" fmla="*/ 52 w 241"/>
              <a:gd name="T73" fmla="*/ 21 h 104"/>
              <a:gd name="T74" fmla="*/ 44 w 241"/>
              <a:gd name="T75" fmla="*/ 14 h 104"/>
              <a:gd name="T76" fmla="*/ 54 w 241"/>
              <a:gd name="T77" fmla="*/ 12 h 104"/>
              <a:gd name="T78" fmla="*/ 53 w 241"/>
              <a:gd name="T79" fmla="*/ 21 h 104"/>
              <a:gd name="T80" fmla="*/ 30 w 241"/>
              <a:gd name="T81" fmla="*/ 15 h 104"/>
              <a:gd name="T82" fmla="*/ 23 w 241"/>
              <a:gd name="T83" fmla="*/ 9 h 104"/>
              <a:gd name="T84" fmla="*/ 32 w 241"/>
              <a:gd name="T85" fmla="*/ 7 h 104"/>
              <a:gd name="T86" fmla="*/ 31 w 241"/>
              <a:gd name="T87" fmla="*/ 15 h 104"/>
              <a:gd name="T88" fmla="*/ 9 w 241"/>
              <a:gd name="T89" fmla="*/ 10 h 104"/>
              <a:gd name="T90" fmla="*/ 1 w 241"/>
              <a:gd name="T91" fmla="*/ 4 h 104"/>
              <a:gd name="T92" fmla="*/ 11 w 241"/>
              <a:gd name="T93" fmla="*/ 1 h 104"/>
              <a:gd name="T94" fmla="*/ 10 w 241"/>
              <a:gd name="T95" fmla="*/ 1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 h="104">
                <a:moveTo>
                  <a:pt x="236" y="104"/>
                </a:moveTo>
                <a:cubicBezTo>
                  <a:pt x="235" y="104"/>
                  <a:pt x="234" y="103"/>
                  <a:pt x="233" y="103"/>
                </a:cubicBezTo>
                <a:cubicBezTo>
                  <a:pt x="230" y="101"/>
                  <a:pt x="230" y="101"/>
                  <a:pt x="230" y="101"/>
                </a:cubicBezTo>
                <a:cubicBezTo>
                  <a:pt x="228" y="99"/>
                  <a:pt x="227" y="96"/>
                  <a:pt x="228" y="94"/>
                </a:cubicBezTo>
                <a:cubicBezTo>
                  <a:pt x="230" y="92"/>
                  <a:pt x="232" y="92"/>
                  <a:pt x="234" y="93"/>
                </a:cubicBezTo>
                <a:cubicBezTo>
                  <a:pt x="238" y="95"/>
                  <a:pt x="238" y="95"/>
                  <a:pt x="238" y="95"/>
                </a:cubicBezTo>
                <a:cubicBezTo>
                  <a:pt x="240" y="97"/>
                  <a:pt x="241" y="99"/>
                  <a:pt x="240" y="101"/>
                </a:cubicBezTo>
                <a:cubicBezTo>
                  <a:pt x="239" y="103"/>
                  <a:pt x="237" y="104"/>
                  <a:pt x="236" y="104"/>
                </a:cubicBezTo>
                <a:close/>
                <a:moveTo>
                  <a:pt x="217" y="92"/>
                </a:moveTo>
                <a:cubicBezTo>
                  <a:pt x="216" y="92"/>
                  <a:pt x="215" y="92"/>
                  <a:pt x="214" y="91"/>
                </a:cubicBezTo>
                <a:cubicBezTo>
                  <a:pt x="211" y="89"/>
                  <a:pt x="211" y="89"/>
                  <a:pt x="211" y="89"/>
                </a:cubicBezTo>
                <a:cubicBezTo>
                  <a:pt x="209" y="88"/>
                  <a:pt x="208" y="85"/>
                  <a:pt x="209" y="83"/>
                </a:cubicBezTo>
                <a:cubicBezTo>
                  <a:pt x="210" y="81"/>
                  <a:pt x="213" y="80"/>
                  <a:pt x="215" y="81"/>
                </a:cubicBezTo>
                <a:cubicBezTo>
                  <a:pt x="219" y="84"/>
                  <a:pt x="219" y="84"/>
                  <a:pt x="219" y="84"/>
                </a:cubicBezTo>
                <a:cubicBezTo>
                  <a:pt x="221" y="85"/>
                  <a:pt x="222" y="88"/>
                  <a:pt x="221" y="90"/>
                </a:cubicBezTo>
                <a:cubicBezTo>
                  <a:pt x="220" y="91"/>
                  <a:pt x="218" y="92"/>
                  <a:pt x="217" y="92"/>
                </a:cubicBezTo>
                <a:close/>
                <a:moveTo>
                  <a:pt x="197" y="81"/>
                </a:moveTo>
                <a:cubicBezTo>
                  <a:pt x="197" y="81"/>
                  <a:pt x="196" y="81"/>
                  <a:pt x="195" y="80"/>
                </a:cubicBezTo>
                <a:cubicBezTo>
                  <a:pt x="191" y="78"/>
                  <a:pt x="191" y="78"/>
                  <a:pt x="191" y="78"/>
                </a:cubicBezTo>
                <a:cubicBezTo>
                  <a:pt x="189" y="77"/>
                  <a:pt x="188" y="74"/>
                  <a:pt x="189" y="72"/>
                </a:cubicBezTo>
                <a:cubicBezTo>
                  <a:pt x="191" y="70"/>
                  <a:pt x="193" y="69"/>
                  <a:pt x="195" y="70"/>
                </a:cubicBezTo>
                <a:cubicBezTo>
                  <a:pt x="199" y="73"/>
                  <a:pt x="199" y="73"/>
                  <a:pt x="199" y="73"/>
                </a:cubicBezTo>
                <a:cubicBezTo>
                  <a:pt x="202" y="74"/>
                  <a:pt x="202" y="76"/>
                  <a:pt x="201" y="79"/>
                </a:cubicBezTo>
                <a:cubicBezTo>
                  <a:pt x="200" y="80"/>
                  <a:pt x="199" y="81"/>
                  <a:pt x="197" y="81"/>
                </a:cubicBezTo>
                <a:close/>
                <a:moveTo>
                  <a:pt x="177" y="70"/>
                </a:moveTo>
                <a:cubicBezTo>
                  <a:pt x="177" y="70"/>
                  <a:pt x="176" y="70"/>
                  <a:pt x="175" y="70"/>
                </a:cubicBezTo>
                <a:cubicBezTo>
                  <a:pt x="172" y="68"/>
                  <a:pt x="172" y="68"/>
                  <a:pt x="172" y="68"/>
                </a:cubicBezTo>
                <a:cubicBezTo>
                  <a:pt x="169" y="67"/>
                  <a:pt x="168" y="64"/>
                  <a:pt x="170" y="62"/>
                </a:cubicBezTo>
                <a:cubicBezTo>
                  <a:pt x="171" y="60"/>
                  <a:pt x="173" y="59"/>
                  <a:pt x="175" y="60"/>
                </a:cubicBezTo>
                <a:cubicBezTo>
                  <a:pt x="179" y="62"/>
                  <a:pt x="179" y="62"/>
                  <a:pt x="179" y="62"/>
                </a:cubicBezTo>
                <a:cubicBezTo>
                  <a:pt x="182" y="63"/>
                  <a:pt x="183" y="66"/>
                  <a:pt x="181" y="68"/>
                </a:cubicBezTo>
                <a:cubicBezTo>
                  <a:pt x="181" y="70"/>
                  <a:pt x="179" y="70"/>
                  <a:pt x="177" y="70"/>
                </a:cubicBezTo>
                <a:close/>
                <a:moveTo>
                  <a:pt x="157" y="61"/>
                </a:moveTo>
                <a:cubicBezTo>
                  <a:pt x="157" y="61"/>
                  <a:pt x="156" y="60"/>
                  <a:pt x="156" y="60"/>
                </a:cubicBezTo>
                <a:cubicBezTo>
                  <a:pt x="151" y="58"/>
                  <a:pt x="151" y="58"/>
                  <a:pt x="151" y="58"/>
                </a:cubicBezTo>
                <a:cubicBezTo>
                  <a:pt x="149" y="57"/>
                  <a:pt x="148" y="55"/>
                  <a:pt x="149" y="52"/>
                </a:cubicBezTo>
                <a:cubicBezTo>
                  <a:pt x="150" y="50"/>
                  <a:pt x="153" y="49"/>
                  <a:pt x="155" y="50"/>
                </a:cubicBezTo>
                <a:cubicBezTo>
                  <a:pt x="159" y="52"/>
                  <a:pt x="159" y="52"/>
                  <a:pt x="159" y="52"/>
                </a:cubicBezTo>
                <a:cubicBezTo>
                  <a:pt x="161" y="53"/>
                  <a:pt x="162" y="56"/>
                  <a:pt x="161" y="58"/>
                </a:cubicBezTo>
                <a:cubicBezTo>
                  <a:pt x="161" y="60"/>
                  <a:pt x="159" y="61"/>
                  <a:pt x="157" y="61"/>
                </a:cubicBezTo>
                <a:close/>
                <a:moveTo>
                  <a:pt x="137" y="51"/>
                </a:moveTo>
                <a:cubicBezTo>
                  <a:pt x="136" y="51"/>
                  <a:pt x="136" y="51"/>
                  <a:pt x="135" y="51"/>
                </a:cubicBezTo>
                <a:cubicBezTo>
                  <a:pt x="131" y="49"/>
                  <a:pt x="131" y="49"/>
                  <a:pt x="131" y="49"/>
                </a:cubicBezTo>
                <a:cubicBezTo>
                  <a:pt x="129" y="48"/>
                  <a:pt x="128" y="46"/>
                  <a:pt x="129" y="43"/>
                </a:cubicBezTo>
                <a:cubicBezTo>
                  <a:pt x="130" y="41"/>
                  <a:pt x="132" y="40"/>
                  <a:pt x="135" y="41"/>
                </a:cubicBezTo>
                <a:cubicBezTo>
                  <a:pt x="139" y="43"/>
                  <a:pt x="139" y="43"/>
                  <a:pt x="139" y="43"/>
                </a:cubicBezTo>
                <a:cubicBezTo>
                  <a:pt x="141" y="44"/>
                  <a:pt x="142" y="46"/>
                  <a:pt x="141" y="49"/>
                </a:cubicBezTo>
                <a:cubicBezTo>
                  <a:pt x="140" y="50"/>
                  <a:pt x="139" y="51"/>
                  <a:pt x="137" y="51"/>
                </a:cubicBezTo>
                <a:close/>
                <a:moveTo>
                  <a:pt x="116" y="43"/>
                </a:moveTo>
                <a:cubicBezTo>
                  <a:pt x="116" y="43"/>
                  <a:pt x="115" y="43"/>
                  <a:pt x="115" y="43"/>
                </a:cubicBezTo>
                <a:cubicBezTo>
                  <a:pt x="111" y="41"/>
                  <a:pt x="111" y="41"/>
                  <a:pt x="111" y="41"/>
                </a:cubicBezTo>
                <a:cubicBezTo>
                  <a:pt x="108" y="40"/>
                  <a:pt x="107" y="37"/>
                  <a:pt x="108" y="35"/>
                </a:cubicBezTo>
                <a:cubicBezTo>
                  <a:pt x="109" y="33"/>
                  <a:pt x="112" y="32"/>
                  <a:pt x="114" y="33"/>
                </a:cubicBezTo>
                <a:cubicBezTo>
                  <a:pt x="118" y="34"/>
                  <a:pt x="118" y="34"/>
                  <a:pt x="118" y="34"/>
                </a:cubicBezTo>
                <a:cubicBezTo>
                  <a:pt x="120" y="35"/>
                  <a:pt x="121" y="38"/>
                  <a:pt x="120" y="40"/>
                </a:cubicBezTo>
                <a:cubicBezTo>
                  <a:pt x="120" y="42"/>
                  <a:pt x="118" y="43"/>
                  <a:pt x="116" y="43"/>
                </a:cubicBezTo>
                <a:close/>
                <a:moveTo>
                  <a:pt x="95" y="35"/>
                </a:moveTo>
                <a:cubicBezTo>
                  <a:pt x="95" y="35"/>
                  <a:pt x="94" y="35"/>
                  <a:pt x="94" y="35"/>
                </a:cubicBezTo>
                <a:cubicBezTo>
                  <a:pt x="90" y="33"/>
                  <a:pt x="90" y="33"/>
                  <a:pt x="90" y="33"/>
                </a:cubicBezTo>
                <a:cubicBezTo>
                  <a:pt x="87" y="32"/>
                  <a:pt x="86" y="30"/>
                  <a:pt x="87" y="28"/>
                </a:cubicBezTo>
                <a:cubicBezTo>
                  <a:pt x="88" y="25"/>
                  <a:pt x="90" y="24"/>
                  <a:pt x="93" y="25"/>
                </a:cubicBezTo>
                <a:cubicBezTo>
                  <a:pt x="97" y="26"/>
                  <a:pt x="97" y="26"/>
                  <a:pt x="97" y="26"/>
                </a:cubicBezTo>
                <a:cubicBezTo>
                  <a:pt x="99" y="27"/>
                  <a:pt x="100" y="30"/>
                  <a:pt x="100" y="32"/>
                </a:cubicBezTo>
                <a:cubicBezTo>
                  <a:pt x="99" y="34"/>
                  <a:pt x="97" y="35"/>
                  <a:pt x="95" y="35"/>
                </a:cubicBezTo>
                <a:close/>
                <a:moveTo>
                  <a:pt x="74" y="28"/>
                </a:moveTo>
                <a:cubicBezTo>
                  <a:pt x="74" y="28"/>
                  <a:pt x="73" y="28"/>
                  <a:pt x="73" y="27"/>
                </a:cubicBezTo>
                <a:cubicBezTo>
                  <a:pt x="69" y="26"/>
                  <a:pt x="69" y="26"/>
                  <a:pt x="69" y="26"/>
                </a:cubicBezTo>
                <a:cubicBezTo>
                  <a:pt x="66" y="25"/>
                  <a:pt x="65" y="23"/>
                  <a:pt x="66" y="21"/>
                </a:cubicBezTo>
                <a:cubicBezTo>
                  <a:pt x="67" y="18"/>
                  <a:pt x="69" y="17"/>
                  <a:pt x="71" y="18"/>
                </a:cubicBezTo>
                <a:cubicBezTo>
                  <a:pt x="76" y="19"/>
                  <a:pt x="76" y="19"/>
                  <a:pt x="76" y="19"/>
                </a:cubicBezTo>
                <a:cubicBezTo>
                  <a:pt x="78" y="20"/>
                  <a:pt x="79" y="22"/>
                  <a:pt x="78" y="25"/>
                </a:cubicBezTo>
                <a:cubicBezTo>
                  <a:pt x="78" y="27"/>
                  <a:pt x="76" y="28"/>
                  <a:pt x="74" y="28"/>
                </a:cubicBezTo>
                <a:close/>
                <a:moveTo>
                  <a:pt x="53" y="21"/>
                </a:moveTo>
                <a:cubicBezTo>
                  <a:pt x="52" y="21"/>
                  <a:pt x="52" y="21"/>
                  <a:pt x="52" y="21"/>
                </a:cubicBezTo>
                <a:cubicBezTo>
                  <a:pt x="47" y="20"/>
                  <a:pt x="47" y="20"/>
                  <a:pt x="47" y="20"/>
                </a:cubicBezTo>
                <a:cubicBezTo>
                  <a:pt x="45" y="19"/>
                  <a:pt x="44" y="17"/>
                  <a:pt x="44" y="14"/>
                </a:cubicBezTo>
                <a:cubicBezTo>
                  <a:pt x="45" y="12"/>
                  <a:pt x="47" y="11"/>
                  <a:pt x="50" y="11"/>
                </a:cubicBezTo>
                <a:cubicBezTo>
                  <a:pt x="54" y="12"/>
                  <a:pt x="54" y="12"/>
                  <a:pt x="54" y="12"/>
                </a:cubicBezTo>
                <a:cubicBezTo>
                  <a:pt x="56" y="13"/>
                  <a:pt x="58" y="16"/>
                  <a:pt x="57" y="18"/>
                </a:cubicBezTo>
                <a:cubicBezTo>
                  <a:pt x="57" y="20"/>
                  <a:pt x="55" y="21"/>
                  <a:pt x="53" y="21"/>
                </a:cubicBezTo>
                <a:close/>
                <a:moveTo>
                  <a:pt x="31" y="15"/>
                </a:moveTo>
                <a:cubicBezTo>
                  <a:pt x="31" y="15"/>
                  <a:pt x="31" y="15"/>
                  <a:pt x="30" y="15"/>
                </a:cubicBezTo>
                <a:cubicBezTo>
                  <a:pt x="26" y="14"/>
                  <a:pt x="26" y="14"/>
                  <a:pt x="26" y="14"/>
                </a:cubicBezTo>
                <a:cubicBezTo>
                  <a:pt x="24" y="13"/>
                  <a:pt x="22" y="11"/>
                  <a:pt x="23" y="9"/>
                </a:cubicBezTo>
                <a:cubicBezTo>
                  <a:pt x="23" y="6"/>
                  <a:pt x="26" y="5"/>
                  <a:pt x="28" y="5"/>
                </a:cubicBezTo>
                <a:cubicBezTo>
                  <a:pt x="32" y="7"/>
                  <a:pt x="32" y="7"/>
                  <a:pt x="32" y="7"/>
                </a:cubicBezTo>
                <a:cubicBezTo>
                  <a:pt x="35" y="7"/>
                  <a:pt x="36" y="10"/>
                  <a:pt x="36" y="12"/>
                </a:cubicBezTo>
                <a:cubicBezTo>
                  <a:pt x="35" y="14"/>
                  <a:pt x="33" y="15"/>
                  <a:pt x="31" y="15"/>
                </a:cubicBezTo>
                <a:close/>
                <a:moveTo>
                  <a:pt x="10" y="10"/>
                </a:moveTo>
                <a:cubicBezTo>
                  <a:pt x="9" y="10"/>
                  <a:pt x="9" y="10"/>
                  <a:pt x="9" y="10"/>
                </a:cubicBezTo>
                <a:cubicBezTo>
                  <a:pt x="4" y="9"/>
                  <a:pt x="4" y="9"/>
                  <a:pt x="4" y="9"/>
                </a:cubicBezTo>
                <a:cubicBezTo>
                  <a:pt x="2" y="8"/>
                  <a:pt x="0" y="6"/>
                  <a:pt x="1" y="4"/>
                </a:cubicBezTo>
                <a:cubicBezTo>
                  <a:pt x="1" y="1"/>
                  <a:pt x="4" y="0"/>
                  <a:pt x="6" y="0"/>
                </a:cubicBezTo>
                <a:cubicBezTo>
                  <a:pt x="11" y="1"/>
                  <a:pt x="11" y="1"/>
                  <a:pt x="11" y="1"/>
                </a:cubicBezTo>
                <a:cubicBezTo>
                  <a:pt x="13" y="2"/>
                  <a:pt x="14" y="4"/>
                  <a:pt x="14" y="7"/>
                </a:cubicBezTo>
                <a:cubicBezTo>
                  <a:pt x="13" y="9"/>
                  <a:pt x="12" y="10"/>
                  <a:pt x="10" y="1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12" name="Freeform: Shape 13"/>
          <p:cNvSpPr/>
          <p:nvPr/>
        </p:nvSpPr>
        <p:spPr bwMode="auto">
          <a:xfrm>
            <a:off x="6492920" y="2094084"/>
            <a:ext cx="33701" cy="28517"/>
          </a:xfrm>
          <a:custGeom>
            <a:avLst/>
            <a:gdLst>
              <a:gd name="T0" fmla="*/ 7 w 11"/>
              <a:gd name="T1" fmla="*/ 9 h 9"/>
              <a:gd name="T2" fmla="*/ 6 w 11"/>
              <a:gd name="T3" fmla="*/ 9 h 9"/>
              <a:gd name="T4" fmla="*/ 4 w 11"/>
              <a:gd name="T5" fmla="*/ 9 h 9"/>
              <a:gd name="T6" fmla="*/ 0 w 11"/>
              <a:gd name="T7" fmla="*/ 4 h 9"/>
              <a:gd name="T8" fmla="*/ 5 w 11"/>
              <a:gd name="T9" fmla="*/ 0 h 9"/>
              <a:gd name="T10" fmla="*/ 7 w 11"/>
              <a:gd name="T11" fmla="*/ 1 h 9"/>
              <a:gd name="T12" fmla="*/ 11 w 11"/>
              <a:gd name="T13" fmla="*/ 6 h 9"/>
              <a:gd name="T14" fmla="*/ 7 w 1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7" y="9"/>
                </a:moveTo>
                <a:cubicBezTo>
                  <a:pt x="6" y="9"/>
                  <a:pt x="6" y="9"/>
                  <a:pt x="6" y="9"/>
                </a:cubicBezTo>
                <a:cubicBezTo>
                  <a:pt x="4" y="9"/>
                  <a:pt x="4" y="9"/>
                  <a:pt x="4" y="9"/>
                </a:cubicBezTo>
                <a:cubicBezTo>
                  <a:pt x="1" y="9"/>
                  <a:pt x="0" y="6"/>
                  <a:pt x="0" y="4"/>
                </a:cubicBezTo>
                <a:cubicBezTo>
                  <a:pt x="1" y="1"/>
                  <a:pt x="3" y="0"/>
                  <a:pt x="5" y="0"/>
                </a:cubicBezTo>
                <a:cubicBezTo>
                  <a:pt x="7" y="1"/>
                  <a:pt x="7" y="1"/>
                  <a:pt x="7" y="1"/>
                </a:cubicBezTo>
                <a:cubicBezTo>
                  <a:pt x="10" y="1"/>
                  <a:pt x="11" y="3"/>
                  <a:pt x="11" y="6"/>
                </a:cubicBezTo>
                <a:cubicBezTo>
                  <a:pt x="11" y="8"/>
                  <a:pt x="9" y="9"/>
                  <a:pt x="7" y="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13" name="Freeform: Shape 14"/>
          <p:cNvSpPr/>
          <p:nvPr/>
        </p:nvSpPr>
        <p:spPr bwMode="auto">
          <a:xfrm>
            <a:off x="8247948" y="3837447"/>
            <a:ext cx="29813" cy="33701"/>
          </a:xfrm>
          <a:custGeom>
            <a:avLst/>
            <a:gdLst>
              <a:gd name="T0" fmla="*/ 6 w 10"/>
              <a:gd name="T1" fmla="*/ 11 h 11"/>
              <a:gd name="T2" fmla="*/ 1 w 10"/>
              <a:gd name="T3" fmla="*/ 8 h 11"/>
              <a:gd name="T4" fmla="*/ 1 w 10"/>
              <a:gd name="T5" fmla="*/ 5 h 11"/>
              <a:gd name="T6" fmla="*/ 4 w 10"/>
              <a:gd name="T7" fmla="*/ 0 h 11"/>
              <a:gd name="T8" fmla="*/ 9 w 10"/>
              <a:gd name="T9" fmla="*/ 4 h 11"/>
              <a:gd name="T10" fmla="*/ 10 w 10"/>
              <a:gd name="T11" fmla="*/ 6 h 11"/>
              <a:gd name="T12" fmla="*/ 6 w 1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0" h="11">
                <a:moveTo>
                  <a:pt x="6" y="11"/>
                </a:moveTo>
                <a:cubicBezTo>
                  <a:pt x="3" y="11"/>
                  <a:pt x="2" y="10"/>
                  <a:pt x="1" y="8"/>
                </a:cubicBezTo>
                <a:cubicBezTo>
                  <a:pt x="1" y="5"/>
                  <a:pt x="1" y="5"/>
                  <a:pt x="1" y="5"/>
                </a:cubicBezTo>
                <a:cubicBezTo>
                  <a:pt x="0" y="3"/>
                  <a:pt x="2" y="1"/>
                  <a:pt x="4" y="0"/>
                </a:cubicBezTo>
                <a:cubicBezTo>
                  <a:pt x="7" y="0"/>
                  <a:pt x="9" y="1"/>
                  <a:pt x="9" y="4"/>
                </a:cubicBezTo>
                <a:cubicBezTo>
                  <a:pt x="10" y="6"/>
                  <a:pt x="10" y="6"/>
                  <a:pt x="10" y="6"/>
                </a:cubicBezTo>
                <a:cubicBezTo>
                  <a:pt x="10" y="8"/>
                  <a:pt x="9" y="11"/>
                  <a:pt x="6"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14" name="Freeform: Shape 15"/>
          <p:cNvSpPr/>
          <p:nvPr/>
        </p:nvSpPr>
        <p:spPr bwMode="auto">
          <a:xfrm>
            <a:off x="7934272" y="3063626"/>
            <a:ext cx="331822" cy="746599"/>
          </a:xfrm>
          <a:custGeom>
            <a:avLst/>
            <a:gdLst>
              <a:gd name="T0" fmla="*/ 99 w 108"/>
              <a:gd name="T1" fmla="*/ 240 h 243"/>
              <a:gd name="T2" fmla="*/ 101 w 108"/>
              <a:gd name="T3" fmla="*/ 230 h 243"/>
              <a:gd name="T4" fmla="*/ 108 w 108"/>
              <a:gd name="T5" fmla="*/ 238 h 243"/>
              <a:gd name="T6" fmla="*/ 103 w 108"/>
              <a:gd name="T7" fmla="*/ 243 h 243"/>
              <a:gd name="T8" fmla="*/ 94 w 108"/>
              <a:gd name="T9" fmla="*/ 218 h 243"/>
              <a:gd name="T10" fmla="*/ 96 w 108"/>
              <a:gd name="T11" fmla="*/ 208 h 243"/>
              <a:gd name="T12" fmla="*/ 102 w 108"/>
              <a:gd name="T13" fmla="*/ 216 h 243"/>
              <a:gd name="T14" fmla="*/ 98 w 108"/>
              <a:gd name="T15" fmla="*/ 221 h 243"/>
              <a:gd name="T16" fmla="*/ 88 w 108"/>
              <a:gd name="T17" fmla="*/ 196 h 243"/>
              <a:gd name="T18" fmla="*/ 90 w 108"/>
              <a:gd name="T19" fmla="*/ 186 h 243"/>
              <a:gd name="T20" fmla="*/ 96 w 108"/>
              <a:gd name="T21" fmla="*/ 193 h 243"/>
              <a:gd name="T22" fmla="*/ 92 w 108"/>
              <a:gd name="T23" fmla="*/ 199 h 243"/>
              <a:gd name="T24" fmla="*/ 81 w 108"/>
              <a:gd name="T25" fmla="*/ 174 h 243"/>
              <a:gd name="T26" fmla="*/ 83 w 108"/>
              <a:gd name="T27" fmla="*/ 164 h 243"/>
              <a:gd name="T28" fmla="*/ 90 w 108"/>
              <a:gd name="T29" fmla="*/ 172 h 243"/>
              <a:gd name="T30" fmla="*/ 85 w 108"/>
              <a:gd name="T31" fmla="*/ 177 h 243"/>
              <a:gd name="T32" fmla="*/ 74 w 108"/>
              <a:gd name="T33" fmla="*/ 153 h 243"/>
              <a:gd name="T34" fmla="*/ 75 w 108"/>
              <a:gd name="T35" fmla="*/ 143 h 243"/>
              <a:gd name="T36" fmla="*/ 82 w 108"/>
              <a:gd name="T37" fmla="*/ 150 h 243"/>
              <a:gd name="T38" fmla="*/ 78 w 108"/>
              <a:gd name="T39" fmla="*/ 156 h 243"/>
              <a:gd name="T40" fmla="*/ 66 w 108"/>
              <a:gd name="T41" fmla="*/ 132 h 243"/>
              <a:gd name="T42" fmla="*/ 67 w 108"/>
              <a:gd name="T43" fmla="*/ 122 h 243"/>
              <a:gd name="T44" fmla="*/ 74 w 108"/>
              <a:gd name="T45" fmla="*/ 129 h 243"/>
              <a:gd name="T46" fmla="*/ 70 w 108"/>
              <a:gd name="T47" fmla="*/ 135 h 243"/>
              <a:gd name="T48" fmla="*/ 57 w 108"/>
              <a:gd name="T49" fmla="*/ 111 h 243"/>
              <a:gd name="T50" fmla="*/ 58 w 108"/>
              <a:gd name="T51" fmla="*/ 101 h 243"/>
              <a:gd name="T52" fmla="*/ 65 w 108"/>
              <a:gd name="T53" fmla="*/ 107 h 243"/>
              <a:gd name="T54" fmla="*/ 61 w 108"/>
              <a:gd name="T55" fmla="*/ 114 h 243"/>
              <a:gd name="T56" fmla="*/ 48 w 108"/>
              <a:gd name="T57" fmla="*/ 90 h 243"/>
              <a:gd name="T58" fmla="*/ 48 w 108"/>
              <a:gd name="T59" fmla="*/ 80 h 243"/>
              <a:gd name="T60" fmla="*/ 56 w 108"/>
              <a:gd name="T61" fmla="*/ 87 h 243"/>
              <a:gd name="T62" fmla="*/ 52 w 108"/>
              <a:gd name="T63" fmla="*/ 93 h 243"/>
              <a:gd name="T64" fmla="*/ 38 w 108"/>
              <a:gd name="T65" fmla="*/ 70 h 243"/>
              <a:gd name="T66" fmla="*/ 38 w 108"/>
              <a:gd name="T67" fmla="*/ 60 h 243"/>
              <a:gd name="T68" fmla="*/ 46 w 108"/>
              <a:gd name="T69" fmla="*/ 66 h 243"/>
              <a:gd name="T70" fmla="*/ 42 w 108"/>
              <a:gd name="T71" fmla="*/ 73 h 243"/>
              <a:gd name="T72" fmla="*/ 27 w 108"/>
              <a:gd name="T73" fmla="*/ 50 h 243"/>
              <a:gd name="T74" fmla="*/ 27 w 108"/>
              <a:gd name="T75" fmla="*/ 40 h 243"/>
              <a:gd name="T76" fmla="*/ 35 w 108"/>
              <a:gd name="T77" fmla="*/ 46 h 243"/>
              <a:gd name="T78" fmla="*/ 31 w 108"/>
              <a:gd name="T79" fmla="*/ 53 h 243"/>
              <a:gd name="T80" fmla="*/ 16 w 108"/>
              <a:gd name="T81" fmla="*/ 31 h 243"/>
              <a:gd name="T82" fmla="*/ 15 w 108"/>
              <a:gd name="T83" fmla="*/ 21 h 243"/>
              <a:gd name="T84" fmla="*/ 24 w 108"/>
              <a:gd name="T85" fmla="*/ 26 h 243"/>
              <a:gd name="T86" fmla="*/ 20 w 108"/>
              <a:gd name="T87" fmla="*/ 33 h 243"/>
              <a:gd name="T88" fmla="*/ 4 w 108"/>
              <a:gd name="T89" fmla="*/ 11 h 243"/>
              <a:gd name="T90" fmla="*/ 3 w 108"/>
              <a:gd name="T91" fmla="*/ 1 h 243"/>
              <a:gd name="T92" fmla="*/ 12 w 108"/>
              <a:gd name="T93" fmla="*/ 7 h 243"/>
              <a:gd name="T94" fmla="*/ 8 w 108"/>
              <a:gd name="T95" fmla="*/ 1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 h="243">
                <a:moveTo>
                  <a:pt x="103" y="243"/>
                </a:moveTo>
                <a:cubicBezTo>
                  <a:pt x="101" y="243"/>
                  <a:pt x="100" y="242"/>
                  <a:pt x="99" y="240"/>
                </a:cubicBezTo>
                <a:cubicBezTo>
                  <a:pt x="98" y="235"/>
                  <a:pt x="98" y="235"/>
                  <a:pt x="98" y="235"/>
                </a:cubicBezTo>
                <a:cubicBezTo>
                  <a:pt x="97" y="233"/>
                  <a:pt x="99" y="231"/>
                  <a:pt x="101" y="230"/>
                </a:cubicBezTo>
                <a:cubicBezTo>
                  <a:pt x="104" y="229"/>
                  <a:pt x="106" y="231"/>
                  <a:pt x="107" y="233"/>
                </a:cubicBezTo>
                <a:cubicBezTo>
                  <a:pt x="108" y="238"/>
                  <a:pt x="108" y="238"/>
                  <a:pt x="108" y="238"/>
                </a:cubicBezTo>
                <a:cubicBezTo>
                  <a:pt x="108" y="240"/>
                  <a:pt x="107" y="243"/>
                  <a:pt x="104" y="243"/>
                </a:cubicBezTo>
                <a:lnTo>
                  <a:pt x="103" y="243"/>
                </a:lnTo>
                <a:close/>
                <a:moveTo>
                  <a:pt x="98" y="221"/>
                </a:moveTo>
                <a:cubicBezTo>
                  <a:pt x="96" y="221"/>
                  <a:pt x="94" y="220"/>
                  <a:pt x="94" y="218"/>
                </a:cubicBezTo>
                <a:cubicBezTo>
                  <a:pt x="93" y="213"/>
                  <a:pt x="93" y="213"/>
                  <a:pt x="93" y="213"/>
                </a:cubicBezTo>
                <a:cubicBezTo>
                  <a:pt x="92" y="211"/>
                  <a:pt x="93" y="209"/>
                  <a:pt x="96" y="208"/>
                </a:cubicBezTo>
                <a:cubicBezTo>
                  <a:pt x="98" y="207"/>
                  <a:pt x="101" y="209"/>
                  <a:pt x="101" y="211"/>
                </a:cubicBezTo>
                <a:cubicBezTo>
                  <a:pt x="102" y="216"/>
                  <a:pt x="102" y="216"/>
                  <a:pt x="102" y="216"/>
                </a:cubicBezTo>
                <a:cubicBezTo>
                  <a:pt x="103" y="218"/>
                  <a:pt x="102" y="220"/>
                  <a:pt x="99" y="221"/>
                </a:cubicBezTo>
                <a:cubicBezTo>
                  <a:pt x="99" y="221"/>
                  <a:pt x="98" y="221"/>
                  <a:pt x="98" y="221"/>
                </a:cubicBezTo>
                <a:close/>
                <a:moveTo>
                  <a:pt x="92" y="199"/>
                </a:moveTo>
                <a:cubicBezTo>
                  <a:pt x="90" y="199"/>
                  <a:pt x="88" y="198"/>
                  <a:pt x="88" y="196"/>
                </a:cubicBezTo>
                <a:cubicBezTo>
                  <a:pt x="87" y="192"/>
                  <a:pt x="87" y="192"/>
                  <a:pt x="87" y="192"/>
                </a:cubicBezTo>
                <a:cubicBezTo>
                  <a:pt x="86" y="189"/>
                  <a:pt x="87" y="187"/>
                  <a:pt x="90" y="186"/>
                </a:cubicBezTo>
                <a:cubicBezTo>
                  <a:pt x="92" y="185"/>
                  <a:pt x="94" y="187"/>
                  <a:pt x="95" y="189"/>
                </a:cubicBezTo>
                <a:cubicBezTo>
                  <a:pt x="96" y="193"/>
                  <a:pt x="96" y="193"/>
                  <a:pt x="96" y="193"/>
                </a:cubicBezTo>
                <a:cubicBezTo>
                  <a:pt x="97" y="196"/>
                  <a:pt x="96" y="198"/>
                  <a:pt x="93" y="199"/>
                </a:cubicBezTo>
                <a:cubicBezTo>
                  <a:pt x="93" y="199"/>
                  <a:pt x="92" y="199"/>
                  <a:pt x="92" y="199"/>
                </a:cubicBezTo>
                <a:close/>
                <a:moveTo>
                  <a:pt x="85" y="177"/>
                </a:moveTo>
                <a:cubicBezTo>
                  <a:pt x="84" y="177"/>
                  <a:pt x="82" y="176"/>
                  <a:pt x="81" y="174"/>
                </a:cubicBezTo>
                <a:cubicBezTo>
                  <a:pt x="80" y="170"/>
                  <a:pt x="80" y="170"/>
                  <a:pt x="80" y="170"/>
                </a:cubicBezTo>
                <a:cubicBezTo>
                  <a:pt x="79" y="168"/>
                  <a:pt x="80" y="165"/>
                  <a:pt x="83" y="164"/>
                </a:cubicBezTo>
                <a:cubicBezTo>
                  <a:pt x="85" y="164"/>
                  <a:pt x="87" y="165"/>
                  <a:pt x="88" y="167"/>
                </a:cubicBezTo>
                <a:cubicBezTo>
                  <a:pt x="90" y="172"/>
                  <a:pt x="90" y="172"/>
                  <a:pt x="90" y="172"/>
                </a:cubicBezTo>
                <a:cubicBezTo>
                  <a:pt x="90" y="174"/>
                  <a:pt x="89" y="176"/>
                  <a:pt x="87" y="177"/>
                </a:cubicBezTo>
                <a:cubicBezTo>
                  <a:pt x="86" y="177"/>
                  <a:pt x="86" y="177"/>
                  <a:pt x="85" y="177"/>
                </a:cubicBezTo>
                <a:close/>
                <a:moveTo>
                  <a:pt x="78" y="156"/>
                </a:moveTo>
                <a:cubicBezTo>
                  <a:pt x="76" y="156"/>
                  <a:pt x="74" y="155"/>
                  <a:pt x="74" y="153"/>
                </a:cubicBezTo>
                <a:cubicBezTo>
                  <a:pt x="72" y="149"/>
                  <a:pt x="72" y="149"/>
                  <a:pt x="72" y="149"/>
                </a:cubicBezTo>
                <a:cubicBezTo>
                  <a:pt x="71" y="146"/>
                  <a:pt x="73" y="144"/>
                  <a:pt x="75" y="143"/>
                </a:cubicBezTo>
                <a:cubicBezTo>
                  <a:pt x="77" y="142"/>
                  <a:pt x="80" y="143"/>
                  <a:pt x="81" y="146"/>
                </a:cubicBezTo>
                <a:cubicBezTo>
                  <a:pt x="82" y="150"/>
                  <a:pt x="82" y="150"/>
                  <a:pt x="82" y="150"/>
                </a:cubicBezTo>
                <a:cubicBezTo>
                  <a:pt x="83" y="152"/>
                  <a:pt x="82" y="155"/>
                  <a:pt x="79" y="156"/>
                </a:cubicBezTo>
                <a:cubicBezTo>
                  <a:pt x="79" y="156"/>
                  <a:pt x="78" y="156"/>
                  <a:pt x="78" y="156"/>
                </a:cubicBezTo>
                <a:close/>
                <a:moveTo>
                  <a:pt x="70" y="135"/>
                </a:moveTo>
                <a:cubicBezTo>
                  <a:pt x="68" y="135"/>
                  <a:pt x="66" y="134"/>
                  <a:pt x="66" y="132"/>
                </a:cubicBezTo>
                <a:cubicBezTo>
                  <a:pt x="64" y="128"/>
                  <a:pt x="64" y="128"/>
                  <a:pt x="64" y="128"/>
                </a:cubicBezTo>
                <a:cubicBezTo>
                  <a:pt x="63" y="125"/>
                  <a:pt x="64" y="123"/>
                  <a:pt x="67" y="122"/>
                </a:cubicBezTo>
                <a:cubicBezTo>
                  <a:pt x="69" y="121"/>
                  <a:pt x="71" y="122"/>
                  <a:pt x="72" y="124"/>
                </a:cubicBezTo>
                <a:cubicBezTo>
                  <a:pt x="74" y="129"/>
                  <a:pt x="74" y="129"/>
                  <a:pt x="74" y="129"/>
                </a:cubicBezTo>
                <a:cubicBezTo>
                  <a:pt x="75" y="131"/>
                  <a:pt x="74" y="133"/>
                  <a:pt x="72" y="134"/>
                </a:cubicBezTo>
                <a:cubicBezTo>
                  <a:pt x="71" y="135"/>
                  <a:pt x="70" y="135"/>
                  <a:pt x="70" y="135"/>
                </a:cubicBezTo>
                <a:close/>
                <a:moveTo>
                  <a:pt x="61" y="114"/>
                </a:moveTo>
                <a:cubicBezTo>
                  <a:pt x="59" y="114"/>
                  <a:pt x="58" y="113"/>
                  <a:pt x="57" y="111"/>
                </a:cubicBezTo>
                <a:cubicBezTo>
                  <a:pt x="55" y="107"/>
                  <a:pt x="55" y="107"/>
                  <a:pt x="55" y="107"/>
                </a:cubicBezTo>
                <a:cubicBezTo>
                  <a:pt x="54" y="105"/>
                  <a:pt x="55" y="102"/>
                  <a:pt x="58" y="101"/>
                </a:cubicBezTo>
                <a:cubicBezTo>
                  <a:pt x="60" y="100"/>
                  <a:pt x="62" y="101"/>
                  <a:pt x="63" y="103"/>
                </a:cubicBezTo>
                <a:cubicBezTo>
                  <a:pt x="65" y="107"/>
                  <a:pt x="65" y="107"/>
                  <a:pt x="65" y="107"/>
                </a:cubicBezTo>
                <a:cubicBezTo>
                  <a:pt x="66" y="110"/>
                  <a:pt x="65" y="112"/>
                  <a:pt x="63" y="113"/>
                </a:cubicBezTo>
                <a:cubicBezTo>
                  <a:pt x="62" y="114"/>
                  <a:pt x="62" y="114"/>
                  <a:pt x="61" y="114"/>
                </a:cubicBezTo>
                <a:close/>
                <a:moveTo>
                  <a:pt x="52" y="93"/>
                </a:moveTo>
                <a:cubicBezTo>
                  <a:pt x="50" y="93"/>
                  <a:pt x="49" y="92"/>
                  <a:pt x="48" y="90"/>
                </a:cubicBezTo>
                <a:cubicBezTo>
                  <a:pt x="46" y="86"/>
                  <a:pt x="46" y="86"/>
                  <a:pt x="46" y="86"/>
                </a:cubicBezTo>
                <a:cubicBezTo>
                  <a:pt x="45" y="84"/>
                  <a:pt x="46" y="81"/>
                  <a:pt x="48" y="80"/>
                </a:cubicBezTo>
                <a:cubicBezTo>
                  <a:pt x="50" y="79"/>
                  <a:pt x="53" y="80"/>
                  <a:pt x="54" y="83"/>
                </a:cubicBezTo>
                <a:cubicBezTo>
                  <a:pt x="56" y="87"/>
                  <a:pt x="56" y="87"/>
                  <a:pt x="56" y="87"/>
                </a:cubicBezTo>
                <a:cubicBezTo>
                  <a:pt x="57" y="89"/>
                  <a:pt x="56" y="91"/>
                  <a:pt x="54" y="93"/>
                </a:cubicBezTo>
                <a:cubicBezTo>
                  <a:pt x="53" y="93"/>
                  <a:pt x="52" y="93"/>
                  <a:pt x="52" y="93"/>
                </a:cubicBezTo>
                <a:close/>
                <a:moveTo>
                  <a:pt x="42" y="73"/>
                </a:moveTo>
                <a:cubicBezTo>
                  <a:pt x="40" y="73"/>
                  <a:pt x="39" y="72"/>
                  <a:pt x="38" y="70"/>
                </a:cubicBezTo>
                <a:cubicBezTo>
                  <a:pt x="36" y="66"/>
                  <a:pt x="36" y="66"/>
                  <a:pt x="36" y="66"/>
                </a:cubicBezTo>
                <a:cubicBezTo>
                  <a:pt x="35" y="64"/>
                  <a:pt x="35" y="61"/>
                  <a:pt x="38" y="60"/>
                </a:cubicBezTo>
                <a:cubicBezTo>
                  <a:pt x="40" y="59"/>
                  <a:pt x="42" y="60"/>
                  <a:pt x="44" y="62"/>
                </a:cubicBezTo>
                <a:cubicBezTo>
                  <a:pt x="46" y="66"/>
                  <a:pt x="46" y="66"/>
                  <a:pt x="46" y="66"/>
                </a:cubicBezTo>
                <a:cubicBezTo>
                  <a:pt x="47" y="68"/>
                  <a:pt x="46" y="71"/>
                  <a:pt x="44" y="72"/>
                </a:cubicBezTo>
                <a:cubicBezTo>
                  <a:pt x="43" y="72"/>
                  <a:pt x="42" y="73"/>
                  <a:pt x="42" y="73"/>
                </a:cubicBezTo>
                <a:close/>
                <a:moveTo>
                  <a:pt x="31" y="53"/>
                </a:moveTo>
                <a:cubicBezTo>
                  <a:pt x="29" y="53"/>
                  <a:pt x="28" y="52"/>
                  <a:pt x="27" y="50"/>
                </a:cubicBezTo>
                <a:cubicBezTo>
                  <a:pt x="25" y="46"/>
                  <a:pt x="25" y="46"/>
                  <a:pt x="25" y="46"/>
                </a:cubicBezTo>
                <a:cubicBezTo>
                  <a:pt x="24" y="44"/>
                  <a:pt x="25" y="41"/>
                  <a:pt x="27" y="40"/>
                </a:cubicBezTo>
                <a:cubicBezTo>
                  <a:pt x="29" y="39"/>
                  <a:pt x="32" y="40"/>
                  <a:pt x="33" y="42"/>
                </a:cubicBezTo>
                <a:cubicBezTo>
                  <a:pt x="35" y="46"/>
                  <a:pt x="35" y="46"/>
                  <a:pt x="35" y="46"/>
                </a:cubicBezTo>
                <a:cubicBezTo>
                  <a:pt x="36" y="48"/>
                  <a:pt x="35" y="51"/>
                  <a:pt x="33" y="52"/>
                </a:cubicBezTo>
                <a:cubicBezTo>
                  <a:pt x="33" y="52"/>
                  <a:pt x="32" y="53"/>
                  <a:pt x="31" y="53"/>
                </a:cubicBezTo>
                <a:close/>
                <a:moveTo>
                  <a:pt x="20" y="33"/>
                </a:moveTo>
                <a:cubicBezTo>
                  <a:pt x="18" y="33"/>
                  <a:pt x="17" y="32"/>
                  <a:pt x="16" y="31"/>
                </a:cubicBezTo>
                <a:cubicBezTo>
                  <a:pt x="14" y="27"/>
                  <a:pt x="14" y="27"/>
                  <a:pt x="14" y="27"/>
                </a:cubicBezTo>
                <a:cubicBezTo>
                  <a:pt x="12" y="25"/>
                  <a:pt x="13" y="22"/>
                  <a:pt x="15" y="21"/>
                </a:cubicBezTo>
                <a:cubicBezTo>
                  <a:pt x="17" y="19"/>
                  <a:pt x="20" y="20"/>
                  <a:pt x="21" y="22"/>
                </a:cubicBezTo>
                <a:cubicBezTo>
                  <a:pt x="24" y="26"/>
                  <a:pt x="24" y="26"/>
                  <a:pt x="24" y="26"/>
                </a:cubicBezTo>
                <a:cubicBezTo>
                  <a:pt x="25" y="28"/>
                  <a:pt x="24" y="31"/>
                  <a:pt x="22" y="32"/>
                </a:cubicBezTo>
                <a:cubicBezTo>
                  <a:pt x="21" y="33"/>
                  <a:pt x="21" y="33"/>
                  <a:pt x="20" y="33"/>
                </a:cubicBezTo>
                <a:close/>
                <a:moveTo>
                  <a:pt x="8" y="13"/>
                </a:moveTo>
                <a:cubicBezTo>
                  <a:pt x="6" y="13"/>
                  <a:pt x="5" y="13"/>
                  <a:pt x="4" y="11"/>
                </a:cubicBezTo>
                <a:cubicBezTo>
                  <a:pt x="2" y="8"/>
                  <a:pt x="2" y="8"/>
                  <a:pt x="2" y="8"/>
                </a:cubicBezTo>
                <a:cubicBezTo>
                  <a:pt x="0" y="6"/>
                  <a:pt x="1" y="3"/>
                  <a:pt x="3" y="1"/>
                </a:cubicBezTo>
                <a:cubicBezTo>
                  <a:pt x="5" y="0"/>
                  <a:pt x="8" y="1"/>
                  <a:pt x="9" y="3"/>
                </a:cubicBezTo>
                <a:cubicBezTo>
                  <a:pt x="12" y="7"/>
                  <a:pt x="12" y="7"/>
                  <a:pt x="12" y="7"/>
                </a:cubicBezTo>
                <a:cubicBezTo>
                  <a:pt x="13" y="9"/>
                  <a:pt x="12" y="11"/>
                  <a:pt x="10" y="13"/>
                </a:cubicBezTo>
                <a:cubicBezTo>
                  <a:pt x="9" y="13"/>
                  <a:pt x="9" y="13"/>
                  <a:pt x="8" y="13"/>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15" name="Freeform: Shape 16"/>
          <p:cNvSpPr/>
          <p:nvPr/>
        </p:nvSpPr>
        <p:spPr bwMode="auto">
          <a:xfrm>
            <a:off x="7900571" y="3011779"/>
            <a:ext cx="33701" cy="37590"/>
          </a:xfrm>
          <a:custGeom>
            <a:avLst/>
            <a:gdLst>
              <a:gd name="T0" fmla="*/ 6 w 11"/>
              <a:gd name="T1" fmla="*/ 12 h 12"/>
              <a:gd name="T2" fmla="*/ 3 w 11"/>
              <a:gd name="T3" fmla="*/ 10 h 12"/>
              <a:gd name="T4" fmla="*/ 1 w 11"/>
              <a:gd name="T5" fmla="*/ 8 h 12"/>
              <a:gd name="T6" fmla="*/ 3 w 11"/>
              <a:gd name="T7" fmla="*/ 2 h 12"/>
              <a:gd name="T8" fmla="*/ 9 w 11"/>
              <a:gd name="T9" fmla="*/ 3 h 12"/>
              <a:gd name="T10" fmla="*/ 10 w 11"/>
              <a:gd name="T11" fmla="*/ 5 h 12"/>
              <a:gd name="T12" fmla="*/ 9 w 11"/>
              <a:gd name="T13" fmla="*/ 11 h 12"/>
              <a:gd name="T14" fmla="*/ 6 w 1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6" y="12"/>
                </a:moveTo>
                <a:cubicBezTo>
                  <a:pt x="5" y="12"/>
                  <a:pt x="3" y="11"/>
                  <a:pt x="3" y="10"/>
                </a:cubicBezTo>
                <a:cubicBezTo>
                  <a:pt x="1" y="8"/>
                  <a:pt x="1" y="8"/>
                  <a:pt x="1" y="8"/>
                </a:cubicBezTo>
                <a:cubicBezTo>
                  <a:pt x="0" y="6"/>
                  <a:pt x="0" y="3"/>
                  <a:pt x="3" y="2"/>
                </a:cubicBezTo>
                <a:cubicBezTo>
                  <a:pt x="5" y="0"/>
                  <a:pt x="7" y="1"/>
                  <a:pt x="9" y="3"/>
                </a:cubicBezTo>
                <a:cubicBezTo>
                  <a:pt x="10" y="5"/>
                  <a:pt x="10" y="5"/>
                  <a:pt x="10" y="5"/>
                </a:cubicBezTo>
                <a:cubicBezTo>
                  <a:pt x="11" y="7"/>
                  <a:pt x="11" y="9"/>
                  <a:pt x="9" y="11"/>
                </a:cubicBezTo>
                <a:cubicBezTo>
                  <a:pt x="8" y="11"/>
                  <a:pt x="7" y="12"/>
                  <a:pt x="6" y="12"/>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16" name="Freeform: Shape 24"/>
          <p:cNvSpPr/>
          <p:nvPr/>
        </p:nvSpPr>
        <p:spPr bwMode="auto">
          <a:xfrm>
            <a:off x="3500043" y="3884109"/>
            <a:ext cx="779004" cy="779004"/>
          </a:xfrm>
          <a:custGeom>
            <a:avLst/>
            <a:gdLst>
              <a:gd name="T0" fmla="*/ 127 w 254"/>
              <a:gd name="T1" fmla="*/ 251 h 254"/>
              <a:gd name="T2" fmla="*/ 4 w 254"/>
              <a:gd name="T3" fmla="*/ 127 h 254"/>
              <a:gd name="T4" fmla="*/ 127 w 254"/>
              <a:gd name="T5" fmla="*/ 3 h 254"/>
              <a:gd name="T6" fmla="*/ 251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9" y="251"/>
                  <a:pt x="4" y="196"/>
                  <a:pt x="4" y="127"/>
                </a:cubicBezTo>
                <a:cubicBezTo>
                  <a:pt x="4" y="59"/>
                  <a:pt x="59" y="3"/>
                  <a:pt x="127" y="3"/>
                </a:cubicBezTo>
                <a:cubicBezTo>
                  <a:pt x="196" y="3"/>
                  <a:pt x="251" y="59"/>
                  <a:pt x="251" y="127"/>
                </a:cubicBezTo>
                <a:cubicBezTo>
                  <a:pt x="251" y="196"/>
                  <a:pt x="196"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solidFill>
            <a:schemeClr val="accent2"/>
          </a:solidFill>
          <a:ln w="9525">
            <a:solidFill>
              <a:srgbClr val="EF2558"/>
            </a:solidFill>
            <a:round/>
          </a:ln>
        </p:spPr>
        <p:txBody>
          <a:bodyPr anchor="ctr"/>
          <a:lstStyle/>
          <a:p>
            <a:pPr algn="ctr">
              <a:lnSpc>
                <a:spcPct val="120000"/>
              </a:lnSpc>
            </a:pPr>
            <a:endParaRPr sz="1900">
              <a:solidFill>
                <a:schemeClr val="bg1"/>
              </a:solidFill>
            </a:endParaRPr>
          </a:p>
        </p:txBody>
      </p:sp>
      <p:sp>
        <p:nvSpPr>
          <p:cNvPr id="17" name="Oval 25"/>
          <p:cNvSpPr/>
          <p:nvPr/>
        </p:nvSpPr>
        <p:spPr bwMode="auto">
          <a:xfrm>
            <a:off x="3594664" y="3978729"/>
            <a:ext cx="592355" cy="592355"/>
          </a:xfrm>
          <a:prstGeom prst="ellipse">
            <a:avLst/>
          </a:prstGeom>
          <a:solidFill>
            <a:srgbClr val="EF2558"/>
          </a:solidFill>
          <a:ln>
            <a:noFill/>
          </a:ln>
        </p:spPr>
        <p:txBody>
          <a:bodyPr anchor="ctr"/>
          <a:lstStyle/>
          <a:p>
            <a:pPr algn="ctr">
              <a:lnSpc>
                <a:spcPct val="120000"/>
              </a:lnSpc>
            </a:pPr>
            <a:endParaRPr sz="1900">
              <a:solidFill>
                <a:schemeClr val="bg1"/>
              </a:solidFill>
            </a:endParaRPr>
          </a:p>
        </p:txBody>
      </p:sp>
      <p:sp>
        <p:nvSpPr>
          <p:cNvPr id="18" name="Freeform: Shape 26"/>
          <p:cNvSpPr/>
          <p:nvPr/>
        </p:nvSpPr>
        <p:spPr bwMode="auto">
          <a:xfrm>
            <a:off x="7895999" y="3870462"/>
            <a:ext cx="779004" cy="779004"/>
          </a:xfrm>
          <a:custGeom>
            <a:avLst/>
            <a:gdLst>
              <a:gd name="T0" fmla="*/ 127 w 254"/>
              <a:gd name="T1" fmla="*/ 251 h 254"/>
              <a:gd name="T2" fmla="*/ 3 w 254"/>
              <a:gd name="T3" fmla="*/ 127 h 254"/>
              <a:gd name="T4" fmla="*/ 127 w 254"/>
              <a:gd name="T5" fmla="*/ 3 h 254"/>
              <a:gd name="T6" fmla="*/ 250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8" y="251"/>
                  <a:pt x="3" y="196"/>
                  <a:pt x="3" y="127"/>
                </a:cubicBezTo>
                <a:cubicBezTo>
                  <a:pt x="3" y="59"/>
                  <a:pt x="58" y="3"/>
                  <a:pt x="127" y="3"/>
                </a:cubicBezTo>
                <a:cubicBezTo>
                  <a:pt x="195" y="3"/>
                  <a:pt x="250" y="59"/>
                  <a:pt x="250" y="127"/>
                </a:cubicBezTo>
                <a:cubicBezTo>
                  <a:pt x="250" y="196"/>
                  <a:pt x="195"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solidFill>
            <a:srgbClr val="D60100"/>
          </a:solidFill>
          <a:ln w="9525">
            <a:solidFill>
              <a:srgbClr val="EF2558"/>
            </a:solidFill>
            <a:round/>
          </a:ln>
        </p:spPr>
        <p:txBody>
          <a:bodyPr anchor="ctr"/>
          <a:lstStyle/>
          <a:p>
            <a:pPr algn="ctr">
              <a:lnSpc>
                <a:spcPct val="120000"/>
              </a:lnSpc>
            </a:pPr>
            <a:endParaRPr sz="1900">
              <a:solidFill>
                <a:schemeClr val="bg1"/>
              </a:solidFill>
            </a:endParaRPr>
          </a:p>
        </p:txBody>
      </p:sp>
      <p:sp>
        <p:nvSpPr>
          <p:cNvPr id="19" name="Oval 27"/>
          <p:cNvSpPr/>
          <p:nvPr/>
        </p:nvSpPr>
        <p:spPr bwMode="auto">
          <a:xfrm>
            <a:off x="8001674" y="3978729"/>
            <a:ext cx="592355" cy="592355"/>
          </a:xfrm>
          <a:prstGeom prst="ellipse">
            <a:avLst/>
          </a:prstGeom>
          <a:solidFill>
            <a:srgbClr val="EF2558"/>
          </a:solidFill>
          <a:ln>
            <a:noFill/>
          </a:ln>
        </p:spPr>
        <p:txBody>
          <a:bodyPr anchor="ctr"/>
          <a:lstStyle/>
          <a:p>
            <a:pPr algn="ctr">
              <a:lnSpc>
                <a:spcPct val="120000"/>
              </a:lnSpc>
            </a:pPr>
            <a:endParaRPr sz="1900">
              <a:solidFill>
                <a:schemeClr val="bg1"/>
              </a:solidFill>
            </a:endParaRPr>
          </a:p>
        </p:txBody>
      </p:sp>
      <p:sp>
        <p:nvSpPr>
          <p:cNvPr id="20" name="Freeform: Shape 28"/>
          <p:cNvSpPr/>
          <p:nvPr/>
        </p:nvSpPr>
        <p:spPr bwMode="auto">
          <a:xfrm>
            <a:off x="5691197" y="1680603"/>
            <a:ext cx="779004" cy="779004"/>
          </a:xfrm>
          <a:custGeom>
            <a:avLst/>
            <a:gdLst>
              <a:gd name="T0" fmla="*/ 127 w 254"/>
              <a:gd name="T1" fmla="*/ 251 h 254"/>
              <a:gd name="T2" fmla="*/ 3 w 254"/>
              <a:gd name="T3" fmla="*/ 127 h 254"/>
              <a:gd name="T4" fmla="*/ 127 w 254"/>
              <a:gd name="T5" fmla="*/ 3 h 254"/>
              <a:gd name="T6" fmla="*/ 251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9" y="251"/>
                  <a:pt x="3" y="195"/>
                  <a:pt x="3" y="127"/>
                </a:cubicBezTo>
                <a:cubicBezTo>
                  <a:pt x="3" y="58"/>
                  <a:pt x="59" y="3"/>
                  <a:pt x="127" y="3"/>
                </a:cubicBezTo>
                <a:cubicBezTo>
                  <a:pt x="195" y="3"/>
                  <a:pt x="251" y="58"/>
                  <a:pt x="251" y="127"/>
                </a:cubicBezTo>
                <a:cubicBezTo>
                  <a:pt x="251" y="195"/>
                  <a:pt x="195"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solidFill>
            <a:srgbClr val="D60100"/>
          </a:solidFill>
          <a:ln w="9525">
            <a:solidFill>
              <a:srgbClr val="EF2558"/>
            </a:solidFill>
            <a:round/>
          </a:ln>
        </p:spPr>
        <p:txBody>
          <a:bodyPr anchor="ctr"/>
          <a:lstStyle/>
          <a:p>
            <a:pPr algn="ctr">
              <a:lnSpc>
                <a:spcPct val="120000"/>
              </a:lnSpc>
            </a:pPr>
            <a:endParaRPr sz="1900">
              <a:solidFill>
                <a:schemeClr val="bg1"/>
              </a:solidFill>
            </a:endParaRPr>
          </a:p>
        </p:txBody>
      </p:sp>
      <p:sp>
        <p:nvSpPr>
          <p:cNvPr id="21" name="Oval 29"/>
          <p:cNvSpPr/>
          <p:nvPr/>
        </p:nvSpPr>
        <p:spPr bwMode="auto">
          <a:xfrm>
            <a:off x="5799466" y="1772633"/>
            <a:ext cx="592355" cy="592355"/>
          </a:xfrm>
          <a:prstGeom prst="ellipse">
            <a:avLst/>
          </a:prstGeom>
          <a:solidFill>
            <a:srgbClr val="EF2558"/>
          </a:solidFill>
          <a:ln>
            <a:noFill/>
          </a:ln>
        </p:spPr>
        <p:txBody>
          <a:bodyPr anchor="ctr"/>
          <a:lstStyle/>
          <a:p>
            <a:pPr algn="ctr">
              <a:lnSpc>
                <a:spcPct val="120000"/>
              </a:lnSpc>
            </a:pPr>
            <a:endParaRPr sz="1900">
              <a:solidFill>
                <a:schemeClr val="bg1"/>
              </a:solidFill>
            </a:endParaRPr>
          </a:p>
        </p:txBody>
      </p:sp>
      <p:sp>
        <p:nvSpPr>
          <p:cNvPr id="22" name="Freeform: Shape 30"/>
          <p:cNvSpPr/>
          <p:nvPr/>
        </p:nvSpPr>
        <p:spPr bwMode="auto">
          <a:xfrm>
            <a:off x="4119616" y="2324803"/>
            <a:ext cx="842517" cy="779004"/>
          </a:xfrm>
          <a:custGeom>
            <a:avLst/>
            <a:gdLst>
              <a:gd name="T0" fmla="*/ 136 w 275"/>
              <a:gd name="T1" fmla="*/ 251 h 254"/>
              <a:gd name="T2" fmla="*/ 48 w 275"/>
              <a:gd name="T3" fmla="*/ 215 h 254"/>
              <a:gd name="T4" fmla="*/ 48 w 275"/>
              <a:gd name="T5" fmla="*/ 40 h 254"/>
              <a:gd name="T6" fmla="*/ 136 w 275"/>
              <a:gd name="T7" fmla="*/ 3 h 254"/>
              <a:gd name="T8" fmla="*/ 223 w 275"/>
              <a:gd name="T9" fmla="*/ 40 h 254"/>
              <a:gd name="T10" fmla="*/ 223 w 275"/>
              <a:gd name="T11" fmla="*/ 215 h 254"/>
              <a:gd name="T12" fmla="*/ 136 w 275"/>
              <a:gd name="T13" fmla="*/ 251 h 254"/>
              <a:gd name="T14" fmla="*/ 136 w 275"/>
              <a:gd name="T15" fmla="*/ 0 h 254"/>
              <a:gd name="T16" fmla="*/ 46 w 275"/>
              <a:gd name="T17" fmla="*/ 37 h 254"/>
              <a:gd name="T18" fmla="*/ 9 w 275"/>
              <a:gd name="T19" fmla="*/ 127 h 254"/>
              <a:gd name="T20" fmla="*/ 46 w 275"/>
              <a:gd name="T21" fmla="*/ 217 h 254"/>
              <a:gd name="T22" fmla="*/ 136 w 275"/>
              <a:gd name="T23" fmla="*/ 254 h 254"/>
              <a:gd name="T24" fmla="*/ 136 w 275"/>
              <a:gd name="T25" fmla="*/ 254 h 254"/>
              <a:gd name="T26" fmla="*/ 226 w 275"/>
              <a:gd name="T27" fmla="*/ 217 h 254"/>
              <a:gd name="T28" fmla="*/ 226 w 275"/>
              <a:gd name="T29" fmla="*/ 37 h 254"/>
              <a:gd name="T30" fmla="*/ 136 w 275"/>
              <a:gd name="T3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5" h="254">
                <a:moveTo>
                  <a:pt x="136" y="251"/>
                </a:moveTo>
                <a:cubicBezTo>
                  <a:pt x="103" y="251"/>
                  <a:pt x="72" y="238"/>
                  <a:pt x="48" y="215"/>
                </a:cubicBezTo>
                <a:cubicBezTo>
                  <a:pt x="0" y="166"/>
                  <a:pt x="0" y="88"/>
                  <a:pt x="48" y="40"/>
                </a:cubicBezTo>
                <a:cubicBezTo>
                  <a:pt x="72" y="16"/>
                  <a:pt x="103" y="3"/>
                  <a:pt x="136" y="3"/>
                </a:cubicBezTo>
                <a:cubicBezTo>
                  <a:pt x="169" y="3"/>
                  <a:pt x="200" y="16"/>
                  <a:pt x="223" y="40"/>
                </a:cubicBezTo>
                <a:cubicBezTo>
                  <a:pt x="272" y="88"/>
                  <a:pt x="272" y="166"/>
                  <a:pt x="223" y="215"/>
                </a:cubicBezTo>
                <a:cubicBezTo>
                  <a:pt x="200" y="238"/>
                  <a:pt x="169" y="251"/>
                  <a:pt x="136" y="251"/>
                </a:cubicBezTo>
                <a:moveTo>
                  <a:pt x="136" y="0"/>
                </a:moveTo>
                <a:cubicBezTo>
                  <a:pt x="102" y="0"/>
                  <a:pt x="70" y="13"/>
                  <a:pt x="46" y="37"/>
                </a:cubicBezTo>
                <a:cubicBezTo>
                  <a:pt x="22" y="61"/>
                  <a:pt x="9" y="93"/>
                  <a:pt x="9" y="127"/>
                </a:cubicBezTo>
                <a:cubicBezTo>
                  <a:pt x="9" y="161"/>
                  <a:pt x="22" y="193"/>
                  <a:pt x="46" y="217"/>
                </a:cubicBezTo>
                <a:cubicBezTo>
                  <a:pt x="70" y="241"/>
                  <a:pt x="102" y="254"/>
                  <a:pt x="136" y="254"/>
                </a:cubicBezTo>
                <a:cubicBezTo>
                  <a:pt x="136" y="254"/>
                  <a:pt x="136" y="254"/>
                  <a:pt x="136" y="254"/>
                </a:cubicBezTo>
                <a:cubicBezTo>
                  <a:pt x="170" y="254"/>
                  <a:pt x="202" y="241"/>
                  <a:pt x="226" y="217"/>
                </a:cubicBezTo>
                <a:cubicBezTo>
                  <a:pt x="275" y="167"/>
                  <a:pt x="275" y="87"/>
                  <a:pt x="226" y="37"/>
                </a:cubicBezTo>
                <a:cubicBezTo>
                  <a:pt x="202" y="13"/>
                  <a:pt x="170" y="0"/>
                  <a:pt x="136" y="0"/>
                </a:cubicBezTo>
              </a:path>
            </a:pathLst>
          </a:custGeom>
          <a:noFill/>
          <a:ln w="9525">
            <a:solidFill>
              <a:srgbClr val="009C9A"/>
            </a:solidFill>
            <a:round/>
          </a:ln>
        </p:spPr>
        <p:txBody>
          <a:bodyPr anchor="ctr"/>
          <a:lstStyle/>
          <a:p>
            <a:pPr algn="ctr">
              <a:lnSpc>
                <a:spcPct val="120000"/>
              </a:lnSpc>
            </a:pPr>
            <a:endParaRPr sz="1900">
              <a:solidFill>
                <a:schemeClr val="bg1"/>
              </a:solidFill>
            </a:endParaRPr>
          </a:p>
        </p:txBody>
      </p:sp>
      <p:sp>
        <p:nvSpPr>
          <p:cNvPr id="23" name="Freeform: Shape 31"/>
          <p:cNvSpPr/>
          <p:nvPr/>
        </p:nvSpPr>
        <p:spPr bwMode="auto">
          <a:xfrm>
            <a:off x="4211645" y="2419426"/>
            <a:ext cx="649387" cy="592355"/>
          </a:xfrm>
          <a:custGeom>
            <a:avLst/>
            <a:gdLst>
              <a:gd name="T0" fmla="*/ 106 w 212"/>
              <a:gd name="T1" fmla="*/ 0 h 193"/>
              <a:gd name="T2" fmla="*/ 38 w 212"/>
              <a:gd name="T3" fmla="*/ 28 h 193"/>
              <a:gd name="T4" fmla="*/ 38 w 212"/>
              <a:gd name="T5" fmla="*/ 164 h 193"/>
              <a:gd name="T6" fmla="*/ 106 w 212"/>
              <a:gd name="T7" fmla="*/ 193 h 193"/>
              <a:gd name="T8" fmla="*/ 174 w 212"/>
              <a:gd name="T9" fmla="*/ 164 h 193"/>
              <a:gd name="T10" fmla="*/ 174 w 212"/>
              <a:gd name="T11" fmla="*/ 28 h 193"/>
              <a:gd name="T12" fmla="*/ 106 w 212"/>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211" h="193">
                <a:moveTo>
                  <a:pt x="106" y="0"/>
                </a:moveTo>
                <a:cubicBezTo>
                  <a:pt x="81" y="0"/>
                  <a:pt x="57" y="9"/>
                  <a:pt x="38" y="28"/>
                </a:cubicBezTo>
                <a:cubicBezTo>
                  <a:pt x="0" y="66"/>
                  <a:pt x="0" y="127"/>
                  <a:pt x="38" y="164"/>
                </a:cubicBezTo>
                <a:cubicBezTo>
                  <a:pt x="57" y="183"/>
                  <a:pt x="81" y="193"/>
                  <a:pt x="106" y="193"/>
                </a:cubicBezTo>
                <a:cubicBezTo>
                  <a:pt x="131" y="193"/>
                  <a:pt x="155" y="183"/>
                  <a:pt x="174" y="164"/>
                </a:cubicBezTo>
                <a:cubicBezTo>
                  <a:pt x="212" y="127"/>
                  <a:pt x="212" y="66"/>
                  <a:pt x="174" y="28"/>
                </a:cubicBezTo>
                <a:cubicBezTo>
                  <a:pt x="155" y="9"/>
                  <a:pt x="131" y="0"/>
                  <a:pt x="106" y="0"/>
                </a:cubicBezTo>
              </a:path>
            </a:pathLst>
          </a:custGeom>
          <a:solidFill>
            <a:srgbClr val="009C9A"/>
          </a:solidFill>
          <a:ln w="9525">
            <a:noFill/>
            <a:round/>
          </a:ln>
        </p:spPr>
        <p:txBody>
          <a:bodyPr anchor="ctr"/>
          <a:lstStyle/>
          <a:p>
            <a:pPr algn="ctr">
              <a:lnSpc>
                <a:spcPct val="120000"/>
              </a:lnSpc>
            </a:pPr>
            <a:endParaRPr sz="1900">
              <a:solidFill>
                <a:schemeClr val="bg1"/>
              </a:solidFill>
            </a:endParaRPr>
          </a:p>
        </p:txBody>
      </p:sp>
      <p:sp>
        <p:nvSpPr>
          <p:cNvPr id="24" name="Freeform: Shape 32"/>
          <p:cNvSpPr/>
          <p:nvPr/>
        </p:nvSpPr>
        <p:spPr bwMode="auto">
          <a:xfrm>
            <a:off x="7262851" y="2324803"/>
            <a:ext cx="816594" cy="779004"/>
          </a:xfrm>
          <a:custGeom>
            <a:avLst/>
            <a:gdLst>
              <a:gd name="T0" fmla="*/ 127 w 266"/>
              <a:gd name="T1" fmla="*/ 251 h 254"/>
              <a:gd name="T2" fmla="*/ 40 w 266"/>
              <a:gd name="T3" fmla="*/ 215 h 254"/>
              <a:gd name="T4" fmla="*/ 3 w 266"/>
              <a:gd name="T5" fmla="*/ 127 h 254"/>
              <a:gd name="T6" fmla="*/ 40 w 266"/>
              <a:gd name="T7" fmla="*/ 40 h 254"/>
              <a:gd name="T8" fmla="*/ 127 w 266"/>
              <a:gd name="T9" fmla="*/ 3 h 254"/>
              <a:gd name="T10" fmla="*/ 215 w 266"/>
              <a:gd name="T11" fmla="*/ 40 h 254"/>
              <a:gd name="T12" fmla="*/ 215 w 266"/>
              <a:gd name="T13" fmla="*/ 215 h 254"/>
              <a:gd name="T14" fmla="*/ 127 w 266"/>
              <a:gd name="T15" fmla="*/ 251 h 254"/>
              <a:gd name="T16" fmla="*/ 127 w 266"/>
              <a:gd name="T17" fmla="*/ 0 h 254"/>
              <a:gd name="T18" fmla="*/ 37 w 266"/>
              <a:gd name="T19" fmla="*/ 37 h 254"/>
              <a:gd name="T20" fmla="*/ 0 w 266"/>
              <a:gd name="T21" fmla="*/ 127 h 254"/>
              <a:gd name="T22" fmla="*/ 37 w 266"/>
              <a:gd name="T23" fmla="*/ 217 h 254"/>
              <a:gd name="T24" fmla="*/ 127 w 266"/>
              <a:gd name="T25" fmla="*/ 254 h 254"/>
              <a:gd name="T26" fmla="*/ 217 w 266"/>
              <a:gd name="T27" fmla="*/ 217 h 254"/>
              <a:gd name="T28" fmla="*/ 217 w 266"/>
              <a:gd name="T29" fmla="*/ 37 h 254"/>
              <a:gd name="T30" fmla="*/ 127 w 266"/>
              <a:gd name="T3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54">
                <a:moveTo>
                  <a:pt x="127" y="251"/>
                </a:moveTo>
                <a:cubicBezTo>
                  <a:pt x="94" y="251"/>
                  <a:pt x="63" y="238"/>
                  <a:pt x="40" y="215"/>
                </a:cubicBezTo>
                <a:cubicBezTo>
                  <a:pt x="16" y="191"/>
                  <a:pt x="3" y="160"/>
                  <a:pt x="3" y="127"/>
                </a:cubicBezTo>
                <a:cubicBezTo>
                  <a:pt x="3" y="94"/>
                  <a:pt x="16" y="63"/>
                  <a:pt x="40" y="40"/>
                </a:cubicBezTo>
                <a:cubicBezTo>
                  <a:pt x="63" y="16"/>
                  <a:pt x="94" y="3"/>
                  <a:pt x="127" y="3"/>
                </a:cubicBezTo>
                <a:cubicBezTo>
                  <a:pt x="160" y="3"/>
                  <a:pt x="191" y="16"/>
                  <a:pt x="215" y="40"/>
                </a:cubicBezTo>
                <a:cubicBezTo>
                  <a:pt x="263" y="88"/>
                  <a:pt x="263" y="166"/>
                  <a:pt x="215" y="215"/>
                </a:cubicBezTo>
                <a:cubicBezTo>
                  <a:pt x="191" y="238"/>
                  <a:pt x="160" y="251"/>
                  <a:pt x="127" y="251"/>
                </a:cubicBezTo>
                <a:moveTo>
                  <a:pt x="127" y="0"/>
                </a:moveTo>
                <a:cubicBezTo>
                  <a:pt x="93" y="0"/>
                  <a:pt x="61" y="13"/>
                  <a:pt x="37" y="37"/>
                </a:cubicBezTo>
                <a:cubicBezTo>
                  <a:pt x="13" y="61"/>
                  <a:pt x="0" y="93"/>
                  <a:pt x="0" y="127"/>
                </a:cubicBezTo>
                <a:cubicBezTo>
                  <a:pt x="0" y="161"/>
                  <a:pt x="13" y="193"/>
                  <a:pt x="37" y="217"/>
                </a:cubicBezTo>
                <a:cubicBezTo>
                  <a:pt x="61" y="241"/>
                  <a:pt x="93" y="254"/>
                  <a:pt x="127" y="254"/>
                </a:cubicBezTo>
                <a:cubicBezTo>
                  <a:pt x="161" y="254"/>
                  <a:pt x="193" y="241"/>
                  <a:pt x="217" y="217"/>
                </a:cubicBezTo>
                <a:cubicBezTo>
                  <a:pt x="266" y="167"/>
                  <a:pt x="266" y="87"/>
                  <a:pt x="217" y="37"/>
                </a:cubicBezTo>
                <a:cubicBezTo>
                  <a:pt x="193" y="13"/>
                  <a:pt x="161" y="0"/>
                  <a:pt x="127" y="0"/>
                </a:cubicBezTo>
              </a:path>
            </a:pathLst>
          </a:custGeom>
          <a:noFill/>
          <a:ln w="9525">
            <a:solidFill>
              <a:srgbClr val="009C9A"/>
            </a:solidFill>
            <a:round/>
          </a:ln>
        </p:spPr>
        <p:txBody>
          <a:bodyPr anchor="ctr"/>
          <a:lstStyle/>
          <a:p>
            <a:pPr algn="ctr">
              <a:lnSpc>
                <a:spcPct val="120000"/>
              </a:lnSpc>
            </a:pPr>
            <a:endParaRPr sz="1900">
              <a:solidFill>
                <a:schemeClr val="bg1"/>
              </a:solidFill>
            </a:endParaRPr>
          </a:p>
        </p:txBody>
      </p:sp>
      <p:sp>
        <p:nvSpPr>
          <p:cNvPr id="25" name="Freeform: Shape 33"/>
          <p:cNvSpPr/>
          <p:nvPr/>
        </p:nvSpPr>
        <p:spPr bwMode="auto">
          <a:xfrm>
            <a:off x="7327660" y="2419426"/>
            <a:ext cx="649387" cy="592355"/>
          </a:xfrm>
          <a:custGeom>
            <a:avLst/>
            <a:gdLst>
              <a:gd name="T0" fmla="*/ 106 w 212"/>
              <a:gd name="T1" fmla="*/ 0 h 193"/>
              <a:gd name="T2" fmla="*/ 38 w 212"/>
              <a:gd name="T3" fmla="*/ 28 h 193"/>
              <a:gd name="T4" fmla="*/ 38 w 212"/>
              <a:gd name="T5" fmla="*/ 164 h 193"/>
              <a:gd name="T6" fmla="*/ 106 w 212"/>
              <a:gd name="T7" fmla="*/ 193 h 193"/>
              <a:gd name="T8" fmla="*/ 174 w 212"/>
              <a:gd name="T9" fmla="*/ 164 h 193"/>
              <a:gd name="T10" fmla="*/ 174 w 212"/>
              <a:gd name="T11" fmla="*/ 28 h 193"/>
              <a:gd name="T12" fmla="*/ 106 w 212"/>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211" h="193">
                <a:moveTo>
                  <a:pt x="106" y="0"/>
                </a:moveTo>
                <a:cubicBezTo>
                  <a:pt x="81" y="0"/>
                  <a:pt x="57" y="9"/>
                  <a:pt x="38" y="28"/>
                </a:cubicBezTo>
                <a:cubicBezTo>
                  <a:pt x="0" y="66"/>
                  <a:pt x="0" y="127"/>
                  <a:pt x="38" y="164"/>
                </a:cubicBezTo>
                <a:cubicBezTo>
                  <a:pt x="57" y="183"/>
                  <a:pt x="81" y="193"/>
                  <a:pt x="106" y="193"/>
                </a:cubicBezTo>
                <a:cubicBezTo>
                  <a:pt x="131" y="193"/>
                  <a:pt x="155" y="183"/>
                  <a:pt x="174" y="164"/>
                </a:cubicBezTo>
                <a:cubicBezTo>
                  <a:pt x="212" y="127"/>
                  <a:pt x="212" y="66"/>
                  <a:pt x="174" y="28"/>
                </a:cubicBezTo>
                <a:cubicBezTo>
                  <a:pt x="155" y="9"/>
                  <a:pt x="131" y="0"/>
                  <a:pt x="106" y="0"/>
                </a:cubicBezTo>
              </a:path>
            </a:pathLst>
          </a:custGeom>
          <a:solidFill>
            <a:srgbClr val="009C9A"/>
          </a:solidFill>
          <a:ln w="9525">
            <a:noFill/>
            <a:round/>
          </a:ln>
        </p:spPr>
        <p:txBody>
          <a:bodyPr anchor="ctr"/>
          <a:lstStyle/>
          <a:p>
            <a:pPr algn="ctr">
              <a:lnSpc>
                <a:spcPct val="120000"/>
              </a:lnSpc>
            </a:pPr>
            <a:endParaRPr sz="1900">
              <a:solidFill>
                <a:schemeClr val="bg1"/>
              </a:solidFill>
            </a:endParaRPr>
          </a:p>
        </p:txBody>
      </p:sp>
      <p:sp>
        <p:nvSpPr>
          <p:cNvPr id="26" name="Freeform: Shape 34"/>
          <p:cNvSpPr/>
          <p:nvPr/>
        </p:nvSpPr>
        <p:spPr bwMode="auto">
          <a:xfrm>
            <a:off x="3720393" y="4086313"/>
            <a:ext cx="346080" cy="346080"/>
          </a:xfrm>
          <a:custGeom>
            <a:avLst/>
            <a:gdLst>
              <a:gd name="T0" fmla="*/ 2 w 113"/>
              <a:gd name="T1" fmla="*/ 36 h 113"/>
              <a:gd name="T2" fmla="*/ 0 w 113"/>
              <a:gd name="T3" fmla="*/ 41 h 113"/>
              <a:gd name="T4" fmla="*/ 0 w 113"/>
              <a:gd name="T5" fmla="*/ 107 h 113"/>
              <a:gd name="T6" fmla="*/ 6 w 113"/>
              <a:gd name="T7" fmla="*/ 113 h 113"/>
              <a:gd name="T8" fmla="*/ 107 w 113"/>
              <a:gd name="T9" fmla="*/ 113 h 113"/>
              <a:gd name="T10" fmla="*/ 113 w 113"/>
              <a:gd name="T11" fmla="*/ 107 h 113"/>
              <a:gd name="T12" fmla="*/ 113 w 113"/>
              <a:gd name="T13" fmla="*/ 41 h 113"/>
              <a:gd name="T14" fmla="*/ 110 w 113"/>
              <a:gd name="T15" fmla="*/ 36 h 113"/>
              <a:gd name="T16" fmla="*/ 59 w 113"/>
              <a:gd name="T17" fmla="*/ 1 h 113"/>
              <a:gd name="T18" fmla="*/ 54 w 113"/>
              <a:gd name="T19" fmla="*/ 1 h 113"/>
              <a:gd name="T20" fmla="*/ 2 w 113"/>
              <a:gd name="T21" fmla="*/ 36 h 113"/>
              <a:gd name="T22" fmla="*/ 9 w 113"/>
              <a:gd name="T23" fmla="*/ 53 h 113"/>
              <a:gd name="T24" fmla="*/ 39 w 113"/>
              <a:gd name="T25" fmla="*/ 73 h 113"/>
              <a:gd name="T26" fmla="*/ 9 w 113"/>
              <a:gd name="T27" fmla="*/ 94 h 113"/>
              <a:gd name="T28" fmla="*/ 9 w 113"/>
              <a:gd name="T29" fmla="*/ 53 h 113"/>
              <a:gd name="T30" fmla="*/ 46 w 113"/>
              <a:gd name="T31" fmla="*/ 68 h 113"/>
              <a:gd name="T32" fmla="*/ 9 w 113"/>
              <a:gd name="T33" fmla="*/ 42 h 113"/>
              <a:gd name="T34" fmla="*/ 56 w 113"/>
              <a:gd name="T35" fmla="*/ 9 h 113"/>
              <a:gd name="T36" fmla="*/ 104 w 113"/>
              <a:gd name="T37" fmla="*/ 42 h 113"/>
              <a:gd name="T38" fmla="*/ 66 w 113"/>
              <a:gd name="T39" fmla="*/ 68 h 113"/>
              <a:gd name="T40" fmla="*/ 59 w 113"/>
              <a:gd name="T41" fmla="*/ 63 h 113"/>
              <a:gd name="T42" fmla="*/ 54 w 113"/>
              <a:gd name="T43" fmla="*/ 63 h 113"/>
              <a:gd name="T44" fmla="*/ 46 w 113"/>
              <a:gd name="T45" fmla="*/ 68 h 113"/>
              <a:gd name="T46" fmla="*/ 74 w 113"/>
              <a:gd name="T47" fmla="*/ 73 h 113"/>
              <a:gd name="T48" fmla="*/ 104 w 113"/>
              <a:gd name="T49" fmla="*/ 53 h 113"/>
              <a:gd name="T50" fmla="*/ 104 w 113"/>
              <a:gd name="T51" fmla="*/ 94 h 113"/>
              <a:gd name="T52" fmla="*/ 74 w 113"/>
              <a:gd name="T53" fmla="*/ 73 h 113"/>
              <a:gd name="T54" fmla="*/ 104 w 113"/>
              <a:gd name="T55" fmla="*/ 104 h 113"/>
              <a:gd name="T56" fmla="*/ 56 w 113"/>
              <a:gd name="T57" fmla="*/ 72 h 113"/>
              <a:gd name="T58" fmla="*/ 9 w 113"/>
              <a:gd name="T59" fmla="*/ 104 h 113"/>
              <a:gd name="T60" fmla="*/ 104 w 113"/>
              <a:gd name="T61"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13">
                <a:moveTo>
                  <a:pt x="2" y="36"/>
                </a:moveTo>
                <a:cubicBezTo>
                  <a:pt x="1" y="37"/>
                  <a:pt x="0" y="39"/>
                  <a:pt x="0" y="41"/>
                </a:cubicBezTo>
                <a:cubicBezTo>
                  <a:pt x="0" y="63"/>
                  <a:pt x="0" y="85"/>
                  <a:pt x="0" y="107"/>
                </a:cubicBezTo>
                <a:cubicBezTo>
                  <a:pt x="0" y="111"/>
                  <a:pt x="2" y="113"/>
                  <a:pt x="6" y="113"/>
                </a:cubicBezTo>
                <a:cubicBezTo>
                  <a:pt x="107" y="113"/>
                  <a:pt x="107" y="113"/>
                  <a:pt x="107" y="113"/>
                </a:cubicBezTo>
                <a:cubicBezTo>
                  <a:pt x="110" y="113"/>
                  <a:pt x="113" y="111"/>
                  <a:pt x="113" y="107"/>
                </a:cubicBezTo>
                <a:cubicBezTo>
                  <a:pt x="113" y="85"/>
                  <a:pt x="113" y="63"/>
                  <a:pt x="113" y="41"/>
                </a:cubicBezTo>
                <a:cubicBezTo>
                  <a:pt x="113" y="39"/>
                  <a:pt x="112" y="37"/>
                  <a:pt x="110" y="36"/>
                </a:cubicBezTo>
                <a:cubicBezTo>
                  <a:pt x="59" y="1"/>
                  <a:pt x="59" y="1"/>
                  <a:pt x="59" y="1"/>
                </a:cubicBezTo>
                <a:cubicBezTo>
                  <a:pt x="57" y="0"/>
                  <a:pt x="55" y="0"/>
                  <a:pt x="54" y="1"/>
                </a:cubicBezTo>
                <a:lnTo>
                  <a:pt x="2" y="36"/>
                </a:lnTo>
                <a:close/>
                <a:moveTo>
                  <a:pt x="9" y="53"/>
                </a:moveTo>
                <a:cubicBezTo>
                  <a:pt x="39" y="73"/>
                  <a:pt x="39" y="73"/>
                  <a:pt x="39" y="73"/>
                </a:cubicBezTo>
                <a:cubicBezTo>
                  <a:pt x="9" y="94"/>
                  <a:pt x="9" y="94"/>
                  <a:pt x="9" y="94"/>
                </a:cubicBezTo>
                <a:lnTo>
                  <a:pt x="9" y="53"/>
                </a:lnTo>
                <a:close/>
                <a:moveTo>
                  <a:pt x="46" y="68"/>
                </a:moveTo>
                <a:cubicBezTo>
                  <a:pt x="9" y="42"/>
                  <a:pt x="9" y="42"/>
                  <a:pt x="9" y="42"/>
                </a:cubicBezTo>
                <a:cubicBezTo>
                  <a:pt x="56" y="9"/>
                  <a:pt x="56" y="9"/>
                  <a:pt x="56" y="9"/>
                </a:cubicBezTo>
                <a:cubicBezTo>
                  <a:pt x="104" y="42"/>
                  <a:pt x="104" y="42"/>
                  <a:pt x="104" y="42"/>
                </a:cubicBezTo>
                <a:cubicBezTo>
                  <a:pt x="66" y="68"/>
                  <a:pt x="66" y="68"/>
                  <a:pt x="66" y="68"/>
                </a:cubicBezTo>
                <a:cubicBezTo>
                  <a:pt x="59" y="63"/>
                  <a:pt x="59" y="63"/>
                  <a:pt x="59" y="63"/>
                </a:cubicBezTo>
                <a:cubicBezTo>
                  <a:pt x="57" y="62"/>
                  <a:pt x="55" y="62"/>
                  <a:pt x="54" y="63"/>
                </a:cubicBezTo>
                <a:lnTo>
                  <a:pt x="46" y="68"/>
                </a:lnTo>
                <a:close/>
                <a:moveTo>
                  <a:pt x="74" y="73"/>
                </a:moveTo>
                <a:cubicBezTo>
                  <a:pt x="104" y="53"/>
                  <a:pt x="104" y="53"/>
                  <a:pt x="104" y="53"/>
                </a:cubicBezTo>
                <a:cubicBezTo>
                  <a:pt x="104" y="94"/>
                  <a:pt x="104" y="94"/>
                  <a:pt x="104" y="94"/>
                </a:cubicBezTo>
                <a:lnTo>
                  <a:pt x="74" y="73"/>
                </a:lnTo>
                <a:close/>
                <a:moveTo>
                  <a:pt x="104" y="104"/>
                </a:moveTo>
                <a:cubicBezTo>
                  <a:pt x="56" y="72"/>
                  <a:pt x="56" y="72"/>
                  <a:pt x="56" y="72"/>
                </a:cubicBezTo>
                <a:cubicBezTo>
                  <a:pt x="9" y="104"/>
                  <a:pt x="9" y="104"/>
                  <a:pt x="9" y="104"/>
                </a:cubicBezTo>
                <a:lnTo>
                  <a:pt x="104"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27" name="Freeform: Shape 35"/>
          <p:cNvSpPr/>
          <p:nvPr/>
        </p:nvSpPr>
        <p:spPr bwMode="auto">
          <a:xfrm>
            <a:off x="8113147" y="4151122"/>
            <a:ext cx="364226" cy="229424"/>
          </a:xfrm>
          <a:custGeom>
            <a:avLst/>
            <a:gdLst>
              <a:gd name="T0" fmla="*/ 6 w 119"/>
              <a:gd name="T1" fmla="*/ 75 h 75"/>
              <a:gd name="T2" fmla="*/ 0 w 119"/>
              <a:gd name="T3" fmla="*/ 69 h 75"/>
              <a:gd name="T4" fmla="*/ 0 w 119"/>
              <a:gd name="T5" fmla="*/ 7 h 75"/>
              <a:gd name="T6" fmla="*/ 6 w 119"/>
              <a:gd name="T7" fmla="*/ 0 h 75"/>
              <a:gd name="T8" fmla="*/ 113 w 119"/>
              <a:gd name="T9" fmla="*/ 0 h 75"/>
              <a:gd name="T10" fmla="*/ 119 w 119"/>
              <a:gd name="T11" fmla="*/ 7 h 75"/>
              <a:gd name="T12" fmla="*/ 119 w 119"/>
              <a:gd name="T13" fmla="*/ 69 h 75"/>
              <a:gd name="T14" fmla="*/ 113 w 119"/>
              <a:gd name="T15" fmla="*/ 75 h 75"/>
              <a:gd name="T16" fmla="*/ 6 w 119"/>
              <a:gd name="T17" fmla="*/ 75 h 75"/>
              <a:gd name="T18" fmla="*/ 41 w 119"/>
              <a:gd name="T19" fmla="*/ 14 h 75"/>
              <a:gd name="T20" fmla="*/ 89 w 119"/>
              <a:gd name="T21" fmla="*/ 38 h 75"/>
              <a:gd name="T22" fmla="*/ 41 w 119"/>
              <a:gd name="T23" fmla="*/ 62 h 75"/>
              <a:gd name="T24" fmla="*/ 41 w 119"/>
              <a:gd name="T25"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75">
                <a:moveTo>
                  <a:pt x="6" y="75"/>
                </a:moveTo>
                <a:cubicBezTo>
                  <a:pt x="3" y="75"/>
                  <a:pt x="0" y="73"/>
                  <a:pt x="0" y="69"/>
                </a:cubicBezTo>
                <a:cubicBezTo>
                  <a:pt x="0" y="48"/>
                  <a:pt x="0" y="28"/>
                  <a:pt x="0" y="7"/>
                </a:cubicBezTo>
                <a:cubicBezTo>
                  <a:pt x="0" y="3"/>
                  <a:pt x="3" y="0"/>
                  <a:pt x="6" y="0"/>
                </a:cubicBezTo>
                <a:cubicBezTo>
                  <a:pt x="113" y="0"/>
                  <a:pt x="113" y="0"/>
                  <a:pt x="113" y="0"/>
                </a:cubicBezTo>
                <a:cubicBezTo>
                  <a:pt x="116" y="0"/>
                  <a:pt x="119" y="3"/>
                  <a:pt x="119" y="7"/>
                </a:cubicBezTo>
                <a:cubicBezTo>
                  <a:pt x="119" y="28"/>
                  <a:pt x="119" y="48"/>
                  <a:pt x="119" y="69"/>
                </a:cubicBezTo>
                <a:cubicBezTo>
                  <a:pt x="119" y="73"/>
                  <a:pt x="116" y="75"/>
                  <a:pt x="113" y="75"/>
                </a:cubicBezTo>
                <a:cubicBezTo>
                  <a:pt x="60" y="75"/>
                  <a:pt x="59" y="75"/>
                  <a:pt x="6" y="75"/>
                </a:cubicBezTo>
                <a:close/>
                <a:moveTo>
                  <a:pt x="41" y="14"/>
                </a:moveTo>
                <a:cubicBezTo>
                  <a:pt x="89" y="38"/>
                  <a:pt x="89" y="38"/>
                  <a:pt x="89" y="38"/>
                </a:cubicBezTo>
                <a:cubicBezTo>
                  <a:pt x="41" y="62"/>
                  <a:pt x="41" y="62"/>
                  <a:pt x="41" y="62"/>
                </a:cubicBezTo>
                <a:lnTo>
                  <a:pt x="4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28" name="Freeform: Shape 36"/>
          <p:cNvSpPr/>
          <p:nvPr/>
        </p:nvSpPr>
        <p:spPr bwMode="auto">
          <a:xfrm>
            <a:off x="7483203" y="2573670"/>
            <a:ext cx="365522" cy="244979"/>
          </a:xfrm>
          <a:custGeom>
            <a:avLst/>
            <a:gdLst>
              <a:gd name="T0" fmla="*/ 116 w 119"/>
              <a:gd name="T1" fmla="*/ 4 h 80"/>
              <a:gd name="T2" fmla="*/ 108 w 119"/>
              <a:gd name="T3" fmla="*/ 4 h 80"/>
              <a:gd name="T4" fmla="*/ 108 w 119"/>
              <a:gd name="T5" fmla="*/ 2 h 80"/>
              <a:gd name="T6" fmla="*/ 106 w 119"/>
              <a:gd name="T7" fmla="*/ 0 h 80"/>
              <a:gd name="T8" fmla="*/ 93 w 119"/>
              <a:gd name="T9" fmla="*/ 0 h 80"/>
              <a:gd name="T10" fmla="*/ 91 w 119"/>
              <a:gd name="T11" fmla="*/ 2 h 80"/>
              <a:gd name="T12" fmla="*/ 91 w 119"/>
              <a:gd name="T13" fmla="*/ 4 h 80"/>
              <a:gd name="T14" fmla="*/ 19 w 119"/>
              <a:gd name="T15" fmla="*/ 4 h 80"/>
              <a:gd name="T16" fmla="*/ 19 w 119"/>
              <a:gd name="T17" fmla="*/ 2 h 80"/>
              <a:gd name="T18" fmla="*/ 17 w 119"/>
              <a:gd name="T19" fmla="*/ 0 h 80"/>
              <a:gd name="T20" fmla="*/ 13 w 119"/>
              <a:gd name="T21" fmla="*/ 0 h 80"/>
              <a:gd name="T22" fmla="*/ 10 w 119"/>
              <a:gd name="T23" fmla="*/ 2 h 80"/>
              <a:gd name="T24" fmla="*/ 10 w 119"/>
              <a:gd name="T25" fmla="*/ 4 h 80"/>
              <a:gd name="T26" fmla="*/ 4 w 119"/>
              <a:gd name="T27" fmla="*/ 4 h 80"/>
              <a:gd name="T28" fmla="*/ 0 w 119"/>
              <a:gd name="T29" fmla="*/ 8 h 80"/>
              <a:gd name="T30" fmla="*/ 0 w 119"/>
              <a:gd name="T31" fmla="*/ 77 h 80"/>
              <a:gd name="T32" fmla="*/ 4 w 119"/>
              <a:gd name="T33" fmla="*/ 80 h 80"/>
              <a:gd name="T34" fmla="*/ 116 w 119"/>
              <a:gd name="T35" fmla="*/ 80 h 80"/>
              <a:gd name="T36" fmla="*/ 119 w 119"/>
              <a:gd name="T37" fmla="*/ 77 h 80"/>
              <a:gd name="T38" fmla="*/ 119 w 119"/>
              <a:gd name="T39" fmla="*/ 8 h 80"/>
              <a:gd name="T40" fmla="*/ 116 w 119"/>
              <a:gd name="T41" fmla="*/ 4 h 80"/>
              <a:gd name="T42" fmla="*/ 15 w 119"/>
              <a:gd name="T43" fmla="*/ 10 h 80"/>
              <a:gd name="T44" fmla="*/ 10 w 119"/>
              <a:gd name="T45" fmla="*/ 15 h 80"/>
              <a:gd name="T46" fmla="*/ 15 w 119"/>
              <a:gd name="T47" fmla="*/ 20 h 80"/>
              <a:gd name="T48" fmla="*/ 20 w 119"/>
              <a:gd name="T49" fmla="*/ 15 h 80"/>
              <a:gd name="T50" fmla="*/ 15 w 119"/>
              <a:gd name="T51" fmla="*/ 10 h 80"/>
              <a:gd name="T52" fmla="*/ 106 w 119"/>
              <a:gd name="T53" fmla="*/ 12 h 80"/>
              <a:gd name="T54" fmla="*/ 93 w 119"/>
              <a:gd name="T55" fmla="*/ 12 h 80"/>
              <a:gd name="T56" fmla="*/ 91 w 119"/>
              <a:gd name="T57" fmla="*/ 14 h 80"/>
              <a:gd name="T58" fmla="*/ 91 w 119"/>
              <a:gd name="T59" fmla="*/ 16 h 80"/>
              <a:gd name="T60" fmla="*/ 93 w 119"/>
              <a:gd name="T61" fmla="*/ 18 h 80"/>
              <a:gd name="T62" fmla="*/ 106 w 119"/>
              <a:gd name="T63" fmla="*/ 18 h 80"/>
              <a:gd name="T64" fmla="*/ 108 w 119"/>
              <a:gd name="T65" fmla="*/ 16 h 80"/>
              <a:gd name="T66" fmla="*/ 108 w 119"/>
              <a:gd name="T67" fmla="*/ 14 h 80"/>
              <a:gd name="T68" fmla="*/ 106 w 119"/>
              <a:gd name="T69" fmla="*/ 12 h 80"/>
              <a:gd name="T70" fmla="*/ 60 w 119"/>
              <a:gd name="T71" fmla="*/ 9 h 80"/>
              <a:gd name="T72" fmla="*/ 93 w 119"/>
              <a:gd name="T73" fmla="*/ 42 h 80"/>
              <a:gd name="T74" fmla="*/ 60 w 119"/>
              <a:gd name="T75" fmla="*/ 76 h 80"/>
              <a:gd name="T76" fmla="*/ 26 w 119"/>
              <a:gd name="T77" fmla="*/ 42 h 80"/>
              <a:gd name="T78" fmla="*/ 60 w 119"/>
              <a:gd name="T79" fmla="*/ 9 h 80"/>
              <a:gd name="T80" fmla="*/ 60 w 119"/>
              <a:gd name="T81" fmla="*/ 16 h 80"/>
              <a:gd name="T82" fmla="*/ 86 w 119"/>
              <a:gd name="T83" fmla="*/ 42 h 80"/>
              <a:gd name="T84" fmla="*/ 60 w 119"/>
              <a:gd name="T85" fmla="*/ 69 h 80"/>
              <a:gd name="T86" fmla="*/ 33 w 119"/>
              <a:gd name="T87" fmla="*/ 42 h 80"/>
              <a:gd name="T88" fmla="*/ 60 w 119"/>
              <a:gd name="T89" fmla="*/ 16 h 80"/>
              <a:gd name="T90" fmla="*/ 60 w 119"/>
              <a:gd name="T91" fmla="*/ 23 h 80"/>
              <a:gd name="T92" fmla="*/ 79 w 119"/>
              <a:gd name="T93" fmla="*/ 42 h 80"/>
              <a:gd name="T94" fmla="*/ 60 w 119"/>
              <a:gd name="T95" fmla="*/ 61 h 80"/>
              <a:gd name="T96" fmla="*/ 41 w 119"/>
              <a:gd name="T97" fmla="*/ 42 h 80"/>
              <a:gd name="T98" fmla="*/ 60 w 119"/>
              <a:gd name="T99" fmla="*/ 23 h 80"/>
              <a:gd name="T100" fmla="*/ 60 w 119"/>
              <a:gd name="T101" fmla="*/ 28 h 80"/>
              <a:gd name="T102" fmla="*/ 71 w 119"/>
              <a:gd name="T103" fmla="*/ 33 h 80"/>
              <a:gd name="T104" fmla="*/ 62 w 119"/>
              <a:gd name="T105" fmla="*/ 31 h 80"/>
              <a:gd name="T106" fmla="*/ 47 w 119"/>
              <a:gd name="T107" fmla="*/ 45 h 80"/>
              <a:gd name="T108" fmla="*/ 49 w 119"/>
              <a:gd name="T109" fmla="*/ 52 h 80"/>
              <a:gd name="T110" fmla="*/ 45 w 119"/>
              <a:gd name="T111" fmla="*/ 42 h 80"/>
              <a:gd name="T112" fmla="*/ 60 w 119"/>
              <a:gd name="T113" fmla="*/ 2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 h="80">
                <a:moveTo>
                  <a:pt x="116" y="4"/>
                </a:moveTo>
                <a:cubicBezTo>
                  <a:pt x="108" y="4"/>
                  <a:pt x="108" y="4"/>
                  <a:pt x="108" y="4"/>
                </a:cubicBezTo>
                <a:cubicBezTo>
                  <a:pt x="108" y="2"/>
                  <a:pt x="108" y="2"/>
                  <a:pt x="108" y="2"/>
                </a:cubicBezTo>
                <a:cubicBezTo>
                  <a:pt x="108" y="0"/>
                  <a:pt x="108" y="0"/>
                  <a:pt x="106" y="0"/>
                </a:cubicBezTo>
                <a:cubicBezTo>
                  <a:pt x="93" y="0"/>
                  <a:pt x="93" y="0"/>
                  <a:pt x="93" y="0"/>
                </a:cubicBezTo>
                <a:cubicBezTo>
                  <a:pt x="91" y="0"/>
                  <a:pt x="91" y="0"/>
                  <a:pt x="91" y="2"/>
                </a:cubicBezTo>
                <a:cubicBezTo>
                  <a:pt x="91" y="4"/>
                  <a:pt x="91" y="4"/>
                  <a:pt x="91" y="4"/>
                </a:cubicBezTo>
                <a:cubicBezTo>
                  <a:pt x="19" y="4"/>
                  <a:pt x="19" y="4"/>
                  <a:pt x="19" y="4"/>
                </a:cubicBezTo>
                <a:cubicBezTo>
                  <a:pt x="19" y="2"/>
                  <a:pt x="19" y="2"/>
                  <a:pt x="19" y="2"/>
                </a:cubicBezTo>
                <a:cubicBezTo>
                  <a:pt x="19" y="0"/>
                  <a:pt x="18" y="0"/>
                  <a:pt x="17" y="0"/>
                </a:cubicBezTo>
                <a:cubicBezTo>
                  <a:pt x="13" y="0"/>
                  <a:pt x="13" y="0"/>
                  <a:pt x="13" y="0"/>
                </a:cubicBezTo>
                <a:cubicBezTo>
                  <a:pt x="11" y="0"/>
                  <a:pt x="10" y="0"/>
                  <a:pt x="10" y="2"/>
                </a:cubicBezTo>
                <a:cubicBezTo>
                  <a:pt x="10" y="4"/>
                  <a:pt x="10" y="4"/>
                  <a:pt x="10" y="4"/>
                </a:cubicBezTo>
                <a:cubicBezTo>
                  <a:pt x="4" y="4"/>
                  <a:pt x="4" y="4"/>
                  <a:pt x="4" y="4"/>
                </a:cubicBezTo>
                <a:cubicBezTo>
                  <a:pt x="2" y="4"/>
                  <a:pt x="0" y="6"/>
                  <a:pt x="0" y="8"/>
                </a:cubicBezTo>
                <a:cubicBezTo>
                  <a:pt x="0" y="77"/>
                  <a:pt x="0" y="77"/>
                  <a:pt x="0" y="77"/>
                </a:cubicBezTo>
                <a:cubicBezTo>
                  <a:pt x="0" y="79"/>
                  <a:pt x="2" y="80"/>
                  <a:pt x="4" y="80"/>
                </a:cubicBezTo>
                <a:cubicBezTo>
                  <a:pt x="116" y="80"/>
                  <a:pt x="116" y="80"/>
                  <a:pt x="116" y="80"/>
                </a:cubicBezTo>
                <a:cubicBezTo>
                  <a:pt x="117" y="80"/>
                  <a:pt x="119" y="79"/>
                  <a:pt x="119" y="77"/>
                </a:cubicBezTo>
                <a:cubicBezTo>
                  <a:pt x="119" y="8"/>
                  <a:pt x="119" y="8"/>
                  <a:pt x="119" y="8"/>
                </a:cubicBezTo>
                <a:cubicBezTo>
                  <a:pt x="119" y="6"/>
                  <a:pt x="117" y="4"/>
                  <a:pt x="116" y="4"/>
                </a:cubicBezTo>
                <a:close/>
                <a:moveTo>
                  <a:pt x="15" y="10"/>
                </a:moveTo>
                <a:cubicBezTo>
                  <a:pt x="12" y="10"/>
                  <a:pt x="10" y="12"/>
                  <a:pt x="10" y="15"/>
                </a:cubicBezTo>
                <a:cubicBezTo>
                  <a:pt x="10" y="17"/>
                  <a:pt x="12" y="20"/>
                  <a:pt x="15" y="20"/>
                </a:cubicBezTo>
                <a:cubicBezTo>
                  <a:pt x="18" y="20"/>
                  <a:pt x="20" y="17"/>
                  <a:pt x="20" y="15"/>
                </a:cubicBezTo>
                <a:cubicBezTo>
                  <a:pt x="20" y="12"/>
                  <a:pt x="18" y="10"/>
                  <a:pt x="15" y="10"/>
                </a:cubicBezTo>
                <a:close/>
                <a:moveTo>
                  <a:pt x="106" y="12"/>
                </a:moveTo>
                <a:cubicBezTo>
                  <a:pt x="93" y="12"/>
                  <a:pt x="93" y="12"/>
                  <a:pt x="93" y="12"/>
                </a:cubicBezTo>
                <a:cubicBezTo>
                  <a:pt x="91" y="12"/>
                  <a:pt x="91" y="13"/>
                  <a:pt x="91" y="14"/>
                </a:cubicBezTo>
                <a:cubicBezTo>
                  <a:pt x="91" y="16"/>
                  <a:pt x="91" y="16"/>
                  <a:pt x="91" y="16"/>
                </a:cubicBezTo>
                <a:cubicBezTo>
                  <a:pt x="91" y="17"/>
                  <a:pt x="91" y="18"/>
                  <a:pt x="93" y="18"/>
                </a:cubicBezTo>
                <a:cubicBezTo>
                  <a:pt x="106" y="18"/>
                  <a:pt x="106" y="18"/>
                  <a:pt x="106" y="18"/>
                </a:cubicBezTo>
                <a:cubicBezTo>
                  <a:pt x="108" y="18"/>
                  <a:pt x="108" y="17"/>
                  <a:pt x="108" y="16"/>
                </a:cubicBezTo>
                <a:cubicBezTo>
                  <a:pt x="108" y="14"/>
                  <a:pt x="108" y="14"/>
                  <a:pt x="108" y="14"/>
                </a:cubicBezTo>
                <a:cubicBezTo>
                  <a:pt x="108" y="13"/>
                  <a:pt x="108" y="12"/>
                  <a:pt x="106" y="12"/>
                </a:cubicBezTo>
                <a:close/>
                <a:moveTo>
                  <a:pt x="60" y="9"/>
                </a:moveTo>
                <a:cubicBezTo>
                  <a:pt x="78" y="9"/>
                  <a:pt x="93" y="24"/>
                  <a:pt x="93" y="42"/>
                </a:cubicBezTo>
                <a:cubicBezTo>
                  <a:pt x="93" y="61"/>
                  <a:pt x="78" y="76"/>
                  <a:pt x="60" y="76"/>
                </a:cubicBezTo>
                <a:cubicBezTo>
                  <a:pt x="41" y="76"/>
                  <a:pt x="26" y="61"/>
                  <a:pt x="26" y="42"/>
                </a:cubicBezTo>
                <a:cubicBezTo>
                  <a:pt x="26" y="24"/>
                  <a:pt x="41" y="9"/>
                  <a:pt x="60" y="9"/>
                </a:cubicBezTo>
                <a:close/>
                <a:moveTo>
                  <a:pt x="60" y="16"/>
                </a:moveTo>
                <a:cubicBezTo>
                  <a:pt x="74" y="16"/>
                  <a:pt x="86" y="28"/>
                  <a:pt x="86" y="42"/>
                </a:cubicBezTo>
                <a:cubicBezTo>
                  <a:pt x="86" y="57"/>
                  <a:pt x="74" y="69"/>
                  <a:pt x="60" y="69"/>
                </a:cubicBezTo>
                <a:cubicBezTo>
                  <a:pt x="45" y="69"/>
                  <a:pt x="33" y="57"/>
                  <a:pt x="33" y="42"/>
                </a:cubicBezTo>
                <a:cubicBezTo>
                  <a:pt x="33" y="28"/>
                  <a:pt x="45" y="16"/>
                  <a:pt x="60" y="16"/>
                </a:cubicBezTo>
                <a:close/>
                <a:moveTo>
                  <a:pt x="60" y="23"/>
                </a:moveTo>
                <a:cubicBezTo>
                  <a:pt x="70" y="23"/>
                  <a:pt x="79" y="32"/>
                  <a:pt x="79" y="42"/>
                </a:cubicBezTo>
                <a:cubicBezTo>
                  <a:pt x="79" y="53"/>
                  <a:pt x="70" y="61"/>
                  <a:pt x="60" y="61"/>
                </a:cubicBezTo>
                <a:cubicBezTo>
                  <a:pt x="49" y="61"/>
                  <a:pt x="41" y="53"/>
                  <a:pt x="41" y="42"/>
                </a:cubicBezTo>
                <a:cubicBezTo>
                  <a:pt x="41" y="32"/>
                  <a:pt x="49" y="23"/>
                  <a:pt x="60" y="23"/>
                </a:cubicBezTo>
                <a:close/>
                <a:moveTo>
                  <a:pt x="60" y="28"/>
                </a:moveTo>
                <a:cubicBezTo>
                  <a:pt x="64" y="28"/>
                  <a:pt x="68" y="30"/>
                  <a:pt x="71" y="33"/>
                </a:cubicBezTo>
                <a:cubicBezTo>
                  <a:pt x="68" y="32"/>
                  <a:pt x="65" y="31"/>
                  <a:pt x="62" y="31"/>
                </a:cubicBezTo>
                <a:cubicBezTo>
                  <a:pt x="54" y="31"/>
                  <a:pt x="47" y="37"/>
                  <a:pt x="47" y="45"/>
                </a:cubicBezTo>
                <a:cubicBezTo>
                  <a:pt x="47" y="48"/>
                  <a:pt x="48" y="50"/>
                  <a:pt x="49" y="52"/>
                </a:cubicBezTo>
                <a:cubicBezTo>
                  <a:pt x="47" y="50"/>
                  <a:pt x="45" y="46"/>
                  <a:pt x="45" y="42"/>
                </a:cubicBezTo>
                <a:cubicBezTo>
                  <a:pt x="45" y="34"/>
                  <a:pt x="52" y="28"/>
                  <a:pt x="60"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29" name="Freeform: Shape 37"/>
          <p:cNvSpPr/>
          <p:nvPr/>
        </p:nvSpPr>
        <p:spPr bwMode="auto">
          <a:xfrm>
            <a:off x="6005557" y="1907435"/>
            <a:ext cx="177578" cy="334415"/>
          </a:xfrm>
          <a:custGeom>
            <a:avLst/>
            <a:gdLst>
              <a:gd name="T0" fmla="*/ 58 w 58"/>
              <a:gd name="T1" fmla="*/ 73 h 109"/>
              <a:gd name="T2" fmla="*/ 57 w 58"/>
              <a:gd name="T3" fmla="*/ 81 h 109"/>
              <a:gd name="T4" fmla="*/ 52 w 58"/>
              <a:gd name="T5" fmla="*/ 89 h 109"/>
              <a:gd name="T6" fmla="*/ 44 w 58"/>
              <a:gd name="T7" fmla="*/ 95 h 109"/>
              <a:gd name="T8" fmla="*/ 34 w 58"/>
              <a:gd name="T9" fmla="*/ 99 h 109"/>
              <a:gd name="T10" fmla="*/ 34 w 58"/>
              <a:gd name="T11" fmla="*/ 109 h 109"/>
              <a:gd name="T12" fmla="*/ 26 w 58"/>
              <a:gd name="T13" fmla="*/ 109 h 109"/>
              <a:gd name="T14" fmla="*/ 26 w 58"/>
              <a:gd name="T15" fmla="*/ 100 h 109"/>
              <a:gd name="T16" fmla="*/ 26 w 58"/>
              <a:gd name="T17" fmla="*/ 100 h 109"/>
              <a:gd name="T18" fmla="*/ 25 w 58"/>
              <a:gd name="T19" fmla="*/ 100 h 109"/>
              <a:gd name="T20" fmla="*/ 18 w 58"/>
              <a:gd name="T21" fmla="*/ 100 h 109"/>
              <a:gd name="T22" fmla="*/ 11 w 58"/>
              <a:gd name="T23" fmla="*/ 98 h 109"/>
              <a:gd name="T24" fmla="*/ 5 w 58"/>
              <a:gd name="T25" fmla="*/ 96 h 109"/>
              <a:gd name="T26" fmla="*/ 0 w 58"/>
              <a:gd name="T27" fmla="*/ 94 h 109"/>
              <a:gd name="T28" fmla="*/ 4 w 58"/>
              <a:gd name="T29" fmla="*/ 80 h 109"/>
              <a:gd name="T30" fmla="*/ 8 w 58"/>
              <a:gd name="T31" fmla="*/ 83 h 109"/>
              <a:gd name="T32" fmla="*/ 14 w 58"/>
              <a:gd name="T33" fmla="*/ 85 h 109"/>
              <a:gd name="T34" fmla="*/ 20 w 58"/>
              <a:gd name="T35" fmla="*/ 88 h 109"/>
              <a:gd name="T36" fmla="*/ 26 w 58"/>
              <a:gd name="T37" fmla="*/ 89 h 109"/>
              <a:gd name="T38" fmla="*/ 26 w 58"/>
              <a:gd name="T39" fmla="*/ 61 h 109"/>
              <a:gd name="T40" fmla="*/ 18 w 58"/>
              <a:gd name="T41" fmla="*/ 57 h 109"/>
              <a:gd name="T42" fmla="*/ 10 w 58"/>
              <a:gd name="T43" fmla="*/ 52 h 109"/>
              <a:gd name="T44" fmla="*/ 5 w 58"/>
              <a:gd name="T45" fmla="*/ 45 h 109"/>
              <a:gd name="T46" fmla="*/ 3 w 58"/>
              <a:gd name="T47" fmla="*/ 33 h 109"/>
              <a:gd name="T48" fmla="*/ 4 w 58"/>
              <a:gd name="T49" fmla="*/ 26 h 109"/>
              <a:gd name="T50" fmla="*/ 9 w 58"/>
              <a:gd name="T51" fmla="*/ 19 h 109"/>
              <a:gd name="T52" fmla="*/ 16 w 58"/>
              <a:gd name="T53" fmla="*/ 13 h 109"/>
              <a:gd name="T54" fmla="*/ 26 w 58"/>
              <a:gd name="T55" fmla="*/ 10 h 109"/>
              <a:gd name="T56" fmla="*/ 26 w 58"/>
              <a:gd name="T57" fmla="*/ 0 h 109"/>
              <a:gd name="T58" fmla="*/ 34 w 58"/>
              <a:gd name="T59" fmla="*/ 0 h 109"/>
              <a:gd name="T60" fmla="*/ 34 w 58"/>
              <a:gd name="T61" fmla="*/ 9 h 109"/>
              <a:gd name="T62" fmla="*/ 34 w 58"/>
              <a:gd name="T63" fmla="*/ 9 h 109"/>
              <a:gd name="T64" fmla="*/ 45 w 58"/>
              <a:gd name="T65" fmla="*/ 10 h 109"/>
              <a:gd name="T66" fmla="*/ 54 w 58"/>
              <a:gd name="T67" fmla="*/ 11 h 109"/>
              <a:gd name="T68" fmla="*/ 52 w 58"/>
              <a:gd name="T69" fmla="*/ 24 h 109"/>
              <a:gd name="T70" fmla="*/ 43 w 58"/>
              <a:gd name="T71" fmla="*/ 21 h 109"/>
              <a:gd name="T72" fmla="*/ 34 w 58"/>
              <a:gd name="T73" fmla="*/ 20 h 109"/>
              <a:gd name="T74" fmla="*/ 34 w 58"/>
              <a:gd name="T75" fmla="*/ 44 h 109"/>
              <a:gd name="T76" fmla="*/ 42 w 58"/>
              <a:gd name="T77" fmla="*/ 48 h 109"/>
              <a:gd name="T78" fmla="*/ 50 w 58"/>
              <a:gd name="T79" fmla="*/ 53 h 109"/>
              <a:gd name="T80" fmla="*/ 56 w 58"/>
              <a:gd name="T81" fmla="*/ 61 h 109"/>
              <a:gd name="T82" fmla="*/ 58 w 58"/>
              <a:gd name="T83" fmla="*/ 73 h 109"/>
              <a:gd name="T84" fmla="*/ 18 w 58"/>
              <a:gd name="T85" fmla="*/ 31 h 109"/>
              <a:gd name="T86" fmla="*/ 20 w 58"/>
              <a:gd name="T87" fmla="*/ 37 h 109"/>
              <a:gd name="T88" fmla="*/ 26 w 58"/>
              <a:gd name="T89" fmla="*/ 41 h 109"/>
              <a:gd name="T90" fmla="*/ 26 w 58"/>
              <a:gd name="T91" fmla="*/ 20 h 109"/>
              <a:gd name="T92" fmla="*/ 21 w 58"/>
              <a:gd name="T93" fmla="*/ 22 h 109"/>
              <a:gd name="T94" fmla="*/ 19 w 58"/>
              <a:gd name="T95" fmla="*/ 25 h 109"/>
              <a:gd name="T96" fmla="*/ 18 w 58"/>
              <a:gd name="T97" fmla="*/ 31 h 109"/>
              <a:gd name="T98" fmla="*/ 43 w 58"/>
              <a:gd name="T99" fmla="*/ 75 h 109"/>
              <a:gd name="T100" fmla="*/ 40 w 58"/>
              <a:gd name="T101" fmla="*/ 69 h 109"/>
              <a:gd name="T102" fmla="*/ 34 w 58"/>
              <a:gd name="T103" fmla="*/ 64 h 109"/>
              <a:gd name="T104" fmla="*/ 34 w 58"/>
              <a:gd name="T105" fmla="*/ 88 h 109"/>
              <a:gd name="T106" fmla="*/ 36 w 58"/>
              <a:gd name="T107" fmla="*/ 88 h 109"/>
              <a:gd name="T108" fmla="*/ 39 w 58"/>
              <a:gd name="T109" fmla="*/ 87 h 109"/>
              <a:gd name="T110" fmla="*/ 42 w 58"/>
              <a:gd name="T111" fmla="*/ 83 h 109"/>
              <a:gd name="T112" fmla="*/ 43 w 58"/>
              <a:gd name="T113"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 h="109">
                <a:moveTo>
                  <a:pt x="58" y="73"/>
                </a:moveTo>
                <a:cubicBezTo>
                  <a:pt x="58" y="75"/>
                  <a:pt x="58" y="78"/>
                  <a:pt x="57" y="81"/>
                </a:cubicBezTo>
                <a:cubicBezTo>
                  <a:pt x="55" y="84"/>
                  <a:pt x="54" y="86"/>
                  <a:pt x="52" y="89"/>
                </a:cubicBezTo>
                <a:cubicBezTo>
                  <a:pt x="50" y="91"/>
                  <a:pt x="47" y="93"/>
                  <a:pt x="44" y="95"/>
                </a:cubicBezTo>
                <a:cubicBezTo>
                  <a:pt x="41" y="97"/>
                  <a:pt x="38" y="98"/>
                  <a:pt x="34" y="99"/>
                </a:cubicBezTo>
                <a:cubicBezTo>
                  <a:pt x="34" y="109"/>
                  <a:pt x="34" y="109"/>
                  <a:pt x="34" y="109"/>
                </a:cubicBezTo>
                <a:cubicBezTo>
                  <a:pt x="26" y="109"/>
                  <a:pt x="26" y="109"/>
                  <a:pt x="26" y="109"/>
                </a:cubicBezTo>
                <a:cubicBezTo>
                  <a:pt x="26" y="100"/>
                  <a:pt x="26" y="100"/>
                  <a:pt x="26" y="100"/>
                </a:cubicBezTo>
                <a:cubicBezTo>
                  <a:pt x="26" y="100"/>
                  <a:pt x="26" y="100"/>
                  <a:pt x="26" y="100"/>
                </a:cubicBezTo>
                <a:cubicBezTo>
                  <a:pt x="25" y="100"/>
                  <a:pt x="25" y="100"/>
                  <a:pt x="25" y="100"/>
                </a:cubicBezTo>
                <a:cubicBezTo>
                  <a:pt x="22" y="100"/>
                  <a:pt x="20" y="100"/>
                  <a:pt x="18" y="100"/>
                </a:cubicBezTo>
                <a:cubicBezTo>
                  <a:pt x="15" y="99"/>
                  <a:pt x="13" y="99"/>
                  <a:pt x="11" y="98"/>
                </a:cubicBezTo>
                <a:cubicBezTo>
                  <a:pt x="9" y="98"/>
                  <a:pt x="7" y="97"/>
                  <a:pt x="5" y="96"/>
                </a:cubicBezTo>
                <a:cubicBezTo>
                  <a:pt x="3" y="95"/>
                  <a:pt x="1" y="94"/>
                  <a:pt x="0" y="94"/>
                </a:cubicBezTo>
                <a:cubicBezTo>
                  <a:pt x="4" y="80"/>
                  <a:pt x="4" y="80"/>
                  <a:pt x="4" y="80"/>
                </a:cubicBezTo>
                <a:cubicBezTo>
                  <a:pt x="5" y="81"/>
                  <a:pt x="6" y="82"/>
                  <a:pt x="8" y="83"/>
                </a:cubicBezTo>
                <a:cubicBezTo>
                  <a:pt x="10" y="84"/>
                  <a:pt x="12" y="85"/>
                  <a:pt x="14" y="85"/>
                </a:cubicBezTo>
                <a:cubicBezTo>
                  <a:pt x="16" y="86"/>
                  <a:pt x="18" y="87"/>
                  <a:pt x="20" y="88"/>
                </a:cubicBezTo>
                <a:cubicBezTo>
                  <a:pt x="22" y="88"/>
                  <a:pt x="25" y="88"/>
                  <a:pt x="26" y="89"/>
                </a:cubicBezTo>
                <a:cubicBezTo>
                  <a:pt x="26" y="61"/>
                  <a:pt x="26" y="61"/>
                  <a:pt x="26" y="61"/>
                </a:cubicBezTo>
                <a:cubicBezTo>
                  <a:pt x="24" y="60"/>
                  <a:pt x="21" y="59"/>
                  <a:pt x="18" y="57"/>
                </a:cubicBezTo>
                <a:cubicBezTo>
                  <a:pt x="15" y="56"/>
                  <a:pt x="13" y="54"/>
                  <a:pt x="10" y="52"/>
                </a:cubicBezTo>
                <a:cubicBezTo>
                  <a:pt x="8" y="50"/>
                  <a:pt x="6" y="48"/>
                  <a:pt x="5" y="45"/>
                </a:cubicBezTo>
                <a:cubicBezTo>
                  <a:pt x="3" y="42"/>
                  <a:pt x="3" y="38"/>
                  <a:pt x="3" y="33"/>
                </a:cubicBezTo>
                <a:cubicBezTo>
                  <a:pt x="3" y="31"/>
                  <a:pt x="3" y="29"/>
                  <a:pt x="4" y="26"/>
                </a:cubicBezTo>
                <a:cubicBezTo>
                  <a:pt x="5" y="24"/>
                  <a:pt x="7" y="21"/>
                  <a:pt x="9" y="19"/>
                </a:cubicBezTo>
                <a:cubicBezTo>
                  <a:pt x="11" y="17"/>
                  <a:pt x="13" y="15"/>
                  <a:pt x="16" y="13"/>
                </a:cubicBezTo>
                <a:cubicBezTo>
                  <a:pt x="19" y="12"/>
                  <a:pt x="23" y="10"/>
                  <a:pt x="26" y="10"/>
                </a:cubicBezTo>
                <a:cubicBezTo>
                  <a:pt x="26" y="0"/>
                  <a:pt x="26" y="0"/>
                  <a:pt x="26" y="0"/>
                </a:cubicBezTo>
                <a:cubicBezTo>
                  <a:pt x="34" y="0"/>
                  <a:pt x="34" y="0"/>
                  <a:pt x="34" y="0"/>
                </a:cubicBezTo>
                <a:cubicBezTo>
                  <a:pt x="34" y="9"/>
                  <a:pt x="34" y="9"/>
                  <a:pt x="34" y="9"/>
                </a:cubicBezTo>
                <a:cubicBezTo>
                  <a:pt x="34" y="9"/>
                  <a:pt x="34" y="9"/>
                  <a:pt x="34" y="9"/>
                </a:cubicBezTo>
                <a:cubicBezTo>
                  <a:pt x="38" y="9"/>
                  <a:pt x="41" y="9"/>
                  <a:pt x="45" y="10"/>
                </a:cubicBezTo>
                <a:cubicBezTo>
                  <a:pt x="48" y="10"/>
                  <a:pt x="51" y="10"/>
                  <a:pt x="54" y="11"/>
                </a:cubicBezTo>
                <a:cubicBezTo>
                  <a:pt x="52" y="24"/>
                  <a:pt x="52" y="24"/>
                  <a:pt x="52" y="24"/>
                </a:cubicBezTo>
                <a:cubicBezTo>
                  <a:pt x="49" y="23"/>
                  <a:pt x="46" y="22"/>
                  <a:pt x="43" y="21"/>
                </a:cubicBezTo>
                <a:cubicBezTo>
                  <a:pt x="40" y="21"/>
                  <a:pt x="37" y="20"/>
                  <a:pt x="34" y="20"/>
                </a:cubicBezTo>
                <a:cubicBezTo>
                  <a:pt x="34" y="44"/>
                  <a:pt x="34" y="44"/>
                  <a:pt x="34" y="44"/>
                </a:cubicBezTo>
                <a:cubicBezTo>
                  <a:pt x="37" y="45"/>
                  <a:pt x="39" y="47"/>
                  <a:pt x="42" y="48"/>
                </a:cubicBezTo>
                <a:cubicBezTo>
                  <a:pt x="45" y="49"/>
                  <a:pt x="48" y="51"/>
                  <a:pt x="50" y="53"/>
                </a:cubicBezTo>
                <a:cubicBezTo>
                  <a:pt x="53" y="55"/>
                  <a:pt x="54" y="58"/>
                  <a:pt x="56" y="61"/>
                </a:cubicBezTo>
                <a:cubicBezTo>
                  <a:pt x="57" y="64"/>
                  <a:pt x="58" y="68"/>
                  <a:pt x="58" y="73"/>
                </a:cubicBezTo>
                <a:close/>
                <a:moveTo>
                  <a:pt x="18" y="31"/>
                </a:moveTo>
                <a:cubicBezTo>
                  <a:pt x="18" y="33"/>
                  <a:pt x="19" y="35"/>
                  <a:pt x="20" y="37"/>
                </a:cubicBezTo>
                <a:cubicBezTo>
                  <a:pt x="22" y="39"/>
                  <a:pt x="24" y="40"/>
                  <a:pt x="26" y="41"/>
                </a:cubicBezTo>
                <a:cubicBezTo>
                  <a:pt x="26" y="20"/>
                  <a:pt x="26" y="20"/>
                  <a:pt x="26" y="20"/>
                </a:cubicBezTo>
                <a:cubicBezTo>
                  <a:pt x="24" y="20"/>
                  <a:pt x="22" y="21"/>
                  <a:pt x="21" y="22"/>
                </a:cubicBezTo>
                <a:cubicBezTo>
                  <a:pt x="20" y="22"/>
                  <a:pt x="19" y="24"/>
                  <a:pt x="19" y="25"/>
                </a:cubicBezTo>
                <a:cubicBezTo>
                  <a:pt x="18" y="27"/>
                  <a:pt x="18" y="28"/>
                  <a:pt x="18" y="31"/>
                </a:cubicBezTo>
                <a:close/>
                <a:moveTo>
                  <a:pt x="43" y="75"/>
                </a:moveTo>
                <a:cubicBezTo>
                  <a:pt x="43" y="72"/>
                  <a:pt x="42" y="70"/>
                  <a:pt x="40" y="69"/>
                </a:cubicBezTo>
                <a:cubicBezTo>
                  <a:pt x="39" y="67"/>
                  <a:pt x="37" y="65"/>
                  <a:pt x="34" y="64"/>
                </a:cubicBezTo>
                <a:cubicBezTo>
                  <a:pt x="34" y="88"/>
                  <a:pt x="34" y="88"/>
                  <a:pt x="34" y="88"/>
                </a:cubicBezTo>
                <a:cubicBezTo>
                  <a:pt x="35" y="88"/>
                  <a:pt x="36" y="88"/>
                  <a:pt x="36" y="88"/>
                </a:cubicBezTo>
                <a:cubicBezTo>
                  <a:pt x="37" y="87"/>
                  <a:pt x="38" y="87"/>
                  <a:pt x="39" y="87"/>
                </a:cubicBezTo>
                <a:cubicBezTo>
                  <a:pt x="40" y="86"/>
                  <a:pt x="41" y="85"/>
                  <a:pt x="42" y="83"/>
                </a:cubicBezTo>
                <a:cubicBezTo>
                  <a:pt x="42" y="81"/>
                  <a:pt x="43" y="78"/>
                  <a:pt x="43"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30" name="Freeform: Shape 38"/>
          <p:cNvSpPr/>
          <p:nvPr/>
        </p:nvSpPr>
        <p:spPr bwMode="auto">
          <a:xfrm>
            <a:off x="4364594" y="2542562"/>
            <a:ext cx="285159" cy="331822"/>
          </a:xfrm>
          <a:custGeom>
            <a:avLst/>
            <a:gdLst>
              <a:gd name="T0" fmla="*/ 0 w 93"/>
              <a:gd name="T1" fmla="*/ 108 h 108"/>
              <a:gd name="T2" fmla="*/ 93 w 93"/>
              <a:gd name="T3" fmla="*/ 108 h 108"/>
              <a:gd name="T4" fmla="*/ 63 w 93"/>
              <a:gd name="T5" fmla="*/ 49 h 108"/>
              <a:gd name="T6" fmla="*/ 74 w 93"/>
              <a:gd name="T7" fmla="*/ 27 h 108"/>
              <a:gd name="T8" fmla="*/ 47 w 93"/>
              <a:gd name="T9" fmla="*/ 0 h 108"/>
              <a:gd name="T10" fmla="*/ 19 w 93"/>
              <a:gd name="T11" fmla="*/ 28 h 108"/>
              <a:gd name="T12" fmla="*/ 30 w 93"/>
              <a:gd name="T13" fmla="*/ 49 h 108"/>
              <a:gd name="T14" fmla="*/ 0 w 93"/>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8">
                <a:moveTo>
                  <a:pt x="0" y="108"/>
                </a:moveTo>
                <a:cubicBezTo>
                  <a:pt x="93" y="108"/>
                  <a:pt x="93" y="108"/>
                  <a:pt x="93" y="108"/>
                </a:cubicBezTo>
                <a:cubicBezTo>
                  <a:pt x="93" y="84"/>
                  <a:pt x="81" y="58"/>
                  <a:pt x="63" y="49"/>
                </a:cubicBezTo>
                <a:cubicBezTo>
                  <a:pt x="70" y="44"/>
                  <a:pt x="74" y="36"/>
                  <a:pt x="74" y="27"/>
                </a:cubicBezTo>
                <a:cubicBezTo>
                  <a:pt x="74" y="12"/>
                  <a:pt x="62" y="0"/>
                  <a:pt x="47" y="0"/>
                </a:cubicBezTo>
                <a:cubicBezTo>
                  <a:pt x="31" y="0"/>
                  <a:pt x="19" y="12"/>
                  <a:pt x="19" y="28"/>
                </a:cubicBezTo>
                <a:cubicBezTo>
                  <a:pt x="19" y="37"/>
                  <a:pt x="23" y="44"/>
                  <a:pt x="30" y="49"/>
                </a:cubicBezTo>
                <a:cubicBezTo>
                  <a:pt x="12" y="58"/>
                  <a:pt x="0" y="84"/>
                  <a:pt x="0" y="1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31" name="Freeform: Shape 39"/>
          <p:cNvSpPr/>
          <p:nvPr/>
        </p:nvSpPr>
        <p:spPr bwMode="auto">
          <a:xfrm>
            <a:off x="4364594" y="2542562"/>
            <a:ext cx="285159" cy="331822"/>
          </a:xfrm>
          <a:custGeom>
            <a:avLst/>
            <a:gdLst>
              <a:gd name="T0" fmla="*/ 0 w 93"/>
              <a:gd name="T1" fmla="*/ 108 h 108"/>
              <a:gd name="T2" fmla="*/ 93 w 93"/>
              <a:gd name="T3" fmla="*/ 108 h 108"/>
              <a:gd name="T4" fmla="*/ 63 w 93"/>
              <a:gd name="T5" fmla="*/ 49 h 108"/>
              <a:gd name="T6" fmla="*/ 74 w 93"/>
              <a:gd name="T7" fmla="*/ 27 h 108"/>
              <a:gd name="T8" fmla="*/ 47 w 93"/>
              <a:gd name="T9" fmla="*/ 0 h 108"/>
              <a:gd name="T10" fmla="*/ 19 w 93"/>
              <a:gd name="T11" fmla="*/ 28 h 108"/>
              <a:gd name="T12" fmla="*/ 30 w 93"/>
              <a:gd name="T13" fmla="*/ 49 h 108"/>
              <a:gd name="T14" fmla="*/ 0 w 93"/>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8">
                <a:moveTo>
                  <a:pt x="0" y="108"/>
                </a:moveTo>
                <a:cubicBezTo>
                  <a:pt x="93" y="108"/>
                  <a:pt x="93" y="108"/>
                  <a:pt x="93" y="108"/>
                </a:cubicBezTo>
                <a:cubicBezTo>
                  <a:pt x="93" y="84"/>
                  <a:pt x="81" y="58"/>
                  <a:pt x="63" y="49"/>
                </a:cubicBezTo>
                <a:cubicBezTo>
                  <a:pt x="70" y="44"/>
                  <a:pt x="74" y="36"/>
                  <a:pt x="74" y="27"/>
                </a:cubicBezTo>
                <a:cubicBezTo>
                  <a:pt x="74" y="12"/>
                  <a:pt x="62" y="0"/>
                  <a:pt x="47" y="0"/>
                </a:cubicBezTo>
                <a:cubicBezTo>
                  <a:pt x="31" y="0"/>
                  <a:pt x="19" y="12"/>
                  <a:pt x="19" y="28"/>
                </a:cubicBezTo>
                <a:cubicBezTo>
                  <a:pt x="19" y="37"/>
                  <a:pt x="23" y="44"/>
                  <a:pt x="30" y="49"/>
                </a:cubicBezTo>
                <a:cubicBezTo>
                  <a:pt x="12" y="58"/>
                  <a:pt x="0" y="84"/>
                  <a:pt x="0" y="1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32" name="Freeform: Shape 40"/>
          <p:cNvSpPr/>
          <p:nvPr/>
        </p:nvSpPr>
        <p:spPr bwMode="auto">
          <a:xfrm>
            <a:off x="4564205" y="2542562"/>
            <a:ext cx="168504" cy="331822"/>
          </a:xfrm>
          <a:custGeom>
            <a:avLst/>
            <a:gdLst>
              <a:gd name="T0" fmla="*/ 25 w 55"/>
              <a:gd name="T1" fmla="*/ 49 h 108"/>
              <a:gd name="T2" fmla="*/ 36 w 55"/>
              <a:gd name="T3" fmla="*/ 27 h 108"/>
              <a:gd name="T4" fmla="*/ 8 w 55"/>
              <a:gd name="T5" fmla="*/ 0 h 108"/>
              <a:gd name="T6" fmla="*/ 0 w 55"/>
              <a:gd name="T7" fmla="*/ 1 h 108"/>
              <a:gd name="T8" fmla="*/ 14 w 55"/>
              <a:gd name="T9" fmla="*/ 28 h 108"/>
              <a:gd name="T10" fmla="*/ 6 w 55"/>
              <a:gd name="T11" fmla="*/ 48 h 108"/>
              <a:gd name="T12" fmla="*/ 34 w 55"/>
              <a:gd name="T13" fmla="*/ 108 h 108"/>
              <a:gd name="T14" fmla="*/ 55 w 55"/>
              <a:gd name="T15" fmla="*/ 108 h 108"/>
              <a:gd name="T16" fmla="*/ 25 w 55"/>
              <a:gd name="T17" fmla="*/ 4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8">
                <a:moveTo>
                  <a:pt x="25" y="49"/>
                </a:moveTo>
                <a:cubicBezTo>
                  <a:pt x="31" y="44"/>
                  <a:pt x="36" y="36"/>
                  <a:pt x="36" y="27"/>
                </a:cubicBezTo>
                <a:cubicBezTo>
                  <a:pt x="36" y="12"/>
                  <a:pt x="23" y="0"/>
                  <a:pt x="8" y="0"/>
                </a:cubicBezTo>
                <a:cubicBezTo>
                  <a:pt x="5" y="0"/>
                  <a:pt x="2" y="0"/>
                  <a:pt x="0" y="1"/>
                </a:cubicBezTo>
                <a:cubicBezTo>
                  <a:pt x="8" y="7"/>
                  <a:pt x="14" y="17"/>
                  <a:pt x="14" y="28"/>
                </a:cubicBezTo>
                <a:cubicBezTo>
                  <a:pt x="14" y="36"/>
                  <a:pt x="11" y="42"/>
                  <a:pt x="6" y="48"/>
                </a:cubicBezTo>
                <a:cubicBezTo>
                  <a:pt x="23" y="60"/>
                  <a:pt x="34" y="84"/>
                  <a:pt x="34" y="108"/>
                </a:cubicBezTo>
                <a:cubicBezTo>
                  <a:pt x="55" y="108"/>
                  <a:pt x="55" y="108"/>
                  <a:pt x="55" y="108"/>
                </a:cubicBezTo>
                <a:cubicBezTo>
                  <a:pt x="55" y="84"/>
                  <a:pt x="42" y="58"/>
                  <a:pt x="25"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48" name="Freeform: Shape 17"/>
          <p:cNvSpPr/>
          <p:nvPr/>
        </p:nvSpPr>
        <p:spPr bwMode="auto">
          <a:xfrm>
            <a:off x="5291288" y="2913804"/>
            <a:ext cx="1647444" cy="3224895"/>
          </a:xfrm>
          <a:custGeom>
            <a:avLst/>
            <a:gdLst>
              <a:gd name="T0" fmla="*/ 537 w 537"/>
              <a:gd name="T1" fmla="*/ 1006 h 1051"/>
              <a:gd name="T2" fmla="*/ 501 w 537"/>
              <a:gd name="T3" fmla="*/ 1051 h 1051"/>
              <a:gd name="T4" fmla="*/ 35 w 537"/>
              <a:gd name="T5" fmla="*/ 1051 h 1051"/>
              <a:gd name="T6" fmla="*/ 0 w 537"/>
              <a:gd name="T7" fmla="*/ 1006 h 1051"/>
              <a:gd name="T8" fmla="*/ 0 w 537"/>
              <a:gd name="T9" fmla="*/ 45 h 1051"/>
              <a:gd name="T10" fmla="*/ 35 w 537"/>
              <a:gd name="T11" fmla="*/ 0 h 1051"/>
              <a:gd name="T12" fmla="*/ 501 w 537"/>
              <a:gd name="T13" fmla="*/ 0 h 1051"/>
              <a:gd name="T14" fmla="*/ 537 w 537"/>
              <a:gd name="T15" fmla="*/ 45 h 1051"/>
              <a:gd name="T16" fmla="*/ 537 w 537"/>
              <a:gd name="T17" fmla="*/ 100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1051">
                <a:moveTo>
                  <a:pt x="537" y="1006"/>
                </a:moveTo>
                <a:cubicBezTo>
                  <a:pt x="537" y="1031"/>
                  <a:pt x="521" y="1051"/>
                  <a:pt x="501" y="1051"/>
                </a:cubicBezTo>
                <a:cubicBezTo>
                  <a:pt x="35" y="1051"/>
                  <a:pt x="35" y="1051"/>
                  <a:pt x="35" y="1051"/>
                </a:cubicBezTo>
                <a:cubicBezTo>
                  <a:pt x="16" y="1051"/>
                  <a:pt x="0" y="1031"/>
                  <a:pt x="0" y="1006"/>
                </a:cubicBezTo>
                <a:cubicBezTo>
                  <a:pt x="0" y="45"/>
                  <a:pt x="0" y="45"/>
                  <a:pt x="0" y="45"/>
                </a:cubicBezTo>
                <a:cubicBezTo>
                  <a:pt x="0" y="21"/>
                  <a:pt x="16" y="0"/>
                  <a:pt x="35" y="0"/>
                </a:cubicBezTo>
                <a:cubicBezTo>
                  <a:pt x="501" y="0"/>
                  <a:pt x="501" y="0"/>
                  <a:pt x="501" y="0"/>
                </a:cubicBezTo>
                <a:cubicBezTo>
                  <a:pt x="521" y="0"/>
                  <a:pt x="537" y="21"/>
                  <a:pt x="537" y="45"/>
                </a:cubicBezTo>
                <a:cubicBezTo>
                  <a:pt x="537" y="1006"/>
                  <a:pt x="537" y="1006"/>
                  <a:pt x="537" y="1006"/>
                </a:cubicBezTo>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50" name="Oval 19"/>
          <p:cNvSpPr/>
          <p:nvPr/>
        </p:nvSpPr>
        <p:spPr bwMode="auto">
          <a:xfrm>
            <a:off x="5947230" y="5767146"/>
            <a:ext cx="307195" cy="307195"/>
          </a:xfrm>
          <a:prstGeom prst="ellipse">
            <a:avLst/>
          </a:prstGeom>
          <a:solidFill>
            <a:schemeClr val="tx1">
              <a:lumMod val="50000"/>
              <a:lumOff val="50000"/>
            </a:schemeClr>
          </a:solidFill>
          <a:ln>
            <a:noFill/>
          </a:ln>
        </p:spPr>
        <p:txBody>
          <a:bodyPr anchor="ctr"/>
          <a:lstStyle/>
          <a:p>
            <a:pPr algn="ctr">
              <a:lnSpc>
                <a:spcPct val="120000"/>
              </a:lnSpc>
            </a:pPr>
            <a:endParaRPr sz="1900">
              <a:solidFill>
                <a:schemeClr val="bg1"/>
              </a:solidFill>
            </a:endParaRPr>
          </a:p>
        </p:txBody>
      </p:sp>
      <p:sp>
        <p:nvSpPr>
          <p:cNvPr id="51" name="Freeform: Shape 20"/>
          <p:cNvSpPr/>
          <p:nvPr/>
        </p:nvSpPr>
        <p:spPr bwMode="auto">
          <a:xfrm>
            <a:off x="5969265" y="3027332"/>
            <a:ext cx="263124" cy="31109"/>
          </a:xfrm>
          <a:custGeom>
            <a:avLst/>
            <a:gdLst>
              <a:gd name="T0" fmla="*/ 86 w 86"/>
              <a:gd name="T1" fmla="*/ 5 h 10"/>
              <a:gd name="T2" fmla="*/ 81 w 86"/>
              <a:gd name="T3" fmla="*/ 10 h 10"/>
              <a:gd name="T4" fmla="*/ 5 w 86"/>
              <a:gd name="T5" fmla="*/ 10 h 10"/>
              <a:gd name="T6" fmla="*/ 0 w 86"/>
              <a:gd name="T7" fmla="*/ 5 h 10"/>
              <a:gd name="T8" fmla="*/ 5 w 86"/>
              <a:gd name="T9" fmla="*/ 0 h 10"/>
              <a:gd name="T10" fmla="*/ 81 w 86"/>
              <a:gd name="T11" fmla="*/ 0 h 10"/>
              <a:gd name="T12" fmla="*/ 86 w 86"/>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86" h="10">
                <a:moveTo>
                  <a:pt x="86" y="5"/>
                </a:moveTo>
                <a:cubicBezTo>
                  <a:pt x="86" y="8"/>
                  <a:pt x="84" y="10"/>
                  <a:pt x="81" y="10"/>
                </a:cubicBezTo>
                <a:cubicBezTo>
                  <a:pt x="5" y="10"/>
                  <a:pt x="5" y="10"/>
                  <a:pt x="5" y="10"/>
                </a:cubicBezTo>
                <a:cubicBezTo>
                  <a:pt x="2" y="10"/>
                  <a:pt x="0" y="8"/>
                  <a:pt x="0" y="5"/>
                </a:cubicBezTo>
                <a:cubicBezTo>
                  <a:pt x="0" y="2"/>
                  <a:pt x="2" y="0"/>
                  <a:pt x="5" y="0"/>
                </a:cubicBezTo>
                <a:cubicBezTo>
                  <a:pt x="81" y="0"/>
                  <a:pt x="81" y="0"/>
                  <a:pt x="81" y="0"/>
                </a:cubicBezTo>
                <a:cubicBezTo>
                  <a:pt x="84" y="0"/>
                  <a:pt x="86" y="2"/>
                  <a:pt x="86" y="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52" name="Oval 21"/>
          <p:cNvSpPr/>
          <p:nvPr/>
        </p:nvSpPr>
        <p:spPr bwMode="auto">
          <a:xfrm>
            <a:off x="6084625" y="2971598"/>
            <a:ext cx="33701" cy="33701"/>
          </a:xfrm>
          <a:prstGeom prst="ellipse">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53" name="Freeform: Shape 22"/>
          <p:cNvSpPr/>
          <p:nvPr/>
        </p:nvSpPr>
        <p:spPr bwMode="auto">
          <a:xfrm>
            <a:off x="6496809" y="2886049"/>
            <a:ext cx="130915" cy="62217"/>
          </a:xfrm>
          <a:custGeom>
            <a:avLst/>
            <a:gdLst>
              <a:gd name="T0" fmla="*/ 43 w 43"/>
              <a:gd name="T1" fmla="*/ 10 h 20"/>
              <a:gd name="T2" fmla="*/ 33 w 43"/>
              <a:gd name="T3" fmla="*/ 20 h 20"/>
              <a:gd name="T4" fmla="*/ 10 w 43"/>
              <a:gd name="T5" fmla="*/ 20 h 20"/>
              <a:gd name="T6" fmla="*/ 0 w 43"/>
              <a:gd name="T7" fmla="*/ 10 h 20"/>
              <a:gd name="T8" fmla="*/ 10 w 43"/>
              <a:gd name="T9" fmla="*/ 0 h 20"/>
              <a:gd name="T10" fmla="*/ 33 w 43"/>
              <a:gd name="T11" fmla="*/ 0 h 20"/>
              <a:gd name="T12" fmla="*/ 43 w 43"/>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43" h="20">
                <a:moveTo>
                  <a:pt x="43" y="10"/>
                </a:moveTo>
                <a:cubicBezTo>
                  <a:pt x="43" y="16"/>
                  <a:pt x="39" y="20"/>
                  <a:pt x="33" y="20"/>
                </a:cubicBezTo>
                <a:cubicBezTo>
                  <a:pt x="10" y="20"/>
                  <a:pt x="10" y="20"/>
                  <a:pt x="10" y="20"/>
                </a:cubicBezTo>
                <a:cubicBezTo>
                  <a:pt x="4" y="20"/>
                  <a:pt x="0" y="16"/>
                  <a:pt x="0" y="10"/>
                </a:cubicBezTo>
                <a:cubicBezTo>
                  <a:pt x="0" y="5"/>
                  <a:pt x="4" y="0"/>
                  <a:pt x="10" y="0"/>
                </a:cubicBezTo>
                <a:cubicBezTo>
                  <a:pt x="33" y="0"/>
                  <a:pt x="33" y="0"/>
                  <a:pt x="33" y="0"/>
                </a:cubicBezTo>
                <a:cubicBezTo>
                  <a:pt x="39" y="0"/>
                  <a:pt x="43" y="5"/>
                  <a:pt x="43" y="10"/>
                </a:cubicBez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54" name="Freeform: Shape 23"/>
          <p:cNvSpPr/>
          <p:nvPr/>
        </p:nvSpPr>
        <p:spPr bwMode="auto">
          <a:xfrm>
            <a:off x="5262847" y="3343601"/>
            <a:ext cx="28517" cy="276087"/>
          </a:xfrm>
          <a:custGeom>
            <a:avLst/>
            <a:gdLst>
              <a:gd name="T0" fmla="*/ 9 w 9"/>
              <a:gd name="T1" fmla="*/ 85 h 90"/>
              <a:gd name="T2" fmla="*/ 5 w 9"/>
              <a:gd name="T3" fmla="*/ 90 h 90"/>
              <a:gd name="T4" fmla="*/ 0 w 9"/>
              <a:gd name="T5" fmla="*/ 85 h 90"/>
              <a:gd name="T6" fmla="*/ 0 w 9"/>
              <a:gd name="T7" fmla="*/ 4 h 90"/>
              <a:gd name="T8" fmla="*/ 5 w 9"/>
              <a:gd name="T9" fmla="*/ 0 h 90"/>
              <a:gd name="T10" fmla="*/ 9 w 9"/>
              <a:gd name="T11" fmla="*/ 4 h 90"/>
              <a:gd name="T12" fmla="*/ 9 w 9"/>
              <a:gd name="T13" fmla="*/ 85 h 90"/>
            </a:gdLst>
            <a:ahLst/>
            <a:cxnLst>
              <a:cxn ang="0">
                <a:pos x="T0" y="T1"/>
              </a:cxn>
              <a:cxn ang="0">
                <a:pos x="T2" y="T3"/>
              </a:cxn>
              <a:cxn ang="0">
                <a:pos x="T4" y="T5"/>
              </a:cxn>
              <a:cxn ang="0">
                <a:pos x="T6" y="T7"/>
              </a:cxn>
              <a:cxn ang="0">
                <a:pos x="T8" y="T9"/>
              </a:cxn>
              <a:cxn ang="0">
                <a:pos x="T10" y="T11"/>
              </a:cxn>
              <a:cxn ang="0">
                <a:pos x="T12" y="T13"/>
              </a:cxn>
            </a:cxnLst>
            <a:rect l="0" t="0" r="r" b="b"/>
            <a:pathLst>
              <a:path w="9" h="90">
                <a:moveTo>
                  <a:pt x="9" y="85"/>
                </a:moveTo>
                <a:cubicBezTo>
                  <a:pt x="9" y="88"/>
                  <a:pt x="7" y="90"/>
                  <a:pt x="5" y="90"/>
                </a:cubicBezTo>
                <a:cubicBezTo>
                  <a:pt x="2" y="90"/>
                  <a:pt x="0" y="88"/>
                  <a:pt x="0" y="85"/>
                </a:cubicBezTo>
                <a:cubicBezTo>
                  <a:pt x="0" y="4"/>
                  <a:pt x="0" y="4"/>
                  <a:pt x="0" y="4"/>
                </a:cubicBezTo>
                <a:cubicBezTo>
                  <a:pt x="0" y="2"/>
                  <a:pt x="2" y="0"/>
                  <a:pt x="5" y="0"/>
                </a:cubicBezTo>
                <a:cubicBezTo>
                  <a:pt x="7" y="0"/>
                  <a:pt x="9" y="2"/>
                  <a:pt x="9" y="4"/>
                </a:cubicBezTo>
                <a:lnTo>
                  <a:pt x="9" y="85"/>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56" name="Freeform: Shape 43"/>
          <p:cNvSpPr/>
          <p:nvPr/>
        </p:nvSpPr>
        <p:spPr bwMode="auto">
          <a:xfrm flipH="1">
            <a:off x="6802708" y="3929475"/>
            <a:ext cx="0" cy="2593"/>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585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sp>
        <p:nvSpPr>
          <p:cNvPr id="58" name="Freeform: Shape 61"/>
          <p:cNvSpPr/>
          <p:nvPr/>
        </p:nvSpPr>
        <p:spPr bwMode="auto">
          <a:xfrm flipH="1">
            <a:off x="5404130" y="5334534"/>
            <a:ext cx="0" cy="3888"/>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908FB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900">
              <a:solidFill>
                <a:schemeClr val="bg1"/>
              </a:solidFill>
            </a:endParaRPr>
          </a:p>
        </p:txBody>
      </p:sp>
      <p:grpSp>
        <p:nvGrpSpPr>
          <p:cNvPr id="71" name="组合 70"/>
          <p:cNvGrpSpPr/>
          <p:nvPr/>
        </p:nvGrpSpPr>
        <p:grpSpPr>
          <a:xfrm>
            <a:off x="8863293" y="3796115"/>
            <a:ext cx="2241851" cy="1109734"/>
            <a:chOff x="874713" y="3325188"/>
            <a:chExt cx="2241974" cy="1109796"/>
          </a:xfrm>
        </p:grpSpPr>
        <p:sp>
          <p:nvSpPr>
            <p:cNvPr id="72" name="矩形 71"/>
            <p:cNvSpPr/>
            <p:nvPr/>
          </p:nvSpPr>
          <p:spPr>
            <a:xfrm>
              <a:off x="874713" y="3677812"/>
              <a:ext cx="2074452" cy="75717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73" name="矩形 72"/>
            <p:cNvSpPr/>
            <p:nvPr/>
          </p:nvSpPr>
          <p:spPr>
            <a:xfrm>
              <a:off x="874713" y="3325188"/>
              <a:ext cx="2241974" cy="39660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bg1"/>
                  </a:solidFill>
                  <a:latin typeface="微软雅黑" panose="020B0503020204020204" pitchFamily="34" charset="-122"/>
                  <a:ea typeface="微软雅黑" panose="020B0503020204020204" pitchFamily="34" charset="-122"/>
                </a:rPr>
                <a:t>世界献血者日</a:t>
              </a:r>
              <a:endParaRPr lang="zh-CN" altLang="en-US" b="1">
                <a:solidFill>
                  <a:schemeClr val="bg1"/>
                </a:solidFill>
                <a:latin typeface="微软雅黑" panose="020B0503020204020204" pitchFamily="34" charset="-122"/>
                <a:ea typeface="微软雅黑" panose="020B0503020204020204" pitchFamily="34" charset="-122"/>
              </a:endParaRPr>
            </a:p>
          </p:txBody>
        </p:sp>
      </p:grpSp>
      <p:pic>
        <p:nvPicPr>
          <p:cNvPr id="3" name="图片占位符 2"/>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rcRect l="18597" r="18597"/>
          <a:stretch>
            <a:fillRect/>
          </a:stretch>
        </p:blipFill>
        <p:spPr>
          <a:xfrm>
            <a:off x="5354342" y="3223324"/>
            <a:ext cx="1514475" cy="2411345"/>
          </a:xfrm>
          <a:custGeom>
            <a:avLst/>
            <a:gdLst>
              <a:gd name="connsiteX0" fmla="*/ 0 w 1514686"/>
              <a:gd name="connsiteY0" fmla="*/ 0 h 2442137"/>
              <a:gd name="connsiteX1" fmla="*/ 1514686 w 1514686"/>
              <a:gd name="connsiteY1" fmla="*/ 0 h 2442137"/>
              <a:gd name="connsiteX2" fmla="*/ 1514686 w 1514686"/>
              <a:gd name="connsiteY2" fmla="*/ 2442137 h 2442137"/>
              <a:gd name="connsiteX3" fmla="*/ 0 w 1514686"/>
              <a:gd name="connsiteY3" fmla="*/ 2442137 h 2442137"/>
            </a:gdLst>
            <a:ahLst/>
            <a:cxnLst>
              <a:cxn ang="0">
                <a:pos x="connsiteX0" y="connsiteY0"/>
              </a:cxn>
              <a:cxn ang="0">
                <a:pos x="connsiteX1" y="connsiteY1"/>
              </a:cxn>
              <a:cxn ang="0">
                <a:pos x="connsiteX2" y="connsiteY2"/>
              </a:cxn>
              <a:cxn ang="0">
                <a:pos x="connsiteX3" y="connsiteY3"/>
              </a:cxn>
            </a:cxnLst>
            <a:rect l="l" t="t" r="r" b="b"/>
            <a:pathLst>
              <a:path w="1514686" h="2442137">
                <a:moveTo>
                  <a:pt x="0" y="0"/>
                </a:moveTo>
                <a:lnTo>
                  <a:pt x="1514686" y="0"/>
                </a:lnTo>
                <a:lnTo>
                  <a:pt x="1514686" y="2442137"/>
                </a:lnTo>
                <a:lnTo>
                  <a:pt x="0" y="2442137"/>
                </a:lnTo>
                <a:close/>
              </a:path>
            </a:pathLst>
          </a:custGeom>
        </p:spPr>
      </p:pic>
      <p:grpSp>
        <p:nvGrpSpPr>
          <p:cNvPr id="46" name="组合 45"/>
          <p:cNvGrpSpPr/>
          <p:nvPr/>
        </p:nvGrpSpPr>
        <p:grpSpPr>
          <a:xfrm>
            <a:off x="984738" y="3796115"/>
            <a:ext cx="2257021" cy="1109734"/>
            <a:chOff x="680068" y="3325188"/>
            <a:chExt cx="2436619" cy="1109796"/>
          </a:xfrm>
        </p:grpSpPr>
        <p:sp>
          <p:nvSpPr>
            <p:cNvPr id="47" name="矩形 46"/>
            <p:cNvSpPr/>
            <p:nvPr/>
          </p:nvSpPr>
          <p:spPr>
            <a:xfrm>
              <a:off x="680068" y="3677812"/>
              <a:ext cx="2436619" cy="75717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874713" y="3325188"/>
              <a:ext cx="2241974" cy="39660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bg1"/>
                  </a:solidFill>
                  <a:latin typeface="微软雅黑" panose="020B0503020204020204" pitchFamily="34" charset="-122"/>
                  <a:ea typeface="微软雅黑" panose="020B0503020204020204" pitchFamily="34" charset="-122"/>
                </a:rPr>
                <a:t>世界献血者日</a:t>
              </a:r>
              <a:endParaRPr lang="zh-CN" altLang="en-US" b="1">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1358284" y="2215172"/>
            <a:ext cx="2574273" cy="1109734"/>
            <a:chOff x="874713" y="3325188"/>
            <a:chExt cx="2241974" cy="1109796"/>
          </a:xfrm>
        </p:grpSpPr>
        <p:sp>
          <p:nvSpPr>
            <p:cNvPr id="57" name="矩形 56"/>
            <p:cNvSpPr/>
            <p:nvPr/>
          </p:nvSpPr>
          <p:spPr>
            <a:xfrm>
              <a:off x="1161974" y="3677812"/>
              <a:ext cx="1954712" cy="75717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74713" y="3325188"/>
              <a:ext cx="2241974" cy="39660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bg1"/>
                  </a:solidFill>
                  <a:latin typeface="微软雅黑" panose="020B0503020204020204" pitchFamily="34" charset="-122"/>
                  <a:ea typeface="微软雅黑" panose="020B0503020204020204" pitchFamily="34" charset="-122"/>
                </a:rPr>
                <a:t>世界献血者日</a:t>
              </a:r>
              <a:endParaRPr lang="zh-CN" altLang="en-US" b="1">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8290357" y="2215172"/>
            <a:ext cx="2389366" cy="1109734"/>
            <a:chOff x="874713" y="3325188"/>
            <a:chExt cx="2389497" cy="1109796"/>
          </a:xfrm>
        </p:grpSpPr>
        <p:sp>
          <p:nvSpPr>
            <p:cNvPr id="61" name="矩形 60"/>
            <p:cNvSpPr/>
            <p:nvPr/>
          </p:nvSpPr>
          <p:spPr>
            <a:xfrm>
              <a:off x="874713" y="3677812"/>
              <a:ext cx="2389497" cy="75717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874713" y="3325188"/>
              <a:ext cx="2241974" cy="39660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bg1"/>
                  </a:solidFill>
                  <a:latin typeface="微软雅黑" panose="020B0503020204020204" pitchFamily="34" charset="-122"/>
                  <a:ea typeface="微软雅黑" panose="020B0503020204020204" pitchFamily="34" charset="-122"/>
                </a:rPr>
                <a:t>世界献血者日</a:t>
              </a:r>
              <a:endParaRPr lang="zh-CN" altLang="en-US" b="1">
                <a:solidFill>
                  <a:schemeClr val="bg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2908521" y="412719"/>
            <a:ext cx="6226164" cy="1029014"/>
            <a:chOff x="2181390" y="309539"/>
            <a:chExt cx="4669623" cy="771760"/>
          </a:xfrm>
        </p:grpSpPr>
        <p:grpSp>
          <p:nvGrpSpPr>
            <p:cNvPr id="69" name="组合 68"/>
            <p:cNvGrpSpPr/>
            <p:nvPr/>
          </p:nvGrpSpPr>
          <p:grpSpPr>
            <a:xfrm>
              <a:off x="3574696" y="583215"/>
              <a:ext cx="1982419" cy="446227"/>
              <a:chOff x="3574696" y="583215"/>
              <a:chExt cx="1982419" cy="446227"/>
            </a:xfrm>
          </p:grpSpPr>
          <p:sp>
            <p:nvSpPr>
              <p:cNvPr id="76" name="圆角矩形 75"/>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7"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74" name="图片 7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75" name="图片 7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1000"/>
                                        <p:tgtEl>
                                          <p:spTgt spid="25"/>
                                        </p:tgtEl>
                                      </p:cBhvr>
                                    </p:animEffect>
                                    <p:anim calcmode="lin" valueType="num">
                                      <p:cBhvr>
                                        <p:cTn id="113" dur="1000" fill="hold"/>
                                        <p:tgtEl>
                                          <p:spTgt spid="25"/>
                                        </p:tgtEl>
                                        <p:attrNameLst>
                                          <p:attrName>ppt_x</p:attrName>
                                        </p:attrNameLst>
                                      </p:cBhvr>
                                      <p:tavLst>
                                        <p:tav tm="0">
                                          <p:val>
                                            <p:strVal val="#ppt_x"/>
                                          </p:val>
                                        </p:tav>
                                        <p:tav tm="100000">
                                          <p:val>
                                            <p:strVal val="#ppt_x"/>
                                          </p:val>
                                        </p:tav>
                                      </p:tavLst>
                                    </p:anim>
                                    <p:anim calcmode="lin" valueType="num">
                                      <p:cBhvr>
                                        <p:cTn id="114" dur="1000" fill="hold"/>
                                        <p:tgtEl>
                                          <p:spTgt spid="2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1000"/>
                                        <p:tgtEl>
                                          <p:spTgt spid="26"/>
                                        </p:tgtEl>
                                      </p:cBhvr>
                                    </p:animEffect>
                                    <p:anim calcmode="lin" valueType="num">
                                      <p:cBhvr>
                                        <p:cTn id="118" dur="1000" fill="hold"/>
                                        <p:tgtEl>
                                          <p:spTgt spid="26"/>
                                        </p:tgtEl>
                                        <p:attrNameLst>
                                          <p:attrName>ppt_x</p:attrName>
                                        </p:attrNameLst>
                                      </p:cBhvr>
                                      <p:tavLst>
                                        <p:tav tm="0">
                                          <p:val>
                                            <p:strVal val="#ppt_x"/>
                                          </p:val>
                                        </p:tav>
                                        <p:tav tm="100000">
                                          <p:val>
                                            <p:strVal val="#ppt_x"/>
                                          </p:val>
                                        </p:tav>
                                      </p:tavLst>
                                    </p:anim>
                                    <p:anim calcmode="lin" valueType="num">
                                      <p:cBhvr>
                                        <p:cTn id="119" dur="1000" fill="hold"/>
                                        <p:tgtEl>
                                          <p:spTgt spid="2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1000"/>
                                        <p:tgtEl>
                                          <p:spTgt spid="27"/>
                                        </p:tgtEl>
                                      </p:cBhvr>
                                    </p:animEffect>
                                    <p:anim calcmode="lin" valueType="num">
                                      <p:cBhvr>
                                        <p:cTn id="123" dur="1000" fill="hold"/>
                                        <p:tgtEl>
                                          <p:spTgt spid="27"/>
                                        </p:tgtEl>
                                        <p:attrNameLst>
                                          <p:attrName>ppt_x</p:attrName>
                                        </p:attrNameLst>
                                      </p:cBhvr>
                                      <p:tavLst>
                                        <p:tav tm="0">
                                          <p:val>
                                            <p:strVal val="#ppt_x"/>
                                          </p:val>
                                        </p:tav>
                                        <p:tav tm="100000">
                                          <p:val>
                                            <p:strVal val="#ppt_x"/>
                                          </p:val>
                                        </p:tav>
                                      </p:tavLst>
                                    </p:anim>
                                    <p:anim calcmode="lin" valueType="num">
                                      <p:cBhvr>
                                        <p:cTn id="124" dur="1000" fill="hold"/>
                                        <p:tgtEl>
                                          <p:spTgt spid="27"/>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1000"/>
                                        <p:tgtEl>
                                          <p:spTgt spid="28"/>
                                        </p:tgtEl>
                                      </p:cBhvr>
                                    </p:animEffect>
                                    <p:anim calcmode="lin" valueType="num">
                                      <p:cBhvr>
                                        <p:cTn id="128" dur="1000" fill="hold"/>
                                        <p:tgtEl>
                                          <p:spTgt spid="28"/>
                                        </p:tgtEl>
                                        <p:attrNameLst>
                                          <p:attrName>ppt_x</p:attrName>
                                        </p:attrNameLst>
                                      </p:cBhvr>
                                      <p:tavLst>
                                        <p:tav tm="0">
                                          <p:val>
                                            <p:strVal val="#ppt_x"/>
                                          </p:val>
                                        </p:tav>
                                        <p:tav tm="100000">
                                          <p:val>
                                            <p:strVal val="#ppt_x"/>
                                          </p:val>
                                        </p:tav>
                                      </p:tavLst>
                                    </p:anim>
                                    <p:anim calcmode="lin" valueType="num">
                                      <p:cBhvr>
                                        <p:cTn id="129" dur="1000" fill="hold"/>
                                        <p:tgtEl>
                                          <p:spTgt spid="28"/>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fade">
                                      <p:cBhvr>
                                        <p:cTn id="132" dur="1000"/>
                                        <p:tgtEl>
                                          <p:spTgt spid="29"/>
                                        </p:tgtEl>
                                      </p:cBhvr>
                                    </p:animEffect>
                                    <p:anim calcmode="lin" valueType="num">
                                      <p:cBhvr>
                                        <p:cTn id="133" dur="1000" fill="hold"/>
                                        <p:tgtEl>
                                          <p:spTgt spid="29"/>
                                        </p:tgtEl>
                                        <p:attrNameLst>
                                          <p:attrName>ppt_x</p:attrName>
                                        </p:attrNameLst>
                                      </p:cBhvr>
                                      <p:tavLst>
                                        <p:tav tm="0">
                                          <p:val>
                                            <p:strVal val="#ppt_x"/>
                                          </p:val>
                                        </p:tav>
                                        <p:tav tm="100000">
                                          <p:val>
                                            <p:strVal val="#ppt_x"/>
                                          </p:val>
                                        </p:tav>
                                      </p:tavLst>
                                    </p:anim>
                                    <p:anim calcmode="lin" valueType="num">
                                      <p:cBhvr>
                                        <p:cTn id="134" dur="1000" fill="hold"/>
                                        <p:tgtEl>
                                          <p:spTgt spid="29"/>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1000"/>
                                        <p:tgtEl>
                                          <p:spTgt spid="30"/>
                                        </p:tgtEl>
                                      </p:cBhvr>
                                    </p:animEffect>
                                    <p:anim calcmode="lin" valueType="num">
                                      <p:cBhvr>
                                        <p:cTn id="138" dur="1000" fill="hold"/>
                                        <p:tgtEl>
                                          <p:spTgt spid="30"/>
                                        </p:tgtEl>
                                        <p:attrNameLst>
                                          <p:attrName>ppt_x</p:attrName>
                                        </p:attrNameLst>
                                      </p:cBhvr>
                                      <p:tavLst>
                                        <p:tav tm="0">
                                          <p:val>
                                            <p:strVal val="#ppt_x"/>
                                          </p:val>
                                        </p:tav>
                                        <p:tav tm="100000">
                                          <p:val>
                                            <p:strVal val="#ppt_x"/>
                                          </p:val>
                                        </p:tav>
                                      </p:tavLst>
                                    </p:anim>
                                    <p:anim calcmode="lin" valueType="num">
                                      <p:cBhvr>
                                        <p:cTn id="139" dur="1000" fill="hold"/>
                                        <p:tgtEl>
                                          <p:spTgt spid="30"/>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1"/>
                                        </p:tgtEl>
                                        <p:attrNameLst>
                                          <p:attrName>style.visibility</p:attrName>
                                        </p:attrNameLst>
                                      </p:cBhvr>
                                      <p:to>
                                        <p:strVal val="visible"/>
                                      </p:to>
                                    </p:set>
                                    <p:animEffect transition="in" filter="fade">
                                      <p:cBhvr>
                                        <p:cTn id="142" dur="1000"/>
                                        <p:tgtEl>
                                          <p:spTgt spid="31"/>
                                        </p:tgtEl>
                                      </p:cBhvr>
                                    </p:animEffect>
                                    <p:anim calcmode="lin" valueType="num">
                                      <p:cBhvr>
                                        <p:cTn id="143" dur="1000" fill="hold"/>
                                        <p:tgtEl>
                                          <p:spTgt spid="31"/>
                                        </p:tgtEl>
                                        <p:attrNameLst>
                                          <p:attrName>ppt_x</p:attrName>
                                        </p:attrNameLst>
                                      </p:cBhvr>
                                      <p:tavLst>
                                        <p:tav tm="0">
                                          <p:val>
                                            <p:strVal val="#ppt_x"/>
                                          </p:val>
                                        </p:tav>
                                        <p:tav tm="100000">
                                          <p:val>
                                            <p:strVal val="#ppt_x"/>
                                          </p:val>
                                        </p:tav>
                                      </p:tavLst>
                                    </p:anim>
                                    <p:anim calcmode="lin" valueType="num">
                                      <p:cBhvr>
                                        <p:cTn id="144" dur="1000" fill="hold"/>
                                        <p:tgtEl>
                                          <p:spTgt spid="3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2"/>
                                        </p:tgtEl>
                                        <p:attrNameLst>
                                          <p:attrName>style.visibility</p:attrName>
                                        </p:attrNameLst>
                                      </p:cBhvr>
                                      <p:to>
                                        <p:strVal val="visible"/>
                                      </p:to>
                                    </p:set>
                                    <p:animEffect transition="in" filter="fade">
                                      <p:cBhvr>
                                        <p:cTn id="147" dur="1000"/>
                                        <p:tgtEl>
                                          <p:spTgt spid="32"/>
                                        </p:tgtEl>
                                      </p:cBhvr>
                                    </p:animEffect>
                                    <p:anim calcmode="lin" valueType="num">
                                      <p:cBhvr>
                                        <p:cTn id="148" dur="1000" fill="hold"/>
                                        <p:tgtEl>
                                          <p:spTgt spid="32"/>
                                        </p:tgtEl>
                                        <p:attrNameLst>
                                          <p:attrName>ppt_x</p:attrName>
                                        </p:attrNameLst>
                                      </p:cBhvr>
                                      <p:tavLst>
                                        <p:tav tm="0">
                                          <p:val>
                                            <p:strVal val="#ppt_x"/>
                                          </p:val>
                                        </p:tav>
                                        <p:tav tm="100000">
                                          <p:val>
                                            <p:strVal val="#ppt_x"/>
                                          </p:val>
                                        </p:tav>
                                      </p:tavLst>
                                    </p:anim>
                                    <p:anim calcmode="lin" valueType="num">
                                      <p:cBhvr>
                                        <p:cTn id="149" dur="1000" fill="hold"/>
                                        <p:tgtEl>
                                          <p:spTgt spid="3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1000"/>
                                        <p:tgtEl>
                                          <p:spTgt spid="48"/>
                                        </p:tgtEl>
                                      </p:cBhvr>
                                    </p:animEffect>
                                    <p:anim calcmode="lin" valueType="num">
                                      <p:cBhvr>
                                        <p:cTn id="153" dur="1000" fill="hold"/>
                                        <p:tgtEl>
                                          <p:spTgt spid="48"/>
                                        </p:tgtEl>
                                        <p:attrNameLst>
                                          <p:attrName>ppt_x</p:attrName>
                                        </p:attrNameLst>
                                      </p:cBhvr>
                                      <p:tavLst>
                                        <p:tav tm="0">
                                          <p:val>
                                            <p:strVal val="#ppt_x"/>
                                          </p:val>
                                        </p:tav>
                                        <p:tav tm="100000">
                                          <p:val>
                                            <p:strVal val="#ppt_x"/>
                                          </p:val>
                                        </p:tav>
                                      </p:tavLst>
                                    </p:anim>
                                    <p:anim calcmode="lin" valueType="num">
                                      <p:cBhvr>
                                        <p:cTn id="154" dur="1000" fill="hold"/>
                                        <p:tgtEl>
                                          <p:spTgt spid="4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0"/>
                                        </p:tgtEl>
                                        <p:attrNameLst>
                                          <p:attrName>style.visibility</p:attrName>
                                        </p:attrNameLst>
                                      </p:cBhvr>
                                      <p:to>
                                        <p:strVal val="visible"/>
                                      </p:to>
                                    </p:set>
                                    <p:animEffect transition="in" filter="fade">
                                      <p:cBhvr>
                                        <p:cTn id="157" dur="1000"/>
                                        <p:tgtEl>
                                          <p:spTgt spid="50"/>
                                        </p:tgtEl>
                                      </p:cBhvr>
                                    </p:animEffect>
                                    <p:anim calcmode="lin" valueType="num">
                                      <p:cBhvr>
                                        <p:cTn id="158" dur="1000" fill="hold"/>
                                        <p:tgtEl>
                                          <p:spTgt spid="50"/>
                                        </p:tgtEl>
                                        <p:attrNameLst>
                                          <p:attrName>ppt_x</p:attrName>
                                        </p:attrNameLst>
                                      </p:cBhvr>
                                      <p:tavLst>
                                        <p:tav tm="0">
                                          <p:val>
                                            <p:strVal val="#ppt_x"/>
                                          </p:val>
                                        </p:tav>
                                        <p:tav tm="100000">
                                          <p:val>
                                            <p:strVal val="#ppt_x"/>
                                          </p:val>
                                        </p:tav>
                                      </p:tavLst>
                                    </p:anim>
                                    <p:anim calcmode="lin" valueType="num">
                                      <p:cBhvr>
                                        <p:cTn id="159" dur="1000" fill="hold"/>
                                        <p:tgtEl>
                                          <p:spTgt spid="50"/>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1000"/>
                                        <p:tgtEl>
                                          <p:spTgt spid="51"/>
                                        </p:tgtEl>
                                      </p:cBhvr>
                                    </p:animEffect>
                                    <p:anim calcmode="lin" valueType="num">
                                      <p:cBhvr>
                                        <p:cTn id="163" dur="1000" fill="hold"/>
                                        <p:tgtEl>
                                          <p:spTgt spid="51"/>
                                        </p:tgtEl>
                                        <p:attrNameLst>
                                          <p:attrName>ppt_x</p:attrName>
                                        </p:attrNameLst>
                                      </p:cBhvr>
                                      <p:tavLst>
                                        <p:tav tm="0">
                                          <p:val>
                                            <p:strVal val="#ppt_x"/>
                                          </p:val>
                                        </p:tav>
                                        <p:tav tm="100000">
                                          <p:val>
                                            <p:strVal val="#ppt_x"/>
                                          </p:val>
                                        </p:tav>
                                      </p:tavLst>
                                    </p:anim>
                                    <p:anim calcmode="lin" valueType="num">
                                      <p:cBhvr>
                                        <p:cTn id="164" dur="1000" fill="hold"/>
                                        <p:tgtEl>
                                          <p:spTgt spid="51"/>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2"/>
                                        </p:tgtEl>
                                        <p:attrNameLst>
                                          <p:attrName>style.visibility</p:attrName>
                                        </p:attrNameLst>
                                      </p:cBhvr>
                                      <p:to>
                                        <p:strVal val="visible"/>
                                      </p:to>
                                    </p:set>
                                    <p:animEffect transition="in" filter="fade">
                                      <p:cBhvr>
                                        <p:cTn id="167" dur="1000"/>
                                        <p:tgtEl>
                                          <p:spTgt spid="52"/>
                                        </p:tgtEl>
                                      </p:cBhvr>
                                    </p:animEffect>
                                    <p:anim calcmode="lin" valueType="num">
                                      <p:cBhvr>
                                        <p:cTn id="168" dur="1000" fill="hold"/>
                                        <p:tgtEl>
                                          <p:spTgt spid="52"/>
                                        </p:tgtEl>
                                        <p:attrNameLst>
                                          <p:attrName>ppt_x</p:attrName>
                                        </p:attrNameLst>
                                      </p:cBhvr>
                                      <p:tavLst>
                                        <p:tav tm="0">
                                          <p:val>
                                            <p:strVal val="#ppt_x"/>
                                          </p:val>
                                        </p:tav>
                                        <p:tav tm="100000">
                                          <p:val>
                                            <p:strVal val="#ppt_x"/>
                                          </p:val>
                                        </p:tav>
                                      </p:tavLst>
                                    </p:anim>
                                    <p:anim calcmode="lin" valueType="num">
                                      <p:cBhvr>
                                        <p:cTn id="169" dur="1000" fill="hold"/>
                                        <p:tgtEl>
                                          <p:spTgt spid="52"/>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53"/>
                                        </p:tgtEl>
                                        <p:attrNameLst>
                                          <p:attrName>style.visibility</p:attrName>
                                        </p:attrNameLst>
                                      </p:cBhvr>
                                      <p:to>
                                        <p:strVal val="visible"/>
                                      </p:to>
                                    </p:set>
                                    <p:animEffect transition="in" filter="fade">
                                      <p:cBhvr>
                                        <p:cTn id="172" dur="1000"/>
                                        <p:tgtEl>
                                          <p:spTgt spid="53"/>
                                        </p:tgtEl>
                                      </p:cBhvr>
                                    </p:animEffect>
                                    <p:anim calcmode="lin" valueType="num">
                                      <p:cBhvr>
                                        <p:cTn id="173" dur="1000" fill="hold"/>
                                        <p:tgtEl>
                                          <p:spTgt spid="53"/>
                                        </p:tgtEl>
                                        <p:attrNameLst>
                                          <p:attrName>ppt_x</p:attrName>
                                        </p:attrNameLst>
                                      </p:cBhvr>
                                      <p:tavLst>
                                        <p:tav tm="0">
                                          <p:val>
                                            <p:strVal val="#ppt_x"/>
                                          </p:val>
                                        </p:tav>
                                        <p:tav tm="100000">
                                          <p:val>
                                            <p:strVal val="#ppt_x"/>
                                          </p:val>
                                        </p:tav>
                                      </p:tavLst>
                                    </p:anim>
                                    <p:anim calcmode="lin" valueType="num">
                                      <p:cBhvr>
                                        <p:cTn id="174" dur="1000" fill="hold"/>
                                        <p:tgtEl>
                                          <p:spTgt spid="53"/>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4"/>
                                        </p:tgtEl>
                                        <p:attrNameLst>
                                          <p:attrName>style.visibility</p:attrName>
                                        </p:attrNameLst>
                                      </p:cBhvr>
                                      <p:to>
                                        <p:strVal val="visible"/>
                                      </p:to>
                                    </p:set>
                                    <p:animEffect transition="in" filter="fade">
                                      <p:cBhvr>
                                        <p:cTn id="177" dur="1000"/>
                                        <p:tgtEl>
                                          <p:spTgt spid="54"/>
                                        </p:tgtEl>
                                      </p:cBhvr>
                                    </p:animEffect>
                                    <p:anim calcmode="lin" valueType="num">
                                      <p:cBhvr>
                                        <p:cTn id="178" dur="1000" fill="hold"/>
                                        <p:tgtEl>
                                          <p:spTgt spid="54"/>
                                        </p:tgtEl>
                                        <p:attrNameLst>
                                          <p:attrName>ppt_x</p:attrName>
                                        </p:attrNameLst>
                                      </p:cBhvr>
                                      <p:tavLst>
                                        <p:tav tm="0">
                                          <p:val>
                                            <p:strVal val="#ppt_x"/>
                                          </p:val>
                                        </p:tav>
                                        <p:tav tm="100000">
                                          <p:val>
                                            <p:strVal val="#ppt_x"/>
                                          </p:val>
                                        </p:tav>
                                      </p:tavLst>
                                    </p:anim>
                                    <p:anim calcmode="lin" valueType="num">
                                      <p:cBhvr>
                                        <p:cTn id="179" dur="1000" fill="hold"/>
                                        <p:tgtEl>
                                          <p:spTgt spid="5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fade">
                                      <p:cBhvr>
                                        <p:cTn id="182" dur="1000"/>
                                        <p:tgtEl>
                                          <p:spTgt spid="56"/>
                                        </p:tgtEl>
                                      </p:cBhvr>
                                    </p:animEffect>
                                    <p:anim calcmode="lin" valueType="num">
                                      <p:cBhvr>
                                        <p:cTn id="183" dur="1000" fill="hold"/>
                                        <p:tgtEl>
                                          <p:spTgt spid="56"/>
                                        </p:tgtEl>
                                        <p:attrNameLst>
                                          <p:attrName>ppt_x</p:attrName>
                                        </p:attrNameLst>
                                      </p:cBhvr>
                                      <p:tavLst>
                                        <p:tav tm="0">
                                          <p:val>
                                            <p:strVal val="#ppt_x"/>
                                          </p:val>
                                        </p:tav>
                                        <p:tav tm="100000">
                                          <p:val>
                                            <p:strVal val="#ppt_x"/>
                                          </p:val>
                                        </p:tav>
                                      </p:tavLst>
                                    </p:anim>
                                    <p:anim calcmode="lin" valueType="num">
                                      <p:cBhvr>
                                        <p:cTn id="184" dur="1000" fill="hold"/>
                                        <p:tgtEl>
                                          <p:spTgt spid="56"/>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8"/>
                                        </p:tgtEl>
                                        <p:attrNameLst>
                                          <p:attrName>style.visibility</p:attrName>
                                        </p:attrNameLst>
                                      </p:cBhvr>
                                      <p:to>
                                        <p:strVal val="visible"/>
                                      </p:to>
                                    </p:set>
                                    <p:animEffect transition="in" filter="fade">
                                      <p:cBhvr>
                                        <p:cTn id="187" dur="1000"/>
                                        <p:tgtEl>
                                          <p:spTgt spid="58"/>
                                        </p:tgtEl>
                                      </p:cBhvr>
                                    </p:animEffect>
                                    <p:anim calcmode="lin" valueType="num">
                                      <p:cBhvr>
                                        <p:cTn id="188" dur="1000" fill="hold"/>
                                        <p:tgtEl>
                                          <p:spTgt spid="58"/>
                                        </p:tgtEl>
                                        <p:attrNameLst>
                                          <p:attrName>ppt_x</p:attrName>
                                        </p:attrNameLst>
                                      </p:cBhvr>
                                      <p:tavLst>
                                        <p:tav tm="0">
                                          <p:val>
                                            <p:strVal val="#ppt_x"/>
                                          </p:val>
                                        </p:tav>
                                        <p:tav tm="100000">
                                          <p:val>
                                            <p:strVal val="#ppt_x"/>
                                          </p:val>
                                        </p:tav>
                                      </p:tavLst>
                                    </p:anim>
                                    <p:anim calcmode="lin" valueType="num">
                                      <p:cBhvr>
                                        <p:cTn id="189" dur="1000" fill="hold"/>
                                        <p:tgtEl>
                                          <p:spTgt spid="58"/>
                                        </p:tgtEl>
                                        <p:attrNameLst>
                                          <p:attrName>ppt_y</p:attrName>
                                        </p:attrNameLst>
                                      </p:cBhvr>
                                      <p:tavLst>
                                        <p:tav tm="0">
                                          <p:val>
                                            <p:strVal val="#ppt_y+.1"/>
                                          </p:val>
                                        </p:tav>
                                        <p:tav tm="100000">
                                          <p:val>
                                            <p:strVal val="#ppt_y"/>
                                          </p:val>
                                        </p:tav>
                                      </p:tavLst>
                                    </p:anim>
                                  </p:childTnLst>
                                </p:cTn>
                              </p:par>
                              <p:par>
                                <p:cTn id="190" presetID="42" presetClass="entr" presetSubtype="0" fill="hold" nodeType="withEffect">
                                  <p:stCondLst>
                                    <p:cond delay="0"/>
                                  </p:stCondLst>
                                  <p:childTnLst>
                                    <p:set>
                                      <p:cBhvr>
                                        <p:cTn id="191" dur="1" fill="hold">
                                          <p:stCondLst>
                                            <p:cond delay="0"/>
                                          </p:stCondLst>
                                        </p:cTn>
                                        <p:tgtEl>
                                          <p:spTgt spid="3"/>
                                        </p:tgtEl>
                                        <p:attrNameLst>
                                          <p:attrName>style.visibility</p:attrName>
                                        </p:attrNameLst>
                                      </p:cBhvr>
                                      <p:to>
                                        <p:strVal val="visible"/>
                                      </p:to>
                                    </p:set>
                                    <p:animEffect transition="in" filter="fade">
                                      <p:cBhvr>
                                        <p:cTn id="192" dur="1000"/>
                                        <p:tgtEl>
                                          <p:spTgt spid="3"/>
                                        </p:tgtEl>
                                      </p:cBhvr>
                                    </p:animEffect>
                                    <p:anim calcmode="lin" valueType="num">
                                      <p:cBhvr>
                                        <p:cTn id="193" dur="1000" fill="hold"/>
                                        <p:tgtEl>
                                          <p:spTgt spid="3"/>
                                        </p:tgtEl>
                                        <p:attrNameLst>
                                          <p:attrName>ppt_x</p:attrName>
                                        </p:attrNameLst>
                                      </p:cBhvr>
                                      <p:tavLst>
                                        <p:tav tm="0">
                                          <p:val>
                                            <p:strVal val="#ppt_x"/>
                                          </p:val>
                                        </p:tav>
                                        <p:tav tm="100000">
                                          <p:val>
                                            <p:strVal val="#ppt_x"/>
                                          </p:val>
                                        </p:tav>
                                      </p:tavLst>
                                    </p:anim>
                                    <p:anim calcmode="lin" valueType="num">
                                      <p:cBhvr>
                                        <p:cTn id="194" dur="1000" fill="hold"/>
                                        <p:tgtEl>
                                          <p:spTgt spid="3"/>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nodeType="afterEffect">
                                  <p:stCondLst>
                                    <p:cond delay="0"/>
                                  </p:stCondLst>
                                  <p:childTnLst>
                                    <p:set>
                                      <p:cBhvr>
                                        <p:cTn id="197" dur="1" fill="hold">
                                          <p:stCondLst>
                                            <p:cond delay="0"/>
                                          </p:stCondLst>
                                        </p:cTn>
                                        <p:tgtEl>
                                          <p:spTgt spid="55"/>
                                        </p:tgtEl>
                                        <p:attrNameLst>
                                          <p:attrName>style.visibility</p:attrName>
                                        </p:attrNameLst>
                                      </p:cBhvr>
                                      <p:to>
                                        <p:strVal val="visible"/>
                                      </p:to>
                                    </p:set>
                                    <p:anim calcmode="lin" valueType="num">
                                      <p:cBhvr additive="base">
                                        <p:cTn id="198" dur="500" fill="hold"/>
                                        <p:tgtEl>
                                          <p:spTgt spid="55"/>
                                        </p:tgtEl>
                                        <p:attrNameLst>
                                          <p:attrName>ppt_x</p:attrName>
                                        </p:attrNameLst>
                                      </p:cBhvr>
                                      <p:tavLst>
                                        <p:tav tm="0">
                                          <p:val>
                                            <p:strVal val="0-#ppt_w/2"/>
                                          </p:val>
                                        </p:tav>
                                        <p:tav tm="100000">
                                          <p:val>
                                            <p:strVal val="#ppt_x"/>
                                          </p:val>
                                        </p:tav>
                                      </p:tavLst>
                                    </p:anim>
                                    <p:anim calcmode="lin" valueType="num">
                                      <p:cBhvr additive="base">
                                        <p:cTn id="199" dur="500" fill="hold"/>
                                        <p:tgtEl>
                                          <p:spTgt spid="55"/>
                                        </p:tgtEl>
                                        <p:attrNameLst>
                                          <p:attrName>ppt_y</p:attrName>
                                        </p:attrNameLst>
                                      </p:cBhvr>
                                      <p:tavLst>
                                        <p:tav tm="0">
                                          <p:val>
                                            <p:strVal val="#ppt_y"/>
                                          </p:val>
                                        </p:tav>
                                        <p:tav tm="100000">
                                          <p:val>
                                            <p:strVal val="#ppt_y"/>
                                          </p:val>
                                        </p:tav>
                                      </p:tavLst>
                                    </p:anim>
                                  </p:childTnLst>
                                </p:cTn>
                              </p:par>
                              <p:par>
                                <p:cTn id="200" presetID="2" presetClass="entr" presetSubtype="8" fill="hold" nodeType="withEffect">
                                  <p:stCondLst>
                                    <p:cond delay="0"/>
                                  </p:stCondLst>
                                  <p:childTnLst>
                                    <p:set>
                                      <p:cBhvr>
                                        <p:cTn id="201" dur="1" fill="hold">
                                          <p:stCondLst>
                                            <p:cond delay="0"/>
                                          </p:stCondLst>
                                        </p:cTn>
                                        <p:tgtEl>
                                          <p:spTgt spid="46"/>
                                        </p:tgtEl>
                                        <p:attrNameLst>
                                          <p:attrName>style.visibility</p:attrName>
                                        </p:attrNameLst>
                                      </p:cBhvr>
                                      <p:to>
                                        <p:strVal val="visible"/>
                                      </p:to>
                                    </p:set>
                                    <p:anim calcmode="lin" valueType="num">
                                      <p:cBhvr additive="base">
                                        <p:cTn id="202" dur="500" fill="hold"/>
                                        <p:tgtEl>
                                          <p:spTgt spid="46"/>
                                        </p:tgtEl>
                                        <p:attrNameLst>
                                          <p:attrName>ppt_x</p:attrName>
                                        </p:attrNameLst>
                                      </p:cBhvr>
                                      <p:tavLst>
                                        <p:tav tm="0">
                                          <p:val>
                                            <p:strVal val="0-#ppt_w/2"/>
                                          </p:val>
                                        </p:tav>
                                        <p:tav tm="100000">
                                          <p:val>
                                            <p:strVal val="#ppt_x"/>
                                          </p:val>
                                        </p:tav>
                                      </p:tavLst>
                                    </p:anim>
                                    <p:anim calcmode="lin" valueType="num">
                                      <p:cBhvr additive="base">
                                        <p:cTn id="203" dur="500" fill="hold"/>
                                        <p:tgtEl>
                                          <p:spTgt spid="46"/>
                                        </p:tgtEl>
                                        <p:attrNameLst>
                                          <p:attrName>ppt_y</p:attrName>
                                        </p:attrNameLst>
                                      </p:cBhvr>
                                      <p:tavLst>
                                        <p:tav tm="0">
                                          <p:val>
                                            <p:strVal val="#ppt_y"/>
                                          </p:val>
                                        </p:tav>
                                        <p:tav tm="100000">
                                          <p:val>
                                            <p:strVal val="#ppt_y"/>
                                          </p:val>
                                        </p:tav>
                                      </p:tavLst>
                                    </p:anim>
                                  </p:childTnLst>
                                </p:cTn>
                              </p:par>
                              <p:par>
                                <p:cTn id="204" presetID="2" presetClass="entr" presetSubtype="2" fill="hold" nodeType="withEffect">
                                  <p:stCondLst>
                                    <p:cond delay="0"/>
                                  </p:stCondLst>
                                  <p:childTnLst>
                                    <p:set>
                                      <p:cBhvr>
                                        <p:cTn id="205" dur="1" fill="hold">
                                          <p:stCondLst>
                                            <p:cond delay="0"/>
                                          </p:stCondLst>
                                        </p:cTn>
                                        <p:tgtEl>
                                          <p:spTgt spid="60"/>
                                        </p:tgtEl>
                                        <p:attrNameLst>
                                          <p:attrName>style.visibility</p:attrName>
                                        </p:attrNameLst>
                                      </p:cBhvr>
                                      <p:to>
                                        <p:strVal val="visible"/>
                                      </p:to>
                                    </p:set>
                                    <p:anim calcmode="lin" valueType="num">
                                      <p:cBhvr additive="base">
                                        <p:cTn id="206" dur="500" fill="hold"/>
                                        <p:tgtEl>
                                          <p:spTgt spid="60"/>
                                        </p:tgtEl>
                                        <p:attrNameLst>
                                          <p:attrName>ppt_x</p:attrName>
                                        </p:attrNameLst>
                                      </p:cBhvr>
                                      <p:tavLst>
                                        <p:tav tm="0">
                                          <p:val>
                                            <p:strVal val="1+#ppt_w/2"/>
                                          </p:val>
                                        </p:tav>
                                        <p:tav tm="100000">
                                          <p:val>
                                            <p:strVal val="#ppt_x"/>
                                          </p:val>
                                        </p:tav>
                                      </p:tavLst>
                                    </p:anim>
                                    <p:anim calcmode="lin" valueType="num">
                                      <p:cBhvr additive="base">
                                        <p:cTn id="207" dur="500" fill="hold"/>
                                        <p:tgtEl>
                                          <p:spTgt spid="60"/>
                                        </p:tgtEl>
                                        <p:attrNameLst>
                                          <p:attrName>ppt_y</p:attrName>
                                        </p:attrNameLst>
                                      </p:cBhvr>
                                      <p:tavLst>
                                        <p:tav tm="0">
                                          <p:val>
                                            <p:strVal val="#ppt_y"/>
                                          </p:val>
                                        </p:tav>
                                        <p:tav tm="100000">
                                          <p:val>
                                            <p:strVal val="#ppt_y"/>
                                          </p:val>
                                        </p:tav>
                                      </p:tavLst>
                                    </p:anim>
                                  </p:childTnLst>
                                </p:cTn>
                              </p:par>
                              <p:par>
                                <p:cTn id="208" presetID="2" presetClass="entr" presetSubtype="2" fill="hold" nodeType="withEffect">
                                  <p:stCondLst>
                                    <p:cond delay="0"/>
                                  </p:stCondLst>
                                  <p:childTnLst>
                                    <p:set>
                                      <p:cBhvr>
                                        <p:cTn id="209" dur="1" fill="hold">
                                          <p:stCondLst>
                                            <p:cond delay="0"/>
                                          </p:stCondLst>
                                        </p:cTn>
                                        <p:tgtEl>
                                          <p:spTgt spid="71"/>
                                        </p:tgtEl>
                                        <p:attrNameLst>
                                          <p:attrName>style.visibility</p:attrName>
                                        </p:attrNameLst>
                                      </p:cBhvr>
                                      <p:to>
                                        <p:strVal val="visible"/>
                                      </p:to>
                                    </p:set>
                                    <p:anim calcmode="lin" valueType="num">
                                      <p:cBhvr additive="base">
                                        <p:cTn id="210" dur="500" fill="hold"/>
                                        <p:tgtEl>
                                          <p:spTgt spid="71"/>
                                        </p:tgtEl>
                                        <p:attrNameLst>
                                          <p:attrName>ppt_x</p:attrName>
                                        </p:attrNameLst>
                                      </p:cBhvr>
                                      <p:tavLst>
                                        <p:tav tm="0">
                                          <p:val>
                                            <p:strVal val="1+#ppt_w/2"/>
                                          </p:val>
                                        </p:tav>
                                        <p:tav tm="100000">
                                          <p:val>
                                            <p:strVal val="#ppt_x"/>
                                          </p:val>
                                        </p:tav>
                                      </p:tavLst>
                                    </p:anim>
                                    <p:anim calcmode="lin" valueType="num">
                                      <p:cBhvr additive="base">
                                        <p:cTn id="211"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48" grpId="0" animBg="1"/>
      <p:bldP spid="50" grpId="0" animBg="1"/>
      <p:bldP spid="51" grpId="0" animBg="1"/>
      <p:bldP spid="52" grpId="0" animBg="1"/>
      <p:bldP spid="53" grpId="0" animBg="1"/>
      <p:bldP spid="54" grpId="0" animBg="1"/>
      <p:bldP spid="56" grpId="0" animBg="1"/>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38152" y="1834833"/>
            <a:ext cx="9869817" cy="4441457"/>
            <a:chOff x="668735" y="1491574"/>
            <a:chExt cx="11362431" cy="5113141"/>
          </a:xfrm>
        </p:grpSpPr>
        <p:grpSp>
          <p:nvGrpSpPr>
            <p:cNvPr id="70" name="组合 69"/>
            <p:cNvGrpSpPr/>
            <p:nvPr/>
          </p:nvGrpSpPr>
          <p:grpSpPr>
            <a:xfrm>
              <a:off x="3222686" y="4744180"/>
              <a:ext cx="910376" cy="910376"/>
              <a:chOff x="2953376" y="4412444"/>
              <a:chExt cx="910376" cy="910376"/>
            </a:xfrm>
          </p:grpSpPr>
          <p:sp>
            <p:nvSpPr>
              <p:cNvPr id="71" name="椭圆 70"/>
              <p:cNvSpPr/>
              <p:nvPr/>
            </p:nvSpPr>
            <p:spPr>
              <a:xfrm>
                <a:off x="2953376" y="4412444"/>
                <a:ext cx="910376" cy="910376"/>
              </a:xfrm>
              <a:prstGeom prst="ellipse">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1"/>
                  </a:solidFill>
                  <a:ea typeface="微软雅黑" panose="020B0503020204020204" pitchFamily="34" charset="-122"/>
                  <a:cs typeface="+mn-ea"/>
                  <a:sym typeface="+mn-lt"/>
                </a:endParaRPr>
              </a:p>
            </p:txBody>
          </p:sp>
          <p:sp>
            <p:nvSpPr>
              <p:cNvPr id="72" name="TextBox 20"/>
              <p:cNvSpPr txBox="1"/>
              <p:nvPr/>
            </p:nvSpPr>
            <p:spPr>
              <a:xfrm>
                <a:off x="3131749" y="4536650"/>
                <a:ext cx="553629" cy="623533"/>
              </a:xfrm>
              <a:prstGeom prst="rect">
                <a:avLst/>
              </a:prstGeom>
              <a:noFill/>
            </p:spPr>
            <p:txBody>
              <a:bodyPr wrap="none" lIns="0" tIns="0" rIns="0" bIns="0" rtlCol="0">
                <a:spAutoFit/>
              </a:bodyPr>
              <a:lstStyle/>
              <a:p>
                <a:pPr algn="ctr">
                  <a:lnSpc>
                    <a:spcPct val="120000"/>
                  </a:lnSpc>
                </a:pP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73" name="组合 72"/>
            <p:cNvGrpSpPr/>
            <p:nvPr/>
          </p:nvGrpSpPr>
          <p:grpSpPr>
            <a:xfrm>
              <a:off x="4302806" y="3304154"/>
              <a:ext cx="910376" cy="910376"/>
              <a:chOff x="4033496" y="2972418"/>
              <a:chExt cx="910376" cy="910376"/>
            </a:xfrm>
          </p:grpSpPr>
          <p:sp>
            <p:nvSpPr>
              <p:cNvPr id="74" name="椭圆 73"/>
              <p:cNvSpPr/>
              <p:nvPr/>
            </p:nvSpPr>
            <p:spPr>
              <a:xfrm>
                <a:off x="4033496" y="2972418"/>
                <a:ext cx="910376" cy="910376"/>
              </a:xfrm>
              <a:prstGeom prst="ellipse">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1"/>
                  </a:solidFill>
                  <a:ea typeface="微软雅黑" panose="020B0503020204020204" pitchFamily="34" charset="-122"/>
                  <a:cs typeface="+mn-ea"/>
                  <a:sym typeface="+mn-lt"/>
                </a:endParaRPr>
              </a:p>
            </p:txBody>
          </p:sp>
          <p:sp>
            <p:nvSpPr>
              <p:cNvPr id="75" name="TextBox 20"/>
              <p:cNvSpPr txBox="1"/>
              <p:nvPr/>
            </p:nvSpPr>
            <p:spPr>
              <a:xfrm>
                <a:off x="4211871" y="3098017"/>
                <a:ext cx="553629" cy="623533"/>
              </a:xfrm>
              <a:prstGeom prst="rect">
                <a:avLst/>
              </a:prstGeom>
              <a:noFill/>
            </p:spPr>
            <p:txBody>
              <a:bodyPr wrap="none" lIns="0" tIns="0" rIns="0" bIns="0" rtlCol="0">
                <a:spAutoFit/>
              </a:bodyPr>
              <a:lstStyle/>
              <a:p>
                <a:pPr algn="ctr">
                  <a:lnSpc>
                    <a:spcPct val="120000"/>
                  </a:lnSpc>
                </a:pP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76" name="组合 75"/>
            <p:cNvGrpSpPr/>
            <p:nvPr/>
          </p:nvGrpSpPr>
          <p:grpSpPr>
            <a:xfrm>
              <a:off x="5898102" y="2693541"/>
              <a:ext cx="910376" cy="910376"/>
              <a:chOff x="5628792" y="2361805"/>
              <a:chExt cx="910376" cy="910376"/>
            </a:xfrm>
          </p:grpSpPr>
          <p:sp>
            <p:nvSpPr>
              <p:cNvPr id="77" name="椭圆 76"/>
              <p:cNvSpPr/>
              <p:nvPr/>
            </p:nvSpPr>
            <p:spPr>
              <a:xfrm>
                <a:off x="5628792" y="2361805"/>
                <a:ext cx="910376" cy="910376"/>
              </a:xfrm>
              <a:prstGeom prst="ellipse">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1"/>
                  </a:solidFill>
                  <a:ea typeface="微软雅黑" panose="020B0503020204020204" pitchFamily="34" charset="-122"/>
                  <a:cs typeface="+mn-ea"/>
                  <a:sym typeface="+mn-lt"/>
                </a:endParaRPr>
              </a:p>
            </p:txBody>
          </p:sp>
          <p:sp>
            <p:nvSpPr>
              <p:cNvPr id="78" name="TextBox 20"/>
              <p:cNvSpPr txBox="1"/>
              <p:nvPr/>
            </p:nvSpPr>
            <p:spPr>
              <a:xfrm>
                <a:off x="5807167" y="2505745"/>
                <a:ext cx="553629" cy="623533"/>
              </a:xfrm>
              <a:prstGeom prst="rect">
                <a:avLst/>
              </a:prstGeom>
              <a:noFill/>
            </p:spPr>
            <p:txBody>
              <a:bodyPr wrap="none" lIns="0" tIns="0" rIns="0" bIns="0" rtlCol="0">
                <a:spAutoFit/>
              </a:bodyPr>
              <a:lstStyle/>
              <a:p>
                <a:pPr algn="ctr">
                  <a:lnSpc>
                    <a:spcPct val="120000"/>
                  </a:lnSpc>
                </a:pP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79" name="组合 78"/>
            <p:cNvGrpSpPr/>
            <p:nvPr/>
          </p:nvGrpSpPr>
          <p:grpSpPr>
            <a:xfrm>
              <a:off x="7589446" y="3304154"/>
              <a:ext cx="910376" cy="910376"/>
              <a:chOff x="7320136" y="2972418"/>
              <a:chExt cx="910376" cy="910376"/>
            </a:xfrm>
          </p:grpSpPr>
          <p:sp>
            <p:nvSpPr>
              <p:cNvPr id="80" name="椭圆 79"/>
              <p:cNvSpPr/>
              <p:nvPr/>
            </p:nvSpPr>
            <p:spPr>
              <a:xfrm>
                <a:off x="7320136" y="2972418"/>
                <a:ext cx="910376" cy="910376"/>
              </a:xfrm>
              <a:prstGeom prst="ellipse">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1"/>
                  </a:solidFill>
                  <a:ea typeface="微软雅黑" panose="020B0503020204020204" pitchFamily="34" charset="-122"/>
                  <a:cs typeface="+mn-ea"/>
                  <a:sym typeface="+mn-lt"/>
                </a:endParaRPr>
              </a:p>
            </p:txBody>
          </p:sp>
          <p:sp>
            <p:nvSpPr>
              <p:cNvPr id="81" name="TextBox 20"/>
              <p:cNvSpPr txBox="1"/>
              <p:nvPr/>
            </p:nvSpPr>
            <p:spPr>
              <a:xfrm>
                <a:off x="7498511" y="3098017"/>
                <a:ext cx="553629" cy="623533"/>
              </a:xfrm>
              <a:prstGeom prst="rect">
                <a:avLst/>
              </a:prstGeom>
              <a:noFill/>
            </p:spPr>
            <p:txBody>
              <a:bodyPr wrap="none" lIns="0" tIns="0" rIns="0" bIns="0" rtlCol="0">
                <a:spAutoFit/>
              </a:bodyPr>
              <a:lstStyle/>
              <a:p>
                <a:pPr algn="ctr">
                  <a:lnSpc>
                    <a:spcPct val="120000"/>
                  </a:lnSpc>
                </a:pP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82" name="组合 81"/>
            <p:cNvGrpSpPr/>
            <p:nvPr/>
          </p:nvGrpSpPr>
          <p:grpSpPr>
            <a:xfrm>
              <a:off x="8525550" y="4794576"/>
              <a:ext cx="910376" cy="910376"/>
              <a:chOff x="8256240" y="4462840"/>
              <a:chExt cx="910376" cy="910376"/>
            </a:xfrm>
          </p:grpSpPr>
          <p:sp>
            <p:nvSpPr>
              <p:cNvPr id="83" name="椭圆 82"/>
              <p:cNvSpPr/>
              <p:nvPr/>
            </p:nvSpPr>
            <p:spPr>
              <a:xfrm>
                <a:off x="8256240" y="4462840"/>
                <a:ext cx="910376" cy="910376"/>
              </a:xfrm>
              <a:prstGeom prst="ellipse">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1"/>
                  </a:solidFill>
                  <a:ea typeface="微软雅黑" panose="020B0503020204020204" pitchFamily="34" charset="-122"/>
                  <a:cs typeface="+mn-ea"/>
                  <a:sym typeface="+mn-lt"/>
                </a:endParaRPr>
              </a:p>
            </p:txBody>
          </p:sp>
          <p:sp>
            <p:nvSpPr>
              <p:cNvPr id="84" name="TextBox 20"/>
              <p:cNvSpPr txBox="1"/>
              <p:nvPr/>
            </p:nvSpPr>
            <p:spPr>
              <a:xfrm>
                <a:off x="8434615" y="4597703"/>
                <a:ext cx="553629" cy="623533"/>
              </a:xfrm>
              <a:prstGeom prst="rect">
                <a:avLst/>
              </a:prstGeom>
              <a:noFill/>
            </p:spPr>
            <p:txBody>
              <a:bodyPr wrap="none" lIns="0" tIns="0" rIns="0" bIns="0" rtlCol="0">
                <a:spAutoFit/>
              </a:bodyPr>
              <a:lstStyle/>
              <a:p>
                <a:pPr algn="ctr">
                  <a:lnSpc>
                    <a:spcPct val="120000"/>
                  </a:lnSpc>
                </a:pP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51" name="任意多边形 150"/>
            <p:cNvSpPr/>
            <p:nvPr/>
          </p:nvSpPr>
          <p:spPr bwMode="auto">
            <a:xfrm>
              <a:off x="5093480" y="3932541"/>
              <a:ext cx="2491609" cy="2672174"/>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rgbClr val="EF2558"/>
            </a:solidFill>
            <a:ln>
              <a:noFill/>
            </a:ln>
          </p:spPr>
          <p:txBody>
            <a:bodyPr vert="horz" wrap="square" lIns="86699" tIns="43349" rIns="86699" bIns="43349" numCol="1" anchor="t" anchorCtr="0" compatLnSpc="1">
              <a:noAutofit/>
            </a:bodyPr>
            <a:lstStyle/>
            <a:p>
              <a:pPr>
                <a:lnSpc>
                  <a:spcPct val="120000"/>
                </a:lnSpc>
              </a:pPr>
              <a:endParaRPr lang="zh-CN" altLang="en-US" sz="1705">
                <a:solidFill>
                  <a:schemeClr val="bg1"/>
                </a:solidFill>
                <a:ea typeface="微软雅黑" panose="020B0503020204020204" pitchFamily="34" charset="-122"/>
                <a:cs typeface="+mn-ea"/>
                <a:sym typeface="+mn-lt"/>
              </a:endParaRPr>
            </a:p>
          </p:txBody>
        </p:sp>
        <p:grpSp>
          <p:nvGrpSpPr>
            <p:cNvPr id="152" name="组合 151"/>
            <p:cNvGrpSpPr/>
            <p:nvPr/>
          </p:nvGrpSpPr>
          <p:grpSpPr>
            <a:xfrm>
              <a:off x="668735" y="4059239"/>
              <a:ext cx="2595240" cy="735337"/>
              <a:chOff x="7175326" y="1183609"/>
              <a:chExt cx="2595240" cy="735337"/>
            </a:xfrm>
          </p:grpSpPr>
          <p:sp>
            <p:nvSpPr>
              <p:cNvPr id="153" name="Text Box 7"/>
              <p:cNvSpPr txBox="1">
                <a:spLocks noChangeArrowheads="1"/>
              </p:cNvSpPr>
              <p:nvPr/>
            </p:nvSpPr>
            <p:spPr bwMode="gray">
              <a:xfrm>
                <a:off x="7175326" y="1183609"/>
                <a:ext cx="2582816" cy="423208"/>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54" name="Rectangle 5"/>
              <p:cNvSpPr/>
              <p:nvPr/>
            </p:nvSpPr>
            <p:spPr bwMode="auto">
              <a:xfrm>
                <a:off x="7247334" y="1566467"/>
                <a:ext cx="252323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sz="1200">
                    <a:solidFill>
                      <a:schemeClr val="bg1"/>
                    </a:solidFill>
                    <a:ea typeface="微软雅黑" panose="020B0503020204020204" pitchFamily="34" charset="-122"/>
                    <a:cs typeface="+mn-ea"/>
                    <a:sym typeface="+mn-lt"/>
                  </a:rPr>
                  <a:t>此处添加详细文本描述，建议与标题相关并符合整体语言</a:t>
                </a:r>
                <a:endParaRPr lang="en-US" altLang="zh-CN" sz="1200">
                  <a:solidFill>
                    <a:schemeClr val="bg1"/>
                  </a:solidFill>
                  <a:ea typeface="微软雅黑" panose="020B0503020204020204" pitchFamily="34" charset="-122"/>
                  <a:cs typeface="+mn-ea"/>
                  <a:sym typeface="+mn-lt"/>
                </a:endParaRPr>
              </a:p>
            </p:txBody>
          </p:sp>
        </p:grpSp>
        <p:grpSp>
          <p:nvGrpSpPr>
            <p:cNvPr id="155" name="组合 154"/>
            <p:cNvGrpSpPr/>
            <p:nvPr/>
          </p:nvGrpSpPr>
          <p:grpSpPr>
            <a:xfrm>
              <a:off x="1809860" y="2523795"/>
              <a:ext cx="2595240" cy="735337"/>
              <a:chOff x="7175326" y="1183609"/>
              <a:chExt cx="2595240" cy="735337"/>
            </a:xfrm>
          </p:grpSpPr>
          <p:sp>
            <p:nvSpPr>
              <p:cNvPr id="156" name="Text Box 7"/>
              <p:cNvSpPr txBox="1">
                <a:spLocks noChangeArrowheads="1"/>
              </p:cNvSpPr>
              <p:nvPr/>
            </p:nvSpPr>
            <p:spPr bwMode="gray">
              <a:xfrm>
                <a:off x="7175326" y="1183609"/>
                <a:ext cx="2160240" cy="423208"/>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b="1">
                    <a:solidFill>
                      <a:schemeClr val="bg1"/>
                    </a:solidFill>
                    <a:latin typeface="+mn-lt"/>
                    <a:ea typeface="微软雅黑" panose="020B0503020204020204" pitchFamily="34" charset="-122"/>
                    <a:cs typeface="+mn-ea"/>
                    <a:sym typeface="+mn-lt"/>
                  </a:rPr>
                  <a:t>世界献血者日</a:t>
                </a:r>
                <a:endParaRPr lang="zh-CN" altLang="en-US" b="1">
                  <a:solidFill>
                    <a:schemeClr val="bg1"/>
                  </a:solidFill>
                  <a:latin typeface="+mn-lt"/>
                  <a:ea typeface="微软雅黑" panose="020B0503020204020204" pitchFamily="34" charset="-122"/>
                  <a:cs typeface="+mn-ea"/>
                  <a:sym typeface="+mn-lt"/>
                </a:endParaRPr>
              </a:p>
            </p:txBody>
          </p:sp>
          <p:sp>
            <p:nvSpPr>
              <p:cNvPr id="157" name="Rectangle 5"/>
              <p:cNvSpPr/>
              <p:nvPr/>
            </p:nvSpPr>
            <p:spPr bwMode="auto">
              <a:xfrm>
                <a:off x="7247334" y="1566467"/>
                <a:ext cx="252323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sz="1200">
                    <a:solidFill>
                      <a:schemeClr val="bg1"/>
                    </a:solidFill>
                    <a:ea typeface="微软雅黑" panose="020B0503020204020204" pitchFamily="34" charset="-122"/>
                    <a:cs typeface="+mn-ea"/>
                    <a:sym typeface="+mn-lt"/>
                  </a:rPr>
                  <a:t>此处添加详细文本描述，建议与标题相关并符合整体</a:t>
                </a:r>
                <a:endParaRPr lang="en-US" altLang="zh-CN" sz="1200">
                  <a:solidFill>
                    <a:schemeClr val="bg1"/>
                  </a:solidFill>
                  <a:ea typeface="微软雅黑" panose="020B0503020204020204" pitchFamily="34" charset="-122"/>
                  <a:cs typeface="+mn-ea"/>
                  <a:sym typeface="+mn-lt"/>
                </a:endParaRPr>
              </a:p>
            </p:txBody>
          </p:sp>
        </p:grpSp>
        <p:grpSp>
          <p:nvGrpSpPr>
            <p:cNvPr id="158" name="组合 157"/>
            <p:cNvGrpSpPr/>
            <p:nvPr/>
          </p:nvGrpSpPr>
          <p:grpSpPr>
            <a:xfrm>
              <a:off x="5425934" y="1491574"/>
              <a:ext cx="2595240" cy="735337"/>
              <a:chOff x="7175326" y="1183609"/>
              <a:chExt cx="2595240" cy="735337"/>
            </a:xfrm>
          </p:grpSpPr>
          <p:sp>
            <p:nvSpPr>
              <p:cNvPr id="159" name="Text Box 7"/>
              <p:cNvSpPr txBox="1">
                <a:spLocks noChangeArrowheads="1"/>
              </p:cNvSpPr>
              <p:nvPr/>
            </p:nvSpPr>
            <p:spPr bwMode="gray">
              <a:xfrm>
                <a:off x="7175326" y="1183609"/>
                <a:ext cx="2160240" cy="423208"/>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60" name="Rectangle 5"/>
              <p:cNvSpPr/>
              <p:nvPr/>
            </p:nvSpPr>
            <p:spPr bwMode="auto">
              <a:xfrm>
                <a:off x="7247334" y="1566467"/>
                <a:ext cx="252323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sz="1200">
                    <a:solidFill>
                      <a:schemeClr val="bg1"/>
                    </a:solidFill>
                    <a:ea typeface="微软雅黑" panose="020B0503020204020204" pitchFamily="34" charset="-122"/>
                    <a:cs typeface="+mn-ea"/>
                    <a:sym typeface="+mn-lt"/>
                  </a:rPr>
                  <a:t>此处添加详细文本描述，建议与标题相关并符合整体</a:t>
                </a:r>
                <a:endParaRPr lang="en-US" altLang="zh-CN" sz="1200">
                  <a:solidFill>
                    <a:schemeClr val="bg1"/>
                  </a:solidFill>
                  <a:ea typeface="微软雅黑" panose="020B0503020204020204" pitchFamily="34" charset="-122"/>
                  <a:cs typeface="+mn-ea"/>
                  <a:sym typeface="+mn-lt"/>
                </a:endParaRPr>
              </a:p>
            </p:txBody>
          </p:sp>
        </p:grpSp>
        <p:grpSp>
          <p:nvGrpSpPr>
            <p:cNvPr id="161" name="组合 160"/>
            <p:cNvGrpSpPr/>
            <p:nvPr/>
          </p:nvGrpSpPr>
          <p:grpSpPr>
            <a:xfrm>
              <a:off x="9435926" y="4074428"/>
              <a:ext cx="2595240" cy="735337"/>
              <a:chOff x="7175326" y="1183609"/>
              <a:chExt cx="2595240" cy="735337"/>
            </a:xfrm>
          </p:grpSpPr>
          <p:sp>
            <p:nvSpPr>
              <p:cNvPr id="162" name="Text Box 7"/>
              <p:cNvSpPr txBox="1">
                <a:spLocks noChangeArrowheads="1"/>
              </p:cNvSpPr>
              <p:nvPr/>
            </p:nvSpPr>
            <p:spPr bwMode="gray">
              <a:xfrm>
                <a:off x="7175326" y="1183609"/>
                <a:ext cx="2160240" cy="423208"/>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63" name="Rectangle 5"/>
              <p:cNvSpPr/>
              <p:nvPr/>
            </p:nvSpPr>
            <p:spPr bwMode="auto">
              <a:xfrm>
                <a:off x="7247334" y="1566467"/>
                <a:ext cx="252323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sz="1200">
                    <a:solidFill>
                      <a:schemeClr val="bg1"/>
                    </a:solidFill>
                    <a:ea typeface="微软雅黑" panose="020B0503020204020204" pitchFamily="34" charset="-122"/>
                    <a:cs typeface="+mn-ea"/>
                    <a:sym typeface="+mn-lt"/>
                  </a:rPr>
                  <a:t>此处添加详细文本描述，建议与标题相关并符合整体</a:t>
                </a:r>
                <a:endParaRPr lang="en-US" altLang="zh-CN" sz="1200">
                  <a:solidFill>
                    <a:schemeClr val="bg1"/>
                  </a:solidFill>
                  <a:ea typeface="微软雅黑" panose="020B0503020204020204" pitchFamily="34" charset="-122"/>
                  <a:cs typeface="+mn-ea"/>
                  <a:sym typeface="+mn-lt"/>
                </a:endParaRPr>
              </a:p>
            </p:txBody>
          </p:sp>
        </p:grpSp>
        <p:grpSp>
          <p:nvGrpSpPr>
            <p:cNvPr id="164" name="组合 163"/>
            <p:cNvGrpSpPr/>
            <p:nvPr/>
          </p:nvGrpSpPr>
          <p:grpSpPr>
            <a:xfrm>
              <a:off x="8562398" y="2515556"/>
              <a:ext cx="2595240" cy="735337"/>
              <a:chOff x="7175326" y="1183609"/>
              <a:chExt cx="2595240" cy="735337"/>
            </a:xfrm>
          </p:grpSpPr>
          <p:sp>
            <p:nvSpPr>
              <p:cNvPr id="165" name="Text Box 7"/>
              <p:cNvSpPr txBox="1">
                <a:spLocks noChangeArrowheads="1"/>
              </p:cNvSpPr>
              <p:nvPr/>
            </p:nvSpPr>
            <p:spPr bwMode="gray">
              <a:xfrm>
                <a:off x="7175326" y="1183609"/>
                <a:ext cx="2160240" cy="423208"/>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sp>
            <p:nvSpPr>
              <p:cNvPr id="166" name="Rectangle 5"/>
              <p:cNvSpPr/>
              <p:nvPr/>
            </p:nvSpPr>
            <p:spPr bwMode="auto">
              <a:xfrm>
                <a:off x="7247334" y="1566467"/>
                <a:ext cx="252323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sz="1200">
                    <a:solidFill>
                      <a:schemeClr val="bg1"/>
                    </a:solidFill>
                    <a:ea typeface="微软雅黑" panose="020B0503020204020204" pitchFamily="34" charset="-122"/>
                    <a:cs typeface="+mn-ea"/>
                    <a:sym typeface="+mn-lt"/>
                  </a:rPr>
                  <a:t>此处添加详细文本描述，建议与标题相关并符合整体</a:t>
                </a:r>
                <a:endParaRPr lang="en-US" altLang="zh-CN" sz="1200">
                  <a:solidFill>
                    <a:schemeClr val="bg1"/>
                  </a:solidFill>
                  <a:ea typeface="微软雅黑" panose="020B0503020204020204" pitchFamily="34" charset="-122"/>
                  <a:cs typeface="+mn-ea"/>
                  <a:sym typeface="+mn-lt"/>
                </a:endParaRPr>
              </a:p>
            </p:txBody>
          </p:sp>
        </p:grpSp>
      </p:grpSp>
      <p:grpSp>
        <p:nvGrpSpPr>
          <p:cNvPr id="43" name="组合 42"/>
          <p:cNvGrpSpPr/>
          <p:nvPr/>
        </p:nvGrpSpPr>
        <p:grpSpPr>
          <a:xfrm>
            <a:off x="2908521" y="412719"/>
            <a:ext cx="6226164" cy="1029014"/>
            <a:chOff x="2181390" y="309539"/>
            <a:chExt cx="4669623" cy="771760"/>
          </a:xfrm>
        </p:grpSpPr>
        <p:grpSp>
          <p:nvGrpSpPr>
            <p:cNvPr id="44" name="组合 43"/>
            <p:cNvGrpSpPr/>
            <p:nvPr/>
          </p:nvGrpSpPr>
          <p:grpSpPr>
            <a:xfrm>
              <a:off x="3574696" y="583215"/>
              <a:ext cx="1982419" cy="446227"/>
              <a:chOff x="3574696" y="583215"/>
              <a:chExt cx="1982419" cy="446227"/>
            </a:xfrm>
          </p:grpSpPr>
          <p:sp>
            <p:nvSpPr>
              <p:cNvPr id="47" name="圆角矩形 46"/>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8"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45" name="图片 4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46" name="图片 4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3000">
        <p14:warp dir="in"/>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603101" y="2313116"/>
            <a:ext cx="3018403" cy="3522938"/>
            <a:chOff x="4561682" y="2200808"/>
            <a:chExt cx="3219450" cy="3757590"/>
          </a:xfrm>
        </p:grpSpPr>
        <p:sp>
          <p:nvSpPr>
            <p:cNvPr id="9" name="i$liḋe-Oval 12"/>
            <p:cNvSpPr/>
            <p:nvPr/>
          </p:nvSpPr>
          <p:spPr bwMode="auto">
            <a:xfrm>
              <a:off x="4996764" y="2200808"/>
              <a:ext cx="2284976" cy="2283619"/>
            </a:xfrm>
            <a:prstGeom prst="ellipse">
              <a:avLst/>
            </a:prstGeom>
            <a:solidFill>
              <a:srgbClr val="009C9A"/>
            </a:solidFill>
            <a:ln w="50800">
              <a:solidFill>
                <a:schemeClr val="tx1">
                  <a:alpha val="0"/>
                </a:schemeClr>
              </a:solidFill>
              <a:miter lim="800000"/>
            </a:ln>
          </p:spPr>
          <p:txBody>
            <a:bodyPr wrap="none" lIns="0" tIns="0" rIns="0" bIns="0" anchor="ctr">
              <a:normAutofit/>
            </a:bodyPr>
            <a:lstStyle/>
            <a:p>
              <a:pPr algn="ctr">
                <a:lnSpc>
                  <a:spcPct val="120000"/>
                </a:lnSpc>
                <a:defRPr/>
              </a:pP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i$liḋe-Oval 14"/>
            <p:cNvSpPr/>
            <p:nvPr/>
          </p:nvSpPr>
          <p:spPr bwMode="auto">
            <a:xfrm>
              <a:off x="4561682" y="3048533"/>
              <a:ext cx="326312" cy="326231"/>
            </a:xfrm>
            <a:prstGeom prst="ellipse">
              <a:avLst/>
            </a:prstGeom>
            <a:solidFill>
              <a:srgbClr val="009C9A">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i$liḋe-Oval 15"/>
            <p:cNvSpPr/>
            <p:nvPr/>
          </p:nvSpPr>
          <p:spPr bwMode="auto">
            <a:xfrm>
              <a:off x="5878044" y="4354252"/>
              <a:ext cx="543853" cy="543719"/>
            </a:xfrm>
            <a:prstGeom prst="ellipse">
              <a:avLst/>
            </a:prstGeom>
            <a:solidFill>
              <a:srgbClr val="009C9A">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i$liḋe-Oval 16"/>
            <p:cNvSpPr/>
            <p:nvPr/>
          </p:nvSpPr>
          <p:spPr bwMode="auto">
            <a:xfrm>
              <a:off x="6856979" y="2222239"/>
              <a:ext cx="173874" cy="173831"/>
            </a:xfrm>
            <a:prstGeom prst="ellipse">
              <a:avLst/>
            </a:prstGeom>
            <a:solidFill>
              <a:srgbClr val="009C9A">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i$liḋe-Oval 17"/>
            <p:cNvSpPr/>
            <p:nvPr/>
          </p:nvSpPr>
          <p:spPr bwMode="auto">
            <a:xfrm>
              <a:off x="7118187" y="3908165"/>
              <a:ext cx="402530" cy="402431"/>
            </a:xfrm>
            <a:prstGeom prst="ellipse">
              <a:avLst/>
            </a:prstGeom>
            <a:solidFill>
              <a:srgbClr val="009C9A">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i$liḋe-Oval 18"/>
            <p:cNvSpPr/>
            <p:nvPr/>
          </p:nvSpPr>
          <p:spPr bwMode="auto">
            <a:xfrm>
              <a:off x="7292061" y="2939789"/>
              <a:ext cx="489071" cy="489744"/>
            </a:xfrm>
            <a:prstGeom prst="ellipse">
              <a:avLst/>
            </a:prstGeom>
            <a:solidFill>
              <a:srgbClr val="009C9A">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30"/>
            <p:cNvGrpSpPr/>
            <p:nvPr/>
          </p:nvGrpSpPr>
          <p:grpSpPr>
            <a:xfrm>
              <a:off x="4996764" y="4484427"/>
              <a:ext cx="2386516" cy="1473971"/>
              <a:chOff x="2237030" y="4835638"/>
              <a:chExt cx="2386516" cy="1473971"/>
            </a:xfrm>
          </p:grpSpPr>
          <p:sp>
            <p:nvSpPr>
              <p:cNvPr id="28" name="îṣļîḑé-TextBox 33"/>
              <p:cNvSpPr txBox="1"/>
              <p:nvPr/>
            </p:nvSpPr>
            <p:spPr bwMode="auto">
              <a:xfrm>
                <a:off x="2237030" y="4835638"/>
                <a:ext cx="2386516" cy="636357"/>
              </a:xfrm>
              <a:prstGeom prst="rect">
                <a:avLst/>
              </a:prstGeom>
              <a:noFill/>
            </p:spPr>
            <p:txBody>
              <a:bodyPr wrap="none" lIns="0" tIns="0" rIns="0" bIns="0" anchor="b" anchorCtr="1">
                <a:normAutofit/>
              </a:bodyPr>
              <a:lstStyle/>
              <a:p>
                <a:pPr latinLnBrk="0">
                  <a:lnSpc>
                    <a:spcPct val="120000"/>
                  </a:lnSpc>
                </a:pPr>
                <a:r>
                  <a:rPr lang="zh-CN" altLang="en-US" b="1">
                    <a:solidFill>
                      <a:schemeClr val="bg1"/>
                    </a:solidFill>
                    <a:effectLst/>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b="1">
                  <a:solidFill>
                    <a:schemeClr val="bg1"/>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29" name="îṣļîḑé-TextBox 36"/>
              <p:cNvSpPr txBox="1"/>
              <p:nvPr/>
            </p:nvSpPr>
            <p:spPr bwMode="auto">
              <a:xfrm>
                <a:off x="2237030" y="5471995"/>
                <a:ext cx="2386516" cy="837614"/>
              </a:xfrm>
              <a:prstGeom prst="rect">
                <a:avLst/>
              </a:prstGeom>
              <a:noFill/>
            </p:spPr>
            <p:txBody>
              <a:bodyPr wrap="square" lIns="90000" tIns="46800" rIns="90000" bIns="46800" anchor="ctr" anchorCtr="1">
                <a:normAutofit/>
              </a:bodyPr>
              <a:lstStyle/>
              <a:p>
                <a:pPr>
                  <a:lnSpc>
                    <a:spcPct val="120000"/>
                  </a:lnSpc>
                </a:pPr>
                <a:r>
                  <a:rPr lang="zh-CN" altLang="en-US" sz="1200" b="0">
                    <a:solidFill>
                      <a:schemeClr val="bg1"/>
                    </a:solidFill>
                    <a:effectLst/>
                    <a:latin typeface="微软雅黑" panose="020B0503020204020204" pitchFamily="34" charset="-122"/>
                    <a:ea typeface="微软雅黑" panose="020B0503020204020204" pitchFamily="34" charset="-122"/>
                    <a:sym typeface="Arial" panose="020B0604020202020204" pitchFamily="34" charset="0"/>
                  </a:rPr>
                  <a:t>此处添加详细文本描述，建议与标题相关并符合整体语言风格，语言描述尽量简洁生动。</a:t>
                </a:r>
                <a:endParaRPr lang="zh-CN" altLang="en-US" sz="1200" b="0">
                  <a:solidFill>
                    <a:schemeClr val="bg1"/>
                  </a:solidFill>
                  <a:effectLst/>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2" name="组合 31"/>
          <p:cNvGrpSpPr/>
          <p:nvPr/>
        </p:nvGrpSpPr>
        <p:grpSpPr>
          <a:xfrm>
            <a:off x="7894603" y="1677682"/>
            <a:ext cx="3329472" cy="4171865"/>
            <a:chOff x="7981950" y="1522152"/>
            <a:chExt cx="3551238" cy="4449740"/>
          </a:xfrm>
        </p:grpSpPr>
        <p:sp>
          <p:nvSpPr>
            <p:cNvPr id="15" name="i$liḋe-Oval 20"/>
            <p:cNvSpPr/>
            <p:nvPr/>
          </p:nvSpPr>
          <p:spPr bwMode="auto">
            <a:xfrm>
              <a:off x="8528050" y="2202396"/>
              <a:ext cx="2294732" cy="2295525"/>
            </a:xfrm>
            <a:prstGeom prst="ellipse">
              <a:avLst/>
            </a:prstGeom>
            <a:solidFill>
              <a:srgbClr val="EF2558"/>
            </a:solidFill>
            <a:ln w="50800">
              <a:solidFill>
                <a:schemeClr val="tx1">
                  <a:alpha val="0"/>
                </a:schemeClr>
              </a:solidFill>
              <a:miter lim="800000"/>
            </a:ln>
          </p:spPr>
          <p:txBody>
            <a:bodyPr wrap="none" lIns="0" tIns="0" rIns="0" bIns="0" anchor="ctr">
              <a:normAutofit/>
            </a:bodyPr>
            <a:lstStyle/>
            <a:p>
              <a:pPr algn="ctr">
                <a:lnSpc>
                  <a:spcPct val="120000"/>
                </a:lnSpc>
                <a:defRPr/>
              </a:pP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i$liḋe-Oval 22"/>
            <p:cNvSpPr/>
            <p:nvPr/>
          </p:nvSpPr>
          <p:spPr bwMode="auto">
            <a:xfrm>
              <a:off x="7981950" y="3161246"/>
              <a:ext cx="491331" cy="491331"/>
            </a:xfrm>
            <a:prstGeom prst="ellipse">
              <a:avLst/>
            </a:prstGeom>
            <a:solidFill>
              <a:srgbClr val="EF2558">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i$liḋe-Oval 23"/>
            <p:cNvSpPr/>
            <p:nvPr/>
          </p:nvSpPr>
          <p:spPr bwMode="auto">
            <a:xfrm>
              <a:off x="9205913" y="1522152"/>
              <a:ext cx="250825" cy="250825"/>
            </a:xfrm>
            <a:prstGeom prst="ellipse">
              <a:avLst/>
            </a:prstGeom>
            <a:solidFill>
              <a:srgbClr val="EF2558">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îṣļîḑé-Oval 24"/>
            <p:cNvSpPr/>
            <p:nvPr/>
          </p:nvSpPr>
          <p:spPr bwMode="auto">
            <a:xfrm>
              <a:off x="10167144" y="3915308"/>
              <a:ext cx="623094" cy="623094"/>
            </a:xfrm>
            <a:prstGeom prst="ellipse">
              <a:avLst/>
            </a:prstGeom>
            <a:solidFill>
              <a:srgbClr val="EF2558">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îṣļîḑé-Oval 25"/>
            <p:cNvSpPr/>
            <p:nvPr/>
          </p:nvSpPr>
          <p:spPr bwMode="auto">
            <a:xfrm>
              <a:off x="11358563" y="3477952"/>
              <a:ext cx="174625" cy="174625"/>
            </a:xfrm>
            <a:prstGeom prst="ellipse">
              <a:avLst/>
            </a:prstGeom>
            <a:solidFill>
              <a:schemeClr val="bg1">
                <a:lumMod val="75000"/>
                <a:alpha val="29803"/>
              </a:scheme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îṣļîḑé-Oval 26"/>
            <p:cNvSpPr/>
            <p:nvPr/>
          </p:nvSpPr>
          <p:spPr bwMode="auto">
            <a:xfrm>
              <a:off x="9752013" y="2035708"/>
              <a:ext cx="415131" cy="415131"/>
            </a:xfrm>
            <a:prstGeom prst="ellipse">
              <a:avLst/>
            </a:prstGeom>
            <a:solidFill>
              <a:srgbClr val="EF2558">
                <a:alpha val="20000"/>
              </a:srgbClr>
            </a:solidFill>
            <a:ln w="50800">
              <a:solidFill>
                <a:schemeClr val="tx1">
                  <a:alpha val="0"/>
                </a:schemeClr>
              </a:solidFill>
              <a:miter lim="800000"/>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39"/>
            <p:cNvGrpSpPr/>
            <p:nvPr/>
          </p:nvGrpSpPr>
          <p:grpSpPr>
            <a:xfrm>
              <a:off x="8488254" y="4497921"/>
              <a:ext cx="2386516" cy="1473971"/>
              <a:chOff x="2237030" y="4835638"/>
              <a:chExt cx="2386516" cy="1473971"/>
            </a:xfrm>
          </p:grpSpPr>
          <p:sp>
            <p:nvSpPr>
              <p:cNvPr id="26" name="îṣļîḑé-TextBox 40"/>
              <p:cNvSpPr txBox="1"/>
              <p:nvPr/>
            </p:nvSpPr>
            <p:spPr bwMode="auto">
              <a:xfrm>
                <a:off x="2237030" y="4835638"/>
                <a:ext cx="2386516" cy="636357"/>
              </a:xfrm>
              <a:prstGeom prst="rect">
                <a:avLst/>
              </a:prstGeom>
              <a:noFill/>
            </p:spPr>
            <p:txBody>
              <a:bodyPr wrap="none" lIns="0" tIns="0" rIns="0" bIns="0" anchor="b" anchorCtr="1">
                <a:normAutofit/>
              </a:bodyPr>
              <a:lstStyle/>
              <a:p>
                <a:pPr latinLnBrk="0">
                  <a:lnSpc>
                    <a:spcPct val="120000"/>
                  </a:lnSpc>
                </a:pPr>
                <a:r>
                  <a:rPr lang="zh-CN" altLang="en-US" b="1">
                    <a:solidFill>
                      <a:schemeClr val="bg1"/>
                    </a:solidFill>
                    <a:effectLst/>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b="1">
                  <a:solidFill>
                    <a:schemeClr val="bg1"/>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îṣļîḑé-TextBox 41"/>
              <p:cNvSpPr txBox="1"/>
              <p:nvPr/>
            </p:nvSpPr>
            <p:spPr bwMode="auto">
              <a:xfrm>
                <a:off x="2237030" y="5471995"/>
                <a:ext cx="2386516" cy="837614"/>
              </a:xfrm>
              <a:prstGeom prst="rect">
                <a:avLst/>
              </a:prstGeom>
              <a:noFill/>
            </p:spPr>
            <p:txBody>
              <a:bodyPr wrap="square" lIns="90000" tIns="46800" rIns="90000" bIns="46800" anchor="ctr" anchorCtr="1">
                <a:normAutofit/>
              </a:bodyPr>
              <a:lstStyle/>
              <a:p>
                <a:pPr>
                  <a:lnSpc>
                    <a:spcPct val="120000"/>
                  </a:lnSpc>
                </a:pPr>
                <a:r>
                  <a:rPr lang="zh-CN" altLang="en-US" sz="1200" b="0">
                    <a:solidFill>
                      <a:schemeClr val="bg1"/>
                    </a:solidFill>
                    <a:effectLst/>
                    <a:latin typeface="微软雅黑" panose="020B0503020204020204" pitchFamily="34" charset="-122"/>
                    <a:ea typeface="微软雅黑" panose="020B0503020204020204" pitchFamily="34" charset="-122"/>
                    <a:sym typeface="Arial" panose="020B0604020202020204" pitchFamily="34" charset="0"/>
                  </a:rPr>
                  <a:t>此处添加详细文本描述，建议与标题相关并符合整体语言风格，语言描述尽量简洁生动。</a:t>
                </a:r>
                <a:endParaRPr lang="zh-CN" altLang="en-US" sz="1200" b="0">
                  <a:solidFill>
                    <a:schemeClr val="bg1"/>
                  </a:solidFill>
                  <a:effectLst/>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0" name="组合 29"/>
          <p:cNvGrpSpPr/>
          <p:nvPr/>
        </p:nvGrpSpPr>
        <p:grpSpPr>
          <a:xfrm>
            <a:off x="990112" y="2061496"/>
            <a:ext cx="3339890" cy="3820848"/>
            <a:chOff x="755650" y="1929345"/>
            <a:chExt cx="3562350" cy="4075343"/>
          </a:xfrm>
        </p:grpSpPr>
        <p:sp>
          <p:nvSpPr>
            <p:cNvPr id="3" name="i$liḋe-Oval 4"/>
            <p:cNvSpPr/>
            <p:nvPr/>
          </p:nvSpPr>
          <p:spPr bwMode="auto">
            <a:xfrm>
              <a:off x="1560731" y="2263601"/>
              <a:ext cx="2222500" cy="2223081"/>
            </a:xfrm>
            <a:prstGeom prst="ellipse">
              <a:avLst/>
            </a:prstGeom>
            <a:solidFill>
              <a:srgbClr val="EF2558"/>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lstStyle/>
            <a:p>
              <a:pPr algn="ctr">
                <a:lnSpc>
                  <a:spcPct val="120000"/>
                </a:lnSpc>
                <a:defRPr/>
              </a:pP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i$liḋe-Oval 6"/>
            <p:cNvSpPr/>
            <p:nvPr/>
          </p:nvSpPr>
          <p:spPr bwMode="auto">
            <a:xfrm>
              <a:off x="3967956" y="3601420"/>
              <a:ext cx="350044" cy="349341"/>
            </a:xfrm>
            <a:prstGeom prst="ellipse">
              <a:avLst/>
            </a:prstGeom>
            <a:solidFill>
              <a:srgbClr val="EF2558">
                <a:alpha val="39999"/>
              </a:srgbClr>
            </a:solidFill>
            <a:ln w="50800" cap="flat">
              <a:solidFill>
                <a:schemeClr val="tx1">
                  <a:alpha val="0"/>
                </a:schemeClr>
              </a:solidFill>
              <a:prstDash val="solid"/>
              <a:miter lim="800000"/>
              <a:headEnd type="none" w="med" len="med"/>
              <a:tailEnd type="none" w="med" len="med"/>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i$liḋe-Oval 7"/>
            <p:cNvSpPr/>
            <p:nvPr/>
          </p:nvSpPr>
          <p:spPr bwMode="auto">
            <a:xfrm>
              <a:off x="1524000" y="3834843"/>
              <a:ext cx="349250" cy="349341"/>
            </a:xfrm>
            <a:prstGeom prst="ellipse">
              <a:avLst/>
            </a:prstGeom>
            <a:solidFill>
              <a:srgbClr val="EF2558">
                <a:alpha val="39999"/>
              </a:srgbClr>
            </a:solidFill>
            <a:ln w="50800" cap="flat">
              <a:solidFill>
                <a:schemeClr val="tx1">
                  <a:alpha val="0"/>
                </a:schemeClr>
              </a:solidFill>
              <a:prstDash val="solid"/>
              <a:miter lim="800000"/>
              <a:headEnd type="none" w="med" len="med"/>
              <a:tailEnd type="none" w="med" len="med"/>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i$liḋe-Oval 8"/>
            <p:cNvSpPr/>
            <p:nvPr/>
          </p:nvSpPr>
          <p:spPr bwMode="auto">
            <a:xfrm>
              <a:off x="2010569" y="4363619"/>
              <a:ext cx="603250" cy="603408"/>
            </a:xfrm>
            <a:prstGeom prst="ellipse">
              <a:avLst/>
            </a:prstGeom>
            <a:solidFill>
              <a:srgbClr val="EF2558">
                <a:alpha val="20000"/>
              </a:srgbClr>
            </a:solidFill>
            <a:ln w="50800" cap="flat">
              <a:solidFill>
                <a:schemeClr val="tx1">
                  <a:alpha val="0"/>
                </a:schemeClr>
              </a:solidFill>
              <a:prstDash val="solid"/>
              <a:miter lim="800000"/>
              <a:headEnd type="none" w="med" len="med"/>
              <a:tailEnd type="none" w="med" len="med"/>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i$liḋe-Oval 9"/>
            <p:cNvSpPr/>
            <p:nvPr/>
          </p:nvSpPr>
          <p:spPr bwMode="auto">
            <a:xfrm>
              <a:off x="2486819" y="1929345"/>
              <a:ext cx="200819" cy="200871"/>
            </a:xfrm>
            <a:prstGeom prst="ellipse">
              <a:avLst/>
            </a:prstGeom>
            <a:solidFill>
              <a:srgbClr val="EF2558">
                <a:alpha val="39999"/>
              </a:srgbClr>
            </a:solidFill>
            <a:ln w="50800" cap="flat">
              <a:solidFill>
                <a:schemeClr val="tx1">
                  <a:alpha val="0"/>
                </a:schemeClr>
              </a:solidFill>
              <a:prstDash val="solid"/>
              <a:miter lim="800000"/>
              <a:headEnd type="none" w="med" len="med"/>
              <a:tailEnd type="none" w="med" len="med"/>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i$liḋe-Oval 10"/>
            <p:cNvSpPr/>
            <p:nvPr/>
          </p:nvSpPr>
          <p:spPr bwMode="auto">
            <a:xfrm>
              <a:off x="755650" y="3109960"/>
              <a:ext cx="433388" cy="435089"/>
            </a:xfrm>
            <a:prstGeom prst="ellipse">
              <a:avLst/>
            </a:prstGeom>
            <a:solidFill>
              <a:srgbClr val="EF2558">
                <a:alpha val="39999"/>
              </a:srgbClr>
            </a:solidFill>
            <a:ln w="50800" cap="flat">
              <a:solidFill>
                <a:schemeClr val="tx1">
                  <a:alpha val="0"/>
                </a:schemeClr>
              </a:solidFill>
              <a:prstDash val="solid"/>
              <a:miter lim="800000"/>
              <a:headEnd type="none" w="med" len="med"/>
              <a:tailEnd type="none" w="med" len="med"/>
            </a:ln>
          </p:spPr>
          <p:txBody>
            <a:bodyPr anchor="ctr"/>
            <a:lstStyle/>
            <a:p>
              <a:pPr algn="ctr">
                <a:lnSpc>
                  <a:spcPct val="120000"/>
                </a:lnSpc>
              </a:pPr>
              <a:endParaRPr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42"/>
            <p:cNvGrpSpPr/>
            <p:nvPr/>
          </p:nvGrpSpPr>
          <p:grpSpPr>
            <a:xfrm>
              <a:off x="1478723" y="4497921"/>
              <a:ext cx="2386516" cy="1506767"/>
              <a:chOff x="2237030" y="4835638"/>
              <a:chExt cx="2386516" cy="1506767"/>
            </a:xfrm>
          </p:grpSpPr>
          <p:sp>
            <p:nvSpPr>
              <p:cNvPr id="24" name="îṣļîḑé-TextBox 43"/>
              <p:cNvSpPr txBox="1"/>
              <p:nvPr/>
            </p:nvSpPr>
            <p:spPr bwMode="auto">
              <a:xfrm>
                <a:off x="2237030" y="4835638"/>
                <a:ext cx="2386516" cy="636357"/>
              </a:xfrm>
              <a:prstGeom prst="rect">
                <a:avLst/>
              </a:prstGeom>
              <a:noFill/>
            </p:spPr>
            <p:txBody>
              <a:bodyPr wrap="none" lIns="0" tIns="0" rIns="0" bIns="0" anchor="b" anchorCtr="1">
                <a:normAutofit/>
              </a:bodyPr>
              <a:lstStyle/>
              <a:p>
                <a:pPr latinLnBrk="0">
                  <a:lnSpc>
                    <a:spcPct val="120000"/>
                  </a:lnSpc>
                </a:pPr>
                <a:r>
                  <a:rPr lang="zh-CN" altLang="en-US" b="1">
                    <a:solidFill>
                      <a:schemeClr val="bg1"/>
                    </a:solidFill>
                    <a:effectLst/>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b="1">
                  <a:solidFill>
                    <a:schemeClr val="bg1"/>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îṣļîḑé-TextBox 44"/>
              <p:cNvSpPr txBox="1"/>
              <p:nvPr/>
            </p:nvSpPr>
            <p:spPr bwMode="auto">
              <a:xfrm>
                <a:off x="2237030" y="5504791"/>
                <a:ext cx="2386516" cy="837614"/>
              </a:xfrm>
              <a:prstGeom prst="rect">
                <a:avLst/>
              </a:prstGeom>
              <a:noFill/>
            </p:spPr>
            <p:txBody>
              <a:bodyPr wrap="square" lIns="90000" tIns="46800" rIns="90000" bIns="46800" anchor="ctr" anchorCtr="1">
                <a:noAutofit/>
              </a:bodyPr>
              <a:lstStyle/>
              <a:p>
                <a:pPr>
                  <a:lnSpc>
                    <a:spcPct val="120000"/>
                  </a:lnSpc>
                </a:pPr>
                <a:r>
                  <a:rPr lang="zh-CN" altLang="en-US" sz="1200" b="0">
                    <a:solidFill>
                      <a:schemeClr val="bg1"/>
                    </a:solidFill>
                    <a:effectLst/>
                    <a:latin typeface="微软雅黑" panose="020B0503020204020204" pitchFamily="34" charset="-122"/>
                    <a:ea typeface="微软雅黑" panose="020B0503020204020204" pitchFamily="34" charset="-122"/>
                    <a:sym typeface="Arial" panose="020B0604020202020204" pitchFamily="34" charset="0"/>
                  </a:rPr>
                  <a:t>此处添加详细文本描述，建议与标题相关并符合整体语言风格，语言描述尽量简洁生动。</a:t>
                </a:r>
                <a:endParaRPr lang="zh-CN" altLang="en-US" sz="1200" b="0">
                  <a:solidFill>
                    <a:schemeClr val="bg1"/>
                  </a:solidFill>
                  <a:effectLst/>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2908521" y="412719"/>
            <a:ext cx="6226164" cy="1029014"/>
            <a:chOff x="2181390" y="309539"/>
            <a:chExt cx="4669623" cy="771760"/>
          </a:xfrm>
        </p:grpSpPr>
        <p:grpSp>
          <p:nvGrpSpPr>
            <p:cNvPr id="42" name="组合 41"/>
            <p:cNvGrpSpPr/>
            <p:nvPr/>
          </p:nvGrpSpPr>
          <p:grpSpPr>
            <a:xfrm>
              <a:off x="3574696" y="583215"/>
              <a:ext cx="1982419" cy="446227"/>
              <a:chOff x="3574696" y="583215"/>
              <a:chExt cx="1982419" cy="446227"/>
            </a:xfrm>
          </p:grpSpPr>
          <p:sp>
            <p:nvSpPr>
              <p:cNvPr id="45" name="圆角矩形 44"/>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6"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43" name="图片 4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44" name="图片 4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707388" y="3276271"/>
            <a:ext cx="2303916" cy="2612571"/>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ea typeface="微软雅黑" panose="020B0503020204020204" pitchFamily="34" charset="-122"/>
            </a:endParaRPr>
          </a:p>
        </p:txBody>
      </p:sp>
      <p:sp>
        <p:nvSpPr>
          <p:cNvPr id="7" name="矩形 6"/>
          <p:cNvSpPr/>
          <p:nvPr/>
        </p:nvSpPr>
        <p:spPr>
          <a:xfrm>
            <a:off x="4929726" y="3276271"/>
            <a:ext cx="2303916" cy="2612571"/>
          </a:xfrm>
          <a:prstGeom prst="rect">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ea typeface="微软雅黑" panose="020B0503020204020204" pitchFamily="34" charset="-122"/>
            </a:endParaRPr>
          </a:p>
        </p:txBody>
      </p:sp>
      <p:sp>
        <p:nvSpPr>
          <p:cNvPr id="8" name="矩形 7"/>
          <p:cNvSpPr/>
          <p:nvPr/>
        </p:nvSpPr>
        <p:spPr>
          <a:xfrm>
            <a:off x="8256566" y="3276271"/>
            <a:ext cx="2303916" cy="2612571"/>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ea typeface="微软雅黑" panose="020B0503020204020204" pitchFamily="34" charset="-122"/>
            </a:endParaRPr>
          </a:p>
        </p:txBody>
      </p:sp>
      <p:grpSp>
        <p:nvGrpSpPr>
          <p:cNvPr id="10" name="组合 9"/>
          <p:cNvGrpSpPr/>
          <p:nvPr/>
        </p:nvGrpSpPr>
        <p:grpSpPr>
          <a:xfrm>
            <a:off x="1866227" y="3713746"/>
            <a:ext cx="1986237" cy="1537307"/>
            <a:chOff x="937750" y="5016378"/>
            <a:chExt cx="1986237" cy="1537307"/>
          </a:xfrm>
        </p:grpSpPr>
        <p:sp>
          <p:nvSpPr>
            <p:cNvPr id="11" name="矩形 10"/>
            <p:cNvSpPr/>
            <p:nvPr/>
          </p:nvSpPr>
          <p:spPr>
            <a:xfrm>
              <a:off x="937750" y="5369002"/>
              <a:ext cx="1986237" cy="11846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a:solidFill>
                    <a:schemeClr val="bg1"/>
                  </a:solidFill>
                  <a:ea typeface="微软雅黑" panose="020B0503020204020204" pitchFamily="34" charset="-122"/>
                </a:rPr>
                <a:t>用户可以在投影仪或者计算机上进行演示也可以将演示文稿打印出来制作成胶片以便应用到更广泛的领域中</a:t>
              </a:r>
              <a:endParaRPr lang="zh-CN" altLang="en-US" sz="1200">
                <a:solidFill>
                  <a:schemeClr val="bg1"/>
                </a:solidFill>
                <a:ea typeface="微软雅黑" panose="020B0503020204020204" pitchFamily="34" charset="-122"/>
              </a:endParaRPr>
            </a:p>
          </p:txBody>
        </p:sp>
        <p:sp>
          <p:nvSpPr>
            <p:cNvPr id="12" name="矩形 11"/>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3" name="图片占位符 23"/>
          <p:cNvPicPr>
            <a:picLocks noChangeAspect="1"/>
          </p:cNvPicPr>
          <p:nvPr/>
        </p:nvPicPr>
        <p:blipFill>
          <a:blip r:embed="rId1">
            <a:extLst>
              <a:ext uri="{28A0092B-C50C-407E-A947-70E740481C1C}">
                <a14:useLocalDpi xmlns:a14="http://schemas.microsoft.com/office/drawing/2010/main" val="0"/>
              </a:ext>
            </a:extLst>
          </a:blip>
          <a:srcRect t="7529" b="7529"/>
          <a:stretch>
            <a:fillRect/>
          </a:stretch>
        </p:blipFill>
        <p:spPr>
          <a:xfrm>
            <a:off x="1707388" y="196998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pic>
      <p:pic>
        <p:nvPicPr>
          <p:cNvPr id="14" name="图片占位符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9726" y="1974747"/>
            <a:ext cx="2303916" cy="1296763"/>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pic>
      <p:pic>
        <p:nvPicPr>
          <p:cNvPr id="15" name="图片占位符 25"/>
          <p:cNvPicPr>
            <a:picLocks noChangeAspect="1"/>
          </p:cNvPicPr>
          <p:nvPr/>
        </p:nvPicPr>
        <p:blipFill>
          <a:blip r:embed="rId3">
            <a:extLst>
              <a:ext uri="{28A0092B-C50C-407E-A947-70E740481C1C}">
                <a14:useLocalDpi xmlns:a14="http://schemas.microsoft.com/office/drawing/2010/main" val="0"/>
              </a:ext>
            </a:extLst>
          </a:blip>
          <a:srcRect t="7561" b="7561"/>
          <a:stretch>
            <a:fillRect/>
          </a:stretch>
        </p:blipFill>
        <p:spPr>
          <a:xfrm>
            <a:off x="8256566" y="1969986"/>
            <a:ext cx="2303915"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pic>
      <p:grpSp>
        <p:nvGrpSpPr>
          <p:cNvPr id="17" name="组合 16"/>
          <p:cNvGrpSpPr/>
          <p:nvPr/>
        </p:nvGrpSpPr>
        <p:grpSpPr>
          <a:xfrm>
            <a:off x="5088565" y="3713746"/>
            <a:ext cx="1986237" cy="1537307"/>
            <a:chOff x="937750" y="5016378"/>
            <a:chExt cx="1986237" cy="1537307"/>
          </a:xfrm>
        </p:grpSpPr>
        <p:sp>
          <p:nvSpPr>
            <p:cNvPr id="18" name="矩形 17"/>
            <p:cNvSpPr/>
            <p:nvPr/>
          </p:nvSpPr>
          <p:spPr>
            <a:xfrm>
              <a:off x="937750" y="5369002"/>
              <a:ext cx="1986237" cy="11846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a:solidFill>
                    <a:schemeClr val="bg1"/>
                  </a:solidFill>
                  <a:ea typeface="微软雅黑" panose="020B0503020204020204" pitchFamily="34" charset="-122"/>
                </a:rPr>
                <a:t>用户可以在投影仪或者计算机上进行演示也可以将演示文稿打印出来制作成胶片以便应用到更广泛的领域中</a:t>
              </a:r>
              <a:endParaRPr lang="zh-CN" altLang="en-US" sz="1200">
                <a:solidFill>
                  <a:schemeClr val="bg1"/>
                </a:solidFill>
                <a:ea typeface="微软雅黑" panose="020B0503020204020204" pitchFamily="34" charset="-122"/>
              </a:endParaRPr>
            </a:p>
          </p:txBody>
        </p:sp>
        <p:sp>
          <p:nvSpPr>
            <p:cNvPr id="19" name="矩形 18"/>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8424020" y="3713746"/>
            <a:ext cx="1986237" cy="1537307"/>
            <a:chOff x="937750" y="5016378"/>
            <a:chExt cx="1986237" cy="1537307"/>
          </a:xfrm>
        </p:grpSpPr>
        <p:sp>
          <p:nvSpPr>
            <p:cNvPr id="21" name="矩形 20"/>
            <p:cNvSpPr/>
            <p:nvPr/>
          </p:nvSpPr>
          <p:spPr>
            <a:xfrm>
              <a:off x="937750" y="5369002"/>
              <a:ext cx="1986237" cy="11846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a:solidFill>
                    <a:schemeClr val="bg1"/>
                  </a:solidFill>
                  <a:ea typeface="微软雅黑" panose="020B0503020204020204" pitchFamily="34" charset="-122"/>
                </a:rPr>
                <a:t>用户可以在投影仪或者计算机上进行演示也可以将演示文稿打印出来制作成胶片以便应用到更广泛的领域中</a:t>
              </a:r>
              <a:endParaRPr lang="zh-CN" altLang="en-US" sz="1200">
                <a:solidFill>
                  <a:schemeClr val="bg1"/>
                </a:solidFill>
                <a:ea typeface="微软雅黑" panose="020B0503020204020204" pitchFamily="34" charset="-122"/>
              </a:endParaRPr>
            </a:p>
          </p:txBody>
        </p:sp>
        <p:sp>
          <p:nvSpPr>
            <p:cNvPr id="22" name="矩形 21"/>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2908521" y="412719"/>
            <a:ext cx="6226164" cy="1029014"/>
            <a:chOff x="2181390" y="309539"/>
            <a:chExt cx="4669623" cy="771760"/>
          </a:xfrm>
        </p:grpSpPr>
        <p:grpSp>
          <p:nvGrpSpPr>
            <p:cNvPr id="24" name="组合 23"/>
            <p:cNvGrpSpPr/>
            <p:nvPr/>
          </p:nvGrpSpPr>
          <p:grpSpPr>
            <a:xfrm>
              <a:off x="3574696" y="583215"/>
              <a:ext cx="1982419" cy="446227"/>
              <a:chOff x="3574696" y="583215"/>
              <a:chExt cx="1982419" cy="446227"/>
            </a:xfrm>
          </p:grpSpPr>
          <p:sp>
            <p:nvSpPr>
              <p:cNvPr id="33" name="圆角矩形 32"/>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57017" t="22900" r="-2326" b="12571"/>
          <a:stretch>
            <a:fillRect/>
          </a:stretch>
        </p:blipFill>
        <p:spPr>
          <a:xfrm>
            <a:off x="9626971" y="4623031"/>
            <a:ext cx="2863118" cy="2288473"/>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rcRect t="22901" r="42570" b="22617"/>
          <a:stretch>
            <a:fillRect/>
          </a:stretch>
        </p:blipFill>
        <p:spPr>
          <a:xfrm>
            <a:off x="6357508" y="1651283"/>
            <a:ext cx="4481558" cy="2386054"/>
          </a:xfrm>
          <a:prstGeom prst="rect">
            <a:avLst/>
          </a:prstGeom>
          <a:effectLst/>
        </p:spPr>
      </p:pic>
      <p:sp>
        <p:nvSpPr>
          <p:cNvPr id="14" name="文本框 13"/>
          <p:cNvSpPr txBox="1"/>
          <p:nvPr/>
        </p:nvSpPr>
        <p:spPr>
          <a:xfrm>
            <a:off x="1358965" y="2243864"/>
            <a:ext cx="4322401" cy="646331"/>
          </a:xfrm>
          <a:prstGeom prst="rect">
            <a:avLst/>
          </a:prstGeom>
          <a:noFill/>
        </p:spPr>
        <p:txBody>
          <a:bodyPr wrap="square" rtlCol="0">
            <a:spAutoFit/>
          </a:bodyPr>
          <a:lstStyle/>
          <a:p>
            <a:r>
              <a:rPr lang="zh-CN" altLang="en-US" sz="3600" b="1" spc="600" dirty="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第四部分</a:t>
            </a:r>
            <a:endParaRPr lang="zh-CN" altLang="en-US" sz="3600" b="1" spc="600" dirty="0">
              <a:solidFill>
                <a:srgbClr val="EF2558"/>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1404624" y="4399408"/>
            <a:ext cx="4347080" cy="646331"/>
          </a:xfrm>
          <a:prstGeom prst="rect">
            <a:avLst/>
          </a:prstGeom>
          <a:noFill/>
        </p:spPr>
        <p:txBody>
          <a:bodyPr wrap="square" rtlCol="0">
            <a:spAutoFit/>
          </a:bodyPr>
          <a:lstStyle/>
          <a:p>
            <a:pPr>
              <a:lnSpc>
                <a:spcPct val="120000"/>
              </a:lnSpc>
            </a:pPr>
            <a:r>
              <a:rPr lang="zh-CN" altLang="en-US" sz="1000">
                <a:solidFill>
                  <a:schemeClr val="bg1"/>
                </a:solidFill>
                <a:latin typeface="Adobe Myungjo Std M" panose="02020600000000000000" pitchFamily="18" charset="-128"/>
                <a:ea typeface="Adobe Myungjo Std M" panose="02020600000000000000" pitchFamily="18" charset="-128"/>
              </a:rPr>
              <a:t>世界献血者日（</a:t>
            </a:r>
            <a:r>
              <a:rPr lang="en-US" altLang="zh-CN" sz="1000">
                <a:solidFill>
                  <a:schemeClr val="bg1"/>
                </a:solidFill>
                <a:latin typeface="Adobe Myungjo Std M" panose="02020600000000000000" pitchFamily="18" charset="-128"/>
                <a:ea typeface="Adobe Myungjo Std M" panose="02020600000000000000" pitchFamily="18" charset="-128"/>
              </a:rPr>
              <a:t>World Blood Donor Day, WBDD</a:t>
            </a:r>
            <a:r>
              <a:rPr lang="zh-CN" altLang="en-US" sz="1000">
                <a:solidFill>
                  <a:schemeClr val="bg1"/>
                </a:solidFill>
                <a:latin typeface="Adobe Myungjo Std M" panose="02020600000000000000" pitchFamily="18" charset="-128"/>
                <a:ea typeface="Adobe Myungjo Std M" panose="02020600000000000000" pitchFamily="18" charset="-128"/>
              </a:rPr>
              <a:t>）是每年的</a:t>
            </a:r>
            <a:r>
              <a:rPr lang="en-US" altLang="zh-CN" sz="1000">
                <a:solidFill>
                  <a:schemeClr val="bg1"/>
                </a:solidFill>
                <a:latin typeface="Adobe Myungjo Std M" panose="02020600000000000000" pitchFamily="18" charset="-128"/>
                <a:ea typeface="Adobe Myungjo Std M" panose="02020600000000000000" pitchFamily="18" charset="-128"/>
              </a:rPr>
              <a:t>6</a:t>
            </a:r>
            <a:r>
              <a:rPr lang="zh-CN" altLang="en-US" sz="1000">
                <a:solidFill>
                  <a:schemeClr val="bg1"/>
                </a:solidFill>
                <a:latin typeface="Adobe Myungjo Std M" panose="02020600000000000000" pitchFamily="18" charset="-128"/>
                <a:ea typeface="Adobe Myungjo Std M" panose="02020600000000000000" pitchFamily="18" charset="-128"/>
              </a:rPr>
              <a:t>月</a:t>
            </a:r>
            <a:r>
              <a:rPr lang="en-US" altLang="zh-CN" sz="1000">
                <a:solidFill>
                  <a:schemeClr val="bg1"/>
                </a:solidFill>
                <a:latin typeface="Adobe Myungjo Std M" panose="02020600000000000000" pitchFamily="18" charset="-128"/>
                <a:ea typeface="Adobe Myungjo Std M" panose="02020600000000000000" pitchFamily="18" charset="-128"/>
              </a:rPr>
              <a:t>14</a:t>
            </a:r>
            <a:r>
              <a:rPr lang="zh-CN" altLang="en-US" sz="1000">
                <a:solidFill>
                  <a:schemeClr val="bg1"/>
                </a:solidFill>
                <a:latin typeface="Adobe Myungjo Std M" panose="02020600000000000000" pitchFamily="18" charset="-128"/>
                <a:ea typeface="Adobe Myungjo Std M" panose="02020600000000000000" pitchFamily="18" charset="-128"/>
              </a:rPr>
              <a:t>日。为了鼓励更多的人无偿献血宣传和促进全球血液安全规划的实施，世界卫生组织、红十字会与红新月会国际联合会。</a:t>
            </a:r>
            <a:endParaRPr lang="zh-CN" altLang="en-US" sz="1000">
              <a:solidFill>
                <a:schemeClr val="bg1"/>
              </a:solidFill>
              <a:latin typeface="Adobe Myungjo Std M" panose="02020600000000000000" pitchFamily="18" charset="-128"/>
              <a:ea typeface="Adobe Myungjo Std M" panose="02020600000000000000" pitchFamily="18" charset="-128"/>
            </a:endParaRPr>
          </a:p>
        </p:txBody>
      </p:sp>
      <p:sp>
        <p:nvSpPr>
          <p:cNvPr id="18" name="文本框 17"/>
          <p:cNvSpPr txBox="1"/>
          <p:nvPr/>
        </p:nvSpPr>
        <p:spPr>
          <a:xfrm>
            <a:off x="1429303" y="1847458"/>
            <a:ext cx="4322401" cy="461665"/>
          </a:xfrm>
          <a:prstGeom prst="rect">
            <a:avLst/>
          </a:prstGeom>
          <a:noFill/>
        </p:spPr>
        <p:txBody>
          <a:bodyPr wrap="square" rtlCol="0">
            <a:spAutoFit/>
          </a:bodyPr>
          <a:lstStyle/>
          <a:p>
            <a:r>
              <a:rPr lang="en-US" altLang="zh-CN"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rPr>
              <a:t>PART 04</a:t>
            </a:r>
            <a:endParaRPr lang="zh-CN" altLang="en-US" sz="2400" dirty="0">
              <a:solidFill>
                <a:schemeClr val="bg1"/>
              </a:solidFill>
              <a:effectLst>
                <a:outerShdw blurRad="127000" dist="63500" dir="2700000" algn="tl">
                  <a:srgbClr val="000000">
                    <a:alpha val="20000"/>
                  </a:srgbClr>
                </a:outerShdw>
              </a:effectLst>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073483" y="4188066"/>
            <a:ext cx="3213979" cy="461665"/>
            <a:chOff x="1784515" y="5536574"/>
            <a:chExt cx="3213979" cy="461665"/>
          </a:xfrm>
          <a:effectLst>
            <a:reflection blurRad="6350" stA="32000" endPos="90000" dir="5400000" sy="-100000" algn="bl" rotWithShape="0"/>
          </a:effectLst>
        </p:grpSpPr>
        <p:sp>
          <p:nvSpPr>
            <p:cNvPr id="21" name="文本框 20"/>
            <p:cNvSpPr txBox="1"/>
            <p:nvPr/>
          </p:nvSpPr>
          <p:spPr>
            <a:xfrm>
              <a:off x="1784515"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义</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12362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务</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462737"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献</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801849"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血</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450242" y="5536574"/>
              <a:ext cx="530915"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传</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789354"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递</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128466"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爱</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467578" y="5536574"/>
              <a:ext cx="530916" cy="461665"/>
            </a:xfrm>
            <a:prstGeom prst="rect">
              <a:avLst/>
            </a:prstGeom>
            <a:noFill/>
          </p:spPr>
          <p:txBody>
            <a:bodyPr wrap="none" rtlCol="0">
              <a:spAutoFit/>
            </a:bodyP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心</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496105" y="3707300"/>
            <a:ext cx="2980877" cy="519398"/>
            <a:chOff x="4418727" y="1455557"/>
            <a:chExt cx="1991054" cy="400052"/>
          </a:xfrm>
        </p:grpSpPr>
        <p:sp>
          <p:nvSpPr>
            <p:cNvPr id="32" name="圆角矩形 31"/>
            <p:cNvSpPr/>
            <p:nvPr/>
          </p:nvSpPr>
          <p:spPr>
            <a:xfrm>
              <a:off x="4418727" y="1455557"/>
              <a:ext cx="1991054" cy="400052"/>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3" name="TextBox 3"/>
            <p:cNvSpPr txBox="1"/>
            <p:nvPr/>
          </p:nvSpPr>
          <p:spPr>
            <a:xfrm>
              <a:off x="4633209" y="1473130"/>
              <a:ext cx="1562092" cy="346249"/>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世界献血者日</a:t>
              </a:r>
              <a:endParaRPr lang="zh-CN" altLang="en-US" sz="2400">
                <a:solidFill>
                  <a:schemeClr val="bg1"/>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a:off x="1531274" y="3001108"/>
            <a:ext cx="51662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3900" advClick="0" advTm="0">
        <p14:glitter pattern="hexago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2" presetClass="entr" presetSubtype="2"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750" fill="hold"/>
                                        <p:tgtEl>
                                          <p:spTgt spid="18"/>
                                        </p:tgtEl>
                                        <p:attrNameLst>
                                          <p:attrName>ppt_x</p:attrName>
                                        </p:attrNameLst>
                                      </p:cBhvr>
                                      <p:tavLst>
                                        <p:tav tm="0">
                                          <p:val>
                                            <p:strVal val="1+#ppt_w/2"/>
                                          </p:val>
                                        </p:tav>
                                        <p:tav tm="100000">
                                          <p:val>
                                            <p:strVal val="#ppt_x"/>
                                          </p:val>
                                        </p:tav>
                                      </p:tavLst>
                                    </p:anim>
                                    <p:anim calcmode="lin" valueType="num">
                                      <p:cBhvr additive="base">
                                        <p:cTn id="18" dur="75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2" presetClass="entr" presetSubtype="8" fill="hold" nodeType="withEffect">
                                  <p:stCondLst>
                                    <p:cond delay="10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750" fill="hold"/>
                                        <p:tgtEl>
                                          <p:spTgt spid="31"/>
                                        </p:tgtEl>
                                        <p:attrNameLst>
                                          <p:attrName>ppt_x</p:attrName>
                                        </p:attrNameLst>
                                      </p:cBhvr>
                                      <p:tavLst>
                                        <p:tav tm="0">
                                          <p:val>
                                            <p:strVal val="#ppt_x"/>
                                          </p:val>
                                        </p:tav>
                                        <p:tav tm="100000">
                                          <p:val>
                                            <p:strVal val="#ppt_x"/>
                                          </p:val>
                                        </p:tav>
                                      </p:tavLst>
                                    </p:anim>
                                    <p:anim calcmode="lin" valueType="num">
                                      <p:cBhvr additive="base">
                                        <p:cTn id="30" dur="750" fill="hold"/>
                                        <p:tgtEl>
                                          <p:spTgt spid="31"/>
                                        </p:tgtEl>
                                        <p:attrNameLst>
                                          <p:attrName>ppt_y</p:attrName>
                                        </p:attrNameLst>
                                      </p:cBhvr>
                                      <p:tavLst>
                                        <p:tav tm="0">
                                          <p:val>
                                            <p:strVal val="1+#ppt_h/2"/>
                                          </p:val>
                                        </p:tav>
                                        <p:tav tm="100000">
                                          <p:val>
                                            <p:strVal val="#ppt_y"/>
                                          </p:val>
                                        </p:tav>
                                      </p:tavLst>
                                    </p:anim>
                                  </p:childTnLst>
                                </p:cTn>
                              </p:par>
                              <p:par>
                                <p:cTn id="31" presetID="18" presetClass="entr" presetSubtype="6" fill="hold" grpId="0" nodeType="withEffect">
                                  <p:stCondLst>
                                    <p:cond delay="750"/>
                                  </p:stCondLst>
                                  <p:childTnLst>
                                    <p:set>
                                      <p:cBhvr>
                                        <p:cTn id="32" dur="1" fill="hold">
                                          <p:stCondLst>
                                            <p:cond delay="0"/>
                                          </p:stCondLst>
                                        </p:cTn>
                                        <p:tgtEl>
                                          <p:spTgt spid="15"/>
                                        </p:tgtEl>
                                        <p:attrNameLst>
                                          <p:attrName>style.visibility</p:attrName>
                                        </p:attrNameLst>
                                      </p:cBhvr>
                                      <p:to>
                                        <p:strVal val="visible"/>
                                      </p:to>
                                    </p:set>
                                    <p:animEffect transition="in" filter="strips(downRigh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1201" y="1950736"/>
            <a:ext cx="10907754" cy="2314751"/>
            <a:chOff x="651201" y="2158558"/>
            <a:chExt cx="10907754" cy="2314751"/>
          </a:xfrm>
        </p:grpSpPr>
        <p:sp>
          <p:nvSpPr>
            <p:cNvPr id="5" name="矩形 4"/>
            <p:cNvSpPr/>
            <p:nvPr/>
          </p:nvSpPr>
          <p:spPr>
            <a:xfrm>
              <a:off x="651201" y="2158558"/>
              <a:ext cx="10907754" cy="2000743"/>
            </a:xfrm>
            <a:prstGeom prst="rect">
              <a:avLst/>
            </a:prstGeom>
            <a:solidFill>
              <a:srgbClr val="EF2558"/>
            </a:solidFill>
            <a:ln w="12700" cap="flat" cmpd="sng" algn="ctr">
              <a:noFill/>
              <a:prstDash val="solid"/>
              <a:miter lim="800000"/>
            </a:ln>
            <a:effectLst/>
          </p:spPr>
          <p:txBody>
            <a:bodyPr lIns="121901" tIns="60951" rIns="121901" bIns="60951" rtlCol="0" anchor="ctr"/>
            <a:lstStyle/>
            <a:p>
              <a:pPr algn="ctr" defTabSz="1219200">
                <a:lnSpc>
                  <a:spcPct val="120000"/>
                </a:lnSpc>
                <a:defRPr/>
              </a:pPr>
              <a:endParaRPr lang="zh-CN" altLang="en-US" sz="3200" kern="0">
                <a:solidFill>
                  <a:sysClr val="window" lastClr="FFFFFF"/>
                </a:solidFill>
                <a:latin typeface="Calibri" panose="020F0502020204030204"/>
                <a:ea typeface="微软雅黑" panose="020B0503020204020204" pitchFamily="34" charset="-122"/>
              </a:endParaRPr>
            </a:p>
          </p:txBody>
        </p:sp>
        <p:pic>
          <p:nvPicPr>
            <p:cNvPr id="6" name="图片 5"/>
            <p:cNvPicPr preferRelativeResize="0"/>
            <p:nvPr/>
          </p:nvPicPr>
          <p:blipFill>
            <a:blip r:embed="rId1">
              <a:extLst>
                <a:ext uri="{28A0092B-C50C-407E-A947-70E740481C1C}">
                  <a14:useLocalDpi xmlns:a14="http://schemas.microsoft.com/office/drawing/2010/main" val="0"/>
                </a:ext>
              </a:extLst>
            </a:blip>
            <a:srcRect l="5796" r="5796"/>
            <a:stretch>
              <a:fillRect/>
            </a:stretch>
          </p:blipFill>
          <p:spPr>
            <a:xfrm>
              <a:off x="3606158" y="2761451"/>
              <a:ext cx="2231464" cy="168102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preferRelativeResize="0"/>
            <p:nvPr/>
          </p:nvPicPr>
          <p:blipFill>
            <a:blip r:embed="rId2">
              <a:extLst>
                <a:ext uri="{28A0092B-C50C-407E-A947-70E740481C1C}">
                  <a14:useLocalDpi xmlns:a14="http://schemas.microsoft.com/office/drawing/2010/main" val="0"/>
                </a:ext>
              </a:extLst>
            </a:blip>
            <a:srcRect l="9392" r="9392"/>
            <a:stretch>
              <a:fillRect/>
            </a:stretch>
          </p:blipFill>
          <p:spPr>
            <a:xfrm>
              <a:off x="1132354" y="2761451"/>
              <a:ext cx="2133231" cy="168102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preferRelativeResize="0"/>
            <p:nvPr/>
          </p:nvPicPr>
          <p:blipFill>
            <a:blip r:embed="rId3">
              <a:extLst>
                <a:ext uri="{28A0092B-C50C-407E-A947-70E740481C1C}">
                  <a14:useLocalDpi xmlns:a14="http://schemas.microsoft.com/office/drawing/2010/main" val="0"/>
                </a:ext>
              </a:extLst>
            </a:blip>
            <a:srcRect l="4792" r="4792"/>
            <a:stretch>
              <a:fillRect/>
            </a:stretch>
          </p:blipFill>
          <p:spPr>
            <a:xfrm>
              <a:off x="6173952" y="2761451"/>
              <a:ext cx="2063750" cy="171185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TextBox 20"/>
          <p:cNvSpPr txBox="1"/>
          <p:nvPr/>
        </p:nvSpPr>
        <p:spPr>
          <a:xfrm>
            <a:off x="1096110" y="4658927"/>
            <a:ext cx="7771070" cy="867289"/>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nvSpPr>
        <p:spPr>
          <a:xfrm>
            <a:off x="8504503" y="2985596"/>
            <a:ext cx="2787650" cy="497957"/>
          </a:xfrm>
          <a:prstGeom prst="rect">
            <a:avLst/>
          </a:prstGeom>
          <a:noFill/>
        </p:spPr>
        <p:txBody>
          <a:bodyPr wrap="square" rtlCol="0">
            <a:spAutoFit/>
          </a:bodyPr>
          <a:lstStyle/>
          <a:p>
            <a:pPr lvl="0" algn="just">
              <a:lnSpc>
                <a:spcPct val="120000"/>
              </a:lnSpc>
              <a:defRPr/>
            </a:pPr>
            <a:r>
              <a:rPr lang="zh-CN" altLang="en-US" sz="2400" b="1">
                <a:solidFill>
                  <a:schemeClr val="bg1"/>
                </a:solidFill>
                <a:latin typeface="微软雅黑" panose="020B0503020204020204" pitchFamily="34" charset="-122"/>
                <a:ea typeface="微软雅黑" panose="020B0503020204020204" pitchFamily="34" charset="-122"/>
              </a:rPr>
              <a:t>世界献血者日</a:t>
            </a: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2908521" y="412719"/>
            <a:ext cx="6226164" cy="1029014"/>
            <a:chOff x="2181390" y="309539"/>
            <a:chExt cx="4669623" cy="771760"/>
          </a:xfrm>
        </p:grpSpPr>
        <p:grpSp>
          <p:nvGrpSpPr>
            <p:cNvPr id="20" name="组合 19"/>
            <p:cNvGrpSpPr/>
            <p:nvPr/>
          </p:nvGrpSpPr>
          <p:grpSpPr>
            <a:xfrm>
              <a:off x="3574696" y="583215"/>
              <a:ext cx="1982419" cy="446227"/>
              <a:chOff x="3574696" y="583215"/>
              <a:chExt cx="1982419" cy="446227"/>
            </a:xfrm>
          </p:grpSpPr>
          <p:sp>
            <p:nvSpPr>
              <p:cNvPr id="23" name="圆角矩形 22"/>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04380" y="2107396"/>
            <a:ext cx="4025900" cy="3507317"/>
            <a:chOff x="4080934" y="1973471"/>
            <a:chExt cx="4025900" cy="3507317"/>
          </a:xfrm>
        </p:grpSpPr>
        <p:grpSp>
          <p:nvGrpSpPr>
            <p:cNvPr id="22549" name="Group 21"/>
            <p:cNvGrpSpPr/>
            <p:nvPr/>
          </p:nvGrpSpPr>
          <p:grpSpPr>
            <a:xfrm>
              <a:off x="5298018" y="3152455"/>
              <a:ext cx="1595967" cy="2328333"/>
              <a:chOff x="0" y="0"/>
              <a:chExt cx="1335" cy="1947"/>
            </a:xfrm>
            <a:solidFill>
              <a:schemeClr val="accent2"/>
            </a:solidFill>
          </p:grpSpPr>
          <p:sp>
            <p:nvSpPr>
              <p:cNvPr id="22550" name="Freeform 22"/>
              <p:cNvSpPr>
                <a:spLocks noEditPoints="1"/>
              </p:cNvSpPr>
              <p:nvPr/>
            </p:nvSpPr>
            <p:spPr bwMode="auto">
              <a:xfrm>
                <a:off x="0" y="0"/>
                <a:ext cx="1335" cy="1609"/>
              </a:xfrm>
              <a:custGeom>
                <a:avLst/>
                <a:gdLst>
                  <a:gd name="T0" fmla="*/ 282 w 565"/>
                  <a:gd name="T1" fmla="*/ 0 h 681"/>
                  <a:gd name="T2" fmla="*/ 0 w 565"/>
                  <a:gd name="T3" fmla="*/ 283 h 681"/>
                  <a:gd name="T4" fmla="*/ 72 w 565"/>
                  <a:gd name="T5" fmla="*/ 472 h 681"/>
                  <a:gd name="T6" fmla="*/ 72 w 565"/>
                  <a:gd name="T7" fmla="*/ 472 h 681"/>
                  <a:gd name="T8" fmla="*/ 73 w 565"/>
                  <a:gd name="T9" fmla="*/ 473 h 681"/>
                  <a:gd name="T10" fmla="*/ 85 w 565"/>
                  <a:gd name="T11" fmla="*/ 486 h 681"/>
                  <a:gd name="T12" fmla="*/ 151 w 565"/>
                  <a:gd name="T13" fmla="*/ 568 h 681"/>
                  <a:gd name="T14" fmla="*/ 232 w 565"/>
                  <a:gd name="T15" fmla="*/ 681 h 681"/>
                  <a:gd name="T16" fmla="*/ 275 w 565"/>
                  <a:gd name="T17" fmla="*/ 681 h 681"/>
                  <a:gd name="T18" fmla="*/ 289 w 565"/>
                  <a:gd name="T19" fmla="*/ 681 h 681"/>
                  <a:gd name="T20" fmla="*/ 332 w 565"/>
                  <a:gd name="T21" fmla="*/ 681 h 681"/>
                  <a:gd name="T22" fmla="*/ 414 w 565"/>
                  <a:gd name="T23" fmla="*/ 568 h 681"/>
                  <a:gd name="T24" fmla="*/ 477 w 565"/>
                  <a:gd name="T25" fmla="*/ 488 h 681"/>
                  <a:gd name="T26" fmla="*/ 565 w 565"/>
                  <a:gd name="T27" fmla="*/ 283 h 681"/>
                  <a:gd name="T28" fmla="*/ 282 w 565"/>
                  <a:gd name="T29" fmla="*/ 0 h 681"/>
                  <a:gd name="T30" fmla="*/ 388 w 565"/>
                  <a:gd name="T31" fmla="*/ 410 h 681"/>
                  <a:gd name="T32" fmla="*/ 354 w 565"/>
                  <a:gd name="T33" fmla="*/ 455 h 681"/>
                  <a:gd name="T34" fmla="*/ 309 w 565"/>
                  <a:gd name="T35" fmla="*/ 520 h 681"/>
                  <a:gd name="T36" fmla="*/ 286 w 565"/>
                  <a:gd name="T37" fmla="*/ 520 h 681"/>
                  <a:gd name="T38" fmla="*/ 279 w 565"/>
                  <a:gd name="T39" fmla="*/ 520 h 681"/>
                  <a:gd name="T40" fmla="*/ 255 w 565"/>
                  <a:gd name="T41" fmla="*/ 520 h 681"/>
                  <a:gd name="T42" fmla="*/ 211 w 565"/>
                  <a:gd name="T43" fmla="*/ 455 h 681"/>
                  <a:gd name="T44" fmla="*/ 176 w 565"/>
                  <a:gd name="T45" fmla="*/ 408 h 681"/>
                  <a:gd name="T46" fmla="*/ 169 w 565"/>
                  <a:gd name="T47" fmla="*/ 401 h 681"/>
                  <a:gd name="T48" fmla="*/ 168 w 565"/>
                  <a:gd name="T49" fmla="*/ 400 h 681"/>
                  <a:gd name="T50" fmla="*/ 168 w 565"/>
                  <a:gd name="T51" fmla="*/ 400 h 681"/>
                  <a:gd name="T52" fmla="*/ 129 w 565"/>
                  <a:gd name="T53" fmla="*/ 292 h 681"/>
                  <a:gd name="T54" fmla="*/ 282 w 565"/>
                  <a:gd name="T55" fmla="*/ 129 h 681"/>
                  <a:gd name="T56" fmla="*/ 436 w 565"/>
                  <a:gd name="T57" fmla="*/ 292 h 681"/>
                  <a:gd name="T58" fmla="*/ 388 w 565"/>
                  <a:gd name="T59" fmla="*/ 41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5" h="681">
                    <a:moveTo>
                      <a:pt x="282" y="0"/>
                    </a:moveTo>
                    <a:cubicBezTo>
                      <a:pt x="126" y="0"/>
                      <a:pt x="0" y="127"/>
                      <a:pt x="0" y="283"/>
                    </a:cubicBezTo>
                    <a:cubicBezTo>
                      <a:pt x="0" y="356"/>
                      <a:pt x="27" y="422"/>
                      <a:pt x="72" y="472"/>
                    </a:cubicBezTo>
                    <a:cubicBezTo>
                      <a:pt x="72" y="472"/>
                      <a:pt x="72" y="472"/>
                      <a:pt x="72" y="472"/>
                    </a:cubicBezTo>
                    <a:cubicBezTo>
                      <a:pt x="72" y="472"/>
                      <a:pt x="72" y="473"/>
                      <a:pt x="73" y="473"/>
                    </a:cubicBezTo>
                    <a:cubicBezTo>
                      <a:pt x="77" y="478"/>
                      <a:pt x="81" y="482"/>
                      <a:pt x="85" y="486"/>
                    </a:cubicBezTo>
                    <a:cubicBezTo>
                      <a:pt x="102" y="504"/>
                      <a:pt x="131" y="536"/>
                      <a:pt x="151" y="568"/>
                    </a:cubicBezTo>
                    <a:cubicBezTo>
                      <a:pt x="180" y="615"/>
                      <a:pt x="165" y="681"/>
                      <a:pt x="232" y="681"/>
                    </a:cubicBezTo>
                    <a:cubicBezTo>
                      <a:pt x="275" y="681"/>
                      <a:pt x="275" y="681"/>
                      <a:pt x="275" y="681"/>
                    </a:cubicBezTo>
                    <a:cubicBezTo>
                      <a:pt x="289" y="681"/>
                      <a:pt x="289" y="681"/>
                      <a:pt x="289" y="681"/>
                    </a:cubicBezTo>
                    <a:cubicBezTo>
                      <a:pt x="332" y="681"/>
                      <a:pt x="332" y="681"/>
                      <a:pt x="332" y="681"/>
                    </a:cubicBezTo>
                    <a:cubicBezTo>
                      <a:pt x="399" y="681"/>
                      <a:pt x="385" y="615"/>
                      <a:pt x="414" y="568"/>
                    </a:cubicBezTo>
                    <a:cubicBezTo>
                      <a:pt x="433" y="538"/>
                      <a:pt x="460" y="507"/>
                      <a:pt x="477" y="488"/>
                    </a:cubicBezTo>
                    <a:cubicBezTo>
                      <a:pt x="531" y="437"/>
                      <a:pt x="565" y="364"/>
                      <a:pt x="565" y="283"/>
                    </a:cubicBezTo>
                    <a:cubicBezTo>
                      <a:pt x="565" y="127"/>
                      <a:pt x="439" y="0"/>
                      <a:pt x="282" y="0"/>
                    </a:cubicBezTo>
                    <a:close/>
                    <a:moveTo>
                      <a:pt x="388" y="410"/>
                    </a:moveTo>
                    <a:cubicBezTo>
                      <a:pt x="379" y="420"/>
                      <a:pt x="364" y="438"/>
                      <a:pt x="354" y="455"/>
                    </a:cubicBezTo>
                    <a:cubicBezTo>
                      <a:pt x="338" y="482"/>
                      <a:pt x="346" y="520"/>
                      <a:pt x="309" y="520"/>
                    </a:cubicBezTo>
                    <a:cubicBezTo>
                      <a:pt x="286" y="520"/>
                      <a:pt x="286" y="520"/>
                      <a:pt x="286" y="520"/>
                    </a:cubicBezTo>
                    <a:cubicBezTo>
                      <a:pt x="279" y="520"/>
                      <a:pt x="279" y="520"/>
                      <a:pt x="279" y="520"/>
                    </a:cubicBezTo>
                    <a:cubicBezTo>
                      <a:pt x="255" y="520"/>
                      <a:pt x="255" y="520"/>
                      <a:pt x="255" y="520"/>
                    </a:cubicBezTo>
                    <a:cubicBezTo>
                      <a:pt x="219" y="520"/>
                      <a:pt x="227" y="482"/>
                      <a:pt x="211" y="455"/>
                    </a:cubicBezTo>
                    <a:cubicBezTo>
                      <a:pt x="201" y="437"/>
                      <a:pt x="185" y="419"/>
                      <a:pt x="176" y="408"/>
                    </a:cubicBezTo>
                    <a:cubicBezTo>
                      <a:pt x="173" y="406"/>
                      <a:pt x="171" y="403"/>
                      <a:pt x="169" y="401"/>
                    </a:cubicBezTo>
                    <a:cubicBezTo>
                      <a:pt x="169" y="401"/>
                      <a:pt x="168" y="400"/>
                      <a:pt x="168" y="400"/>
                    </a:cubicBezTo>
                    <a:cubicBezTo>
                      <a:pt x="168" y="400"/>
                      <a:pt x="168" y="400"/>
                      <a:pt x="168" y="400"/>
                    </a:cubicBezTo>
                    <a:cubicBezTo>
                      <a:pt x="144" y="371"/>
                      <a:pt x="129" y="333"/>
                      <a:pt x="129" y="292"/>
                    </a:cubicBezTo>
                    <a:cubicBezTo>
                      <a:pt x="129" y="202"/>
                      <a:pt x="198" y="129"/>
                      <a:pt x="282" y="129"/>
                    </a:cubicBezTo>
                    <a:cubicBezTo>
                      <a:pt x="367" y="129"/>
                      <a:pt x="436" y="202"/>
                      <a:pt x="436" y="292"/>
                    </a:cubicBezTo>
                    <a:cubicBezTo>
                      <a:pt x="436" y="338"/>
                      <a:pt x="417" y="380"/>
                      <a:pt x="388" y="410"/>
                    </a:cubicBezTo>
                    <a:close/>
                  </a:path>
                </a:pathLst>
              </a:custGeom>
              <a:solidFill>
                <a:srgbClr val="EF2558"/>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51" name="Freeform 23"/>
              <p:cNvSpPr/>
              <p:nvPr/>
            </p:nvSpPr>
            <p:spPr bwMode="auto">
              <a:xfrm>
                <a:off x="442" y="1621"/>
                <a:ext cx="449" cy="108"/>
              </a:xfrm>
              <a:custGeom>
                <a:avLst/>
                <a:gdLst>
                  <a:gd name="T0" fmla="*/ 168 w 190"/>
                  <a:gd name="T1" fmla="*/ 0 h 46"/>
                  <a:gd name="T2" fmla="*/ 20 w 190"/>
                  <a:gd name="T3" fmla="*/ 0 h 46"/>
                  <a:gd name="T4" fmla="*/ 0 w 190"/>
                  <a:gd name="T5" fmla="*/ 23 h 46"/>
                  <a:gd name="T6" fmla="*/ 0 w 190"/>
                  <a:gd name="T7" fmla="*/ 24 h 46"/>
                  <a:gd name="T8" fmla="*/ 20 w 190"/>
                  <a:gd name="T9" fmla="*/ 46 h 46"/>
                  <a:gd name="T10" fmla="*/ 168 w 190"/>
                  <a:gd name="T11" fmla="*/ 46 h 46"/>
                  <a:gd name="T12" fmla="*/ 190 w 190"/>
                  <a:gd name="T13" fmla="*/ 24 h 46"/>
                  <a:gd name="T14" fmla="*/ 190 w 190"/>
                  <a:gd name="T15" fmla="*/ 23 h 46"/>
                  <a:gd name="T16" fmla="*/ 168 w 190"/>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46">
                    <a:moveTo>
                      <a:pt x="168" y="0"/>
                    </a:moveTo>
                    <a:cubicBezTo>
                      <a:pt x="20" y="0"/>
                      <a:pt x="20" y="0"/>
                      <a:pt x="20" y="0"/>
                    </a:cubicBezTo>
                    <a:cubicBezTo>
                      <a:pt x="9" y="0"/>
                      <a:pt x="0" y="12"/>
                      <a:pt x="0" y="23"/>
                    </a:cubicBezTo>
                    <a:cubicBezTo>
                      <a:pt x="0" y="24"/>
                      <a:pt x="0" y="24"/>
                      <a:pt x="0" y="24"/>
                    </a:cubicBezTo>
                    <a:cubicBezTo>
                      <a:pt x="0" y="35"/>
                      <a:pt x="9" y="46"/>
                      <a:pt x="20" y="46"/>
                    </a:cubicBezTo>
                    <a:cubicBezTo>
                      <a:pt x="168" y="46"/>
                      <a:pt x="168" y="46"/>
                      <a:pt x="168" y="46"/>
                    </a:cubicBezTo>
                    <a:cubicBezTo>
                      <a:pt x="180" y="46"/>
                      <a:pt x="190" y="35"/>
                      <a:pt x="190" y="24"/>
                    </a:cubicBezTo>
                    <a:cubicBezTo>
                      <a:pt x="190" y="23"/>
                      <a:pt x="190" y="23"/>
                      <a:pt x="190" y="23"/>
                    </a:cubicBezTo>
                    <a:cubicBezTo>
                      <a:pt x="190" y="12"/>
                      <a:pt x="180" y="0"/>
                      <a:pt x="168" y="0"/>
                    </a:cubicBezTo>
                    <a:close/>
                  </a:path>
                </a:pathLst>
              </a:custGeom>
              <a:solidFill>
                <a:srgbClr val="EF2558"/>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52" name="Freeform 24"/>
              <p:cNvSpPr/>
              <p:nvPr/>
            </p:nvSpPr>
            <p:spPr bwMode="auto">
              <a:xfrm>
                <a:off x="442" y="1748"/>
                <a:ext cx="449" cy="199"/>
              </a:xfrm>
              <a:custGeom>
                <a:avLst/>
                <a:gdLst>
                  <a:gd name="T0" fmla="*/ 168 w 190"/>
                  <a:gd name="T1" fmla="*/ 0 h 84"/>
                  <a:gd name="T2" fmla="*/ 20 w 190"/>
                  <a:gd name="T3" fmla="*/ 0 h 84"/>
                  <a:gd name="T4" fmla="*/ 0 w 190"/>
                  <a:gd name="T5" fmla="*/ 22 h 84"/>
                  <a:gd name="T6" fmla="*/ 0 w 190"/>
                  <a:gd name="T7" fmla="*/ 22 h 84"/>
                  <a:gd name="T8" fmla="*/ 20 w 190"/>
                  <a:gd name="T9" fmla="*/ 41 h 84"/>
                  <a:gd name="T10" fmla="*/ 48 w 190"/>
                  <a:gd name="T11" fmla="*/ 41 h 84"/>
                  <a:gd name="T12" fmla="*/ 48 w 190"/>
                  <a:gd name="T13" fmla="*/ 46 h 84"/>
                  <a:gd name="T14" fmla="*/ 95 w 190"/>
                  <a:gd name="T15" fmla="*/ 84 h 84"/>
                  <a:gd name="T16" fmla="*/ 141 w 190"/>
                  <a:gd name="T17" fmla="*/ 46 h 84"/>
                  <a:gd name="T18" fmla="*/ 141 w 190"/>
                  <a:gd name="T19" fmla="*/ 41 h 84"/>
                  <a:gd name="T20" fmla="*/ 168 w 190"/>
                  <a:gd name="T21" fmla="*/ 41 h 84"/>
                  <a:gd name="T22" fmla="*/ 190 w 190"/>
                  <a:gd name="T23" fmla="*/ 22 h 84"/>
                  <a:gd name="T24" fmla="*/ 190 w 190"/>
                  <a:gd name="T25" fmla="*/ 22 h 84"/>
                  <a:gd name="T26" fmla="*/ 168 w 19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84">
                    <a:moveTo>
                      <a:pt x="168" y="0"/>
                    </a:moveTo>
                    <a:cubicBezTo>
                      <a:pt x="20" y="0"/>
                      <a:pt x="20" y="0"/>
                      <a:pt x="20" y="0"/>
                    </a:cubicBezTo>
                    <a:cubicBezTo>
                      <a:pt x="9" y="0"/>
                      <a:pt x="0" y="11"/>
                      <a:pt x="0" y="22"/>
                    </a:cubicBezTo>
                    <a:cubicBezTo>
                      <a:pt x="0" y="22"/>
                      <a:pt x="0" y="22"/>
                      <a:pt x="0" y="22"/>
                    </a:cubicBezTo>
                    <a:cubicBezTo>
                      <a:pt x="0" y="33"/>
                      <a:pt x="9" y="41"/>
                      <a:pt x="20" y="41"/>
                    </a:cubicBezTo>
                    <a:cubicBezTo>
                      <a:pt x="48" y="41"/>
                      <a:pt x="48" y="41"/>
                      <a:pt x="48" y="41"/>
                    </a:cubicBezTo>
                    <a:cubicBezTo>
                      <a:pt x="48" y="43"/>
                      <a:pt x="48" y="44"/>
                      <a:pt x="48" y="46"/>
                    </a:cubicBezTo>
                    <a:cubicBezTo>
                      <a:pt x="48" y="67"/>
                      <a:pt x="69" y="84"/>
                      <a:pt x="95" y="84"/>
                    </a:cubicBezTo>
                    <a:cubicBezTo>
                      <a:pt x="120" y="84"/>
                      <a:pt x="141" y="67"/>
                      <a:pt x="141" y="46"/>
                    </a:cubicBezTo>
                    <a:cubicBezTo>
                      <a:pt x="141" y="44"/>
                      <a:pt x="141" y="43"/>
                      <a:pt x="141" y="41"/>
                    </a:cubicBezTo>
                    <a:cubicBezTo>
                      <a:pt x="168" y="41"/>
                      <a:pt x="168" y="41"/>
                      <a:pt x="168" y="41"/>
                    </a:cubicBezTo>
                    <a:cubicBezTo>
                      <a:pt x="180" y="41"/>
                      <a:pt x="190" y="33"/>
                      <a:pt x="190" y="22"/>
                    </a:cubicBezTo>
                    <a:cubicBezTo>
                      <a:pt x="190" y="22"/>
                      <a:pt x="190" y="22"/>
                      <a:pt x="190" y="22"/>
                    </a:cubicBezTo>
                    <a:cubicBezTo>
                      <a:pt x="190" y="11"/>
                      <a:pt x="180" y="0"/>
                      <a:pt x="168" y="0"/>
                    </a:cubicBezTo>
                    <a:close/>
                  </a:path>
                </a:pathLst>
              </a:custGeom>
              <a:solidFill>
                <a:srgbClr val="EF2558"/>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53" name="Freeform 25"/>
              <p:cNvSpPr>
                <a:spLocks noEditPoints="1"/>
              </p:cNvSpPr>
              <p:nvPr/>
            </p:nvSpPr>
            <p:spPr bwMode="auto">
              <a:xfrm>
                <a:off x="560" y="605"/>
                <a:ext cx="215" cy="276"/>
              </a:xfrm>
              <a:custGeom>
                <a:avLst/>
                <a:gdLst>
                  <a:gd name="T0" fmla="*/ 88 w 91"/>
                  <a:gd name="T1" fmla="*/ 0 h 117"/>
                  <a:gd name="T2" fmla="*/ 3 w 91"/>
                  <a:gd name="T3" fmla="*/ 0 h 117"/>
                  <a:gd name="T4" fmla="*/ 0 w 91"/>
                  <a:gd name="T5" fmla="*/ 3 h 117"/>
                  <a:gd name="T6" fmla="*/ 0 w 91"/>
                  <a:gd name="T7" fmla="*/ 114 h 117"/>
                  <a:gd name="T8" fmla="*/ 3 w 91"/>
                  <a:gd name="T9" fmla="*/ 116 h 117"/>
                  <a:gd name="T10" fmla="*/ 43 w 91"/>
                  <a:gd name="T11" fmla="*/ 92 h 117"/>
                  <a:gd name="T12" fmla="*/ 48 w 91"/>
                  <a:gd name="T13" fmla="*/ 92 h 117"/>
                  <a:gd name="T14" fmla="*/ 88 w 91"/>
                  <a:gd name="T15" fmla="*/ 116 h 117"/>
                  <a:gd name="T16" fmla="*/ 91 w 91"/>
                  <a:gd name="T17" fmla="*/ 114 h 117"/>
                  <a:gd name="T18" fmla="*/ 91 w 91"/>
                  <a:gd name="T19" fmla="*/ 3 h 117"/>
                  <a:gd name="T20" fmla="*/ 88 w 91"/>
                  <a:gd name="T21" fmla="*/ 0 h 117"/>
                  <a:gd name="T22" fmla="*/ 65 w 91"/>
                  <a:gd name="T23" fmla="*/ 49 h 117"/>
                  <a:gd name="T24" fmla="*/ 62 w 91"/>
                  <a:gd name="T25" fmla="*/ 53 h 117"/>
                  <a:gd name="T26" fmla="*/ 50 w 91"/>
                  <a:gd name="T27" fmla="*/ 53 h 117"/>
                  <a:gd name="T28" fmla="*/ 50 w 91"/>
                  <a:gd name="T29" fmla="*/ 64 h 117"/>
                  <a:gd name="T30" fmla="*/ 47 w 91"/>
                  <a:gd name="T31" fmla="*/ 67 h 117"/>
                  <a:gd name="T32" fmla="*/ 44 w 91"/>
                  <a:gd name="T33" fmla="*/ 67 h 117"/>
                  <a:gd name="T34" fmla="*/ 41 w 91"/>
                  <a:gd name="T35" fmla="*/ 64 h 117"/>
                  <a:gd name="T36" fmla="*/ 41 w 91"/>
                  <a:gd name="T37" fmla="*/ 53 h 117"/>
                  <a:gd name="T38" fmla="*/ 29 w 91"/>
                  <a:gd name="T39" fmla="*/ 53 h 117"/>
                  <a:gd name="T40" fmla="*/ 26 w 91"/>
                  <a:gd name="T41" fmla="*/ 49 h 117"/>
                  <a:gd name="T42" fmla="*/ 26 w 91"/>
                  <a:gd name="T43" fmla="*/ 46 h 117"/>
                  <a:gd name="T44" fmla="*/ 29 w 91"/>
                  <a:gd name="T45" fmla="*/ 43 h 117"/>
                  <a:gd name="T46" fmla="*/ 41 w 91"/>
                  <a:gd name="T47" fmla="*/ 43 h 117"/>
                  <a:gd name="T48" fmla="*/ 41 w 91"/>
                  <a:gd name="T49" fmla="*/ 31 h 117"/>
                  <a:gd name="T50" fmla="*/ 44 w 91"/>
                  <a:gd name="T51" fmla="*/ 28 h 117"/>
                  <a:gd name="T52" fmla="*/ 47 w 91"/>
                  <a:gd name="T53" fmla="*/ 28 h 117"/>
                  <a:gd name="T54" fmla="*/ 50 w 91"/>
                  <a:gd name="T55" fmla="*/ 31 h 117"/>
                  <a:gd name="T56" fmla="*/ 50 w 91"/>
                  <a:gd name="T57" fmla="*/ 43 h 117"/>
                  <a:gd name="T58" fmla="*/ 62 w 91"/>
                  <a:gd name="T59" fmla="*/ 43 h 117"/>
                  <a:gd name="T60" fmla="*/ 65 w 91"/>
                  <a:gd name="T61" fmla="*/ 46 h 117"/>
                  <a:gd name="T62" fmla="*/ 65 w 91"/>
                  <a:gd name="T63"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17">
                    <a:moveTo>
                      <a:pt x="88" y="0"/>
                    </a:moveTo>
                    <a:cubicBezTo>
                      <a:pt x="3" y="0"/>
                      <a:pt x="3" y="0"/>
                      <a:pt x="3" y="0"/>
                    </a:cubicBezTo>
                    <a:cubicBezTo>
                      <a:pt x="1" y="0"/>
                      <a:pt x="0" y="1"/>
                      <a:pt x="0" y="3"/>
                    </a:cubicBezTo>
                    <a:cubicBezTo>
                      <a:pt x="0" y="114"/>
                      <a:pt x="0" y="114"/>
                      <a:pt x="0" y="114"/>
                    </a:cubicBezTo>
                    <a:cubicBezTo>
                      <a:pt x="0" y="116"/>
                      <a:pt x="1" y="117"/>
                      <a:pt x="3" y="116"/>
                    </a:cubicBezTo>
                    <a:cubicBezTo>
                      <a:pt x="43" y="92"/>
                      <a:pt x="43" y="92"/>
                      <a:pt x="43" y="92"/>
                    </a:cubicBezTo>
                    <a:cubicBezTo>
                      <a:pt x="44" y="91"/>
                      <a:pt x="47" y="91"/>
                      <a:pt x="48" y="92"/>
                    </a:cubicBezTo>
                    <a:cubicBezTo>
                      <a:pt x="88" y="116"/>
                      <a:pt x="88" y="116"/>
                      <a:pt x="88" y="116"/>
                    </a:cubicBezTo>
                    <a:cubicBezTo>
                      <a:pt x="90" y="117"/>
                      <a:pt x="91" y="116"/>
                      <a:pt x="91" y="114"/>
                    </a:cubicBezTo>
                    <a:cubicBezTo>
                      <a:pt x="91" y="3"/>
                      <a:pt x="91" y="3"/>
                      <a:pt x="91" y="3"/>
                    </a:cubicBezTo>
                    <a:cubicBezTo>
                      <a:pt x="91" y="1"/>
                      <a:pt x="89" y="0"/>
                      <a:pt x="88" y="0"/>
                    </a:cubicBezTo>
                    <a:close/>
                    <a:moveTo>
                      <a:pt x="65" y="49"/>
                    </a:moveTo>
                    <a:cubicBezTo>
                      <a:pt x="65" y="51"/>
                      <a:pt x="64" y="53"/>
                      <a:pt x="62" y="53"/>
                    </a:cubicBezTo>
                    <a:cubicBezTo>
                      <a:pt x="50" y="53"/>
                      <a:pt x="50" y="53"/>
                      <a:pt x="50" y="53"/>
                    </a:cubicBezTo>
                    <a:cubicBezTo>
                      <a:pt x="50" y="64"/>
                      <a:pt x="50" y="64"/>
                      <a:pt x="50" y="64"/>
                    </a:cubicBezTo>
                    <a:cubicBezTo>
                      <a:pt x="50" y="66"/>
                      <a:pt x="49" y="67"/>
                      <a:pt x="47" y="67"/>
                    </a:cubicBezTo>
                    <a:cubicBezTo>
                      <a:pt x="44" y="67"/>
                      <a:pt x="44" y="67"/>
                      <a:pt x="44" y="67"/>
                    </a:cubicBezTo>
                    <a:cubicBezTo>
                      <a:pt x="42" y="67"/>
                      <a:pt x="41" y="66"/>
                      <a:pt x="41" y="64"/>
                    </a:cubicBezTo>
                    <a:cubicBezTo>
                      <a:pt x="41" y="53"/>
                      <a:pt x="41" y="53"/>
                      <a:pt x="41" y="53"/>
                    </a:cubicBezTo>
                    <a:cubicBezTo>
                      <a:pt x="29" y="53"/>
                      <a:pt x="29" y="53"/>
                      <a:pt x="29" y="53"/>
                    </a:cubicBezTo>
                    <a:cubicBezTo>
                      <a:pt x="27" y="53"/>
                      <a:pt x="26" y="51"/>
                      <a:pt x="26" y="49"/>
                    </a:cubicBezTo>
                    <a:cubicBezTo>
                      <a:pt x="26" y="46"/>
                      <a:pt x="26" y="46"/>
                      <a:pt x="26" y="46"/>
                    </a:cubicBezTo>
                    <a:cubicBezTo>
                      <a:pt x="26" y="44"/>
                      <a:pt x="27" y="43"/>
                      <a:pt x="29" y="43"/>
                    </a:cubicBezTo>
                    <a:cubicBezTo>
                      <a:pt x="41" y="43"/>
                      <a:pt x="41" y="43"/>
                      <a:pt x="41" y="43"/>
                    </a:cubicBezTo>
                    <a:cubicBezTo>
                      <a:pt x="41" y="31"/>
                      <a:pt x="41" y="31"/>
                      <a:pt x="41" y="31"/>
                    </a:cubicBezTo>
                    <a:cubicBezTo>
                      <a:pt x="41" y="29"/>
                      <a:pt x="42" y="28"/>
                      <a:pt x="44" y="28"/>
                    </a:cubicBezTo>
                    <a:cubicBezTo>
                      <a:pt x="47" y="28"/>
                      <a:pt x="47" y="28"/>
                      <a:pt x="47" y="28"/>
                    </a:cubicBezTo>
                    <a:cubicBezTo>
                      <a:pt x="49" y="28"/>
                      <a:pt x="50" y="29"/>
                      <a:pt x="50" y="31"/>
                    </a:cubicBezTo>
                    <a:cubicBezTo>
                      <a:pt x="50" y="43"/>
                      <a:pt x="50" y="43"/>
                      <a:pt x="50" y="43"/>
                    </a:cubicBezTo>
                    <a:cubicBezTo>
                      <a:pt x="62" y="43"/>
                      <a:pt x="62" y="43"/>
                      <a:pt x="62" y="43"/>
                    </a:cubicBezTo>
                    <a:cubicBezTo>
                      <a:pt x="64" y="43"/>
                      <a:pt x="65" y="44"/>
                      <a:pt x="65" y="46"/>
                    </a:cubicBezTo>
                    <a:lnTo>
                      <a:pt x="65" y="49"/>
                    </a:lnTo>
                    <a:close/>
                  </a:path>
                </a:pathLst>
              </a:custGeom>
              <a:solidFill>
                <a:srgbClr val="EF2558"/>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54" name="Freeform 26"/>
              <p:cNvSpPr/>
              <p:nvPr/>
            </p:nvSpPr>
            <p:spPr bwMode="auto">
              <a:xfrm>
                <a:off x="621" y="543"/>
                <a:ext cx="215" cy="279"/>
              </a:xfrm>
              <a:custGeom>
                <a:avLst/>
                <a:gdLst>
                  <a:gd name="T0" fmla="*/ 87 w 91"/>
                  <a:gd name="T1" fmla="*/ 0 h 118"/>
                  <a:gd name="T2" fmla="*/ 91 w 91"/>
                  <a:gd name="T3" fmla="*/ 3 h 118"/>
                  <a:gd name="T4" fmla="*/ 91 w 91"/>
                  <a:gd name="T5" fmla="*/ 115 h 118"/>
                  <a:gd name="T6" fmla="*/ 88 w 91"/>
                  <a:gd name="T7" fmla="*/ 117 h 118"/>
                  <a:gd name="T8" fmla="*/ 77 w 91"/>
                  <a:gd name="T9" fmla="*/ 109 h 118"/>
                  <a:gd name="T10" fmla="*/ 75 w 91"/>
                  <a:gd name="T11" fmla="*/ 104 h 118"/>
                  <a:gd name="T12" fmla="*/ 75 w 91"/>
                  <a:gd name="T13" fmla="*/ 19 h 118"/>
                  <a:gd name="T14" fmla="*/ 71 w 91"/>
                  <a:gd name="T15" fmla="*/ 16 h 118"/>
                  <a:gd name="T16" fmla="*/ 3 w 91"/>
                  <a:gd name="T17" fmla="*/ 16 h 118"/>
                  <a:gd name="T18" fmla="*/ 0 w 91"/>
                  <a:gd name="T19" fmla="*/ 13 h 118"/>
                  <a:gd name="T20" fmla="*/ 0 w 91"/>
                  <a:gd name="T21" fmla="*/ 3 h 118"/>
                  <a:gd name="T22" fmla="*/ 3 w 91"/>
                  <a:gd name="T23" fmla="*/ 0 h 118"/>
                  <a:gd name="T24" fmla="*/ 87 w 91"/>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18">
                    <a:moveTo>
                      <a:pt x="87" y="0"/>
                    </a:moveTo>
                    <a:cubicBezTo>
                      <a:pt x="89" y="0"/>
                      <a:pt x="91" y="2"/>
                      <a:pt x="91" y="3"/>
                    </a:cubicBezTo>
                    <a:cubicBezTo>
                      <a:pt x="91" y="115"/>
                      <a:pt x="91" y="115"/>
                      <a:pt x="91" y="115"/>
                    </a:cubicBezTo>
                    <a:cubicBezTo>
                      <a:pt x="91" y="117"/>
                      <a:pt x="89" y="118"/>
                      <a:pt x="88" y="117"/>
                    </a:cubicBezTo>
                    <a:cubicBezTo>
                      <a:pt x="77" y="109"/>
                      <a:pt x="77" y="109"/>
                      <a:pt x="77" y="109"/>
                    </a:cubicBezTo>
                    <a:cubicBezTo>
                      <a:pt x="76" y="108"/>
                      <a:pt x="75" y="106"/>
                      <a:pt x="75" y="104"/>
                    </a:cubicBezTo>
                    <a:cubicBezTo>
                      <a:pt x="75" y="19"/>
                      <a:pt x="75" y="19"/>
                      <a:pt x="75" y="19"/>
                    </a:cubicBezTo>
                    <a:cubicBezTo>
                      <a:pt x="75" y="18"/>
                      <a:pt x="73" y="16"/>
                      <a:pt x="71" y="16"/>
                    </a:cubicBezTo>
                    <a:cubicBezTo>
                      <a:pt x="3" y="16"/>
                      <a:pt x="3" y="16"/>
                      <a:pt x="3" y="16"/>
                    </a:cubicBezTo>
                    <a:cubicBezTo>
                      <a:pt x="1" y="16"/>
                      <a:pt x="0" y="15"/>
                      <a:pt x="0" y="13"/>
                    </a:cubicBezTo>
                    <a:cubicBezTo>
                      <a:pt x="0" y="3"/>
                      <a:pt x="0" y="3"/>
                      <a:pt x="0" y="3"/>
                    </a:cubicBezTo>
                    <a:cubicBezTo>
                      <a:pt x="0" y="2"/>
                      <a:pt x="1" y="0"/>
                      <a:pt x="3" y="0"/>
                    </a:cubicBezTo>
                    <a:lnTo>
                      <a:pt x="87" y="0"/>
                    </a:lnTo>
                    <a:close/>
                  </a:path>
                </a:pathLst>
              </a:custGeom>
              <a:solidFill>
                <a:srgbClr val="EF2558"/>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grpSp>
        <p:sp>
          <p:nvSpPr>
            <p:cNvPr id="22556" name="Freeform 28"/>
            <p:cNvSpPr/>
            <p:nvPr/>
          </p:nvSpPr>
          <p:spPr bwMode="auto">
            <a:xfrm>
              <a:off x="5688516" y="1973471"/>
              <a:ext cx="812472" cy="1048072"/>
            </a:xfrm>
            <a:custGeom>
              <a:avLst/>
              <a:gdLst>
                <a:gd name="T0" fmla="*/ 44 w 250"/>
                <a:gd name="T1" fmla="*/ 81 h 323"/>
                <a:gd name="T2" fmla="*/ 44 w 250"/>
                <a:gd name="T3" fmla="*/ 242 h 323"/>
                <a:gd name="T4" fmla="*/ 44 w 250"/>
                <a:gd name="T5" fmla="*/ 242 h 323"/>
                <a:gd name="T6" fmla="*/ 125 w 250"/>
                <a:gd name="T7" fmla="*/ 323 h 323"/>
                <a:gd name="T8" fmla="*/ 206 w 250"/>
                <a:gd name="T9" fmla="*/ 242 h 323"/>
                <a:gd name="T10" fmla="*/ 206 w 250"/>
                <a:gd name="T11" fmla="*/ 242 h 323"/>
                <a:gd name="T12" fmla="*/ 206 w 250"/>
                <a:gd name="T13" fmla="*/ 81 h 323"/>
                <a:gd name="T14" fmla="*/ 125 w 250"/>
                <a:gd name="T15" fmla="*/ 0 h 323"/>
                <a:gd name="T16" fmla="*/ 44 w 250"/>
                <a:gd name="T17" fmla="*/ 81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323">
                  <a:moveTo>
                    <a:pt x="44" y="81"/>
                  </a:moveTo>
                  <a:cubicBezTo>
                    <a:pt x="0" y="125"/>
                    <a:pt x="0" y="197"/>
                    <a:pt x="44" y="242"/>
                  </a:cubicBezTo>
                  <a:cubicBezTo>
                    <a:pt x="44" y="242"/>
                    <a:pt x="44" y="242"/>
                    <a:pt x="44" y="242"/>
                  </a:cubicBezTo>
                  <a:cubicBezTo>
                    <a:pt x="125" y="323"/>
                    <a:pt x="125" y="323"/>
                    <a:pt x="125" y="323"/>
                  </a:cubicBezTo>
                  <a:cubicBezTo>
                    <a:pt x="206" y="242"/>
                    <a:pt x="206" y="242"/>
                    <a:pt x="206" y="242"/>
                  </a:cubicBezTo>
                  <a:cubicBezTo>
                    <a:pt x="206" y="242"/>
                    <a:pt x="206" y="242"/>
                    <a:pt x="206" y="242"/>
                  </a:cubicBezTo>
                  <a:cubicBezTo>
                    <a:pt x="250" y="197"/>
                    <a:pt x="250" y="125"/>
                    <a:pt x="206" y="81"/>
                  </a:cubicBezTo>
                  <a:cubicBezTo>
                    <a:pt x="125" y="0"/>
                    <a:pt x="125" y="0"/>
                    <a:pt x="125" y="0"/>
                  </a:cubicBezTo>
                  <a:lnTo>
                    <a:pt x="44" y="81"/>
                  </a:lnTo>
                  <a:close/>
                </a:path>
              </a:pathLst>
            </a:custGeom>
            <a:solidFill>
              <a:srgbClr val="EF2558"/>
            </a:solidFill>
            <a:ln>
              <a:noFill/>
            </a:ln>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57" name="Freeform 29"/>
            <p:cNvSpPr/>
            <p:nvPr/>
          </p:nvSpPr>
          <p:spPr bwMode="auto">
            <a:xfrm>
              <a:off x="4659038" y="4671735"/>
              <a:ext cx="739557" cy="739203"/>
            </a:xfrm>
            <a:custGeom>
              <a:avLst/>
              <a:gdLst>
                <a:gd name="T0" fmla="*/ 114 w 228"/>
                <a:gd name="T1" fmla="*/ 0 h 228"/>
                <a:gd name="T2" fmla="*/ 0 w 228"/>
                <a:gd name="T3" fmla="*/ 114 h 228"/>
                <a:gd name="T4" fmla="*/ 0 w 228"/>
                <a:gd name="T5" fmla="*/ 114 h 228"/>
                <a:gd name="T6" fmla="*/ 0 w 228"/>
                <a:gd name="T7" fmla="*/ 228 h 228"/>
                <a:gd name="T8" fmla="*/ 114 w 228"/>
                <a:gd name="T9" fmla="*/ 228 h 228"/>
                <a:gd name="T10" fmla="*/ 114 w 228"/>
                <a:gd name="T11" fmla="*/ 228 h 228"/>
                <a:gd name="T12" fmla="*/ 228 w 228"/>
                <a:gd name="T13" fmla="*/ 114 h 228"/>
                <a:gd name="T14" fmla="*/ 228 w 228"/>
                <a:gd name="T15" fmla="*/ 0 h 228"/>
                <a:gd name="T16" fmla="*/ 114 w 228"/>
                <a:gd name="T17"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114" y="0"/>
                  </a:moveTo>
                  <a:cubicBezTo>
                    <a:pt x="51" y="0"/>
                    <a:pt x="0" y="51"/>
                    <a:pt x="0" y="114"/>
                  </a:cubicBezTo>
                  <a:cubicBezTo>
                    <a:pt x="0" y="114"/>
                    <a:pt x="0" y="114"/>
                    <a:pt x="0" y="114"/>
                  </a:cubicBezTo>
                  <a:cubicBezTo>
                    <a:pt x="0" y="228"/>
                    <a:pt x="0" y="228"/>
                    <a:pt x="0" y="228"/>
                  </a:cubicBezTo>
                  <a:cubicBezTo>
                    <a:pt x="114" y="228"/>
                    <a:pt x="114" y="228"/>
                    <a:pt x="114" y="228"/>
                  </a:cubicBezTo>
                  <a:cubicBezTo>
                    <a:pt x="114" y="228"/>
                    <a:pt x="114" y="228"/>
                    <a:pt x="114" y="228"/>
                  </a:cubicBezTo>
                  <a:cubicBezTo>
                    <a:pt x="177" y="228"/>
                    <a:pt x="228" y="177"/>
                    <a:pt x="228" y="114"/>
                  </a:cubicBezTo>
                  <a:cubicBezTo>
                    <a:pt x="228" y="0"/>
                    <a:pt x="228" y="0"/>
                    <a:pt x="228" y="0"/>
                  </a:cubicBezTo>
                  <a:lnTo>
                    <a:pt x="114" y="0"/>
                  </a:lnTo>
                  <a:close/>
                </a:path>
              </a:pathLst>
            </a:custGeom>
            <a:solidFill>
              <a:srgbClr val="009C9A"/>
            </a:solidFill>
            <a:ln>
              <a:noFill/>
            </a:ln>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58" name="Freeform 30"/>
            <p:cNvSpPr/>
            <p:nvPr/>
          </p:nvSpPr>
          <p:spPr bwMode="auto">
            <a:xfrm>
              <a:off x="6770075" y="4671735"/>
              <a:ext cx="739557" cy="739203"/>
            </a:xfrm>
            <a:custGeom>
              <a:avLst/>
              <a:gdLst>
                <a:gd name="T0" fmla="*/ 228 w 228"/>
                <a:gd name="T1" fmla="*/ 114 h 228"/>
                <a:gd name="T2" fmla="*/ 114 w 228"/>
                <a:gd name="T3" fmla="*/ 0 h 228"/>
                <a:gd name="T4" fmla="*/ 114 w 228"/>
                <a:gd name="T5" fmla="*/ 0 h 228"/>
                <a:gd name="T6" fmla="*/ 0 w 228"/>
                <a:gd name="T7" fmla="*/ 0 h 228"/>
                <a:gd name="T8" fmla="*/ 0 w 228"/>
                <a:gd name="T9" fmla="*/ 114 h 228"/>
                <a:gd name="T10" fmla="*/ 0 w 228"/>
                <a:gd name="T11" fmla="*/ 114 h 228"/>
                <a:gd name="T12" fmla="*/ 114 w 228"/>
                <a:gd name="T13" fmla="*/ 228 h 228"/>
                <a:gd name="T14" fmla="*/ 228 w 228"/>
                <a:gd name="T15" fmla="*/ 228 h 228"/>
                <a:gd name="T16" fmla="*/ 228 w 228"/>
                <a:gd name="T17" fmla="*/ 11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228" y="114"/>
                  </a:moveTo>
                  <a:cubicBezTo>
                    <a:pt x="228" y="51"/>
                    <a:pt x="177" y="0"/>
                    <a:pt x="114" y="0"/>
                  </a:cubicBezTo>
                  <a:cubicBezTo>
                    <a:pt x="114" y="0"/>
                    <a:pt x="114" y="0"/>
                    <a:pt x="114" y="0"/>
                  </a:cubicBezTo>
                  <a:cubicBezTo>
                    <a:pt x="0" y="0"/>
                    <a:pt x="0" y="0"/>
                    <a:pt x="0" y="0"/>
                  </a:cubicBezTo>
                  <a:cubicBezTo>
                    <a:pt x="0" y="114"/>
                    <a:pt x="0" y="114"/>
                    <a:pt x="0" y="114"/>
                  </a:cubicBezTo>
                  <a:cubicBezTo>
                    <a:pt x="0" y="114"/>
                    <a:pt x="0" y="114"/>
                    <a:pt x="0" y="114"/>
                  </a:cubicBezTo>
                  <a:cubicBezTo>
                    <a:pt x="0" y="177"/>
                    <a:pt x="51" y="228"/>
                    <a:pt x="114" y="228"/>
                  </a:cubicBezTo>
                  <a:cubicBezTo>
                    <a:pt x="228" y="228"/>
                    <a:pt x="228" y="228"/>
                    <a:pt x="228" y="228"/>
                  </a:cubicBezTo>
                  <a:lnTo>
                    <a:pt x="228" y="114"/>
                  </a:lnTo>
                  <a:close/>
                </a:path>
              </a:pathLst>
            </a:custGeom>
            <a:solidFill>
              <a:srgbClr val="009C9A"/>
            </a:solidFill>
            <a:ln>
              <a:noFill/>
            </a:ln>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59" name="Freeform 31"/>
            <p:cNvSpPr/>
            <p:nvPr/>
          </p:nvSpPr>
          <p:spPr bwMode="auto">
            <a:xfrm>
              <a:off x="4659038" y="2556504"/>
              <a:ext cx="739557" cy="739203"/>
            </a:xfrm>
            <a:custGeom>
              <a:avLst/>
              <a:gdLst>
                <a:gd name="T0" fmla="*/ 228 w 228"/>
                <a:gd name="T1" fmla="*/ 114 h 228"/>
                <a:gd name="T2" fmla="*/ 114 w 228"/>
                <a:gd name="T3" fmla="*/ 0 h 228"/>
                <a:gd name="T4" fmla="*/ 114 w 228"/>
                <a:gd name="T5" fmla="*/ 0 h 228"/>
                <a:gd name="T6" fmla="*/ 0 w 228"/>
                <a:gd name="T7" fmla="*/ 0 h 228"/>
                <a:gd name="T8" fmla="*/ 0 w 228"/>
                <a:gd name="T9" fmla="*/ 114 h 228"/>
                <a:gd name="T10" fmla="*/ 0 w 228"/>
                <a:gd name="T11" fmla="*/ 114 h 228"/>
                <a:gd name="T12" fmla="*/ 114 w 228"/>
                <a:gd name="T13" fmla="*/ 228 h 228"/>
                <a:gd name="T14" fmla="*/ 228 w 228"/>
                <a:gd name="T15" fmla="*/ 228 h 228"/>
                <a:gd name="T16" fmla="*/ 228 w 228"/>
                <a:gd name="T17" fmla="*/ 11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228" y="114"/>
                  </a:moveTo>
                  <a:cubicBezTo>
                    <a:pt x="228" y="51"/>
                    <a:pt x="177" y="0"/>
                    <a:pt x="114" y="0"/>
                  </a:cubicBezTo>
                  <a:cubicBezTo>
                    <a:pt x="114" y="0"/>
                    <a:pt x="114" y="0"/>
                    <a:pt x="114" y="0"/>
                  </a:cubicBezTo>
                  <a:cubicBezTo>
                    <a:pt x="0" y="0"/>
                    <a:pt x="0" y="0"/>
                    <a:pt x="0" y="0"/>
                  </a:cubicBezTo>
                  <a:cubicBezTo>
                    <a:pt x="0" y="114"/>
                    <a:pt x="0" y="114"/>
                    <a:pt x="0" y="114"/>
                  </a:cubicBezTo>
                  <a:cubicBezTo>
                    <a:pt x="0" y="114"/>
                    <a:pt x="0" y="114"/>
                    <a:pt x="0" y="114"/>
                  </a:cubicBezTo>
                  <a:cubicBezTo>
                    <a:pt x="0" y="177"/>
                    <a:pt x="51" y="228"/>
                    <a:pt x="114" y="228"/>
                  </a:cubicBezTo>
                  <a:cubicBezTo>
                    <a:pt x="228" y="228"/>
                    <a:pt x="228" y="228"/>
                    <a:pt x="228" y="228"/>
                  </a:cubicBezTo>
                  <a:lnTo>
                    <a:pt x="228" y="114"/>
                  </a:lnTo>
                  <a:close/>
                </a:path>
              </a:pathLst>
            </a:custGeom>
            <a:solidFill>
              <a:srgbClr val="009C9A"/>
            </a:solidFill>
            <a:ln>
              <a:noFill/>
            </a:ln>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0" name="Freeform 32"/>
            <p:cNvSpPr/>
            <p:nvPr/>
          </p:nvSpPr>
          <p:spPr bwMode="auto">
            <a:xfrm>
              <a:off x="4080934" y="3569872"/>
              <a:ext cx="1052047" cy="812081"/>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7" y="0"/>
                    <a:pt x="125"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5" y="250"/>
                    <a:pt x="197" y="250"/>
                    <a:pt x="242" y="206"/>
                  </a:cubicBezTo>
                  <a:cubicBezTo>
                    <a:pt x="323" y="125"/>
                    <a:pt x="323" y="125"/>
                    <a:pt x="323" y="125"/>
                  </a:cubicBezTo>
                  <a:lnTo>
                    <a:pt x="242" y="45"/>
                  </a:lnTo>
                  <a:close/>
                </a:path>
              </a:pathLst>
            </a:custGeom>
            <a:solidFill>
              <a:srgbClr val="EF2558"/>
            </a:solidFill>
            <a:ln>
              <a:noFill/>
            </a:ln>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1" name="Freeform 33"/>
            <p:cNvSpPr/>
            <p:nvPr/>
          </p:nvSpPr>
          <p:spPr bwMode="auto">
            <a:xfrm>
              <a:off x="7054787" y="3569872"/>
              <a:ext cx="1052047" cy="812081"/>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8" y="0"/>
                    <a:pt x="126"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6" y="250"/>
                    <a:pt x="198" y="250"/>
                    <a:pt x="242" y="206"/>
                  </a:cubicBezTo>
                  <a:cubicBezTo>
                    <a:pt x="323" y="125"/>
                    <a:pt x="323" y="125"/>
                    <a:pt x="323" y="125"/>
                  </a:cubicBezTo>
                  <a:lnTo>
                    <a:pt x="242" y="45"/>
                  </a:lnTo>
                  <a:close/>
                </a:path>
              </a:pathLst>
            </a:custGeom>
            <a:solidFill>
              <a:srgbClr val="EF2558"/>
            </a:solidFill>
            <a:ln>
              <a:noFill/>
            </a:ln>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2" name="Freeform 34"/>
            <p:cNvSpPr/>
            <p:nvPr/>
          </p:nvSpPr>
          <p:spPr bwMode="auto">
            <a:xfrm>
              <a:off x="6770075" y="2556504"/>
              <a:ext cx="739557" cy="739203"/>
            </a:xfrm>
            <a:custGeom>
              <a:avLst/>
              <a:gdLst>
                <a:gd name="T0" fmla="*/ 114 w 228"/>
                <a:gd name="T1" fmla="*/ 228 h 228"/>
                <a:gd name="T2" fmla="*/ 228 w 228"/>
                <a:gd name="T3" fmla="*/ 114 h 228"/>
                <a:gd name="T4" fmla="*/ 228 w 228"/>
                <a:gd name="T5" fmla="*/ 114 h 228"/>
                <a:gd name="T6" fmla="*/ 228 w 228"/>
                <a:gd name="T7" fmla="*/ 0 h 228"/>
                <a:gd name="T8" fmla="*/ 114 w 228"/>
                <a:gd name="T9" fmla="*/ 0 h 228"/>
                <a:gd name="T10" fmla="*/ 114 w 228"/>
                <a:gd name="T11" fmla="*/ 0 h 228"/>
                <a:gd name="T12" fmla="*/ 0 w 228"/>
                <a:gd name="T13" fmla="*/ 114 h 228"/>
                <a:gd name="T14" fmla="*/ 0 w 228"/>
                <a:gd name="T15" fmla="*/ 228 h 228"/>
                <a:gd name="T16" fmla="*/ 114 w 228"/>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114" y="228"/>
                  </a:moveTo>
                  <a:cubicBezTo>
                    <a:pt x="177" y="228"/>
                    <a:pt x="228" y="177"/>
                    <a:pt x="228" y="114"/>
                  </a:cubicBezTo>
                  <a:cubicBezTo>
                    <a:pt x="228" y="114"/>
                    <a:pt x="228" y="114"/>
                    <a:pt x="228" y="114"/>
                  </a:cubicBezTo>
                  <a:cubicBezTo>
                    <a:pt x="228" y="0"/>
                    <a:pt x="228" y="0"/>
                    <a:pt x="228" y="0"/>
                  </a:cubicBezTo>
                  <a:cubicBezTo>
                    <a:pt x="114" y="0"/>
                    <a:pt x="114" y="0"/>
                    <a:pt x="114" y="0"/>
                  </a:cubicBezTo>
                  <a:cubicBezTo>
                    <a:pt x="114" y="0"/>
                    <a:pt x="114" y="0"/>
                    <a:pt x="114" y="0"/>
                  </a:cubicBezTo>
                  <a:cubicBezTo>
                    <a:pt x="51" y="0"/>
                    <a:pt x="0" y="51"/>
                    <a:pt x="0" y="114"/>
                  </a:cubicBezTo>
                  <a:cubicBezTo>
                    <a:pt x="0" y="228"/>
                    <a:pt x="0" y="228"/>
                    <a:pt x="0" y="228"/>
                  </a:cubicBezTo>
                  <a:lnTo>
                    <a:pt x="114" y="228"/>
                  </a:lnTo>
                  <a:close/>
                </a:path>
              </a:pathLst>
            </a:custGeom>
            <a:solidFill>
              <a:srgbClr val="009C9A"/>
            </a:solidFill>
            <a:ln>
              <a:noFill/>
            </a:ln>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3" name="Freeform 35"/>
            <p:cNvSpPr>
              <a:spLocks noEditPoints="1"/>
            </p:cNvSpPr>
            <p:nvPr/>
          </p:nvSpPr>
          <p:spPr bwMode="auto">
            <a:xfrm>
              <a:off x="7410678" y="3809331"/>
              <a:ext cx="340265" cy="340103"/>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9 w 105"/>
                <a:gd name="T13" fmla="*/ 32 h 105"/>
                <a:gd name="T14" fmla="*/ 77 w 105"/>
                <a:gd name="T15" fmla="*/ 34 h 105"/>
                <a:gd name="T16" fmla="*/ 74 w 105"/>
                <a:gd name="T17" fmla="*/ 76 h 105"/>
                <a:gd name="T18" fmla="*/ 52 w 105"/>
                <a:gd name="T19" fmla="*/ 85 h 105"/>
                <a:gd name="T20" fmla="*/ 20 w 105"/>
                <a:gd name="T21" fmla="*/ 53 h 105"/>
                <a:gd name="T22" fmla="*/ 52 w 105"/>
                <a:gd name="T23" fmla="*/ 21 h 105"/>
                <a:gd name="T24" fmla="*/ 75 w 105"/>
                <a:gd name="T25" fmla="*/ 24 h 105"/>
                <a:gd name="T26" fmla="*/ 74 w 105"/>
                <a:gd name="T27" fmla="*/ 14 h 105"/>
                <a:gd name="T28" fmla="*/ 93 w 105"/>
                <a:gd name="T29" fmla="*/ 41 h 105"/>
                <a:gd name="T30" fmla="*/ 101 w 105"/>
                <a:gd name="T31" fmla="*/ 38 h 105"/>
                <a:gd name="T32" fmla="*/ 103 w 105"/>
                <a:gd name="T33" fmla="*/ 53 h 105"/>
                <a:gd name="T34" fmla="*/ 52 w 105"/>
                <a:gd name="T35" fmla="*/ 105 h 105"/>
                <a:gd name="T36" fmla="*/ 0 w 105"/>
                <a:gd name="T37" fmla="*/ 53 h 105"/>
                <a:gd name="T38" fmla="*/ 52 w 105"/>
                <a:gd name="T39" fmla="*/ 2 h 105"/>
                <a:gd name="T40" fmla="*/ 67 w 105"/>
                <a:gd name="T41" fmla="*/ 4 h 105"/>
                <a:gd name="T42" fmla="*/ 64 w 105"/>
                <a:gd name="T43" fmla="*/ 12 h 105"/>
                <a:gd name="T44" fmla="*/ 52 w 105"/>
                <a:gd name="T45" fmla="*/ 10 h 105"/>
                <a:gd name="T46" fmla="*/ 9 w 105"/>
                <a:gd name="T47" fmla="*/ 53 h 105"/>
                <a:gd name="T48" fmla="*/ 52 w 105"/>
                <a:gd name="T49" fmla="*/ 96 h 105"/>
                <a:gd name="T50" fmla="*/ 95 w 105"/>
                <a:gd name="T51" fmla="*/ 53 h 105"/>
                <a:gd name="T52" fmla="*/ 93 w 105"/>
                <a:gd name="T53" fmla="*/ 41 h 105"/>
                <a:gd name="T54" fmla="*/ 52 w 105"/>
                <a:gd name="T55" fmla="*/ 38 h 105"/>
                <a:gd name="T56" fmla="*/ 68 w 105"/>
                <a:gd name="T57" fmla="*/ 31 h 105"/>
                <a:gd name="T58" fmla="*/ 33 w 105"/>
                <a:gd name="T59" fmla="*/ 34 h 105"/>
                <a:gd name="T60" fmla="*/ 33 w 105"/>
                <a:gd name="T61" fmla="*/ 34 h 105"/>
                <a:gd name="T62" fmla="*/ 33 w 105"/>
                <a:gd name="T63" fmla="*/ 72 h 105"/>
                <a:gd name="T64" fmla="*/ 71 w 105"/>
                <a:gd name="T65" fmla="*/ 72 h 105"/>
                <a:gd name="T66" fmla="*/ 79 w 105"/>
                <a:gd name="T67" fmla="*/ 53 h 105"/>
                <a:gd name="T68" fmla="*/ 65 w 105"/>
                <a:gd name="T69" fmla="*/ 46 h 105"/>
                <a:gd name="T70" fmla="*/ 62 w 105"/>
                <a:gd name="T71" fmla="*/ 64 h 105"/>
                <a:gd name="T72" fmla="*/ 52 w 105"/>
                <a:gd name="T73" fmla="*/ 68 h 105"/>
                <a:gd name="T74" fmla="*/ 37 w 105"/>
                <a:gd name="T75" fmla="*/ 53 h 105"/>
                <a:gd name="T76" fmla="*/ 41 w 105"/>
                <a:gd name="T77" fmla="*/ 43 h 105"/>
                <a:gd name="T78" fmla="*/ 55 w 105"/>
                <a:gd name="T79" fmla="*/ 44 h 105"/>
                <a:gd name="T80" fmla="*/ 52 w 105"/>
                <a:gd name="T81" fmla="*/ 43 h 105"/>
                <a:gd name="T82" fmla="*/ 42 w 105"/>
                <a:gd name="T83" fmla="*/ 53 h 105"/>
                <a:gd name="T84" fmla="*/ 52 w 105"/>
                <a:gd name="T85" fmla="*/ 63 h 105"/>
                <a:gd name="T86" fmla="*/ 59 w 105"/>
                <a:gd name="T87" fmla="*/ 60 h 105"/>
                <a:gd name="T88" fmla="*/ 61 w 105"/>
                <a:gd name="T89" fmla="*/ 50 h 105"/>
                <a:gd name="T90" fmla="*/ 49 w 105"/>
                <a:gd name="T91" fmla="*/ 56 h 105"/>
                <a:gd name="T92" fmla="*/ 55 w 105"/>
                <a:gd name="T93" fmla="*/ 44 h 105"/>
                <a:gd name="T94" fmla="*/ 88 w 105"/>
                <a:gd name="T95" fmla="*/ 7 h 105"/>
                <a:gd name="T96" fmla="*/ 80 w 105"/>
                <a:gd name="T97" fmla="*/ 22 h 105"/>
                <a:gd name="T98" fmla="*/ 88 w 105"/>
                <a:gd name="T99" fmla="*/ 7 h 105"/>
                <a:gd name="T100" fmla="*/ 93 w 105"/>
                <a:gd name="T101" fmla="*/ 16 h 105"/>
                <a:gd name="T102" fmla="*/ 89 w 105"/>
                <a:gd name="T103" fmla="*/ 27 h 105"/>
                <a:gd name="T104" fmla="*/ 93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4" y="14"/>
                  </a:moveTo>
                  <a:cubicBezTo>
                    <a:pt x="87" y="1"/>
                    <a:pt x="87" y="1"/>
                    <a:pt x="87" y="1"/>
                  </a:cubicBezTo>
                  <a:cubicBezTo>
                    <a:pt x="88" y="0"/>
                    <a:pt x="90" y="0"/>
                    <a:pt x="91" y="1"/>
                  </a:cubicBezTo>
                  <a:cubicBezTo>
                    <a:pt x="91" y="1"/>
                    <a:pt x="91" y="1"/>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4" y="14"/>
                    <a:pt x="104" y="14"/>
                    <a:pt x="104" y="14"/>
                  </a:cubicBezTo>
                  <a:cubicBezTo>
                    <a:pt x="105" y="15"/>
                    <a:pt x="105" y="17"/>
                    <a:pt x="104" y="18"/>
                  </a:cubicBezTo>
                  <a:cubicBezTo>
                    <a:pt x="91" y="31"/>
                    <a:pt x="91" y="31"/>
                    <a:pt x="91" y="31"/>
                  </a:cubicBezTo>
                  <a:cubicBezTo>
                    <a:pt x="90" y="32"/>
                    <a:pt x="89" y="32"/>
                    <a:pt x="89" y="32"/>
                  </a:cubicBezTo>
                  <a:cubicBezTo>
                    <a:pt x="81" y="30"/>
                    <a:pt x="81" y="30"/>
                    <a:pt x="81" y="30"/>
                  </a:cubicBezTo>
                  <a:cubicBezTo>
                    <a:pt x="77" y="34"/>
                    <a:pt x="77" y="34"/>
                    <a:pt x="77" y="34"/>
                  </a:cubicBezTo>
                  <a:cubicBezTo>
                    <a:pt x="81" y="39"/>
                    <a:pt x="84" y="46"/>
                    <a:pt x="84" y="53"/>
                  </a:cubicBezTo>
                  <a:cubicBezTo>
                    <a:pt x="84" y="62"/>
                    <a:pt x="80" y="70"/>
                    <a:pt x="74" y="76"/>
                  </a:cubicBezTo>
                  <a:cubicBezTo>
                    <a:pt x="74" y="76"/>
                    <a:pt x="74" y="76"/>
                    <a:pt x="74" y="76"/>
                  </a:cubicBezTo>
                  <a:cubicBezTo>
                    <a:pt x="69" y="82"/>
                    <a:pt x="61" y="85"/>
                    <a:pt x="52" y="85"/>
                  </a:cubicBezTo>
                  <a:cubicBezTo>
                    <a:pt x="43" y="85"/>
                    <a:pt x="35" y="82"/>
                    <a:pt x="29" y="76"/>
                  </a:cubicBezTo>
                  <a:cubicBezTo>
                    <a:pt x="23" y="70"/>
                    <a:pt x="20" y="62"/>
                    <a:pt x="20" y="53"/>
                  </a:cubicBezTo>
                  <a:cubicBezTo>
                    <a:pt x="20" y="44"/>
                    <a:pt x="23" y="36"/>
                    <a:pt x="29" y="31"/>
                  </a:cubicBezTo>
                  <a:cubicBezTo>
                    <a:pt x="35" y="25"/>
                    <a:pt x="43" y="21"/>
                    <a:pt x="52" y="21"/>
                  </a:cubicBezTo>
                  <a:cubicBezTo>
                    <a:pt x="59" y="21"/>
                    <a:pt x="66" y="24"/>
                    <a:pt x="71" y="28"/>
                  </a:cubicBezTo>
                  <a:cubicBezTo>
                    <a:pt x="75" y="24"/>
                    <a:pt x="75" y="24"/>
                    <a:pt x="75" y="24"/>
                  </a:cubicBezTo>
                  <a:cubicBezTo>
                    <a:pt x="73" y="16"/>
                    <a:pt x="73" y="16"/>
                    <a:pt x="73" y="16"/>
                  </a:cubicBezTo>
                  <a:cubicBezTo>
                    <a:pt x="73" y="16"/>
                    <a:pt x="73" y="15"/>
                    <a:pt x="74" y="14"/>
                  </a:cubicBezTo>
                  <a:close/>
                  <a:moveTo>
                    <a:pt x="93" y="41"/>
                  </a:moveTo>
                  <a:cubicBezTo>
                    <a:pt x="93" y="41"/>
                    <a:pt x="93" y="41"/>
                    <a:pt x="93" y="41"/>
                  </a:cubicBezTo>
                  <a:cubicBezTo>
                    <a:pt x="93" y="38"/>
                    <a:pt x="94" y="36"/>
                    <a:pt x="96" y="35"/>
                  </a:cubicBezTo>
                  <a:cubicBezTo>
                    <a:pt x="98" y="35"/>
                    <a:pt x="101" y="36"/>
                    <a:pt x="101" y="38"/>
                  </a:cubicBezTo>
                  <a:cubicBezTo>
                    <a:pt x="102" y="41"/>
                    <a:pt x="102" y="43"/>
                    <a:pt x="103" y="46"/>
                  </a:cubicBezTo>
                  <a:cubicBezTo>
                    <a:pt x="103" y="48"/>
                    <a:pt x="103" y="51"/>
                    <a:pt x="103" y="53"/>
                  </a:cubicBezTo>
                  <a:cubicBezTo>
                    <a:pt x="103" y="67"/>
                    <a:pt x="98" y="80"/>
                    <a:pt x="88" y="90"/>
                  </a:cubicBezTo>
                  <a:cubicBezTo>
                    <a:pt x="79" y="99"/>
                    <a:pt x="66" y="105"/>
                    <a:pt x="52" y="105"/>
                  </a:cubicBezTo>
                  <a:cubicBezTo>
                    <a:pt x="38" y="105"/>
                    <a:pt x="25" y="99"/>
                    <a:pt x="15" y="90"/>
                  </a:cubicBezTo>
                  <a:cubicBezTo>
                    <a:pt x="6" y="80"/>
                    <a:pt x="0" y="67"/>
                    <a:pt x="0" y="53"/>
                  </a:cubicBezTo>
                  <a:cubicBezTo>
                    <a:pt x="0" y="39"/>
                    <a:pt x="6" y="26"/>
                    <a:pt x="15" y="17"/>
                  </a:cubicBezTo>
                  <a:cubicBezTo>
                    <a:pt x="25" y="7"/>
                    <a:pt x="38" y="2"/>
                    <a:pt x="52" y="2"/>
                  </a:cubicBezTo>
                  <a:cubicBezTo>
                    <a:pt x="54" y="2"/>
                    <a:pt x="57" y="2"/>
                    <a:pt x="59" y="2"/>
                  </a:cubicBezTo>
                  <a:cubicBezTo>
                    <a:pt x="62" y="3"/>
                    <a:pt x="64" y="3"/>
                    <a:pt x="67" y="4"/>
                  </a:cubicBezTo>
                  <a:cubicBezTo>
                    <a:pt x="69" y="4"/>
                    <a:pt x="70" y="7"/>
                    <a:pt x="70" y="9"/>
                  </a:cubicBezTo>
                  <a:cubicBezTo>
                    <a:pt x="69" y="11"/>
                    <a:pt x="67" y="12"/>
                    <a:pt x="64" y="12"/>
                  </a:cubicBezTo>
                  <a:cubicBezTo>
                    <a:pt x="62" y="11"/>
                    <a:pt x="60" y="11"/>
                    <a:pt x="58" y="10"/>
                  </a:cubicBezTo>
                  <a:cubicBezTo>
                    <a:pt x="56" y="10"/>
                    <a:pt x="54" y="10"/>
                    <a:pt x="52" y="10"/>
                  </a:cubicBezTo>
                  <a:cubicBezTo>
                    <a:pt x="40" y="10"/>
                    <a:pt x="29" y="15"/>
                    <a:pt x="21" y="22"/>
                  </a:cubicBezTo>
                  <a:cubicBezTo>
                    <a:pt x="13" y="30"/>
                    <a:pt x="9" y="41"/>
                    <a:pt x="9" y="53"/>
                  </a:cubicBezTo>
                  <a:cubicBezTo>
                    <a:pt x="9" y="65"/>
                    <a:pt x="13" y="76"/>
                    <a:pt x="21" y="84"/>
                  </a:cubicBezTo>
                  <a:cubicBezTo>
                    <a:pt x="29" y="92"/>
                    <a:pt x="40" y="96"/>
                    <a:pt x="52" y="96"/>
                  </a:cubicBezTo>
                  <a:cubicBezTo>
                    <a:pt x="64" y="96"/>
                    <a:pt x="75" y="92"/>
                    <a:pt x="82" y="84"/>
                  </a:cubicBezTo>
                  <a:cubicBezTo>
                    <a:pt x="90" y="76"/>
                    <a:pt x="95" y="65"/>
                    <a:pt x="95" y="53"/>
                  </a:cubicBezTo>
                  <a:cubicBezTo>
                    <a:pt x="95" y="51"/>
                    <a:pt x="95" y="49"/>
                    <a:pt x="95" y="47"/>
                  </a:cubicBezTo>
                  <a:cubicBezTo>
                    <a:pt x="94" y="45"/>
                    <a:pt x="94" y="43"/>
                    <a:pt x="93" y="41"/>
                  </a:cubicBezTo>
                  <a:close/>
                  <a:moveTo>
                    <a:pt x="52" y="38"/>
                  </a:moveTo>
                  <a:cubicBezTo>
                    <a:pt x="52" y="38"/>
                    <a:pt x="52" y="38"/>
                    <a:pt x="52" y="38"/>
                  </a:cubicBezTo>
                  <a:cubicBezTo>
                    <a:pt x="54" y="38"/>
                    <a:pt x="57" y="39"/>
                    <a:pt x="59" y="40"/>
                  </a:cubicBezTo>
                  <a:cubicBezTo>
                    <a:pt x="68" y="31"/>
                    <a:pt x="68" y="31"/>
                    <a:pt x="68" y="31"/>
                  </a:cubicBezTo>
                  <a:cubicBezTo>
                    <a:pt x="63" y="28"/>
                    <a:pt x="58" y="26"/>
                    <a:pt x="52" y="26"/>
                  </a:cubicBezTo>
                  <a:cubicBezTo>
                    <a:pt x="44" y="26"/>
                    <a:pt x="38" y="29"/>
                    <a:pt x="33" y="34"/>
                  </a:cubicBezTo>
                  <a:cubicBezTo>
                    <a:pt x="33" y="34"/>
                    <a:pt x="33" y="34"/>
                    <a:pt x="33" y="34"/>
                  </a:cubicBezTo>
                  <a:cubicBezTo>
                    <a:pt x="33" y="34"/>
                    <a:pt x="33" y="34"/>
                    <a:pt x="33" y="34"/>
                  </a:cubicBezTo>
                  <a:cubicBezTo>
                    <a:pt x="28" y="39"/>
                    <a:pt x="25" y="46"/>
                    <a:pt x="25" y="53"/>
                  </a:cubicBezTo>
                  <a:cubicBezTo>
                    <a:pt x="25" y="61"/>
                    <a:pt x="28" y="67"/>
                    <a:pt x="33" y="72"/>
                  </a:cubicBezTo>
                  <a:cubicBezTo>
                    <a:pt x="38" y="77"/>
                    <a:pt x="44" y="80"/>
                    <a:pt x="52" y="80"/>
                  </a:cubicBezTo>
                  <a:cubicBezTo>
                    <a:pt x="59" y="80"/>
                    <a:pt x="66" y="77"/>
                    <a:pt x="71" y="72"/>
                  </a:cubicBezTo>
                  <a:cubicBezTo>
                    <a:pt x="71" y="72"/>
                    <a:pt x="71" y="72"/>
                    <a:pt x="71" y="72"/>
                  </a:cubicBezTo>
                  <a:cubicBezTo>
                    <a:pt x="76" y="67"/>
                    <a:pt x="79" y="61"/>
                    <a:pt x="79" y="53"/>
                  </a:cubicBezTo>
                  <a:cubicBezTo>
                    <a:pt x="79" y="47"/>
                    <a:pt x="77" y="42"/>
                    <a:pt x="74" y="37"/>
                  </a:cubicBezTo>
                  <a:cubicBezTo>
                    <a:pt x="65" y="46"/>
                    <a:pt x="65" y="46"/>
                    <a:pt x="65" y="46"/>
                  </a:cubicBezTo>
                  <a:cubicBezTo>
                    <a:pt x="66" y="48"/>
                    <a:pt x="67" y="51"/>
                    <a:pt x="67" y="53"/>
                  </a:cubicBezTo>
                  <a:cubicBezTo>
                    <a:pt x="67" y="57"/>
                    <a:pt x="65" y="61"/>
                    <a:pt x="62" y="64"/>
                  </a:cubicBezTo>
                  <a:cubicBezTo>
                    <a:pt x="62" y="64"/>
                    <a:pt x="62" y="64"/>
                    <a:pt x="62" y="64"/>
                  </a:cubicBezTo>
                  <a:cubicBezTo>
                    <a:pt x="60" y="66"/>
                    <a:pt x="56" y="68"/>
                    <a:pt x="52" y="68"/>
                  </a:cubicBezTo>
                  <a:cubicBezTo>
                    <a:pt x="48" y="68"/>
                    <a:pt x="44" y="66"/>
                    <a:pt x="41" y="64"/>
                  </a:cubicBezTo>
                  <a:cubicBezTo>
                    <a:pt x="39" y="61"/>
                    <a:pt x="37" y="57"/>
                    <a:pt x="37" y="53"/>
                  </a:cubicBezTo>
                  <a:cubicBezTo>
                    <a:pt x="37" y="49"/>
                    <a:pt x="39" y="45"/>
                    <a:pt x="41" y="43"/>
                  </a:cubicBezTo>
                  <a:cubicBezTo>
                    <a:pt x="41" y="43"/>
                    <a:pt x="41" y="43"/>
                    <a:pt x="41" y="43"/>
                  </a:cubicBezTo>
                  <a:cubicBezTo>
                    <a:pt x="44" y="40"/>
                    <a:pt x="48" y="38"/>
                    <a:pt x="52" y="38"/>
                  </a:cubicBezTo>
                  <a:close/>
                  <a:moveTo>
                    <a:pt x="55" y="44"/>
                  </a:moveTo>
                  <a:cubicBezTo>
                    <a:pt x="55" y="44"/>
                    <a:pt x="55" y="44"/>
                    <a:pt x="55" y="44"/>
                  </a:cubicBezTo>
                  <a:cubicBezTo>
                    <a:pt x="54" y="43"/>
                    <a:pt x="53" y="43"/>
                    <a:pt x="52" y="43"/>
                  </a:cubicBezTo>
                  <a:cubicBezTo>
                    <a:pt x="49" y="43"/>
                    <a:pt x="47" y="44"/>
                    <a:pt x="45" y="46"/>
                  </a:cubicBezTo>
                  <a:cubicBezTo>
                    <a:pt x="43" y="48"/>
                    <a:pt x="42" y="50"/>
                    <a:pt x="42" y="53"/>
                  </a:cubicBezTo>
                  <a:cubicBezTo>
                    <a:pt x="42" y="56"/>
                    <a:pt x="43" y="58"/>
                    <a:pt x="45" y="60"/>
                  </a:cubicBezTo>
                  <a:cubicBezTo>
                    <a:pt x="47" y="62"/>
                    <a:pt x="49" y="63"/>
                    <a:pt x="52" y="63"/>
                  </a:cubicBezTo>
                  <a:cubicBezTo>
                    <a:pt x="55" y="63"/>
                    <a:pt x="57" y="62"/>
                    <a:pt x="59" y="60"/>
                  </a:cubicBezTo>
                  <a:cubicBezTo>
                    <a:pt x="59" y="60"/>
                    <a:pt x="59" y="60"/>
                    <a:pt x="59" y="60"/>
                  </a:cubicBezTo>
                  <a:cubicBezTo>
                    <a:pt x="61" y="58"/>
                    <a:pt x="62" y="56"/>
                    <a:pt x="62" y="53"/>
                  </a:cubicBezTo>
                  <a:cubicBezTo>
                    <a:pt x="62" y="52"/>
                    <a:pt x="61" y="51"/>
                    <a:pt x="61" y="50"/>
                  </a:cubicBezTo>
                  <a:cubicBezTo>
                    <a:pt x="55" y="56"/>
                    <a:pt x="55" y="56"/>
                    <a:pt x="55" y="56"/>
                  </a:cubicBezTo>
                  <a:cubicBezTo>
                    <a:pt x="53" y="58"/>
                    <a:pt x="51" y="58"/>
                    <a:pt x="49" y="56"/>
                  </a:cubicBezTo>
                  <a:cubicBezTo>
                    <a:pt x="47" y="54"/>
                    <a:pt x="47" y="52"/>
                    <a:pt x="49" y="50"/>
                  </a:cubicBezTo>
                  <a:cubicBezTo>
                    <a:pt x="55" y="44"/>
                    <a:pt x="55" y="44"/>
                    <a:pt x="55" y="44"/>
                  </a:cubicBezTo>
                  <a:close/>
                  <a:moveTo>
                    <a:pt x="88" y="7"/>
                  </a:moveTo>
                  <a:cubicBezTo>
                    <a:pt x="88" y="7"/>
                    <a:pt x="88" y="7"/>
                    <a:pt x="88" y="7"/>
                  </a:cubicBezTo>
                  <a:cubicBezTo>
                    <a:pt x="78" y="17"/>
                    <a:pt x="78" y="17"/>
                    <a:pt x="78" y="17"/>
                  </a:cubicBezTo>
                  <a:cubicBezTo>
                    <a:pt x="80" y="22"/>
                    <a:pt x="80" y="22"/>
                    <a:pt x="80" y="22"/>
                  </a:cubicBezTo>
                  <a:cubicBezTo>
                    <a:pt x="89" y="12"/>
                    <a:pt x="89" y="12"/>
                    <a:pt x="89" y="12"/>
                  </a:cubicBezTo>
                  <a:cubicBezTo>
                    <a:pt x="88" y="7"/>
                    <a:pt x="88" y="7"/>
                    <a:pt x="88" y="7"/>
                  </a:cubicBezTo>
                  <a:close/>
                  <a:moveTo>
                    <a:pt x="93" y="16"/>
                  </a:moveTo>
                  <a:cubicBezTo>
                    <a:pt x="93" y="16"/>
                    <a:pt x="93" y="16"/>
                    <a:pt x="93" y="16"/>
                  </a:cubicBezTo>
                  <a:cubicBezTo>
                    <a:pt x="83" y="25"/>
                    <a:pt x="83" y="25"/>
                    <a:pt x="83" y="25"/>
                  </a:cubicBezTo>
                  <a:cubicBezTo>
                    <a:pt x="89" y="27"/>
                    <a:pt x="89" y="27"/>
                    <a:pt x="89" y="27"/>
                  </a:cubicBezTo>
                  <a:cubicBezTo>
                    <a:pt x="98" y="17"/>
                    <a:pt x="98" y="17"/>
                    <a:pt x="98" y="17"/>
                  </a:cubicBezTo>
                  <a:cubicBezTo>
                    <a:pt x="93" y="16"/>
                    <a:pt x="93" y="16"/>
                    <a:pt x="93"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4" name="Freeform 36"/>
            <p:cNvSpPr>
              <a:spLocks noEditPoints="1"/>
            </p:cNvSpPr>
            <p:nvPr/>
          </p:nvSpPr>
          <p:spPr bwMode="auto">
            <a:xfrm>
              <a:off x="4447241" y="3833624"/>
              <a:ext cx="322905" cy="319280"/>
            </a:xfrm>
            <a:custGeom>
              <a:avLst/>
              <a:gdLst>
                <a:gd name="T0" fmla="*/ 20 w 99"/>
                <a:gd name="T1" fmla="*/ 37 h 98"/>
                <a:gd name="T2" fmla="*/ 21 w 99"/>
                <a:gd name="T3" fmla="*/ 28 h 98"/>
                <a:gd name="T4" fmla="*/ 25 w 99"/>
                <a:gd name="T5" fmla="*/ 24 h 98"/>
                <a:gd name="T6" fmla="*/ 29 w 99"/>
                <a:gd name="T7" fmla="*/ 21 h 98"/>
                <a:gd name="T8" fmla="*/ 37 w 99"/>
                <a:gd name="T9" fmla="*/ 19 h 98"/>
                <a:gd name="T10" fmla="*/ 32 w 99"/>
                <a:gd name="T11" fmla="*/ 25 h 98"/>
                <a:gd name="T12" fmla="*/ 25 w 99"/>
                <a:gd name="T13" fmla="*/ 31 h 98"/>
                <a:gd name="T14" fmla="*/ 79 w 99"/>
                <a:gd name="T15" fmla="*/ 73 h 98"/>
                <a:gd name="T16" fmla="*/ 97 w 99"/>
                <a:gd name="T17" fmla="*/ 91 h 98"/>
                <a:gd name="T18" fmla="*/ 91 w 99"/>
                <a:gd name="T19" fmla="*/ 96 h 98"/>
                <a:gd name="T20" fmla="*/ 62 w 99"/>
                <a:gd name="T21" fmla="*/ 86 h 98"/>
                <a:gd name="T22" fmla="*/ 28 w 99"/>
                <a:gd name="T23" fmla="*/ 86 h 98"/>
                <a:gd name="T24" fmla="*/ 14 w 99"/>
                <a:gd name="T25" fmla="*/ 76 h 98"/>
                <a:gd name="T26" fmla="*/ 4 w 99"/>
                <a:gd name="T27" fmla="*/ 62 h 98"/>
                <a:gd name="T28" fmla="*/ 0 w 99"/>
                <a:gd name="T29" fmla="*/ 45 h 98"/>
                <a:gd name="T30" fmla="*/ 14 w 99"/>
                <a:gd name="T31" fmla="*/ 13 h 98"/>
                <a:gd name="T32" fmla="*/ 62 w 99"/>
                <a:gd name="T33" fmla="*/ 3 h 98"/>
                <a:gd name="T34" fmla="*/ 77 w 99"/>
                <a:gd name="T35" fmla="*/ 13 h 98"/>
                <a:gd name="T36" fmla="*/ 86 w 99"/>
                <a:gd name="T37" fmla="*/ 28 h 98"/>
                <a:gd name="T38" fmla="*/ 90 w 99"/>
                <a:gd name="T39" fmla="*/ 45 h 98"/>
                <a:gd name="T40" fmla="*/ 79 w 99"/>
                <a:gd name="T41" fmla="*/ 73 h 98"/>
                <a:gd name="T42" fmla="*/ 59 w 99"/>
                <a:gd name="T43" fmla="*/ 11 h 98"/>
                <a:gd name="T44" fmla="*/ 19 w 99"/>
                <a:gd name="T45" fmla="*/ 19 h 98"/>
                <a:gd name="T46" fmla="*/ 9 w 99"/>
                <a:gd name="T47" fmla="*/ 45 h 98"/>
                <a:gd name="T48" fmla="*/ 11 w 99"/>
                <a:gd name="T49" fmla="*/ 58 h 98"/>
                <a:gd name="T50" fmla="*/ 19 w 99"/>
                <a:gd name="T51" fmla="*/ 70 h 98"/>
                <a:gd name="T52" fmla="*/ 31 w 99"/>
                <a:gd name="T53" fmla="*/ 78 h 98"/>
                <a:gd name="T54" fmla="*/ 45 w 99"/>
                <a:gd name="T55" fmla="*/ 81 h 98"/>
                <a:gd name="T56" fmla="*/ 71 w 99"/>
                <a:gd name="T57" fmla="*/ 70 h 98"/>
                <a:gd name="T58" fmla="*/ 71 w 99"/>
                <a:gd name="T59" fmla="*/ 70 h 98"/>
                <a:gd name="T60" fmla="*/ 81 w 99"/>
                <a:gd name="T61" fmla="*/ 45 h 98"/>
                <a:gd name="T62" fmla="*/ 79 w 99"/>
                <a:gd name="T63" fmla="*/ 31 h 98"/>
                <a:gd name="T64" fmla="*/ 71 w 99"/>
                <a:gd name="T65" fmla="*/ 19 h 98"/>
                <a:gd name="T66" fmla="*/ 69 w 99"/>
                <a:gd name="T67" fmla="*/ 45 h 98"/>
                <a:gd name="T68" fmla="*/ 71 w 99"/>
                <a:gd name="T69" fmla="*/ 42 h 98"/>
                <a:gd name="T70" fmla="*/ 72 w 99"/>
                <a:gd name="T71" fmla="*/ 56 h 98"/>
                <a:gd name="T72" fmla="*/ 65 w 99"/>
                <a:gd name="T73" fmla="*/ 65 h 98"/>
                <a:gd name="T74" fmla="*/ 45 w 99"/>
                <a:gd name="T75" fmla="*/ 73 h 98"/>
                <a:gd name="T76" fmla="*/ 45 w 99"/>
                <a:gd name="T77" fmla="*/ 69 h 98"/>
                <a:gd name="T78" fmla="*/ 62 w 99"/>
                <a:gd name="T79" fmla="*/ 61 h 98"/>
                <a:gd name="T80" fmla="*/ 67 w 99"/>
                <a:gd name="T81" fmla="*/ 5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 h="98">
                  <a:moveTo>
                    <a:pt x="23" y="35"/>
                  </a:moveTo>
                  <a:cubicBezTo>
                    <a:pt x="22" y="36"/>
                    <a:pt x="21" y="37"/>
                    <a:pt x="20" y="37"/>
                  </a:cubicBezTo>
                  <a:cubicBezTo>
                    <a:pt x="19" y="36"/>
                    <a:pt x="18" y="35"/>
                    <a:pt x="18" y="33"/>
                  </a:cubicBezTo>
                  <a:cubicBezTo>
                    <a:pt x="19" y="32"/>
                    <a:pt x="20" y="30"/>
                    <a:pt x="21" y="28"/>
                  </a:cubicBezTo>
                  <a:cubicBezTo>
                    <a:pt x="22" y="27"/>
                    <a:pt x="23" y="25"/>
                    <a:pt x="25" y="24"/>
                  </a:cubicBezTo>
                  <a:cubicBezTo>
                    <a:pt x="25" y="24"/>
                    <a:pt x="25" y="24"/>
                    <a:pt x="25" y="24"/>
                  </a:cubicBezTo>
                  <a:cubicBezTo>
                    <a:pt x="25" y="24"/>
                    <a:pt x="25" y="24"/>
                    <a:pt x="25" y="24"/>
                  </a:cubicBezTo>
                  <a:cubicBezTo>
                    <a:pt x="26" y="23"/>
                    <a:pt x="27" y="22"/>
                    <a:pt x="29" y="21"/>
                  </a:cubicBezTo>
                  <a:cubicBezTo>
                    <a:pt x="30" y="20"/>
                    <a:pt x="32" y="19"/>
                    <a:pt x="34" y="18"/>
                  </a:cubicBezTo>
                  <a:cubicBezTo>
                    <a:pt x="35" y="17"/>
                    <a:pt x="37" y="18"/>
                    <a:pt x="37" y="19"/>
                  </a:cubicBezTo>
                  <a:cubicBezTo>
                    <a:pt x="38" y="21"/>
                    <a:pt x="37" y="22"/>
                    <a:pt x="36" y="22"/>
                  </a:cubicBezTo>
                  <a:cubicBezTo>
                    <a:pt x="34" y="23"/>
                    <a:pt x="33" y="24"/>
                    <a:pt x="32" y="25"/>
                  </a:cubicBezTo>
                  <a:cubicBezTo>
                    <a:pt x="30" y="26"/>
                    <a:pt x="29" y="26"/>
                    <a:pt x="28" y="28"/>
                  </a:cubicBezTo>
                  <a:cubicBezTo>
                    <a:pt x="27" y="29"/>
                    <a:pt x="26" y="30"/>
                    <a:pt x="25" y="31"/>
                  </a:cubicBezTo>
                  <a:cubicBezTo>
                    <a:pt x="24" y="32"/>
                    <a:pt x="24" y="34"/>
                    <a:pt x="23" y="35"/>
                  </a:cubicBezTo>
                  <a:close/>
                  <a:moveTo>
                    <a:pt x="79" y="73"/>
                  </a:moveTo>
                  <a:cubicBezTo>
                    <a:pt x="79" y="73"/>
                    <a:pt x="79" y="73"/>
                    <a:pt x="79" y="73"/>
                  </a:cubicBezTo>
                  <a:cubicBezTo>
                    <a:pt x="97" y="91"/>
                    <a:pt x="97" y="91"/>
                    <a:pt x="97" y="91"/>
                  </a:cubicBezTo>
                  <a:cubicBezTo>
                    <a:pt x="99" y="92"/>
                    <a:pt x="99" y="95"/>
                    <a:pt x="97" y="96"/>
                  </a:cubicBezTo>
                  <a:cubicBezTo>
                    <a:pt x="95" y="98"/>
                    <a:pt x="93" y="98"/>
                    <a:pt x="91" y="96"/>
                  </a:cubicBezTo>
                  <a:cubicBezTo>
                    <a:pt x="74" y="79"/>
                    <a:pt x="74" y="79"/>
                    <a:pt x="74" y="79"/>
                  </a:cubicBezTo>
                  <a:cubicBezTo>
                    <a:pt x="70" y="82"/>
                    <a:pt x="66" y="84"/>
                    <a:pt x="62" y="86"/>
                  </a:cubicBezTo>
                  <a:cubicBezTo>
                    <a:pt x="57" y="88"/>
                    <a:pt x="51" y="89"/>
                    <a:pt x="45" y="89"/>
                  </a:cubicBezTo>
                  <a:cubicBezTo>
                    <a:pt x="39" y="89"/>
                    <a:pt x="33" y="88"/>
                    <a:pt x="28" y="86"/>
                  </a:cubicBezTo>
                  <a:cubicBezTo>
                    <a:pt x="28" y="86"/>
                    <a:pt x="28" y="86"/>
                    <a:pt x="28" y="86"/>
                  </a:cubicBezTo>
                  <a:cubicBezTo>
                    <a:pt x="23" y="83"/>
                    <a:pt x="18" y="80"/>
                    <a:pt x="14" y="76"/>
                  </a:cubicBezTo>
                  <a:cubicBezTo>
                    <a:pt x="14" y="76"/>
                    <a:pt x="14" y="76"/>
                    <a:pt x="14" y="76"/>
                  </a:cubicBezTo>
                  <a:cubicBezTo>
                    <a:pt x="9" y="72"/>
                    <a:pt x="6" y="67"/>
                    <a:pt x="4" y="62"/>
                  </a:cubicBezTo>
                  <a:cubicBezTo>
                    <a:pt x="4" y="61"/>
                    <a:pt x="4" y="61"/>
                    <a:pt x="4" y="61"/>
                  </a:cubicBezTo>
                  <a:cubicBezTo>
                    <a:pt x="2" y="56"/>
                    <a:pt x="0" y="50"/>
                    <a:pt x="0" y="45"/>
                  </a:cubicBezTo>
                  <a:cubicBezTo>
                    <a:pt x="0" y="39"/>
                    <a:pt x="2" y="33"/>
                    <a:pt x="4" y="28"/>
                  </a:cubicBezTo>
                  <a:cubicBezTo>
                    <a:pt x="6" y="22"/>
                    <a:pt x="9" y="17"/>
                    <a:pt x="14" y="13"/>
                  </a:cubicBezTo>
                  <a:cubicBezTo>
                    <a:pt x="22" y="5"/>
                    <a:pt x="33" y="0"/>
                    <a:pt x="45" y="0"/>
                  </a:cubicBezTo>
                  <a:cubicBezTo>
                    <a:pt x="51" y="0"/>
                    <a:pt x="57" y="1"/>
                    <a:pt x="62" y="3"/>
                  </a:cubicBezTo>
                  <a:cubicBezTo>
                    <a:pt x="62" y="3"/>
                    <a:pt x="62" y="3"/>
                    <a:pt x="62" y="3"/>
                  </a:cubicBezTo>
                  <a:cubicBezTo>
                    <a:pt x="68" y="6"/>
                    <a:pt x="72" y="9"/>
                    <a:pt x="77" y="13"/>
                  </a:cubicBezTo>
                  <a:cubicBezTo>
                    <a:pt x="77" y="13"/>
                    <a:pt x="77" y="13"/>
                    <a:pt x="77" y="13"/>
                  </a:cubicBezTo>
                  <a:cubicBezTo>
                    <a:pt x="81" y="17"/>
                    <a:pt x="84" y="22"/>
                    <a:pt x="86" y="28"/>
                  </a:cubicBezTo>
                  <a:cubicBezTo>
                    <a:pt x="86" y="28"/>
                    <a:pt x="86" y="28"/>
                    <a:pt x="86" y="28"/>
                  </a:cubicBezTo>
                  <a:cubicBezTo>
                    <a:pt x="88" y="33"/>
                    <a:pt x="90" y="39"/>
                    <a:pt x="90" y="45"/>
                  </a:cubicBezTo>
                  <a:cubicBezTo>
                    <a:pt x="90" y="51"/>
                    <a:pt x="88" y="56"/>
                    <a:pt x="86" y="62"/>
                  </a:cubicBezTo>
                  <a:cubicBezTo>
                    <a:pt x="85" y="66"/>
                    <a:pt x="82" y="70"/>
                    <a:pt x="79" y="73"/>
                  </a:cubicBezTo>
                  <a:close/>
                  <a:moveTo>
                    <a:pt x="59" y="11"/>
                  </a:moveTo>
                  <a:cubicBezTo>
                    <a:pt x="59" y="11"/>
                    <a:pt x="59" y="11"/>
                    <a:pt x="59" y="11"/>
                  </a:cubicBezTo>
                  <a:cubicBezTo>
                    <a:pt x="55" y="9"/>
                    <a:pt x="50" y="8"/>
                    <a:pt x="45" y="8"/>
                  </a:cubicBezTo>
                  <a:cubicBezTo>
                    <a:pt x="35" y="8"/>
                    <a:pt x="26" y="12"/>
                    <a:pt x="19" y="19"/>
                  </a:cubicBezTo>
                  <a:cubicBezTo>
                    <a:pt x="16" y="22"/>
                    <a:pt x="13" y="26"/>
                    <a:pt x="11" y="31"/>
                  </a:cubicBezTo>
                  <a:cubicBezTo>
                    <a:pt x="10" y="35"/>
                    <a:pt x="9" y="40"/>
                    <a:pt x="9" y="45"/>
                  </a:cubicBezTo>
                  <a:cubicBezTo>
                    <a:pt x="9" y="49"/>
                    <a:pt x="10" y="54"/>
                    <a:pt x="11" y="58"/>
                  </a:cubicBezTo>
                  <a:cubicBezTo>
                    <a:pt x="11" y="58"/>
                    <a:pt x="11" y="58"/>
                    <a:pt x="11" y="58"/>
                  </a:cubicBezTo>
                  <a:cubicBezTo>
                    <a:pt x="13" y="63"/>
                    <a:pt x="16" y="67"/>
                    <a:pt x="19" y="70"/>
                  </a:cubicBezTo>
                  <a:cubicBezTo>
                    <a:pt x="19" y="70"/>
                    <a:pt x="19" y="70"/>
                    <a:pt x="19" y="70"/>
                  </a:cubicBezTo>
                  <a:cubicBezTo>
                    <a:pt x="19" y="70"/>
                    <a:pt x="19" y="70"/>
                    <a:pt x="19" y="70"/>
                  </a:cubicBezTo>
                  <a:cubicBezTo>
                    <a:pt x="23" y="74"/>
                    <a:pt x="27" y="76"/>
                    <a:pt x="31" y="78"/>
                  </a:cubicBezTo>
                  <a:cubicBezTo>
                    <a:pt x="31" y="78"/>
                    <a:pt x="31" y="78"/>
                    <a:pt x="31" y="78"/>
                  </a:cubicBezTo>
                  <a:cubicBezTo>
                    <a:pt x="35" y="80"/>
                    <a:pt x="40" y="81"/>
                    <a:pt x="45" y="81"/>
                  </a:cubicBezTo>
                  <a:cubicBezTo>
                    <a:pt x="50" y="81"/>
                    <a:pt x="55" y="80"/>
                    <a:pt x="59" y="78"/>
                  </a:cubicBezTo>
                  <a:cubicBezTo>
                    <a:pt x="63" y="76"/>
                    <a:pt x="67" y="74"/>
                    <a:pt x="71" y="70"/>
                  </a:cubicBezTo>
                  <a:cubicBezTo>
                    <a:pt x="71" y="70"/>
                    <a:pt x="71" y="70"/>
                    <a:pt x="71" y="70"/>
                  </a:cubicBezTo>
                  <a:cubicBezTo>
                    <a:pt x="71" y="70"/>
                    <a:pt x="71" y="70"/>
                    <a:pt x="71" y="70"/>
                  </a:cubicBezTo>
                  <a:cubicBezTo>
                    <a:pt x="74" y="67"/>
                    <a:pt x="77" y="63"/>
                    <a:pt x="79" y="58"/>
                  </a:cubicBezTo>
                  <a:cubicBezTo>
                    <a:pt x="80" y="54"/>
                    <a:pt x="81" y="49"/>
                    <a:pt x="81" y="45"/>
                  </a:cubicBezTo>
                  <a:cubicBezTo>
                    <a:pt x="81" y="40"/>
                    <a:pt x="81" y="35"/>
                    <a:pt x="79" y="31"/>
                  </a:cubicBezTo>
                  <a:cubicBezTo>
                    <a:pt x="79" y="31"/>
                    <a:pt x="79" y="31"/>
                    <a:pt x="79" y="31"/>
                  </a:cubicBezTo>
                  <a:cubicBezTo>
                    <a:pt x="77" y="26"/>
                    <a:pt x="74" y="22"/>
                    <a:pt x="71" y="19"/>
                  </a:cubicBezTo>
                  <a:cubicBezTo>
                    <a:pt x="71" y="19"/>
                    <a:pt x="71" y="19"/>
                    <a:pt x="71" y="19"/>
                  </a:cubicBezTo>
                  <a:cubicBezTo>
                    <a:pt x="67" y="15"/>
                    <a:pt x="63" y="13"/>
                    <a:pt x="59" y="11"/>
                  </a:cubicBezTo>
                  <a:close/>
                  <a:moveTo>
                    <a:pt x="69" y="45"/>
                  </a:moveTo>
                  <a:cubicBezTo>
                    <a:pt x="69" y="45"/>
                    <a:pt x="69" y="45"/>
                    <a:pt x="69" y="45"/>
                  </a:cubicBezTo>
                  <a:cubicBezTo>
                    <a:pt x="69" y="43"/>
                    <a:pt x="70" y="42"/>
                    <a:pt x="71" y="42"/>
                  </a:cubicBezTo>
                  <a:cubicBezTo>
                    <a:pt x="73" y="42"/>
                    <a:pt x="74" y="43"/>
                    <a:pt x="74" y="45"/>
                  </a:cubicBezTo>
                  <a:cubicBezTo>
                    <a:pt x="74" y="48"/>
                    <a:pt x="73" y="52"/>
                    <a:pt x="72" y="56"/>
                  </a:cubicBezTo>
                  <a:cubicBezTo>
                    <a:pt x="72" y="56"/>
                    <a:pt x="72" y="56"/>
                    <a:pt x="72" y="56"/>
                  </a:cubicBezTo>
                  <a:cubicBezTo>
                    <a:pt x="70" y="59"/>
                    <a:pt x="68" y="62"/>
                    <a:pt x="65" y="65"/>
                  </a:cubicBezTo>
                  <a:cubicBezTo>
                    <a:pt x="63" y="68"/>
                    <a:pt x="59" y="70"/>
                    <a:pt x="56" y="71"/>
                  </a:cubicBezTo>
                  <a:cubicBezTo>
                    <a:pt x="53" y="73"/>
                    <a:pt x="49" y="73"/>
                    <a:pt x="45" y="73"/>
                  </a:cubicBezTo>
                  <a:cubicBezTo>
                    <a:pt x="44" y="73"/>
                    <a:pt x="43" y="72"/>
                    <a:pt x="43" y="71"/>
                  </a:cubicBezTo>
                  <a:cubicBezTo>
                    <a:pt x="43" y="70"/>
                    <a:pt x="44" y="69"/>
                    <a:pt x="45" y="69"/>
                  </a:cubicBezTo>
                  <a:cubicBezTo>
                    <a:pt x="48" y="69"/>
                    <a:pt x="51" y="68"/>
                    <a:pt x="54" y="67"/>
                  </a:cubicBezTo>
                  <a:cubicBezTo>
                    <a:pt x="57" y="65"/>
                    <a:pt x="60" y="64"/>
                    <a:pt x="62" y="61"/>
                  </a:cubicBezTo>
                  <a:cubicBezTo>
                    <a:pt x="64" y="59"/>
                    <a:pt x="66" y="57"/>
                    <a:pt x="67" y="54"/>
                  </a:cubicBezTo>
                  <a:cubicBezTo>
                    <a:pt x="67" y="54"/>
                    <a:pt x="67" y="54"/>
                    <a:pt x="67" y="54"/>
                  </a:cubicBezTo>
                  <a:cubicBezTo>
                    <a:pt x="68" y="51"/>
                    <a:pt x="69" y="48"/>
                    <a:pt x="69"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5" name="Freeform 37"/>
            <p:cNvSpPr>
              <a:spLocks noEditPoints="1"/>
            </p:cNvSpPr>
            <p:nvPr/>
          </p:nvSpPr>
          <p:spPr bwMode="auto">
            <a:xfrm>
              <a:off x="4876045" y="2756054"/>
              <a:ext cx="305545" cy="343573"/>
            </a:xfrm>
            <a:custGeom>
              <a:avLst/>
              <a:gdLst>
                <a:gd name="T0" fmla="*/ 21 w 94"/>
                <a:gd name="T1" fmla="*/ 79 h 106"/>
                <a:gd name="T2" fmla="*/ 71 w 94"/>
                <a:gd name="T3" fmla="*/ 76 h 106"/>
                <a:gd name="T4" fmla="*/ 71 w 94"/>
                <a:gd name="T5" fmla="*/ 81 h 106"/>
                <a:gd name="T6" fmla="*/ 11 w 94"/>
                <a:gd name="T7" fmla="*/ 0 h 106"/>
                <a:gd name="T8" fmla="*/ 60 w 94"/>
                <a:gd name="T9" fmla="*/ 0 h 106"/>
                <a:gd name="T10" fmla="*/ 92 w 94"/>
                <a:gd name="T11" fmla="*/ 31 h 106"/>
                <a:gd name="T12" fmla="*/ 94 w 94"/>
                <a:gd name="T13" fmla="*/ 34 h 106"/>
                <a:gd name="T14" fmla="*/ 90 w 94"/>
                <a:gd name="T15" fmla="*/ 103 h 106"/>
                <a:gd name="T16" fmla="*/ 90 w 94"/>
                <a:gd name="T17" fmla="*/ 103 h 106"/>
                <a:gd name="T18" fmla="*/ 11 w 94"/>
                <a:gd name="T19" fmla="*/ 106 h 106"/>
                <a:gd name="T20" fmla="*/ 4 w 94"/>
                <a:gd name="T21" fmla="*/ 103 h 106"/>
                <a:gd name="T22" fmla="*/ 0 w 94"/>
                <a:gd name="T23" fmla="*/ 11 h 106"/>
                <a:gd name="T24" fmla="*/ 11 w 94"/>
                <a:gd name="T25" fmla="*/ 0 h 106"/>
                <a:gd name="T26" fmla="*/ 57 w 94"/>
                <a:gd name="T27" fmla="*/ 8 h 106"/>
                <a:gd name="T28" fmla="*/ 9 w 94"/>
                <a:gd name="T29" fmla="*/ 9 h 106"/>
                <a:gd name="T30" fmla="*/ 9 w 94"/>
                <a:gd name="T31" fmla="*/ 95 h 106"/>
                <a:gd name="T32" fmla="*/ 11 w 94"/>
                <a:gd name="T33" fmla="*/ 98 h 106"/>
                <a:gd name="T34" fmla="*/ 84 w 94"/>
                <a:gd name="T35" fmla="*/ 97 h 106"/>
                <a:gd name="T36" fmla="*/ 85 w 94"/>
                <a:gd name="T37" fmla="*/ 95 h 106"/>
                <a:gd name="T38" fmla="*/ 67 w 94"/>
                <a:gd name="T39" fmla="*/ 36 h 106"/>
                <a:gd name="T40" fmla="*/ 60 w 94"/>
                <a:gd name="T41" fmla="*/ 33 h 106"/>
                <a:gd name="T42" fmla="*/ 57 w 94"/>
                <a:gd name="T43" fmla="*/ 8 h 106"/>
                <a:gd name="T44" fmla="*/ 81 w 94"/>
                <a:gd name="T45" fmla="*/ 31 h 106"/>
                <a:gd name="T46" fmla="*/ 62 w 94"/>
                <a:gd name="T47" fmla="*/ 27 h 106"/>
                <a:gd name="T48" fmla="*/ 64 w 94"/>
                <a:gd name="T49" fmla="*/ 30 h 106"/>
                <a:gd name="T50" fmla="*/ 81 w 94"/>
                <a:gd name="T51" fmla="*/ 31 h 106"/>
                <a:gd name="T52" fmla="*/ 23 w 94"/>
                <a:gd name="T53" fmla="*/ 47 h 106"/>
                <a:gd name="T54" fmla="*/ 23 w 94"/>
                <a:gd name="T55" fmla="*/ 42 h 106"/>
                <a:gd name="T56" fmla="*/ 73 w 94"/>
                <a:gd name="T57" fmla="*/ 44 h 106"/>
                <a:gd name="T58" fmla="*/ 23 w 94"/>
                <a:gd name="T59" fmla="*/ 47 h 106"/>
                <a:gd name="T60" fmla="*/ 23 w 94"/>
                <a:gd name="T61" fmla="*/ 64 h 106"/>
                <a:gd name="T62" fmla="*/ 23 w 94"/>
                <a:gd name="T63" fmla="*/ 59 h 106"/>
                <a:gd name="T64" fmla="*/ 73 w 94"/>
                <a:gd name="T65" fmla="*/ 62 h 106"/>
                <a:gd name="T66" fmla="*/ 23 w 94"/>
                <a:gd name="T67" fmla="*/ 6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05">
                  <a:moveTo>
                    <a:pt x="23" y="81"/>
                  </a:moveTo>
                  <a:cubicBezTo>
                    <a:pt x="22" y="81"/>
                    <a:pt x="21" y="80"/>
                    <a:pt x="21" y="79"/>
                  </a:cubicBezTo>
                  <a:cubicBezTo>
                    <a:pt x="21" y="78"/>
                    <a:pt x="22" y="76"/>
                    <a:pt x="23" y="76"/>
                  </a:cubicBezTo>
                  <a:cubicBezTo>
                    <a:pt x="71" y="76"/>
                    <a:pt x="71" y="76"/>
                    <a:pt x="71" y="76"/>
                  </a:cubicBezTo>
                  <a:cubicBezTo>
                    <a:pt x="72" y="76"/>
                    <a:pt x="73" y="78"/>
                    <a:pt x="73" y="79"/>
                  </a:cubicBezTo>
                  <a:cubicBezTo>
                    <a:pt x="73" y="80"/>
                    <a:pt x="72" y="81"/>
                    <a:pt x="71" y="81"/>
                  </a:cubicBezTo>
                  <a:cubicBezTo>
                    <a:pt x="23" y="81"/>
                    <a:pt x="23" y="81"/>
                    <a:pt x="23" y="81"/>
                  </a:cubicBezTo>
                  <a:close/>
                  <a:moveTo>
                    <a:pt x="11" y="0"/>
                  </a:moveTo>
                  <a:cubicBezTo>
                    <a:pt x="11" y="0"/>
                    <a:pt x="11" y="0"/>
                    <a:pt x="11" y="0"/>
                  </a:cubicBezTo>
                  <a:cubicBezTo>
                    <a:pt x="60" y="0"/>
                    <a:pt x="60" y="0"/>
                    <a:pt x="60" y="0"/>
                  </a:cubicBezTo>
                  <a:cubicBezTo>
                    <a:pt x="61" y="0"/>
                    <a:pt x="62" y="0"/>
                    <a:pt x="63" y="1"/>
                  </a:cubicBezTo>
                  <a:cubicBezTo>
                    <a:pt x="92" y="31"/>
                    <a:pt x="92" y="31"/>
                    <a:pt x="92" y="31"/>
                  </a:cubicBezTo>
                  <a:cubicBezTo>
                    <a:pt x="93" y="32"/>
                    <a:pt x="94" y="33"/>
                    <a:pt x="94" y="34"/>
                  </a:cubicBezTo>
                  <a:cubicBezTo>
                    <a:pt x="94" y="34"/>
                    <a:pt x="94" y="34"/>
                    <a:pt x="94" y="34"/>
                  </a:cubicBezTo>
                  <a:cubicBezTo>
                    <a:pt x="94" y="95"/>
                    <a:pt x="94" y="95"/>
                    <a:pt x="94" y="95"/>
                  </a:cubicBezTo>
                  <a:cubicBezTo>
                    <a:pt x="94" y="98"/>
                    <a:pt x="92" y="101"/>
                    <a:pt x="90" y="103"/>
                  </a:cubicBezTo>
                  <a:cubicBezTo>
                    <a:pt x="90" y="103"/>
                    <a:pt x="90" y="103"/>
                    <a:pt x="90" y="103"/>
                  </a:cubicBezTo>
                  <a:cubicBezTo>
                    <a:pt x="90" y="103"/>
                    <a:pt x="90" y="103"/>
                    <a:pt x="90" y="103"/>
                  </a:cubicBezTo>
                  <a:cubicBezTo>
                    <a:pt x="88" y="105"/>
                    <a:pt x="86" y="106"/>
                    <a:pt x="83" y="106"/>
                  </a:cubicBezTo>
                  <a:cubicBezTo>
                    <a:pt x="11" y="106"/>
                    <a:pt x="11" y="106"/>
                    <a:pt x="11" y="106"/>
                  </a:cubicBezTo>
                  <a:cubicBezTo>
                    <a:pt x="8" y="106"/>
                    <a:pt x="6" y="105"/>
                    <a:pt x="4" y="103"/>
                  </a:cubicBezTo>
                  <a:cubicBezTo>
                    <a:pt x="4" y="103"/>
                    <a:pt x="4" y="103"/>
                    <a:pt x="4" y="103"/>
                  </a:cubicBezTo>
                  <a:cubicBezTo>
                    <a:pt x="2" y="101"/>
                    <a:pt x="0" y="98"/>
                    <a:pt x="0" y="95"/>
                  </a:cubicBezTo>
                  <a:cubicBezTo>
                    <a:pt x="0" y="11"/>
                    <a:pt x="0" y="11"/>
                    <a:pt x="0" y="11"/>
                  </a:cubicBezTo>
                  <a:cubicBezTo>
                    <a:pt x="0" y="8"/>
                    <a:pt x="2" y="5"/>
                    <a:pt x="4" y="3"/>
                  </a:cubicBezTo>
                  <a:cubicBezTo>
                    <a:pt x="6" y="1"/>
                    <a:pt x="8" y="0"/>
                    <a:pt x="11" y="0"/>
                  </a:cubicBezTo>
                  <a:close/>
                  <a:moveTo>
                    <a:pt x="57" y="8"/>
                  </a:moveTo>
                  <a:cubicBezTo>
                    <a:pt x="57" y="8"/>
                    <a:pt x="57" y="8"/>
                    <a:pt x="57" y="8"/>
                  </a:cubicBezTo>
                  <a:cubicBezTo>
                    <a:pt x="11" y="8"/>
                    <a:pt x="11" y="8"/>
                    <a:pt x="11" y="8"/>
                  </a:cubicBezTo>
                  <a:cubicBezTo>
                    <a:pt x="11" y="8"/>
                    <a:pt x="10" y="9"/>
                    <a:pt x="9" y="9"/>
                  </a:cubicBezTo>
                  <a:cubicBezTo>
                    <a:pt x="9" y="10"/>
                    <a:pt x="9" y="10"/>
                    <a:pt x="9" y="11"/>
                  </a:cubicBezTo>
                  <a:cubicBezTo>
                    <a:pt x="9" y="95"/>
                    <a:pt x="9" y="95"/>
                    <a:pt x="9" y="95"/>
                  </a:cubicBezTo>
                  <a:cubicBezTo>
                    <a:pt x="9" y="96"/>
                    <a:pt x="9" y="97"/>
                    <a:pt x="9" y="97"/>
                  </a:cubicBezTo>
                  <a:cubicBezTo>
                    <a:pt x="10" y="98"/>
                    <a:pt x="11" y="98"/>
                    <a:pt x="11" y="98"/>
                  </a:cubicBezTo>
                  <a:cubicBezTo>
                    <a:pt x="83" y="98"/>
                    <a:pt x="83" y="98"/>
                    <a:pt x="83" y="98"/>
                  </a:cubicBezTo>
                  <a:cubicBezTo>
                    <a:pt x="83" y="98"/>
                    <a:pt x="84" y="98"/>
                    <a:pt x="84" y="97"/>
                  </a:cubicBezTo>
                  <a:cubicBezTo>
                    <a:pt x="85" y="97"/>
                    <a:pt x="85" y="97"/>
                    <a:pt x="85" y="97"/>
                  </a:cubicBezTo>
                  <a:cubicBezTo>
                    <a:pt x="85" y="97"/>
                    <a:pt x="85" y="96"/>
                    <a:pt x="85" y="95"/>
                  </a:cubicBezTo>
                  <a:cubicBezTo>
                    <a:pt x="85" y="36"/>
                    <a:pt x="85" y="36"/>
                    <a:pt x="85" y="36"/>
                  </a:cubicBezTo>
                  <a:cubicBezTo>
                    <a:pt x="67" y="36"/>
                    <a:pt x="67" y="36"/>
                    <a:pt x="67" y="36"/>
                  </a:cubicBezTo>
                  <a:cubicBezTo>
                    <a:pt x="64" y="36"/>
                    <a:pt x="62" y="35"/>
                    <a:pt x="60" y="33"/>
                  </a:cubicBezTo>
                  <a:cubicBezTo>
                    <a:pt x="60" y="33"/>
                    <a:pt x="60" y="33"/>
                    <a:pt x="60" y="33"/>
                  </a:cubicBezTo>
                  <a:cubicBezTo>
                    <a:pt x="58" y="32"/>
                    <a:pt x="57" y="29"/>
                    <a:pt x="57" y="27"/>
                  </a:cubicBezTo>
                  <a:cubicBezTo>
                    <a:pt x="57" y="8"/>
                    <a:pt x="57" y="8"/>
                    <a:pt x="57" y="8"/>
                  </a:cubicBezTo>
                  <a:close/>
                  <a:moveTo>
                    <a:pt x="81" y="31"/>
                  </a:moveTo>
                  <a:cubicBezTo>
                    <a:pt x="81" y="31"/>
                    <a:pt x="81" y="31"/>
                    <a:pt x="81" y="31"/>
                  </a:cubicBezTo>
                  <a:cubicBezTo>
                    <a:pt x="62" y="12"/>
                    <a:pt x="62" y="12"/>
                    <a:pt x="62" y="12"/>
                  </a:cubicBezTo>
                  <a:cubicBezTo>
                    <a:pt x="62" y="27"/>
                    <a:pt x="62" y="27"/>
                    <a:pt x="62" y="27"/>
                  </a:cubicBezTo>
                  <a:cubicBezTo>
                    <a:pt x="62" y="28"/>
                    <a:pt x="63" y="29"/>
                    <a:pt x="63" y="30"/>
                  </a:cubicBezTo>
                  <a:cubicBezTo>
                    <a:pt x="64" y="30"/>
                    <a:pt x="64" y="30"/>
                    <a:pt x="64" y="30"/>
                  </a:cubicBezTo>
                  <a:cubicBezTo>
                    <a:pt x="64" y="31"/>
                    <a:pt x="65" y="31"/>
                    <a:pt x="67" y="31"/>
                  </a:cubicBezTo>
                  <a:cubicBezTo>
                    <a:pt x="81" y="31"/>
                    <a:pt x="81" y="31"/>
                    <a:pt x="81" y="31"/>
                  </a:cubicBezTo>
                  <a:close/>
                  <a:moveTo>
                    <a:pt x="23" y="47"/>
                  </a:moveTo>
                  <a:cubicBezTo>
                    <a:pt x="23" y="47"/>
                    <a:pt x="23" y="47"/>
                    <a:pt x="23" y="47"/>
                  </a:cubicBezTo>
                  <a:cubicBezTo>
                    <a:pt x="22" y="47"/>
                    <a:pt x="21" y="46"/>
                    <a:pt x="21" y="44"/>
                  </a:cubicBezTo>
                  <a:cubicBezTo>
                    <a:pt x="21" y="43"/>
                    <a:pt x="22" y="42"/>
                    <a:pt x="23" y="42"/>
                  </a:cubicBezTo>
                  <a:cubicBezTo>
                    <a:pt x="71" y="42"/>
                    <a:pt x="71" y="42"/>
                    <a:pt x="71" y="42"/>
                  </a:cubicBezTo>
                  <a:cubicBezTo>
                    <a:pt x="72" y="42"/>
                    <a:pt x="73" y="43"/>
                    <a:pt x="73" y="44"/>
                  </a:cubicBezTo>
                  <a:cubicBezTo>
                    <a:pt x="73" y="46"/>
                    <a:pt x="72" y="47"/>
                    <a:pt x="71" y="47"/>
                  </a:cubicBezTo>
                  <a:cubicBezTo>
                    <a:pt x="23" y="47"/>
                    <a:pt x="23" y="47"/>
                    <a:pt x="23" y="47"/>
                  </a:cubicBezTo>
                  <a:close/>
                  <a:moveTo>
                    <a:pt x="23" y="64"/>
                  </a:moveTo>
                  <a:cubicBezTo>
                    <a:pt x="23" y="64"/>
                    <a:pt x="23" y="64"/>
                    <a:pt x="23" y="64"/>
                  </a:cubicBezTo>
                  <a:cubicBezTo>
                    <a:pt x="22" y="64"/>
                    <a:pt x="21" y="63"/>
                    <a:pt x="21" y="62"/>
                  </a:cubicBezTo>
                  <a:cubicBezTo>
                    <a:pt x="21" y="60"/>
                    <a:pt x="22" y="59"/>
                    <a:pt x="23" y="59"/>
                  </a:cubicBezTo>
                  <a:cubicBezTo>
                    <a:pt x="71" y="59"/>
                    <a:pt x="71" y="59"/>
                    <a:pt x="71" y="59"/>
                  </a:cubicBezTo>
                  <a:cubicBezTo>
                    <a:pt x="72" y="59"/>
                    <a:pt x="73" y="60"/>
                    <a:pt x="73" y="62"/>
                  </a:cubicBezTo>
                  <a:cubicBezTo>
                    <a:pt x="73" y="63"/>
                    <a:pt x="72" y="64"/>
                    <a:pt x="71" y="64"/>
                  </a:cubicBezTo>
                  <a:cubicBezTo>
                    <a:pt x="23" y="64"/>
                    <a:pt x="23" y="64"/>
                    <a:pt x="23" y="6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6" name="Freeform 38"/>
            <p:cNvSpPr>
              <a:spLocks noEditPoints="1"/>
            </p:cNvSpPr>
            <p:nvPr/>
          </p:nvSpPr>
          <p:spPr bwMode="auto">
            <a:xfrm>
              <a:off x="6964512" y="2757790"/>
              <a:ext cx="350683" cy="343573"/>
            </a:xfrm>
            <a:custGeom>
              <a:avLst/>
              <a:gdLst>
                <a:gd name="T0" fmla="*/ 107 w 108"/>
                <a:gd name="T1" fmla="*/ 76 h 107"/>
                <a:gd name="T2" fmla="*/ 103 w 108"/>
                <a:gd name="T3" fmla="*/ 94 h 107"/>
                <a:gd name="T4" fmla="*/ 98 w 108"/>
                <a:gd name="T5" fmla="*/ 102 h 107"/>
                <a:gd name="T6" fmla="*/ 85 w 108"/>
                <a:gd name="T7" fmla="*/ 93 h 107"/>
                <a:gd name="T8" fmla="*/ 74 w 108"/>
                <a:gd name="T9" fmla="*/ 105 h 107"/>
                <a:gd name="T10" fmla="*/ 62 w 108"/>
                <a:gd name="T11" fmla="*/ 58 h 107"/>
                <a:gd name="T12" fmla="*/ 56 w 108"/>
                <a:gd name="T13" fmla="*/ 72 h 107"/>
                <a:gd name="T14" fmla="*/ 45 w 108"/>
                <a:gd name="T15" fmla="*/ 73 h 107"/>
                <a:gd name="T16" fmla="*/ 34 w 108"/>
                <a:gd name="T17" fmla="*/ 61 h 107"/>
                <a:gd name="T18" fmla="*/ 34 w 108"/>
                <a:gd name="T19" fmla="*/ 44 h 107"/>
                <a:gd name="T20" fmla="*/ 62 w 108"/>
                <a:gd name="T21" fmla="*/ 33 h 107"/>
                <a:gd name="T22" fmla="*/ 69 w 108"/>
                <a:gd name="T23" fmla="*/ 38 h 107"/>
                <a:gd name="T24" fmla="*/ 73 w 108"/>
                <a:gd name="T25" fmla="*/ 55 h 107"/>
                <a:gd name="T26" fmla="*/ 69 w 108"/>
                <a:gd name="T27" fmla="*/ 46 h 107"/>
                <a:gd name="T28" fmla="*/ 65 w 108"/>
                <a:gd name="T29" fmla="*/ 41 h 107"/>
                <a:gd name="T30" fmla="*/ 42 w 108"/>
                <a:gd name="T31" fmla="*/ 41 h 107"/>
                <a:gd name="T32" fmla="*/ 38 w 108"/>
                <a:gd name="T33" fmla="*/ 46 h 107"/>
                <a:gd name="T34" fmla="*/ 38 w 108"/>
                <a:gd name="T35" fmla="*/ 59 h 107"/>
                <a:gd name="T36" fmla="*/ 47 w 108"/>
                <a:gd name="T37" fmla="*/ 68 h 107"/>
                <a:gd name="T38" fmla="*/ 54 w 108"/>
                <a:gd name="T39" fmla="*/ 84 h 107"/>
                <a:gd name="T40" fmla="*/ 40 w 108"/>
                <a:gd name="T41" fmla="*/ 86 h 107"/>
                <a:gd name="T42" fmla="*/ 20 w 108"/>
                <a:gd name="T43" fmla="*/ 66 h 107"/>
                <a:gd name="T44" fmla="*/ 20 w 108"/>
                <a:gd name="T45" fmla="*/ 39 h 107"/>
                <a:gd name="T46" fmla="*/ 40 w 108"/>
                <a:gd name="T47" fmla="*/ 19 h 107"/>
                <a:gd name="T48" fmla="*/ 67 w 108"/>
                <a:gd name="T49" fmla="*/ 19 h 107"/>
                <a:gd name="T50" fmla="*/ 87 w 108"/>
                <a:gd name="T51" fmla="*/ 39 h 107"/>
                <a:gd name="T52" fmla="*/ 85 w 108"/>
                <a:gd name="T53" fmla="*/ 53 h 107"/>
                <a:gd name="T54" fmla="*/ 76 w 108"/>
                <a:gd name="T55" fmla="*/ 31 h 107"/>
                <a:gd name="T56" fmla="*/ 42 w 108"/>
                <a:gd name="T57" fmla="*/ 24 h 107"/>
                <a:gd name="T58" fmla="*/ 25 w 108"/>
                <a:gd name="T59" fmla="*/ 41 h 107"/>
                <a:gd name="T60" fmla="*/ 25 w 108"/>
                <a:gd name="T61" fmla="*/ 65 h 107"/>
                <a:gd name="T62" fmla="*/ 54 w 108"/>
                <a:gd name="T63" fmla="*/ 84 h 107"/>
                <a:gd name="T64" fmla="*/ 58 w 108"/>
                <a:gd name="T65" fmla="*/ 102 h 107"/>
                <a:gd name="T66" fmla="*/ 33 w 108"/>
                <a:gd name="T67" fmla="*/ 102 h 107"/>
                <a:gd name="T68" fmla="*/ 4 w 108"/>
                <a:gd name="T69" fmla="*/ 73 h 107"/>
                <a:gd name="T70" fmla="*/ 4 w 108"/>
                <a:gd name="T71" fmla="*/ 32 h 107"/>
                <a:gd name="T72" fmla="*/ 33 w 108"/>
                <a:gd name="T73" fmla="*/ 4 h 107"/>
                <a:gd name="T74" fmla="*/ 74 w 108"/>
                <a:gd name="T75" fmla="*/ 4 h 107"/>
                <a:gd name="T76" fmla="*/ 91 w 108"/>
                <a:gd name="T77" fmla="*/ 15 h 107"/>
                <a:gd name="T78" fmla="*/ 107 w 108"/>
                <a:gd name="T79" fmla="*/ 53 h 107"/>
                <a:gd name="T80" fmla="*/ 95 w 108"/>
                <a:gd name="T81" fmla="*/ 36 h 107"/>
                <a:gd name="T82" fmla="*/ 71 w 108"/>
                <a:gd name="T83" fmla="*/ 11 h 107"/>
                <a:gd name="T84" fmla="*/ 36 w 108"/>
                <a:gd name="T85" fmla="*/ 11 h 107"/>
                <a:gd name="T86" fmla="*/ 9 w 108"/>
                <a:gd name="T87" fmla="*/ 53 h 107"/>
                <a:gd name="T88" fmla="*/ 22 w 108"/>
                <a:gd name="T89" fmla="*/ 85 h 107"/>
                <a:gd name="T90" fmla="*/ 99 w 108"/>
                <a:gd name="T91" fmla="*/ 76 h 107"/>
                <a:gd name="T92" fmla="*/ 77 w 108"/>
                <a:gd name="T93" fmla="*/ 98 h 107"/>
                <a:gd name="T94" fmla="*/ 83 w 108"/>
                <a:gd name="T95" fmla="*/ 87 h 107"/>
                <a:gd name="T96" fmla="*/ 98 w 108"/>
                <a:gd name="T97" fmla="*/ 95 h 107"/>
                <a:gd name="T98" fmla="*/ 88 w 108"/>
                <a:gd name="T9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07">
                  <a:moveTo>
                    <a:pt x="62" y="58"/>
                  </a:moveTo>
                  <a:cubicBezTo>
                    <a:pt x="106" y="73"/>
                    <a:pt x="106" y="73"/>
                    <a:pt x="106" y="73"/>
                  </a:cubicBezTo>
                  <a:cubicBezTo>
                    <a:pt x="107" y="73"/>
                    <a:pt x="108" y="75"/>
                    <a:pt x="107" y="76"/>
                  </a:cubicBezTo>
                  <a:cubicBezTo>
                    <a:pt x="107" y="77"/>
                    <a:pt x="107" y="77"/>
                    <a:pt x="106" y="77"/>
                  </a:cubicBezTo>
                  <a:cubicBezTo>
                    <a:pt x="94" y="84"/>
                    <a:pt x="94" y="84"/>
                    <a:pt x="94" y="84"/>
                  </a:cubicBezTo>
                  <a:cubicBezTo>
                    <a:pt x="103" y="94"/>
                    <a:pt x="103" y="94"/>
                    <a:pt x="103" y="94"/>
                  </a:cubicBezTo>
                  <a:cubicBezTo>
                    <a:pt x="104" y="94"/>
                    <a:pt x="104" y="96"/>
                    <a:pt x="103" y="97"/>
                  </a:cubicBezTo>
                  <a:cubicBezTo>
                    <a:pt x="103" y="97"/>
                    <a:pt x="103" y="97"/>
                    <a:pt x="103" y="97"/>
                  </a:cubicBezTo>
                  <a:cubicBezTo>
                    <a:pt x="98" y="102"/>
                    <a:pt x="98" y="102"/>
                    <a:pt x="98" y="102"/>
                  </a:cubicBezTo>
                  <a:cubicBezTo>
                    <a:pt x="97" y="103"/>
                    <a:pt x="95" y="103"/>
                    <a:pt x="94" y="102"/>
                  </a:cubicBezTo>
                  <a:cubicBezTo>
                    <a:pt x="94" y="102"/>
                    <a:pt x="94" y="102"/>
                    <a:pt x="94" y="102"/>
                  </a:cubicBezTo>
                  <a:cubicBezTo>
                    <a:pt x="85" y="93"/>
                    <a:pt x="85" y="93"/>
                    <a:pt x="85" y="93"/>
                  </a:cubicBezTo>
                  <a:cubicBezTo>
                    <a:pt x="78" y="106"/>
                    <a:pt x="78" y="106"/>
                    <a:pt x="78" y="106"/>
                  </a:cubicBezTo>
                  <a:cubicBezTo>
                    <a:pt x="78" y="107"/>
                    <a:pt x="76" y="107"/>
                    <a:pt x="75" y="107"/>
                  </a:cubicBezTo>
                  <a:cubicBezTo>
                    <a:pt x="74" y="106"/>
                    <a:pt x="74" y="106"/>
                    <a:pt x="74" y="105"/>
                  </a:cubicBezTo>
                  <a:cubicBezTo>
                    <a:pt x="59" y="62"/>
                    <a:pt x="59" y="62"/>
                    <a:pt x="59" y="62"/>
                  </a:cubicBezTo>
                  <a:cubicBezTo>
                    <a:pt x="59" y="60"/>
                    <a:pt x="60" y="59"/>
                    <a:pt x="61" y="58"/>
                  </a:cubicBezTo>
                  <a:cubicBezTo>
                    <a:pt x="61" y="58"/>
                    <a:pt x="62" y="58"/>
                    <a:pt x="62" y="58"/>
                  </a:cubicBezTo>
                  <a:close/>
                  <a:moveTo>
                    <a:pt x="54" y="69"/>
                  </a:moveTo>
                  <a:cubicBezTo>
                    <a:pt x="54" y="69"/>
                    <a:pt x="54" y="69"/>
                    <a:pt x="54" y="69"/>
                  </a:cubicBezTo>
                  <a:cubicBezTo>
                    <a:pt x="55" y="69"/>
                    <a:pt x="56" y="70"/>
                    <a:pt x="56" y="72"/>
                  </a:cubicBezTo>
                  <a:cubicBezTo>
                    <a:pt x="56" y="73"/>
                    <a:pt x="55" y="74"/>
                    <a:pt x="54" y="74"/>
                  </a:cubicBezTo>
                  <a:cubicBezTo>
                    <a:pt x="51" y="74"/>
                    <a:pt x="48" y="74"/>
                    <a:pt x="45" y="73"/>
                  </a:cubicBezTo>
                  <a:cubicBezTo>
                    <a:pt x="45" y="73"/>
                    <a:pt x="45" y="73"/>
                    <a:pt x="45" y="73"/>
                  </a:cubicBezTo>
                  <a:cubicBezTo>
                    <a:pt x="43" y="71"/>
                    <a:pt x="40" y="70"/>
                    <a:pt x="38" y="68"/>
                  </a:cubicBezTo>
                  <a:cubicBezTo>
                    <a:pt x="38" y="68"/>
                    <a:pt x="38" y="68"/>
                    <a:pt x="38" y="68"/>
                  </a:cubicBezTo>
                  <a:cubicBezTo>
                    <a:pt x="36" y="66"/>
                    <a:pt x="35" y="63"/>
                    <a:pt x="34" y="61"/>
                  </a:cubicBezTo>
                  <a:cubicBezTo>
                    <a:pt x="33" y="58"/>
                    <a:pt x="32" y="56"/>
                    <a:pt x="32" y="53"/>
                  </a:cubicBezTo>
                  <a:cubicBezTo>
                    <a:pt x="32" y="50"/>
                    <a:pt x="33" y="47"/>
                    <a:pt x="34" y="45"/>
                  </a:cubicBezTo>
                  <a:cubicBezTo>
                    <a:pt x="34" y="44"/>
                    <a:pt x="34" y="44"/>
                    <a:pt x="34" y="44"/>
                  </a:cubicBezTo>
                  <a:cubicBezTo>
                    <a:pt x="35" y="42"/>
                    <a:pt x="36" y="39"/>
                    <a:pt x="38" y="38"/>
                  </a:cubicBezTo>
                  <a:cubicBezTo>
                    <a:pt x="42" y="34"/>
                    <a:pt x="48" y="31"/>
                    <a:pt x="54" y="31"/>
                  </a:cubicBezTo>
                  <a:cubicBezTo>
                    <a:pt x="56" y="31"/>
                    <a:pt x="59" y="32"/>
                    <a:pt x="62" y="33"/>
                  </a:cubicBezTo>
                  <a:cubicBezTo>
                    <a:pt x="62" y="33"/>
                    <a:pt x="62" y="33"/>
                    <a:pt x="62" y="33"/>
                  </a:cubicBezTo>
                  <a:cubicBezTo>
                    <a:pt x="64" y="34"/>
                    <a:pt x="67" y="36"/>
                    <a:pt x="69" y="38"/>
                  </a:cubicBezTo>
                  <a:cubicBezTo>
                    <a:pt x="69" y="38"/>
                    <a:pt x="69" y="38"/>
                    <a:pt x="69" y="38"/>
                  </a:cubicBezTo>
                  <a:cubicBezTo>
                    <a:pt x="71" y="40"/>
                    <a:pt x="72" y="42"/>
                    <a:pt x="73" y="45"/>
                  </a:cubicBezTo>
                  <a:cubicBezTo>
                    <a:pt x="74" y="47"/>
                    <a:pt x="75" y="50"/>
                    <a:pt x="75" y="53"/>
                  </a:cubicBezTo>
                  <a:cubicBezTo>
                    <a:pt x="75" y="54"/>
                    <a:pt x="74" y="55"/>
                    <a:pt x="73" y="55"/>
                  </a:cubicBezTo>
                  <a:cubicBezTo>
                    <a:pt x="71" y="55"/>
                    <a:pt x="70" y="54"/>
                    <a:pt x="70" y="53"/>
                  </a:cubicBezTo>
                  <a:cubicBezTo>
                    <a:pt x="70" y="50"/>
                    <a:pt x="70" y="48"/>
                    <a:pt x="69" y="46"/>
                  </a:cubicBezTo>
                  <a:cubicBezTo>
                    <a:pt x="69" y="46"/>
                    <a:pt x="69" y="46"/>
                    <a:pt x="69" y="46"/>
                  </a:cubicBezTo>
                  <a:cubicBezTo>
                    <a:pt x="69" y="46"/>
                    <a:pt x="69" y="46"/>
                    <a:pt x="69" y="46"/>
                  </a:cubicBezTo>
                  <a:cubicBezTo>
                    <a:pt x="68" y="44"/>
                    <a:pt x="67" y="43"/>
                    <a:pt x="65" y="41"/>
                  </a:cubicBezTo>
                  <a:cubicBezTo>
                    <a:pt x="65" y="41"/>
                    <a:pt x="65" y="41"/>
                    <a:pt x="65" y="41"/>
                  </a:cubicBezTo>
                  <a:cubicBezTo>
                    <a:pt x="64" y="39"/>
                    <a:pt x="62" y="38"/>
                    <a:pt x="60" y="37"/>
                  </a:cubicBezTo>
                  <a:cubicBezTo>
                    <a:pt x="58" y="37"/>
                    <a:pt x="56" y="36"/>
                    <a:pt x="54" y="36"/>
                  </a:cubicBezTo>
                  <a:cubicBezTo>
                    <a:pt x="49" y="36"/>
                    <a:pt x="45" y="38"/>
                    <a:pt x="42" y="41"/>
                  </a:cubicBezTo>
                  <a:cubicBezTo>
                    <a:pt x="42" y="41"/>
                    <a:pt x="42" y="41"/>
                    <a:pt x="42" y="41"/>
                  </a:cubicBezTo>
                  <a:cubicBezTo>
                    <a:pt x="40" y="42"/>
                    <a:pt x="39" y="44"/>
                    <a:pt x="38" y="46"/>
                  </a:cubicBezTo>
                  <a:cubicBezTo>
                    <a:pt x="38" y="46"/>
                    <a:pt x="38" y="46"/>
                    <a:pt x="38" y="46"/>
                  </a:cubicBezTo>
                  <a:cubicBezTo>
                    <a:pt x="37" y="48"/>
                    <a:pt x="37" y="50"/>
                    <a:pt x="37" y="53"/>
                  </a:cubicBezTo>
                  <a:cubicBezTo>
                    <a:pt x="37" y="55"/>
                    <a:pt x="37" y="57"/>
                    <a:pt x="38" y="59"/>
                  </a:cubicBezTo>
                  <a:cubicBezTo>
                    <a:pt x="38" y="59"/>
                    <a:pt x="38" y="59"/>
                    <a:pt x="38" y="59"/>
                  </a:cubicBezTo>
                  <a:cubicBezTo>
                    <a:pt x="39" y="61"/>
                    <a:pt x="40" y="63"/>
                    <a:pt x="42" y="64"/>
                  </a:cubicBezTo>
                  <a:cubicBezTo>
                    <a:pt x="42" y="64"/>
                    <a:pt x="42" y="64"/>
                    <a:pt x="42" y="64"/>
                  </a:cubicBezTo>
                  <a:cubicBezTo>
                    <a:pt x="43" y="66"/>
                    <a:pt x="45" y="67"/>
                    <a:pt x="47" y="68"/>
                  </a:cubicBezTo>
                  <a:cubicBezTo>
                    <a:pt x="49" y="69"/>
                    <a:pt x="51" y="69"/>
                    <a:pt x="54" y="69"/>
                  </a:cubicBezTo>
                  <a:close/>
                  <a:moveTo>
                    <a:pt x="54" y="84"/>
                  </a:moveTo>
                  <a:cubicBezTo>
                    <a:pt x="54" y="84"/>
                    <a:pt x="54" y="84"/>
                    <a:pt x="54" y="84"/>
                  </a:cubicBezTo>
                  <a:cubicBezTo>
                    <a:pt x="55" y="84"/>
                    <a:pt x="56" y="85"/>
                    <a:pt x="56" y="86"/>
                  </a:cubicBezTo>
                  <a:cubicBezTo>
                    <a:pt x="56" y="88"/>
                    <a:pt x="55" y="89"/>
                    <a:pt x="54" y="89"/>
                  </a:cubicBezTo>
                  <a:cubicBezTo>
                    <a:pt x="49" y="89"/>
                    <a:pt x="44" y="88"/>
                    <a:pt x="40" y="86"/>
                  </a:cubicBezTo>
                  <a:cubicBezTo>
                    <a:pt x="35" y="84"/>
                    <a:pt x="31" y="81"/>
                    <a:pt x="28" y="78"/>
                  </a:cubicBezTo>
                  <a:cubicBezTo>
                    <a:pt x="25" y="75"/>
                    <a:pt x="22" y="71"/>
                    <a:pt x="20" y="67"/>
                  </a:cubicBezTo>
                  <a:cubicBezTo>
                    <a:pt x="20" y="66"/>
                    <a:pt x="20" y="66"/>
                    <a:pt x="20" y="66"/>
                  </a:cubicBezTo>
                  <a:cubicBezTo>
                    <a:pt x="19" y="62"/>
                    <a:pt x="18" y="58"/>
                    <a:pt x="18" y="53"/>
                  </a:cubicBezTo>
                  <a:cubicBezTo>
                    <a:pt x="18" y="48"/>
                    <a:pt x="19" y="43"/>
                    <a:pt x="20" y="39"/>
                  </a:cubicBezTo>
                  <a:cubicBezTo>
                    <a:pt x="20" y="39"/>
                    <a:pt x="20" y="39"/>
                    <a:pt x="20" y="39"/>
                  </a:cubicBezTo>
                  <a:cubicBezTo>
                    <a:pt x="22" y="35"/>
                    <a:pt x="25" y="31"/>
                    <a:pt x="28" y="27"/>
                  </a:cubicBezTo>
                  <a:cubicBezTo>
                    <a:pt x="31" y="24"/>
                    <a:pt x="35" y="21"/>
                    <a:pt x="40" y="19"/>
                  </a:cubicBezTo>
                  <a:cubicBezTo>
                    <a:pt x="40" y="19"/>
                    <a:pt x="40" y="19"/>
                    <a:pt x="40" y="19"/>
                  </a:cubicBezTo>
                  <a:cubicBezTo>
                    <a:pt x="44" y="18"/>
                    <a:pt x="49" y="17"/>
                    <a:pt x="54" y="17"/>
                  </a:cubicBezTo>
                  <a:cubicBezTo>
                    <a:pt x="58" y="17"/>
                    <a:pt x="63" y="18"/>
                    <a:pt x="67" y="19"/>
                  </a:cubicBezTo>
                  <a:cubicBezTo>
                    <a:pt x="67" y="19"/>
                    <a:pt x="67" y="19"/>
                    <a:pt x="67" y="19"/>
                  </a:cubicBezTo>
                  <a:cubicBezTo>
                    <a:pt x="72" y="21"/>
                    <a:pt x="76" y="24"/>
                    <a:pt x="79" y="27"/>
                  </a:cubicBezTo>
                  <a:cubicBezTo>
                    <a:pt x="82" y="31"/>
                    <a:pt x="85" y="35"/>
                    <a:pt x="87" y="39"/>
                  </a:cubicBezTo>
                  <a:cubicBezTo>
                    <a:pt x="87" y="39"/>
                    <a:pt x="87" y="39"/>
                    <a:pt x="87" y="39"/>
                  </a:cubicBezTo>
                  <a:cubicBezTo>
                    <a:pt x="89" y="43"/>
                    <a:pt x="89" y="48"/>
                    <a:pt x="89" y="53"/>
                  </a:cubicBezTo>
                  <a:cubicBezTo>
                    <a:pt x="89" y="54"/>
                    <a:pt x="88" y="55"/>
                    <a:pt x="87" y="55"/>
                  </a:cubicBezTo>
                  <a:cubicBezTo>
                    <a:pt x="86" y="55"/>
                    <a:pt x="85" y="54"/>
                    <a:pt x="85" y="53"/>
                  </a:cubicBezTo>
                  <a:cubicBezTo>
                    <a:pt x="85" y="49"/>
                    <a:pt x="84" y="45"/>
                    <a:pt x="82" y="41"/>
                  </a:cubicBezTo>
                  <a:cubicBezTo>
                    <a:pt x="82" y="41"/>
                    <a:pt x="82" y="41"/>
                    <a:pt x="82" y="41"/>
                  </a:cubicBezTo>
                  <a:cubicBezTo>
                    <a:pt x="81" y="37"/>
                    <a:pt x="78" y="34"/>
                    <a:pt x="76" y="31"/>
                  </a:cubicBezTo>
                  <a:cubicBezTo>
                    <a:pt x="73" y="28"/>
                    <a:pt x="69" y="26"/>
                    <a:pt x="65" y="24"/>
                  </a:cubicBezTo>
                  <a:cubicBezTo>
                    <a:pt x="62" y="23"/>
                    <a:pt x="58" y="22"/>
                    <a:pt x="54" y="22"/>
                  </a:cubicBezTo>
                  <a:cubicBezTo>
                    <a:pt x="49" y="22"/>
                    <a:pt x="45" y="23"/>
                    <a:pt x="42" y="24"/>
                  </a:cubicBezTo>
                  <a:cubicBezTo>
                    <a:pt x="42" y="24"/>
                    <a:pt x="42" y="24"/>
                    <a:pt x="42" y="24"/>
                  </a:cubicBezTo>
                  <a:cubicBezTo>
                    <a:pt x="38" y="26"/>
                    <a:pt x="34" y="28"/>
                    <a:pt x="32" y="31"/>
                  </a:cubicBezTo>
                  <a:cubicBezTo>
                    <a:pt x="29" y="34"/>
                    <a:pt x="26" y="37"/>
                    <a:pt x="25" y="41"/>
                  </a:cubicBezTo>
                  <a:cubicBezTo>
                    <a:pt x="23" y="44"/>
                    <a:pt x="23" y="49"/>
                    <a:pt x="23" y="53"/>
                  </a:cubicBezTo>
                  <a:cubicBezTo>
                    <a:pt x="23" y="57"/>
                    <a:pt x="23" y="61"/>
                    <a:pt x="25" y="65"/>
                  </a:cubicBezTo>
                  <a:cubicBezTo>
                    <a:pt x="25" y="65"/>
                    <a:pt x="25" y="65"/>
                    <a:pt x="25" y="65"/>
                  </a:cubicBezTo>
                  <a:cubicBezTo>
                    <a:pt x="26" y="68"/>
                    <a:pt x="29" y="72"/>
                    <a:pt x="32" y="75"/>
                  </a:cubicBezTo>
                  <a:cubicBezTo>
                    <a:pt x="34" y="78"/>
                    <a:pt x="38" y="80"/>
                    <a:pt x="42" y="81"/>
                  </a:cubicBezTo>
                  <a:cubicBezTo>
                    <a:pt x="45" y="83"/>
                    <a:pt x="49" y="84"/>
                    <a:pt x="54" y="84"/>
                  </a:cubicBezTo>
                  <a:close/>
                  <a:moveTo>
                    <a:pt x="54" y="98"/>
                  </a:moveTo>
                  <a:cubicBezTo>
                    <a:pt x="54" y="98"/>
                    <a:pt x="54" y="98"/>
                    <a:pt x="54" y="98"/>
                  </a:cubicBezTo>
                  <a:cubicBezTo>
                    <a:pt x="56" y="98"/>
                    <a:pt x="58" y="100"/>
                    <a:pt x="58" y="102"/>
                  </a:cubicBezTo>
                  <a:cubicBezTo>
                    <a:pt x="58" y="104"/>
                    <a:pt x="56" y="106"/>
                    <a:pt x="54" y="106"/>
                  </a:cubicBezTo>
                  <a:cubicBezTo>
                    <a:pt x="46" y="106"/>
                    <a:pt x="40" y="104"/>
                    <a:pt x="33" y="102"/>
                  </a:cubicBezTo>
                  <a:cubicBezTo>
                    <a:pt x="33" y="102"/>
                    <a:pt x="33" y="102"/>
                    <a:pt x="33" y="102"/>
                  </a:cubicBezTo>
                  <a:cubicBezTo>
                    <a:pt x="27" y="99"/>
                    <a:pt x="21" y="95"/>
                    <a:pt x="16" y="90"/>
                  </a:cubicBezTo>
                  <a:cubicBezTo>
                    <a:pt x="11" y="85"/>
                    <a:pt x="7" y="80"/>
                    <a:pt x="4" y="73"/>
                  </a:cubicBezTo>
                  <a:cubicBezTo>
                    <a:pt x="4" y="73"/>
                    <a:pt x="4" y="73"/>
                    <a:pt x="4" y="73"/>
                  </a:cubicBezTo>
                  <a:cubicBezTo>
                    <a:pt x="2" y="67"/>
                    <a:pt x="0" y="60"/>
                    <a:pt x="0" y="53"/>
                  </a:cubicBezTo>
                  <a:cubicBezTo>
                    <a:pt x="0" y="46"/>
                    <a:pt x="2" y="39"/>
                    <a:pt x="4" y="32"/>
                  </a:cubicBezTo>
                  <a:cubicBezTo>
                    <a:pt x="4" y="32"/>
                    <a:pt x="4" y="32"/>
                    <a:pt x="4" y="32"/>
                  </a:cubicBezTo>
                  <a:cubicBezTo>
                    <a:pt x="4" y="32"/>
                    <a:pt x="4" y="32"/>
                    <a:pt x="4" y="32"/>
                  </a:cubicBezTo>
                  <a:cubicBezTo>
                    <a:pt x="7" y="26"/>
                    <a:pt x="11" y="20"/>
                    <a:pt x="16" y="15"/>
                  </a:cubicBezTo>
                  <a:cubicBezTo>
                    <a:pt x="21" y="10"/>
                    <a:pt x="27" y="6"/>
                    <a:pt x="33" y="4"/>
                  </a:cubicBezTo>
                  <a:cubicBezTo>
                    <a:pt x="33" y="3"/>
                    <a:pt x="33" y="3"/>
                    <a:pt x="33" y="3"/>
                  </a:cubicBezTo>
                  <a:cubicBezTo>
                    <a:pt x="40" y="1"/>
                    <a:pt x="46" y="0"/>
                    <a:pt x="54" y="0"/>
                  </a:cubicBezTo>
                  <a:cubicBezTo>
                    <a:pt x="61" y="0"/>
                    <a:pt x="68" y="1"/>
                    <a:pt x="74" y="4"/>
                  </a:cubicBezTo>
                  <a:cubicBezTo>
                    <a:pt x="74" y="4"/>
                    <a:pt x="74" y="4"/>
                    <a:pt x="74" y="4"/>
                  </a:cubicBezTo>
                  <a:cubicBezTo>
                    <a:pt x="74" y="4"/>
                    <a:pt x="74" y="4"/>
                    <a:pt x="74" y="4"/>
                  </a:cubicBezTo>
                  <a:cubicBezTo>
                    <a:pt x="80" y="6"/>
                    <a:pt x="86" y="10"/>
                    <a:pt x="91" y="15"/>
                  </a:cubicBezTo>
                  <a:cubicBezTo>
                    <a:pt x="96" y="20"/>
                    <a:pt x="100" y="26"/>
                    <a:pt x="103" y="32"/>
                  </a:cubicBezTo>
                  <a:cubicBezTo>
                    <a:pt x="103" y="33"/>
                    <a:pt x="103" y="33"/>
                    <a:pt x="103" y="33"/>
                  </a:cubicBezTo>
                  <a:cubicBezTo>
                    <a:pt x="105" y="39"/>
                    <a:pt x="107" y="46"/>
                    <a:pt x="107" y="53"/>
                  </a:cubicBezTo>
                  <a:cubicBezTo>
                    <a:pt x="107" y="55"/>
                    <a:pt x="105" y="57"/>
                    <a:pt x="103" y="57"/>
                  </a:cubicBezTo>
                  <a:cubicBezTo>
                    <a:pt x="100" y="57"/>
                    <a:pt x="99" y="55"/>
                    <a:pt x="99" y="53"/>
                  </a:cubicBezTo>
                  <a:cubicBezTo>
                    <a:pt x="99" y="47"/>
                    <a:pt x="97" y="41"/>
                    <a:pt x="95" y="36"/>
                  </a:cubicBezTo>
                  <a:cubicBezTo>
                    <a:pt x="95" y="36"/>
                    <a:pt x="95" y="36"/>
                    <a:pt x="95" y="36"/>
                  </a:cubicBezTo>
                  <a:cubicBezTo>
                    <a:pt x="93" y="30"/>
                    <a:pt x="90" y="25"/>
                    <a:pt x="85" y="21"/>
                  </a:cubicBezTo>
                  <a:cubicBezTo>
                    <a:pt x="81" y="17"/>
                    <a:pt x="76" y="13"/>
                    <a:pt x="71" y="11"/>
                  </a:cubicBezTo>
                  <a:cubicBezTo>
                    <a:pt x="66" y="9"/>
                    <a:pt x="60" y="8"/>
                    <a:pt x="54" y="8"/>
                  </a:cubicBezTo>
                  <a:cubicBezTo>
                    <a:pt x="47" y="8"/>
                    <a:pt x="42" y="9"/>
                    <a:pt x="37" y="11"/>
                  </a:cubicBezTo>
                  <a:cubicBezTo>
                    <a:pt x="36" y="11"/>
                    <a:pt x="36" y="11"/>
                    <a:pt x="36" y="11"/>
                  </a:cubicBezTo>
                  <a:cubicBezTo>
                    <a:pt x="31" y="13"/>
                    <a:pt x="26" y="17"/>
                    <a:pt x="22" y="21"/>
                  </a:cubicBezTo>
                  <a:cubicBezTo>
                    <a:pt x="18" y="25"/>
                    <a:pt x="14" y="30"/>
                    <a:pt x="12" y="36"/>
                  </a:cubicBezTo>
                  <a:cubicBezTo>
                    <a:pt x="10" y="41"/>
                    <a:pt x="9" y="47"/>
                    <a:pt x="9" y="53"/>
                  </a:cubicBezTo>
                  <a:cubicBezTo>
                    <a:pt x="9" y="59"/>
                    <a:pt x="10" y="65"/>
                    <a:pt x="12" y="70"/>
                  </a:cubicBezTo>
                  <a:cubicBezTo>
                    <a:pt x="12" y="70"/>
                    <a:pt x="12" y="70"/>
                    <a:pt x="12" y="70"/>
                  </a:cubicBezTo>
                  <a:cubicBezTo>
                    <a:pt x="14" y="75"/>
                    <a:pt x="18" y="80"/>
                    <a:pt x="22" y="85"/>
                  </a:cubicBezTo>
                  <a:cubicBezTo>
                    <a:pt x="26" y="89"/>
                    <a:pt x="31" y="92"/>
                    <a:pt x="36" y="94"/>
                  </a:cubicBezTo>
                  <a:cubicBezTo>
                    <a:pt x="42" y="97"/>
                    <a:pt x="47" y="98"/>
                    <a:pt x="54" y="98"/>
                  </a:cubicBezTo>
                  <a:close/>
                  <a:moveTo>
                    <a:pt x="99" y="76"/>
                  </a:moveTo>
                  <a:cubicBezTo>
                    <a:pt x="99" y="76"/>
                    <a:pt x="99" y="76"/>
                    <a:pt x="99" y="76"/>
                  </a:cubicBezTo>
                  <a:cubicBezTo>
                    <a:pt x="65" y="65"/>
                    <a:pt x="65" y="65"/>
                    <a:pt x="65" y="65"/>
                  </a:cubicBezTo>
                  <a:cubicBezTo>
                    <a:pt x="77" y="98"/>
                    <a:pt x="77" y="98"/>
                    <a:pt x="77" y="98"/>
                  </a:cubicBezTo>
                  <a:cubicBezTo>
                    <a:pt x="82" y="88"/>
                    <a:pt x="82" y="88"/>
                    <a:pt x="82" y="88"/>
                  </a:cubicBezTo>
                  <a:cubicBezTo>
                    <a:pt x="82" y="88"/>
                    <a:pt x="82" y="88"/>
                    <a:pt x="82" y="88"/>
                  </a:cubicBezTo>
                  <a:cubicBezTo>
                    <a:pt x="82" y="87"/>
                    <a:pt x="82" y="87"/>
                    <a:pt x="83" y="87"/>
                  </a:cubicBezTo>
                  <a:cubicBezTo>
                    <a:pt x="84" y="86"/>
                    <a:pt x="85" y="86"/>
                    <a:pt x="86" y="87"/>
                  </a:cubicBezTo>
                  <a:cubicBezTo>
                    <a:pt x="96" y="97"/>
                    <a:pt x="96" y="97"/>
                    <a:pt x="96" y="97"/>
                  </a:cubicBezTo>
                  <a:cubicBezTo>
                    <a:pt x="98" y="95"/>
                    <a:pt x="98" y="95"/>
                    <a:pt x="98" y="95"/>
                  </a:cubicBezTo>
                  <a:cubicBezTo>
                    <a:pt x="88" y="85"/>
                    <a:pt x="88" y="85"/>
                    <a:pt x="88" y="85"/>
                  </a:cubicBezTo>
                  <a:cubicBezTo>
                    <a:pt x="88" y="85"/>
                    <a:pt x="87" y="85"/>
                    <a:pt x="87" y="85"/>
                  </a:cubicBezTo>
                  <a:cubicBezTo>
                    <a:pt x="87" y="83"/>
                    <a:pt x="87" y="82"/>
                    <a:pt x="88" y="81"/>
                  </a:cubicBezTo>
                  <a:cubicBezTo>
                    <a:pt x="99" y="76"/>
                    <a:pt x="99" y="76"/>
                    <a:pt x="99"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7" name="Freeform 39"/>
            <p:cNvSpPr>
              <a:spLocks noEditPoints="1"/>
            </p:cNvSpPr>
            <p:nvPr/>
          </p:nvSpPr>
          <p:spPr bwMode="auto">
            <a:xfrm>
              <a:off x="5922884" y="2325721"/>
              <a:ext cx="343737" cy="347044"/>
            </a:xfrm>
            <a:custGeom>
              <a:avLst/>
              <a:gdLst>
                <a:gd name="T0" fmla="*/ 66 w 106"/>
                <a:gd name="T1" fmla="*/ 0 h 107"/>
                <a:gd name="T2" fmla="*/ 68 w 106"/>
                <a:gd name="T3" fmla="*/ 0 h 107"/>
                <a:gd name="T4" fmla="*/ 77 w 106"/>
                <a:gd name="T5" fmla="*/ 4 h 107"/>
                <a:gd name="T6" fmla="*/ 72 w 106"/>
                <a:gd name="T7" fmla="*/ 8 h 107"/>
                <a:gd name="T8" fmla="*/ 103 w 106"/>
                <a:gd name="T9" fmla="*/ 96 h 107"/>
                <a:gd name="T10" fmla="*/ 96 w 106"/>
                <a:gd name="T11" fmla="*/ 107 h 107"/>
                <a:gd name="T12" fmla="*/ 10 w 106"/>
                <a:gd name="T13" fmla="*/ 107 h 107"/>
                <a:gd name="T14" fmla="*/ 3 w 106"/>
                <a:gd name="T15" fmla="*/ 95 h 107"/>
                <a:gd name="T16" fmla="*/ 34 w 106"/>
                <a:gd name="T17" fmla="*/ 8 h 107"/>
                <a:gd name="T18" fmla="*/ 29 w 106"/>
                <a:gd name="T19" fmla="*/ 4 h 107"/>
                <a:gd name="T20" fmla="*/ 38 w 106"/>
                <a:gd name="T21" fmla="*/ 0 h 107"/>
                <a:gd name="T22" fmla="*/ 38 w 106"/>
                <a:gd name="T23" fmla="*/ 0 h 107"/>
                <a:gd name="T24" fmla="*/ 27 w 106"/>
                <a:gd name="T25" fmla="*/ 86 h 107"/>
                <a:gd name="T26" fmla="*/ 30 w 106"/>
                <a:gd name="T27" fmla="*/ 89 h 107"/>
                <a:gd name="T28" fmla="*/ 25 w 106"/>
                <a:gd name="T29" fmla="*/ 89 h 107"/>
                <a:gd name="T30" fmla="*/ 40 w 106"/>
                <a:gd name="T31" fmla="*/ 79 h 107"/>
                <a:gd name="T32" fmla="*/ 43 w 106"/>
                <a:gd name="T33" fmla="*/ 82 h 107"/>
                <a:gd name="T34" fmla="*/ 38 w 106"/>
                <a:gd name="T35" fmla="*/ 82 h 107"/>
                <a:gd name="T36" fmla="*/ 36 w 106"/>
                <a:gd name="T37" fmla="*/ 63 h 107"/>
                <a:gd name="T38" fmla="*/ 39 w 106"/>
                <a:gd name="T39" fmla="*/ 65 h 107"/>
                <a:gd name="T40" fmla="*/ 34 w 106"/>
                <a:gd name="T41" fmla="*/ 65 h 107"/>
                <a:gd name="T42" fmla="*/ 37 w 106"/>
                <a:gd name="T43" fmla="*/ 87 h 107"/>
                <a:gd name="T44" fmla="*/ 41 w 106"/>
                <a:gd name="T45" fmla="*/ 92 h 107"/>
                <a:gd name="T46" fmla="*/ 33 w 106"/>
                <a:gd name="T47" fmla="*/ 92 h 107"/>
                <a:gd name="T48" fmla="*/ 32 w 106"/>
                <a:gd name="T49" fmla="*/ 72 h 107"/>
                <a:gd name="T50" fmla="*/ 36 w 106"/>
                <a:gd name="T51" fmla="*/ 76 h 107"/>
                <a:gd name="T52" fmla="*/ 28 w 106"/>
                <a:gd name="T53" fmla="*/ 76 h 107"/>
                <a:gd name="T54" fmla="*/ 37 w 106"/>
                <a:gd name="T55" fmla="*/ 53 h 107"/>
                <a:gd name="T56" fmla="*/ 69 w 106"/>
                <a:gd name="T57" fmla="*/ 53 h 107"/>
                <a:gd name="T58" fmla="*/ 64 w 106"/>
                <a:gd name="T59" fmla="*/ 42 h 107"/>
                <a:gd name="T60" fmla="*/ 42 w 106"/>
                <a:gd name="T61" fmla="*/ 8 h 107"/>
                <a:gd name="T62" fmla="*/ 42 w 106"/>
                <a:gd name="T63" fmla="*/ 42 h 107"/>
                <a:gd name="T64" fmla="*/ 37 w 106"/>
                <a:gd name="T65" fmla="*/ 53 h 107"/>
                <a:gd name="T66" fmla="*/ 72 w 106"/>
                <a:gd name="T67" fmla="*/ 58 h 107"/>
                <a:gd name="T68" fmla="*/ 11 w 106"/>
                <a:gd name="T69" fmla="*/ 98 h 107"/>
                <a:gd name="T70" fmla="*/ 72 w 106"/>
                <a:gd name="T71" fmla="*/ 58 h 107"/>
                <a:gd name="T72" fmla="*/ 49 w 106"/>
                <a:gd name="T73" fmla="*/ 91 h 107"/>
                <a:gd name="T74" fmla="*/ 49 w 106"/>
                <a:gd name="T75" fmla="*/ 86 h 107"/>
                <a:gd name="T76" fmla="*/ 60 w 106"/>
                <a:gd name="T77" fmla="*/ 88 h 107"/>
                <a:gd name="T78" fmla="*/ 49 w 106"/>
                <a:gd name="T79" fmla="*/ 91 h 107"/>
                <a:gd name="T80" fmla="*/ 51 w 106"/>
                <a:gd name="T81" fmla="*/ 78 h 107"/>
                <a:gd name="T82" fmla="*/ 51 w 106"/>
                <a:gd name="T83" fmla="*/ 73 h 107"/>
                <a:gd name="T84" fmla="*/ 57 w 106"/>
                <a:gd name="T85" fmla="*/ 75 h 107"/>
                <a:gd name="T86" fmla="*/ 51 w 106"/>
                <a:gd name="T87" fmla="*/ 78 h 107"/>
                <a:gd name="T88" fmla="*/ 51 w 106"/>
                <a:gd name="T89" fmla="*/ 51 h 107"/>
                <a:gd name="T90" fmla="*/ 51 w 106"/>
                <a:gd name="T91" fmla="*/ 46 h 107"/>
                <a:gd name="T92" fmla="*/ 57 w 106"/>
                <a:gd name="T93" fmla="*/ 49 h 107"/>
                <a:gd name="T94" fmla="*/ 51 w 106"/>
                <a:gd name="T95" fmla="*/ 51 h 107"/>
                <a:gd name="T96" fmla="*/ 49 w 106"/>
                <a:gd name="T97" fmla="*/ 64 h 107"/>
                <a:gd name="T98" fmla="*/ 49 w 106"/>
                <a:gd name="T99" fmla="*/ 60 h 107"/>
                <a:gd name="T100" fmla="*/ 60 w 106"/>
                <a:gd name="T101" fmla="*/ 62 h 107"/>
                <a:gd name="T102" fmla="*/ 49 w 106"/>
                <a:gd name="T103" fmla="*/ 64 h 107"/>
                <a:gd name="T104" fmla="*/ 49 w 106"/>
                <a:gd name="T105" fmla="*/ 38 h 107"/>
                <a:gd name="T106" fmla="*/ 49 w 106"/>
                <a:gd name="T107" fmla="*/ 33 h 107"/>
                <a:gd name="T108" fmla="*/ 60 w 106"/>
                <a:gd name="T109" fmla="*/ 36 h 107"/>
                <a:gd name="T110" fmla="*/ 49 w 106"/>
                <a:gd name="T111" fmla="*/ 3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5" h="107">
                  <a:moveTo>
                    <a:pt x="40" y="0"/>
                  </a:moveTo>
                  <a:cubicBezTo>
                    <a:pt x="66" y="0"/>
                    <a:pt x="66" y="0"/>
                    <a:pt x="66" y="0"/>
                  </a:cubicBezTo>
                  <a:cubicBezTo>
                    <a:pt x="68" y="0"/>
                    <a:pt x="68" y="0"/>
                    <a:pt x="68" y="0"/>
                  </a:cubicBezTo>
                  <a:cubicBezTo>
                    <a:pt x="68" y="0"/>
                    <a:pt x="68" y="0"/>
                    <a:pt x="68" y="0"/>
                  </a:cubicBezTo>
                  <a:cubicBezTo>
                    <a:pt x="73" y="0"/>
                    <a:pt x="73" y="0"/>
                    <a:pt x="73" y="0"/>
                  </a:cubicBezTo>
                  <a:cubicBezTo>
                    <a:pt x="75" y="0"/>
                    <a:pt x="77" y="2"/>
                    <a:pt x="77" y="4"/>
                  </a:cubicBezTo>
                  <a:cubicBezTo>
                    <a:pt x="77" y="7"/>
                    <a:pt x="75" y="8"/>
                    <a:pt x="73" y="8"/>
                  </a:cubicBezTo>
                  <a:cubicBezTo>
                    <a:pt x="72" y="8"/>
                    <a:pt x="72" y="8"/>
                    <a:pt x="72" y="8"/>
                  </a:cubicBezTo>
                  <a:cubicBezTo>
                    <a:pt x="72" y="41"/>
                    <a:pt x="72" y="41"/>
                    <a:pt x="72" y="41"/>
                  </a:cubicBezTo>
                  <a:cubicBezTo>
                    <a:pt x="103" y="96"/>
                    <a:pt x="103" y="96"/>
                    <a:pt x="103" y="96"/>
                  </a:cubicBezTo>
                  <a:cubicBezTo>
                    <a:pt x="106" y="100"/>
                    <a:pt x="102" y="107"/>
                    <a:pt x="96" y="107"/>
                  </a:cubicBezTo>
                  <a:cubicBezTo>
                    <a:pt x="96" y="107"/>
                    <a:pt x="96" y="107"/>
                    <a:pt x="96" y="107"/>
                  </a:cubicBezTo>
                  <a:cubicBezTo>
                    <a:pt x="10" y="107"/>
                    <a:pt x="10" y="107"/>
                    <a:pt x="10" y="107"/>
                  </a:cubicBezTo>
                  <a:cubicBezTo>
                    <a:pt x="10" y="107"/>
                    <a:pt x="10" y="107"/>
                    <a:pt x="10" y="107"/>
                  </a:cubicBezTo>
                  <a:cubicBezTo>
                    <a:pt x="4" y="107"/>
                    <a:pt x="0" y="100"/>
                    <a:pt x="3" y="96"/>
                  </a:cubicBezTo>
                  <a:cubicBezTo>
                    <a:pt x="3" y="95"/>
                    <a:pt x="3" y="95"/>
                    <a:pt x="3" y="95"/>
                  </a:cubicBezTo>
                  <a:cubicBezTo>
                    <a:pt x="34" y="41"/>
                    <a:pt x="34" y="41"/>
                    <a:pt x="34" y="41"/>
                  </a:cubicBezTo>
                  <a:cubicBezTo>
                    <a:pt x="34" y="8"/>
                    <a:pt x="34" y="8"/>
                    <a:pt x="34" y="8"/>
                  </a:cubicBezTo>
                  <a:cubicBezTo>
                    <a:pt x="33" y="8"/>
                    <a:pt x="33" y="8"/>
                    <a:pt x="33" y="8"/>
                  </a:cubicBezTo>
                  <a:cubicBezTo>
                    <a:pt x="31" y="8"/>
                    <a:pt x="29" y="7"/>
                    <a:pt x="29" y="4"/>
                  </a:cubicBezTo>
                  <a:cubicBezTo>
                    <a:pt x="29" y="2"/>
                    <a:pt x="31" y="0"/>
                    <a:pt x="33" y="0"/>
                  </a:cubicBezTo>
                  <a:cubicBezTo>
                    <a:pt x="38" y="0"/>
                    <a:pt x="38" y="0"/>
                    <a:pt x="38" y="0"/>
                  </a:cubicBezTo>
                  <a:cubicBezTo>
                    <a:pt x="38" y="0"/>
                    <a:pt x="38" y="0"/>
                    <a:pt x="38" y="0"/>
                  </a:cubicBezTo>
                  <a:cubicBezTo>
                    <a:pt x="38" y="0"/>
                    <a:pt x="38" y="0"/>
                    <a:pt x="38" y="0"/>
                  </a:cubicBezTo>
                  <a:cubicBezTo>
                    <a:pt x="40" y="0"/>
                    <a:pt x="40" y="0"/>
                    <a:pt x="40" y="0"/>
                  </a:cubicBezTo>
                  <a:close/>
                  <a:moveTo>
                    <a:pt x="27" y="86"/>
                  </a:moveTo>
                  <a:cubicBezTo>
                    <a:pt x="27" y="86"/>
                    <a:pt x="27" y="86"/>
                    <a:pt x="27" y="86"/>
                  </a:cubicBezTo>
                  <a:cubicBezTo>
                    <a:pt x="29" y="86"/>
                    <a:pt x="30" y="87"/>
                    <a:pt x="30" y="89"/>
                  </a:cubicBezTo>
                  <a:cubicBezTo>
                    <a:pt x="30" y="90"/>
                    <a:pt x="29" y="91"/>
                    <a:pt x="27" y="91"/>
                  </a:cubicBezTo>
                  <a:cubicBezTo>
                    <a:pt x="26" y="91"/>
                    <a:pt x="25" y="90"/>
                    <a:pt x="25" y="89"/>
                  </a:cubicBezTo>
                  <a:cubicBezTo>
                    <a:pt x="25" y="87"/>
                    <a:pt x="26" y="86"/>
                    <a:pt x="27" y="86"/>
                  </a:cubicBezTo>
                  <a:close/>
                  <a:moveTo>
                    <a:pt x="40" y="79"/>
                  </a:moveTo>
                  <a:cubicBezTo>
                    <a:pt x="40" y="79"/>
                    <a:pt x="40" y="79"/>
                    <a:pt x="40" y="79"/>
                  </a:cubicBezTo>
                  <a:cubicBezTo>
                    <a:pt x="42" y="79"/>
                    <a:pt x="43" y="80"/>
                    <a:pt x="43" y="82"/>
                  </a:cubicBezTo>
                  <a:cubicBezTo>
                    <a:pt x="43" y="83"/>
                    <a:pt x="42" y="84"/>
                    <a:pt x="40" y="84"/>
                  </a:cubicBezTo>
                  <a:cubicBezTo>
                    <a:pt x="39" y="84"/>
                    <a:pt x="38" y="83"/>
                    <a:pt x="38" y="82"/>
                  </a:cubicBezTo>
                  <a:cubicBezTo>
                    <a:pt x="38" y="80"/>
                    <a:pt x="39" y="79"/>
                    <a:pt x="40" y="79"/>
                  </a:cubicBezTo>
                  <a:close/>
                  <a:moveTo>
                    <a:pt x="36" y="63"/>
                  </a:moveTo>
                  <a:cubicBezTo>
                    <a:pt x="36" y="63"/>
                    <a:pt x="36" y="63"/>
                    <a:pt x="36" y="63"/>
                  </a:cubicBezTo>
                  <a:cubicBezTo>
                    <a:pt x="38" y="63"/>
                    <a:pt x="39" y="64"/>
                    <a:pt x="39" y="65"/>
                  </a:cubicBezTo>
                  <a:cubicBezTo>
                    <a:pt x="39" y="67"/>
                    <a:pt x="38" y="68"/>
                    <a:pt x="36" y="68"/>
                  </a:cubicBezTo>
                  <a:cubicBezTo>
                    <a:pt x="35" y="68"/>
                    <a:pt x="34" y="67"/>
                    <a:pt x="34" y="65"/>
                  </a:cubicBezTo>
                  <a:cubicBezTo>
                    <a:pt x="34" y="64"/>
                    <a:pt x="35" y="63"/>
                    <a:pt x="36" y="63"/>
                  </a:cubicBezTo>
                  <a:close/>
                  <a:moveTo>
                    <a:pt x="37" y="87"/>
                  </a:moveTo>
                  <a:cubicBezTo>
                    <a:pt x="37" y="87"/>
                    <a:pt x="37" y="87"/>
                    <a:pt x="37" y="87"/>
                  </a:cubicBezTo>
                  <a:cubicBezTo>
                    <a:pt x="39" y="87"/>
                    <a:pt x="41" y="89"/>
                    <a:pt x="41" y="92"/>
                  </a:cubicBezTo>
                  <a:cubicBezTo>
                    <a:pt x="41" y="94"/>
                    <a:pt x="39" y="96"/>
                    <a:pt x="37" y="96"/>
                  </a:cubicBezTo>
                  <a:cubicBezTo>
                    <a:pt x="35" y="96"/>
                    <a:pt x="33" y="94"/>
                    <a:pt x="33" y="92"/>
                  </a:cubicBezTo>
                  <a:cubicBezTo>
                    <a:pt x="33" y="89"/>
                    <a:pt x="35" y="87"/>
                    <a:pt x="37" y="87"/>
                  </a:cubicBezTo>
                  <a:close/>
                  <a:moveTo>
                    <a:pt x="32" y="72"/>
                  </a:moveTo>
                  <a:cubicBezTo>
                    <a:pt x="32" y="72"/>
                    <a:pt x="32" y="72"/>
                    <a:pt x="32" y="72"/>
                  </a:cubicBezTo>
                  <a:cubicBezTo>
                    <a:pt x="34" y="72"/>
                    <a:pt x="36" y="74"/>
                    <a:pt x="36" y="76"/>
                  </a:cubicBezTo>
                  <a:cubicBezTo>
                    <a:pt x="36" y="78"/>
                    <a:pt x="34" y="80"/>
                    <a:pt x="32" y="80"/>
                  </a:cubicBezTo>
                  <a:cubicBezTo>
                    <a:pt x="30" y="80"/>
                    <a:pt x="28" y="78"/>
                    <a:pt x="28" y="76"/>
                  </a:cubicBezTo>
                  <a:cubicBezTo>
                    <a:pt x="28" y="74"/>
                    <a:pt x="30" y="72"/>
                    <a:pt x="32" y="72"/>
                  </a:cubicBezTo>
                  <a:close/>
                  <a:moveTo>
                    <a:pt x="37" y="53"/>
                  </a:moveTo>
                  <a:cubicBezTo>
                    <a:pt x="37" y="53"/>
                    <a:pt x="37" y="53"/>
                    <a:pt x="37" y="53"/>
                  </a:cubicBezTo>
                  <a:cubicBezTo>
                    <a:pt x="69" y="53"/>
                    <a:pt x="69" y="53"/>
                    <a:pt x="69" y="53"/>
                  </a:cubicBezTo>
                  <a:cubicBezTo>
                    <a:pt x="64" y="45"/>
                    <a:pt x="64" y="45"/>
                    <a:pt x="64" y="45"/>
                  </a:cubicBezTo>
                  <a:cubicBezTo>
                    <a:pt x="64" y="44"/>
                    <a:pt x="64" y="43"/>
                    <a:pt x="64" y="42"/>
                  </a:cubicBezTo>
                  <a:cubicBezTo>
                    <a:pt x="64" y="8"/>
                    <a:pt x="64" y="8"/>
                    <a:pt x="64" y="8"/>
                  </a:cubicBezTo>
                  <a:cubicBezTo>
                    <a:pt x="42" y="8"/>
                    <a:pt x="42" y="8"/>
                    <a:pt x="42" y="8"/>
                  </a:cubicBezTo>
                  <a:cubicBezTo>
                    <a:pt x="42" y="42"/>
                    <a:pt x="42" y="42"/>
                    <a:pt x="42" y="42"/>
                  </a:cubicBezTo>
                  <a:cubicBezTo>
                    <a:pt x="42" y="42"/>
                    <a:pt x="42" y="42"/>
                    <a:pt x="42" y="42"/>
                  </a:cubicBezTo>
                  <a:cubicBezTo>
                    <a:pt x="42" y="43"/>
                    <a:pt x="42" y="44"/>
                    <a:pt x="42" y="44"/>
                  </a:cubicBezTo>
                  <a:cubicBezTo>
                    <a:pt x="37" y="53"/>
                    <a:pt x="37" y="53"/>
                    <a:pt x="37" y="53"/>
                  </a:cubicBezTo>
                  <a:close/>
                  <a:moveTo>
                    <a:pt x="72" y="58"/>
                  </a:moveTo>
                  <a:cubicBezTo>
                    <a:pt x="72" y="58"/>
                    <a:pt x="72" y="58"/>
                    <a:pt x="72" y="58"/>
                  </a:cubicBezTo>
                  <a:cubicBezTo>
                    <a:pt x="34" y="58"/>
                    <a:pt x="34" y="58"/>
                    <a:pt x="34" y="58"/>
                  </a:cubicBezTo>
                  <a:cubicBezTo>
                    <a:pt x="11" y="98"/>
                    <a:pt x="11" y="98"/>
                    <a:pt x="11" y="98"/>
                  </a:cubicBezTo>
                  <a:cubicBezTo>
                    <a:pt x="95" y="98"/>
                    <a:pt x="95" y="98"/>
                    <a:pt x="95" y="98"/>
                  </a:cubicBezTo>
                  <a:cubicBezTo>
                    <a:pt x="72" y="58"/>
                    <a:pt x="72" y="58"/>
                    <a:pt x="72" y="58"/>
                  </a:cubicBezTo>
                  <a:close/>
                  <a:moveTo>
                    <a:pt x="49" y="91"/>
                  </a:moveTo>
                  <a:cubicBezTo>
                    <a:pt x="49" y="91"/>
                    <a:pt x="49" y="91"/>
                    <a:pt x="49" y="91"/>
                  </a:cubicBezTo>
                  <a:cubicBezTo>
                    <a:pt x="47" y="91"/>
                    <a:pt x="46" y="90"/>
                    <a:pt x="46" y="88"/>
                  </a:cubicBezTo>
                  <a:cubicBezTo>
                    <a:pt x="46" y="87"/>
                    <a:pt x="47" y="86"/>
                    <a:pt x="49" y="86"/>
                  </a:cubicBezTo>
                  <a:cubicBezTo>
                    <a:pt x="57" y="86"/>
                    <a:pt x="57" y="86"/>
                    <a:pt x="57" y="86"/>
                  </a:cubicBezTo>
                  <a:cubicBezTo>
                    <a:pt x="59" y="86"/>
                    <a:pt x="60" y="87"/>
                    <a:pt x="60" y="88"/>
                  </a:cubicBezTo>
                  <a:cubicBezTo>
                    <a:pt x="60" y="90"/>
                    <a:pt x="59" y="91"/>
                    <a:pt x="57" y="91"/>
                  </a:cubicBezTo>
                  <a:cubicBezTo>
                    <a:pt x="49" y="91"/>
                    <a:pt x="49" y="91"/>
                    <a:pt x="49" y="91"/>
                  </a:cubicBezTo>
                  <a:close/>
                  <a:moveTo>
                    <a:pt x="51" y="78"/>
                  </a:moveTo>
                  <a:cubicBezTo>
                    <a:pt x="51" y="78"/>
                    <a:pt x="51" y="78"/>
                    <a:pt x="51" y="78"/>
                  </a:cubicBezTo>
                  <a:cubicBezTo>
                    <a:pt x="50" y="78"/>
                    <a:pt x="49" y="76"/>
                    <a:pt x="49" y="75"/>
                  </a:cubicBezTo>
                  <a:cubicBezTo>
                    <a:pt x="49" y="74"/>
                    <a:pt x="50" y="73"/>
                    <a:pt x="51" y="73"/>
                  </a:cubicBezTo>
                  <a:cubicBezTo>
                    <a:pt x="55" y="73"/>
                    <a:pt x="55" y="73"/>
                    <a:pt x="55" y="73"/>
                  </a:cubicBezTo>
                  <a:cubicBezTo>
                    <a:pt x="56" y="73"/>
                    <a:pt x="57" y="74"/>
                    <a:pt x="57" y="75"/>
                  </a:cubicBezTo>
                  <a:cubicBezTo>
                    <a:pt x="57" y="76"/>
                    <a:pt x="56" y="78"/>
                    <a:pt x="55" y="78"/>
                  </a:cubicBezTo>
                  <a:cubicBezTo>
                    <a:pt x="51" y="78"/>
                    <a:pt x="51" y="78"/>
                    <a:pt x="51" y="78"/>
                  </a:cubicBezTo>
                  <a:close/>
                  <a:moveTo>
                    <a:pt x="51" y="51"/>
                  </a:moveTo>
                  <a:cubicBezTo>
                    <a:pt x="51" y="51"/>
                    <a:pt x="51" y="51"/>
                    <a:pt x="51" y="51"/>
                  </a:cubicBezTo>
                  <a:cubicBezTo>
                    <a:pt x="50" y="51"/>
                    <a:pt x="49" y="50"/>
                    <a:pt x="49" y="49"/>
                  </a:cubicBezTo>
                  <a:cubicBezTo>
                    <a:pt x="49" y="47"/>
                    <a:pt x="50" y="46"/>
                    <a:pt x="51" y="46"/>
                  </a:cubicBezTo>
                  <a:cubicBezTo>
                    <a:pt x="55" y="46"/>
                    <a:pt x="55" y="46"/>
                    <a:pt x="55" y="46"/>
                  </a:cubicBezTo>
                  <a:cubicBezTo>
                    <a:pt x="56" y="46"/>
                    <a:pt x="57" y="47"/>
                    <a:pt x="57" y="49"/>
                  </a:cubicBezTo>
                  <a:cubicBezTo>
                    <a:pt x="57" y="50"/>
                    <a:pt x="56" y="51"/>
                    <a:pt x="55" y="51"/>
                  </a:cubicBezTo>
                  <a:cubicBezTo>
                    <a:pt x="51" y="51"/>
                    <a:pt x="51" y="51"/>
                    <a:pt x="51" y="51"/>
                  </a:cubicBezTo>
                  <a:close/>
                  <a:moveTo>
                    <a:pt x="49" y="64"/>
                  </a:moveTo>
                  <a:cubicBezTo>
                    <a:pt x="49" y="64"/>
                    <a:pt x="49" y="64"/>
                    <a:pt x="49" y="64"/>
                  </a:cubicBezTo>
                  <a:cubicBezTo>
                    <a:pt x="47" y="64"/>
                    <a:pt x="46" y="63"/>
                    <a:pt x="46" y="62"/>
                  </a:cubicBezTo>
                  <a:cubicBezTo>
                    <a:pt x="46" y="61"/>
                    <a:pt x="47" y="60"/>
                    <a:pt x="49" y="60"/>
                  </a:cubicBezTo>
                  <a:cubicBezTo>
                    <a:pt x="57" y="60"/>
                    <a:pt x="57" y="60"/>
                    <a:pt x="57" y="60"/>
                  </a:cubicBezTo>
                  <a:cubicBezTo>
                    <a:pt x="59" y="60"/>
                    <a:pt x="60" y="61"/>
                    <a:pt x="60" y="62"/>
                  </a:cubicBezTo>
                  <a:cubicBezTo>
                    <a:pt x="60" y="63"/>
                    <a:pt x="59" y="64"/>
                    <a:pt x="57" y="64"/>
                  </a:cubicBezTo>
                  <a:cubicBezTo>
                    <a:pt x="49" y="64"/>
                    <a:pt x="49" y="64"/>
                    <a:pt x="49" y="64"/>
                  </a:cubicBezTo>
                  <a:close/>
                  <a:moveTo>
                    <a:pt x="49" y="38"/>
                  </a:moveTo>
                  <a:cubicBezTo>
                    <a:pt x="49" y="38"/>
                    <a:pt x="49" y="38"/>
                    <a:pt x="49" y="38"/>
                  </a:cubicBezTo>
                  <a:cubicBezTo>
                    <a:pt x="47" y="38"/>
                    <a:pt x="46" y="37"/>
                    <a:pt x="46" y="36"/>
                  </a:cubicBezTo>
                  <a:cubicBezTo>
                    <a:pt x="46" y="34"/>
                    <a:pt x="47" y="33"/>
                    <a:pt x="49" y="33"/>
                  </a:cubicBezTo>
                  <a:cubicBezTo>
                    <a:pt x="57" y="33"/>
                    <a:pt x="57" y="33"/>
                    <a:pt x="57" y="33"/>
                  </a:cubicBezTo>
                  <a:cubicBezTo>
                    <a:pt x="59" y="33"/>
                    <a:pt x="60" y="34"/>
                    <a:pt x="60" y="36"/>
                  </a:cubicBezTo>
                  <a:cubicBezTo>
                    <a:pt x="60" y="37"/>
                    <a:pt x="59" y="38"/>
                    <a:pt x="57" y="38"/>
                  </a:cubicBezTo>
                  <a:cubicBezTo>
                    <a:pt x="49" y="38"/>
                    <a:pt x="49" y="38"/>
                    <a:pt x="49"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8" name="Freeform 40"/>
            <p:cNvSpPr>
              <a:spLocks noEditPoints="1"/>
            </p:cNvSpPr>
            <p:nvPr/>
          </p:nvSpPr>
          <p:spPr bwMode="auto">
            <a:xfrm>
              <a:off x="6964512" y="4867816"/>
              <a:ext cx="350683" cy="315809"/>
            </a:xfrm>
            <a:custGeom>
              <a:avLst/>
              <a:gdLst>
                <a:gd name="T0" fmla="*/ 2 w 108"/>
                <a:gd name="T1" fmla="*/ 72 h 98"/>
                <a:gd name="T2" fmla="*/ 28 w 108"/>
                <a:gd name="T3" fmla="*/ 74 h 98"/>
                <a:gd name="T4" fmla="*/ 28 w 108"/>
                <a:gd name="T5" fmla="*/ 95 h 98"/>
                <a:gd name="T6" fmla="*/ 25 w 108"/>
                <a:gd name="T7" fmla="*/ 98 h 98"/>
                <a:gd name="T8" fmla="*/ 0 w 108"/>
                <a:gd name="T9" fmla="*/ 95 h 98"/>
                <a:gd name="T10" fmla="*/ 0 w 108"/>
                <a:gd name="T11" fmla="*/ 74 h 98"/>
                <a:gd name="T12" fmla="*/ 63 w 108"/>
                <a:gd name="T13" fmla="*/ 15 h 98"/>
                <a:gd name="T14" fmla="*/ 43 w 108"/>
                <a:gd name="T15" fmla="*/ 31 h 98"/>
                <a:gd name="T16" fmla="*/ 4 w 108"/>
                <a:gd name="T17" fmla="*/ 40 h 98"/>
                <a:gd name="T18" fmla="*/ 39 w 108"/>
                <a:gd name="T19" fmla="*/ 24 h 98"/>
                <a:gd name="T20" fmla="*/ 41 w 108"/>
                <a:gd name="T21" fmla="*/ 8 h 98"/>
                <a:gd name="T22" fmla="*/ 41 w 108"/>
                <a:gd name="T23" fmla="*/ 0 h 98"/>
                <a:gd name="T24" fmla="*/ 71 w 108"/>
                <a:gd name="T25" fmla="*/ 4 h 98"/>
                <a:gd name="T26" fmla="*/ 71 w 108"/>
                <a:gd name="T27" fmla="*/ 30 h 98"/>
                <a:gd name="T28" fmla="*/ 63 w 108"/>
                <a:gd name="T29" fmla="*/ 30 h 98"/>
                <a:gd name="T30" fmla="*/ 83 w 108"/>
                <a:gd name="T31" fmla="*/ 16 h 98"/>
                <a:gd name="T32" fmla="*/ 83 w 108"/>
                <a:gd name="T33" fmla="*/ 16 h 98"/>
                <a:gd name="T34" fmla="*/ 108 w 108"/>
                <a:gd name="T35" fmla="*/ 19 h 98"/>
                <a:gd name="T36" fmla="*/ 108 w 108"/>
                <a:gd name="T37" fmla="*/ 95 h 98"/>
                <a:gd name="T38" fmla="*/ 106 w 108"/>
                <a:gd name="T39" fmla="*/ 98 h 98"/>
                <a:gd name="T40" fmla="*/ 80 w 108"/>
                <a:gd name="T41" fmla="*/ 95 h 98"/>
                <a:gd name="T42" fmla="*/ 80 w 108"/>
                <a:gd name="T43" fmla="*/ 19 h 98"/>
                <a:gd name="T44" fmla="*/ 103 w 108"/>
                <a:gd name="T45" fmla="*/ 21 h 98"/>
                <a:gd name="T46" fmla="*/ 85 w 108"/>
                <a:gd name="T47" fmla="*/ 21 h 98"/>
                <a:gd name="T48" fmla="*/ 103 w 108"/>
                <a:gd name="T49" fmla="*/ 93 h 98"/>
                <a:gd name="T50" fmla="*/ 42 w 108"/>
                <a:gd name="T51" fmla="*/ 44 h 98"/>
                <a:gd name="T52" fmla="*/ 43 w 108"/>
                <a:gd name="T53" fmla="*/ 44 h 98"/>
                <a:gd name="T54" fmla="*/ 68 w 108"/>
                <a:gd name="T55" fmla="*/ 46 h 98"/>
                <a:gd name="T56" fmla="*/ 68 w 108"/>
                <a:gd name="T57" fmla="*/ 95 h 98"/>
                <a:gd name="T58" fmla="*/ 65 w 108"/>
                <a:gd name="T59" fmla="*/ 98 h 98"/>
                <a:gd name="T60" fmla="*/ 40 w 108"/>
                <a:gd name="T61" fmla="*/ 95 h 98"/>
                <a:gd name="T62" fmla="*/ 40 w 108"/>
                <a:gd name="T63" fmla="*/ 46 h 98"/>
                <a:gd name="T64" fmla="*/ 63 w 108"/>
                <a:gd name="T65" fmla="*/ 49 h 98"/>
                <a:gd name="T66" fmla="*/ 45 w 108"/>
                <a:gd name="T67" fmla="*/ 49 h 98"/>
                <a:gd name="T68" fmla="*/ 63 w 108"/>
                <a:gd name="T69" fmla="*/ 93 h 98"/>
                <a:gd name="T70" fmla="*/ 23 w 108"/>
                <a:gd name="T71" fmla="*/ 77 h 98"/>
                <a:gd name="T72" fmla="*/ 5 w 108"/>
                <a:gd name="T73" fmla="*/ 77 h 98"/>
                <a:gd name="T74" fmla="*/ 23 w 108"/>
                <a:gd name="T75" fmla="*/ 9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98">
                  <a:moveTo>
                    <a:pt x="2" y="72"/>
                  </a:moveTo>
                  <a:cubicBezTo>
                    <a:pt x="2" y="72"/>
                    <a:pt x="2" y="72"/>
                    <a:pt x="2" y="72"/>
                  </a:cubicBezTo>
                  <a:cubicBezTo>
                    <a:pt x="25" y="72"/>
                    <a:pt x="25" y="72"/>
                    <a:pt x="25" y="72"/>
                  </a:cubicBezTo>
                  <a:cubicBezTo>
                    <a:pt x="27" y="72"/>
                    <a:pt x="28" y="73"/>
                    <a:pt x="28" y="74"/>
                  </a:cubicBezTo>
                  <a:cubicBezTo>
                    <a:pt x="28" y="74"/>
                    <a:pt x="28" y="74"/>
                    <a:pt x="28" y="74"/>
                  </a:cubicBezTo>
                  <a:cubicBezTo>
                    <a:pt x="28" y="95"/>
                    <a:pt x="28" y="95"/>
                    <a:pt x="28" y="95"/>
                  </a:cubicBezTo>
                  <a:cubicBezTo>
                    <a:pt x="28" y="97"/>
                    <a:pt x="27" y="98"/>
                    <a:pt x="25" y="98"/>
                  </a:cubicBezTo>
                  <a:cubicBezTo>
                    <a:pt x="25" y="98"/>
                    <a:pt x="25" y="98"/>
                    <a:pt x="25" y="98"/>
                  </a:cubicBezTo>
                  <a:cubicBezTo>
                    <a:pt x="2" y="98"/>
                    <a:pt x="2" y="98"/>
                    <a:pt x="2" y="98"/>
                  </a:cubicBezTo>
                  <a:cubicBezTo>
                    <a:pt x="1" y="98"/>
                    <a:pt x="0" y="97"/>
                    <a:pt x="0" y="95"/>
                  </a:cubicBezTo>
                  <a:cubicBezTo>
                    <a:pt x="0" y="95"/>
                    <a:pt x="0" y="95"/>
                    <a:pt x="0" y="95"/>
                  </a:cubicBezTo>
                  <a:cubicBezTo>
                    <a:pt x="0" y="74"/>
                    <a:pt x="0" y="74"/>
                    <a:pt x="0" y="74"/>
                  </a:cubicBezTo>
                  <a:cubicBezTo>
                    <a:pt x="0" y="73"/>
                    <a:pt x="1" y="72"/>
                    <a:pt x="2" y="72"/>
                  </a:cubicBezTo>
                  <a:close/>
                  <a:moveTo>
                    <a:pt x="63" y="15"/>
                  </a:moveTo>
                  <a:cubicBezTo>
                    <a:pt x="63" y="15"/>
                    <a:pt x="63" y="15"/>
                    <a:pt x="63" y="15"/>
                  </a:cubicBezTo>
                  <a:cubicBezTo>
                    <a:pt x="57" y="22"/>
                    <a:pt x="50" y="27"/>
                    <a:pt x="43" y="31"/>
                  </a:cubicBezTo>
                  <a:cubicBezTo>
                    <a:pt x="33" y="38"/>
                    <a:pt x="21" y="42"/>
                    <a:pt x="8" y="44"/>
                  </a:cubicBezTo>
                  <a:cubicBezTo>
                    <a:pt x="6" y="44"/>
                    <a:pt x="4" y="43"/>
                    <a:pt x="4" y="40"/>
                  </a:cubicBezTo>
                  <a:cubicBezTo>
                    <a:pt x="3" y="38"/>
                    <a:pt x="5" y="36"/>
                    <a:pt x="7" y="36"/>
                  </a:cubicBezTo>
                  <a:cubicBezTo>
                    <a:pt x="19" y="34"/>
                    <a:pt x="29" y="30"/>
                    <a:pt x="39" y="24"/>
                  </a:cubicBezTo>
                  <a:cubicBezTo>
                    <a:pt x="46" y="20"/>
                    <a:pt x="53" y="14"/>
                    <a:pt x="58" y="8"/>
                  </a:cubicBezTo>
                  <a:cubicBezTo>
                    <a:pt x="41" y="8"/>
                    <a:pt x="41" y="8"/>
                    <a:pt x="41" y="8"/>
                  </a:cubicBezTo>
                  <a:cubicBezTo>
                    <a:pt x="39" y="8"/>
                    <a:pt x="37" y="6"/>
                    <a:pt x="37" y="4"/>
                  </a:cubicBezTo>
                  <a:cubicBezTo>
                    <a:pt x="37" y="2"/>
                    <a:pt x="39" y="0"/>
                    <a:pt x="41" y="0"/>
                  </a:cubicBezTo>
                  <a:cubicBezTo>
                    <a:pt x="67" y="0"/>
                    <a:pt x="67" y="0"/>
                    <a:pt x="67" y="0"/>
                  </a:cubicBezTo>
                  <a:cubicBezTo>
                    <a:pt x="69" y="0"/>
                    <a:pt x="71" y="2"/>
                    <a:pt x="71" y="4"/>
                  </a:cubicBezTo>
                  <a:cubicBezTo>
                    <a:pt x="71" y="4"/>
                    <a:pt x="71" y="4"/>
                    <a:pt x="71" y="4"/>
                  </a:cubicBezTo>
                  <a:cubicBezTo>
                    <a:pt x="71" y="30"/>
                    <a:pt x="71" y="30"/>
                    <a:pt x="71" y="30"/>
                  </a:cubicBezTo>
                  <a:cubicBezTo>
                    <a:pt x="71" y="32"/>
                    <a:pt x="69" y="34"/>
                    <a:pt x="67" y="34"/>
                  </a:cubicBezTo>
                  <a:cubicBezTo>
                    <a:pt x="65" y="34"/>
                    <a:pt x="63" y="32"/>
                    <a:pt x="63" y="30"/>
                  </a:cubicBezTo>
                  <a:cubicBezTo>
                    <a:pt x="63" y="15"/>
                    <a:pt x="63" y="15"/>
                    <a:pt x="63" y="15"/>
                  </a:cubicBezTo>
                  <a:close/>
                  <a:moveTo>
                    <a:pt x="83" y="16"/>
                  </a:moveTo>
                  <a:cubicBezTo>
                    <a:pt x="83" y="16"/>
                    <a:pt x="83" y="16"/>
                    <a:pt x="83" y="16"/>
                  </a:cubicBezTo>
                  <a:cubicBezTo>
                    <a:pt x="83" y="16"/>
                    <a:pt x="83" y="16"/>
                    <a:pt x="83" y="16"/>
                  </a:cubicBezTo>
                  <a:cubicBezTo>
                    <a:pt x="106" y="16"/>
                    <a:pt x="106" y="16"/>
                    <a:pt x="106" y="16"/>
                  </a:cubicBezTo>
                  <a:cubicBezTo>
                    <a:pt x="107" y="16"/>
                    <a:pt x="108" y="17"/>
                    <a:pt x="108" y="19"/>
                  </a:cubicBezTo>
                  <a:cubicBezTo>
                    <a:pt x="108" y="19"/>
                    <a:pt x="108" y="19"/>
                    <a:pt x="108" y="19"/>
                  </a:cubicBezTo>
                  <a:cubicBezTo>
                    <a:pt x="108" y="95"/>
                    <a:pt x="108" y="95"/>
                    <a:pt x="108" y="95"/>
                  </a:cubicBezTo>
                  <a:cubicBezTo>
                    <a:pt x="108" y="97"/>
                    <a:pt x="107" y="98"/>
                    <a:pt x="106" y="98"/>
                  </a:cubicBezTo>
                  <a:cubicBezTo>
                    <a:pt x="106" y="98"/>
                    <a:pt x="106" y="98"/>
                    <a:pt x="106" y="98"/>
                  </a:cubicBezTo>
                  <a:cubicBezTo>
                    <a:pt x="83" y="98"/>
                    <a:pt x="83" y="98"/>
                    <a:pt x="83" y="98"/>
                  </a:cubicBezTo>
                  <a:cubicBezTo>
                    <a:pt x="81" y="98"/>
                    <a:pt x="80" y="97"/>
                    <a:pt x="80" y="95"/>
                  </a:cubicBezTo>
                  <a:cubicBezTo>
                    <a:pt x="80" y="95"/>
                    <a:pt x="80" y="95"/>
                    <a:pt x="80" y="95"/>
                  </a:cubicBezTo>
                  <a:cubicBezTo>
                    <a:pt x="80" y="19"/>
                    <a:pt x="80" y="19"/>
                    <a:pt x="80" y="19"/>
                  </a:cubicBezTo>
                  <a:cubicBezTo>
                    <a:pt x="80" y="17"/>
                    <a:pt x="81" y="16"/>
                    <a:pt x="83" y="16"/>
                  </a:cubicBezTo>
                  <a:close/>
                  <a:moveTo>
                    <a:pt x="103" y="21"/>
                  </a:moveTo>
                  <a:cubicBezTo>
                    <a:pt x="103" y="21"/>
                    <a:pt x="103" y="21"/>
                    <a:pt x="103" y="21"/>
                  </a:cubicBezTo>
                  <a:cubicBezTo>
                    <a:pt x="85" y="21"/>
                    <a:pt x="85" y="21"/>
                    <a:pt x="85" y="21"/>
                  </a:cubicBezTo>
                  <a:cubicBezTo>
                    <a:pt x="85" y="93"/>
                    <a:pt x="85" y="93"/>
                    <a:pt x="85" y="93"/>
                  </a:cubicBezTo>
                  <a:cubicBezTo>
                    <a:pt x="103" y="93"/>
                    <a:pt x="103" y="93"/>
                    <a:pt x="103" y="93"/>
                  </a:cubicBezTo>
                  <a:cubicBezTo>
                    <a:pt x="103" y="21"/>
                    <a:pt x="103" y="21"/>
                    <a:pt x="103" y="21"/>
                  </a:cubicBezTo>
                  <a:close/>
                  <a:moveTo>
                    <a:pt x="42" y="44"/>
                  </a:moveTo>
                  <a:cubicBezTo>
                    <a:pt x="42" y="44"/>
                    <a:pt x="42" y="44"/>
                    <a:pt x="42" y="44"/>
                  </a:cubicBezTo>
                  <a:cubicBezTo>
                    <a:pt x="42" y="44"/>
                    <a:pt x="43" y="44"/>
                    <a:pt x="43" y="44"/>
                  </a:cubicBezTo>
                  <a:cubicBezTo>
                    <a:pt x="50" y="44"/>
                    <a:pt x="58" y="44"/>
                    <a:pt x="65" y="44"/>
                  </a:cubicBezTo>
                  <a:cubicBezTo>
                    <a:pt x="67" y="44"/>
                    <a:pt x="68" y="45"/>
                    <a:pt x="68" y="46"/>
                  </a:cubicBezTo>
                  <a:cubicBezTo>
                    <a:pt x="68" y="47"/>
                    <a:pt x="68" y="47"/>
                    <a:pt x="68" y="47"/>
                  </a:cubicBezTo>
                  <a:cubicBezTo>
                    <a:pt x="68" y="63"/>
                    <a:pt x="68" y="79"/>
                    <a:pt x="68" y="95"/>
                  </a:cubicBezTo>
                  <a:cubicBezTo>
                    <a:pt x="68" y="97"/>
                    <a:pt x="67" y="98"/>
                    <a:pt x="65" y="98"/>
                  </a:cubicBezTo>
                  <a:cubicBezTo>
                    <a:pt x="65" y="98"/>
                    <a:pt x="65" y="98"/>
                    <a:pt x="65" y="98"/>
                  </a:cubicBezTo>
                  <a:cubicBezTo>
                    <a:pt x="58" y="98"/>
                    <a:pt x="50" y="98"/>
                    <a:pt x="42" y="98"/>
                  </a:cubicBezTo>
                  <a:cubicBezTo>
                    <a:pt x="41" y="98"/>
                    <a:pt x="40" y="97"/>
                    <a:pt x="40" y="95"/>
                  </a:cubicBezTo>
                  <a:cubicBezTo>
                    <a:pt x="40" y="95"/>
                    <a:pt x="40" y="95"/>
                    <a:pt x="40" y="95"/>
                  </a:cubicBezTo>
                  <a:cubicBezTo>
                    <a:pt x="40" y="79"/>
                    <a:pt x="40" y="63"/>
                    <a:pt x="40" y="46"/>
                  </a:cubicBezTo>
                  <a:cubicBezTo>
                    <a:pt x="40" y="45"/>
                    <a:pt x="41" y="44"/>
                    <a:pt x="42" y="44"/>
                  </a:cubicBezTo>
                  <a:close/>
                  <a:moveTo>
                    <a:pt x="63" y="49"/>
                  </a:moveTo>
                  <a:cubicBezTo>
                    <a:pt x="63" y="49"/>
                    <a:pt x="63" y="49"/>
                    <a:pt x="63" y="49"/>
                  </a:cubicBezTo>
                  <a:cubicBezTo>
                    <a:pt x="57" y="49"/>
                    <a:pt x="51" y="49"/>
                    <a:pt x="45" y="49"/>
                  </a:cubicBezTo>
                  <a:cubicBezTo>
                    <a:pt x="45" y="64"/>
                    <a:pt x="45" y="78"/>
                    <a:pt x="45" y="93"/>
                  </a:cubicBezTo>
                  <a:cubicBezTo>
                    <a:pt x="51" y="93"/>
                    <a:pt x="57" y="93"/>
                    <a:pt x="63" y="93"/>
                  </a:cubicBezTo>
                  <a:cubicBezTo>
                    <a:pt x="63" y="78"/>
                    <a:pt x="63" y="64"/>
                    <a:pt x="63" y="49"/>
                  </a:cubicBezTo>
                  <a:close/>
                  <a:moveTo>
                    <a:pt x="23" y="77"/>
                  </a:moveTo>
                  <a:cubicBezTo>
                    <a:pt x="23" y="77"/>
                    <a:pt x="23" y="77"/>
                    <a:pt x="23" y="77"/>
                  </a:cubicBezTo>
                  <a:cubicBezTo>
                    <a:pt x="5" y="77"/>
                    <a:pt x="5" y="77"/>
                    <a:pt x="5" y="77"/>
                  </a:cubicBezTo>
                  <a:cubicBezTo>
                    <a:pt x="5" y="93"/>
                    <a:pt x="5" y="93"/>
                    <a:pt x="5" y="93"/>
                  </a:cubicBezTo>
                  <a:cubicBezTo>
                    <a:pt x="23" y="93"/>
                    <a:pt x="23" y="93"/>
                    <a:pt x="23" y="93"/>
                  </a:cubicBezTo>
                  <a:cubicBezTo>
                    <a:pt x="23" y="77"/>
                    <a:pt x="23" y="77"/>
                    <a:pt x="23"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sp>
          <p:nvSpPr>
            <p:cNvPr id="22569" name="Freeform 41"/>
            <p:cNvSpPr>
              <a:spLocks noEditPoints="1"/>
            </p:cNvSpPr>
            <p:nvPr/>
          </p:nvSpPr>
          <p:spPr bwMode="auto">
            <a:xfrm>
              <a:off x="4850004" y="4871285"/>
              <a:ext cx="350683" cy="347044"/>
            </a:xfrm>
            <a:custGeom>
              <a:avLst/>
              <a:gdLst>
                <a:gd name="T0" fmla="*/ 90 w 107"/>
                <a:gd name="T1" fmla="*/ 88 h 107"/>
                <a:gd name="T2" fmla="*/ 71 w 107"/>
                <a:gd name="T3" fmla="*/ 73 h 107"/>
                <a:gd name="T4" fmla="*/ 75 w 107"/>
                <a:gd name="T5" fmla="*/ 70 h 107"/>
                <a:gd name="T6" fmla="*/ 83 w 107"/>
                <a:gd name="T7" fmla="*/ 0 h 107"/>
                <a:gd name="T8" fmla="*/ 88 w 107"/>
                <a:gd name="T9" fmla="*/ 0 h 107"/>
                <a:gd name="T10" fmla="*/ 95 w 107"/>
                <a:gd name="T11" fmla="*/ 7 h 107"/>
                <a:gd name="T12" fmla="*/ 94 w 107"/>
                <a:gd name="T13" fmla="*/ 9 h 107"/>
                <a:gd name="T14" fmla="*/ 85 w 107"/>
                <a:gd name="T15" fmla="*/ 20 h 107"/>
                <a:gd name="T16" fmla="*/ 88 w 107"/>
                <a:gd name="T17" fmla="*/ 22 h 107"/>
                <a:gd name="T18" fmla="*/ 99 w 107"/>
                <a:gd name="T19" fmla="*/ 13 h 107"/>
                <a:gd name="T20" fmla="*/ 105 w 107"/>
                <a:gd name="T21" fmla="*/ 15 h 107"/>
                <a:gd name="T22" fmla="*/ 107 w 107"/>
                <a:gd name="T23" fmla="*/ 19 h 107"/>
                <a:gd name="T24" fmla="*/ 107 w 107"/>
                <a:gd name="T25" fmla="*/ 24 h 107"/>
                <a:gd name="T26" fmla="*/ 83 w 107"/>
                <a:gd name="T27" fmla="*/ 48 h 107"/>
                <a:gd name="T28" fmla="*/ 77 w 107"/>
                <a:gd name="T29" fmla="*/ 52 h 107"/>
                <a:gd name="T30" fmla="*/ 102 w 107"/>
                <a:gd name="T31" fmla="*/ 77 h 107"/>
                <a:gd name="T32" fmla="*/ 102 w 107"/>
                <a:gd name="T33" fmla="*/ 101 h 107"/>
                <a:gd name="T34" fmla="*/ 102 w 107"/>
                <a:gd name="T35" fmla="*/ 101 h 107"/>
                <a:gd name="T36" fmla="*/ 78 w 107"/>
                <a:gd name="T37" fmla="*/ 101 h 107"/>
                <a:gd name="T38" fmla="*/ 28 w 107"/>
                <a:gd name="T39" fmla="*/ 102 h 107"/>
                <a:gd name="T40" fmla="*/ 6 w 107"/>
                <a:gd name="T41" fmla="*/ 101 h 107"/>
                <a:gd name="T42" fmla="*/ 2 w 107"/>
                <a:gd name="T43" fmla="*/ 96 h 107"/>
                <a:gd name="T44" fmla="*/ 6 w 107"/>
                <a:gd name="T45" fmla="*/ 79 h 107"/>
                <a:gd name="T46" fmla="*/ 24 w 107"/>
                <a:gd name="T47" fmla="*/ 40 h 107"/>
                <a:gd name="T48" fmla="*/ 12 w 107"/>
                <a:gd name="T49" fmla="*/ 35 h 107"/>
                <a:gd name="T50" fmla="*/ 4 w 107"/>
                <a:gd name="T51" fmla="*/ 10 h 107"/>
                <a:gd name="T52" fmla="*/ 11 w 107"/>
                <a:gd name="T53" fmla="*/ 2 h 107"/>
                <a:gd name="T54" fmla="*/ 37 w 107"/>
                <a:gd name="T55" fmla="*/ 11 h 107"/>
                <a:gd name="T56" fmla="*/ 42 w 107"/>
                <a:gd name="T57" fmla="*/ 22 h 107"/>
                <a:gd name="T58" fmla="*/ 59 w 107"/>
                <a:gd name="T59" fmla="*/ 25 h 107"/>
                <a:gd name="T60" fmla="*/ 59 w 107"/>
                <a:gd name="T61" fmla="*/ 24 h 107"/>
                <a:gd name="T62" fmla="*/ 66 w 107"/>
                <a:gd name="T63" fmla="*/ 7 h 107"/>
                <a:gd name="T64" fmla="*/ 72 w 107"/>
                <a:gd name="T65" fmla="*/ 58 h 107"/>
                <a:gd name="T66" fmla="*/ 59 w 107"/>
                <a:gd name="T67" fmla="*/ 70 h 107"/>
                <a:gd name="T68" fmla="*/ 90 w 107"/>
                <a:gd name="T69" fmla="*/ 98 h 107"/>
                <a:gd name="T70" fmla="*/ 97 w 107"/>
                <a:gd name="T71" fmla="*/ 95 h 107"/>
                <a:gd name="T72" fmla="*/ 97 w 107"/>
                <a:gd name="T73" fmla="*/ 83 h 107"/>
                <a:gd name="T74" fmla="*/ 72 w 107"/>
                <a:gd name="T75" fmla="*/ 58 h 107"/>
                <a:gd name="T76" fmla="*/ 40 w 107"/>
                <a:gd name="T77" fmla="*/ 45 h 107"/>
                <a:gd name="T78" fmla="*/ 35 w 107"/>
                <a:gd name="T79" fmla="*/ 27 h 107"/>
                <a:gd name="T80" fmla="*/ 32 w 107"/>
                <a:gd name="T81" fmla="*/ 17 h 107"/>
                <a:gd name="T82" fmla="*/ 13 w 107"/>
                <a:gd name="T83" fmla="*/ 12 h 107"/>
                <a:gd name="T84" fmla="*/ 19 w 107"/>
                <a:gd name="T85" fmla="*/ 30 h 107"/>
                <a:gd name="T86" fmla="*/ 29 w 107"/>
                <a:gd name="T87" fmla="*/ 34 h 107"/>
                <a:gd name="T88" fmla="*/ 83 w 107"/>
                <a:gd name="T89" fmla="*/ 8 h 107"/>
                <a:gd name="T90" fmla="*/ 72 w 107"/>
                <a:gd name="T91" fmla="*/ 13 h 107"/>
                <a:gd name="T92" fmla="*/ 68 w 107"/>
                <a:gd name="T93" fmla="*/ 24 h 107"/>
                <a:gd name="T94" fmla="*/ 68 w 107"/>
                <a:gd name="T95" fmla="*/ 25 h 107"/>
                <a:gd name="T96" fmla="*/ 68 w 107"/>
                <a:gd name="T97" fmla="*/ 26 h 107"/>
                <a:gd name="T98" fmla="*/ 11 w 107"/>
                <a:gd name="T99" fmla="*/ 85 h 107"/>
                <a:gd name="T100" fmla="*/ 10 w 107"/>
                <a:gd name="T101" fmla="*/ 93 h 107"/>
                <a:gd name="T102" fmla="*/ 14 w 107"/>
                <a:gd name="T103" fmla="*/ 98 h 107"/>
                <a:gd name="T104" fmla="*/ 51 w 107"/>
                <a:gd name="T105" fmla="*/ 68 h 107"/>
                <a:gd name="T106" fmla="*/ 69 w 107"/>
                <a:gd name="T107" fmla="*/ 49 h 107"/>
                <a:gd name="T108" fmla="*/ 77 w 107"/>
                <a:gd name="T109" fmla="*/ 41 h 107"/>
                <a:gd name="T110" fmla="*/ 81 w 107"/>
                <a:gd name="T111" fmla="*/ 39 h 107"/>
                <a:gd name="T112" fmla="*/ 83 w 107"/>
                <a:gd name="T113" fmla="*/ 40 h 107"/>
                <a:gd name="T114" fmla="*/ 94 w 107"/>
                <a:gd name="T115" fmla="*/ 35 h 107"/>
                <a:gd name="T116" fmla="*/ 94 w 107"/>
                <a:gd name="T117" fmla="*/ 30 h 107"/>
                <a:gd name="T118" fmla="*/ 85 w 107"/>
                <a:gd name="T119" fmla="*/ 30 h 107"/>
                <a:gd name="T120" fmla="*/ 78 w 107"/>
                <a:gd name="T121" fmla="*/ 26 h 107"/>
                <a:gd name="T122" fmla="*/ 76 w 107"/>
                <a:gd name="T123" fmla="*/ 18 h 107"/>
                <a:gd name="T124" fmla="*/ 83 w 107"/>
                <a:gd name="T125" fmla="*/ 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107">
                  <a:moveTo>
                    <a:pt x="90" y="85"/>
                  </a:moveTo>
                  <a:cubicBezTo>
                    <a:pt x="91" y="86"/>
                    <a:pt x="91" y="87"/>
                    <a:pt x="90" y="88"/>
                  </a:cubicBezTo>
                  <a:cubicBezTo>
                    <a:pt x="89" y="89"/>
                    <a:pt x="87" y="89"/>
                    <a:pt x="86" y="88"/>
                  </a:cubicBezTo>
                  <a:cubicBezTo>
                    <a:pt x="71" y="73"/>
                    <a:pt x="71" y="73"/>
                    <a:pt x="71" y="73"/>
                  </a:cubicBezTo>
                  <a:cubicBezTo>
                    <a:pt x="71" y="72"/>
                    <a:pt x="71" y="71"/>
                    <a:pt x="72" y="70"/>
                  </a:cubicBezTo>
                  <a:cubicBezTo>
                    <a:pt x="72" y="69"/>
                    <a:pt x="74" y="69"/>
                    <a:pt x="75" y="70"/>
                  </a:cubicBezTo>
                  <a:cubicBezTo>
                    <a:pt x="90" y="85"/>
                    <a:pt x="90" y="85"/>
                    <a:pt x="90" y="85"/>
                  </a:cubicBezTo>
                  <a:close/>
                  <a:moveTo>
                    <a:pt x="83" y="0"/>
                  </a:moveTo>
                  <a:cubicBezTo>
                    <a:pt x="83" y="0"/>
                    <a:pt x="83" y="0"/>
                    <a:pt x="83" y="0"/>
                  </a:cubicBezTo>
                  <a:cubicBezTo>
                    <a:pt x="85" y="0"/>
                    <a:pt x="86" y="0"/>
                    <a:pt x="88" y="0"/>
                  </a:cubicBezTo>
                  <a:cubicBezTo>
                    <a:pt x="90" y="1"/>
                    <a:pt x="91" y="1"/>
                    <a:pt x="93" y="2"/>
                  </a:cubicBezTo>
                  <a:cubicBezTo>
                    <a:pt x="95" y="3"/>
                    <a:pt x="96" y="5"/>
                    <a:pt x="95" y="7"/>
                  </a:cubicBezTo>
                  <a:cubicBezTo>
                    <a:pt x="95" y="8"/>
                    <a:pt x="94" y="8"/>
                    <a:pt x="94" y="9"/>
                  </a:cubicBezTo>
                  <a:cubicBezTo>
                    <a:pt x="94" y="9"/>
                    <a:pt x="94" y="9"/>
                    <a:pt x="94" y="9"/>
                  </a:cubicBezTo>
                  <a:cubicBezTo>
                    <a:pt x="91" y="12"/>
                    <a:pt x="88" y="15"/>
                    <a:pt x="85" y="18"/>
                  </a:cubicBezTo>
                  <a:cubicBezTo>
                    <a:pt x="85" y="20"/>
                    <a:pt x="85" y="20"/>
                    <a:pt x="85" y="20"/>
                  </a:cubicBezTo>
                  <a:cubicBezTo>
                    <a:pt x="86" y="22"/>
                    <a:pt x="86" y="22"/>
                    <a:pt x="86" y="22"/>
                  </a:cubicBezTo>
                  <a:cubicBezTo>
                    <a:pt x="88" y="22"/>
                    <a:pt x="88" y="22"/>
                    <a:pt x="88" y="22"/>
                  </a:cubicBezTo>
                  <a:cubicBezTo>
                    <a:pt x="89" y="23"/>
                    <a:pt x="89" y="23"/>
                    <a:pt x="89" y="23"/>
                  </a:cubicBezTo>
                  <a:cubicBezTo>
                    <a:pt x="92" y="19"/>
                    <a:pt x="96" y="16"/>
                    <a:pt x="99" y="13"/>
                  </a:cubicBezTo>
                  <a:cubicBezTo>
                    <a:pt x="100" y="12"/>
                    <a:pt x="103" y="12"/>
                    <a:pt x="104" y="13"/>
                  </a:cubicBezTo>
                  <a:cubicBezTo>
                    <a:pt x="105" y="14"/>
                    <a:pt x="105" y="14"/>
                    <a:pt x="105" y="15"/>
                  </a:cubicBezTo>
                  <a:cubicBezTo>
                    <a:pt x="106" y="16"/>
                    <a:pt x="106" y="18"/>
                    <a:pt x="107" y="19"/>
                  </a:cubicBezTo>
                  <a:cubicBezTo>
                    <a:pt x="107" y="19"/>
                    <a:pt x="107" y="19"/>
                    <a:pt x="107" y="19"/>
                  </a:cubicBezTo>
                  <a:cubicBezTo>
                    <a:pt x="107" y="19"/>
                    <a:pt x="107" y="19"/>
                    <a:pt x="107" y="19"/>
                  </a:cubicBezTo>
                  <a:cubicBezTo>
                    <a:pt x="107" y="21"/>
                    <a:pt x="107" y="22"/>
                    <a:pt x="107" y="24"/>
                  </a:cubicBezTo>
                  <a:cubicBezTo>
                    <a:pt x="107" y="30"/>
                    <a:pt x="105" y="37"/>
                    <a:pt x="100" y="41"/>
                  </a:cubicBezTo>
                  <a:cubicBezTo>
                    <a:pt x="96" y="45"/>
                    <a:pt x="90" y="48"/>
                    <a:pt x="83" y="48"/>
                  </a:cubicBezTo>
                  <a:cubicBezTo>
                    <a:pt x="83" y="48"/>
                    <a:pt x="82" y="48"/>
                    <a:pt x="82" y="48"/>
                  </a:cubicBezTo>
                  <a:cubicBezTo>
                    <a:pt x="77" y="52"/>
                    <a:pt x="77" y="52"/>
                    <a:pt x="77" y="52"/>
                  </a:cubicBezTo>
                  <a:cubicBezTo>
                    <a:pt x="102" y="77"/>
                    <a:pt x="102" y="77"/>
                    <a:pt x="102" y="77"/>
                  </a:cubicBezTo>
                  <a:cubicBezTo>
                    <a:pt x="102" y="77"/>
                    <a:pt x="102" y="77"/>
                    <a:pt x="102" y="77"/>
                  </a:cubicBezTo>
                  <a:cubicBezTo>
                    <a:pt x="106" y="81"/>
                    <a:pt x="107" y="85"/>
                    <a:pt x="107" y="89"/>
                  </a:cubicBezTo>
                  <a:cubicBezTo>
                    <a:pt x="107" y="93"/>
                    <a:pt x="106" y="98"/>
                    <a:pt x="102" y="101"/>
                  </a:cubicBezTo>
                  <a:cubicBezTo>
                    <a:pt x="102" y="101"/>
                    <a:pt x="102" y="101"/>
                    <a:pt x="102" y="101"/>
                  </a:cubicBezTo>
                  <a:cubicBezTo>
                    <a:pt x="102" y="101"/>
                    <a:pt x="102" y="101"/>
                    <a:pt x="102" y="101"/>
                  </a:cubicBezTo>
                  <a:cubicBezTo>
                    <a:pt x="99" y="104"/>
                    <a:pt x="95" y="106"/>
                    <a:pt x="90" y="106"/>
                  </a:cubicBezTo>
                  <a:cubicBezTo>
                    <a:pt x="86" y="106"/>
                    <a:pt x="82" y="104"/>
                    <a:pt x="78" y="101"/>
                  </a:cubicBezTo>
                  <a:cubicBezTo>
                    <a:pt x="54" y="76"/>
                    <a:pt x="54" y="76"/>
                    <a:pt x="54" y="76"/>
                  </a:cubicBezTo>
                  <a:cubicBezTo>
                    <a:pt x="28" y="102"/>
                    <a:pt x="28" y="102"/>
                    <a:pt x="28" y="102"/>
                  </a:cubicBezTo>
                  <a:cubicBezTo>
                    <a:pt x="23" y="107"/>
                    <a:pt x="16" y="107"/>
                    <a:pt x="11" y="105"/>
                  </a:cubicBezTo>
                  <a:cubicBezTo>
                    <a:pt x="9" y="104"/>
                    <a:pt x="7" y="103"/>
                    <a:pt x="6" y="101"/>
                  </a:cubicBezTo>
                  <a:cubicBezTo>
                    <a:pt x="6" y="101"/>
                    <a:pt x="6" y="101"/>
                    <a:pt x="6" y="101"/>
                  </a:cubicBezTo>
                  <a:cubicBezTo>
                    <a:pt x="4" y="100"/>
                    <a:pt x="3" y="98"/>
                    <a:pt x="2" y="96"/>
                  </a:cubicBezTo>
                  <a:cubicBezTo>
                    <a:pt x="0" y="91"/>
                    <a:pt x="0" y="84"/>
                    <a:pt x="6" y="79"/>
                  </a:cubicBezTo>
                  <a:cubicBezTo>
                    <a:pt x="6" y="79"/>
                    <a:pt x="6" y="79"/>
                    <a:pt x="6" y="79"/>
                  </a:cubicBezTo>
                  <a:cubicBezTo>
                    <a:pt x="34" y="51"/>
                    <a:pt x="34" y="51"/>
                    <a:pt x="34" y="51"/>
                  </a:cubicBezTo>
                  <a:cubicBezTo>
                    <a:pt x="24" y="40"/>
                    <a:pt x="24" y="40"/>
                    <a:pt x="24" y="40"/>
                  </a:cubicBezTo>
                  <a:cubicBezTo>
                    <a:pt x="14" y="38"/>
                    <a:pt x="14" y="38"/>
                    <a:pt x="14" y="38"/>
                  </a:cubicBezTo>
                  <a:cubicBezTo>
                    <a:pt x="13" y="37"/>
                    <a:pt x="12" y="36"/>
                    <a:pt x="12" y="35"/>
                  </a:cubicBezTo>
                  <a:cubicBezTo>
                    <a:pt x="3" y="15"/>
                    <a:pt x="3" y="15"/>
                    <a:pt x="3" y="15"/>
                  </a:cubicBezTo>
                  <a:cubicBezTo>
                    <a:pt x="2" y="13"/>
                    <a:pt x="2" y="11"/>
                    <a:pt x="4" y="10"/>
                  </a:cubicBezTo>
                  <a:cubicBezTo>
                    <a:pt x="7" y="6"/>
                    <a:pt x="7" y="6"/>
                    <a:pt x="7" y="6"/>
                  </a:cubicBezTo>
                  <a:cubicBezTo>
                    <a:pt x="11" y="2"/>
                    <a:pt x="11" y="2"/>
                    <a:pt x="11" y="2"/>
                  </a:cubicBezTo>
                  <a:cubicBezTo>
                    <a:pt x="12" y="1"/>
                    <a:pt x="14" y="1"/>
                    <a:pt x="15" y="2"/>
                  </a:cubicBezTo>
                  <a:cubicBezTo>
                    <a:pt x="37" y="11"/>
                    <a:pt x="37" y="11"/>
                    <a:pt x="37" y="11"/>
                  </a:cubicBezTo>
                  <a:cubicBezTo>
                    <a:pt x="38" y="11"/>
                    <a:pt x="38" y="12"/>
                    <a:pt x="39" y="13"/>
                  </a:cubicBezTo>
                  <a:cubicBezTo>
                    <a:pt x="42" y="22"/>
                    <a:pt x="42" y="22"/>
                    <a:pt x="42" y="22"/>
                  </a:cubicBezTo>
                  <a:cubicBezTo>
                    <a:pt x="52" y="33"/>
                    <a:pt x="52" y="33"/>
                    <a:pt x="52" y="33"/>
                  </a:cubicBezTo>
                  <a:cubicBezTo>
                    <a:pt x="59" y="25"/>
                    <a:pt x="59" y="25"/>
                    <a:pt x="59" y="25"/>
                  </a:cubicBezTo>
                  <a:cubicBezTo>
                    <a:pt x="59" y="25"/>
                    <a:pt x="59" y="24"/>
                    <a:pt x="59" y="24"/>
                  </a:cubicBezTo>
                  <a:cubicBezTo>
                    <a:pt x="59" y="24"/>
                    <a:pt x="59" y="24"/>
                    <a:pt x="59" y="24"/>
                  </a:cubicBezTo>
                  <a:cubicBezTo>
                    <a:pt x="59" y="17"/>
                    <a:pt x="62" y="11"/>
                    <a:pt x="66" y="7"/>
                  </a:cubicBezTo>
                  <a:cubicBezTo>
                    <a:pt x="66" y="7"/>
                    <a:pt x="66" y="7"/>
                    <a:pt x="66" y="7"/>
                  </a:cubicBezTo>
                  <a:cubicBezTo>
                    <a:pt x="71" y="3"/>
                    <a:pt x="77" y="0"/>
                    <a:pt x="83" y="0"/>
                  </a:cubicBezTo>
                  <a:close/>
                  <a:moveTo>
                    <a:pt x="72" y="58"/>
                  </a:moveTo>
                  <a:cubicBezTo>
                    <a:pt x="72" y="58"/>
                    <a:pt x="72" y="58"/>
                    <a:pt x="72" y="58"/>
                  </a:cubicBezTo>
                  <a:cubicBezTo>
                    <a:pt x="59" y="70"/>
                    <a:pt x="59" y="70"/>
                    <a:pt x="59" y="70"/>
                  </a:cubicBezTo>
                  <a:cubicBezTo>
                    <a:pt x="84" y="95"/>
                    <a:pt x="84" y="95"/>
                    <a:pt x="84" y="95"/>
                  </a:cubicBezTo>
                  <a:cubicBezTo>
                    <a:pt x="86" y="97"/>
                    <a:pt x="88" y="98"/>
                    <a:pt x="90" y="98"/>
                  </a:cubicBezTo>
                  <a:cubicBezTo>
                    <a:pt x="93" y="98"/>
                    <a:pt x="95" y="97"/>
                    <a:pt x="96" y="95"/>
                  </a:cubicBezTo>
                  <a:cubicBezTo>
                    <a:pt x="97" y="95"/>
                    <a:pt x="97" y="95"/>
                    <a:pt x="97" y="95"/>
                  </a:cubicBezTo>
                  <a:cubicBezTo>
                    <a:pt x="98" y="94"/>
                    <a:pt x="99" y="91"/>
                    <a:pt x="99" y="89"/>
                  </a:cubicBezTo>
                  <a:cubicBezTo>
                    <a:pt x="99" y="87"/>
                    <a:pt x="98" y="85"/>
                    <a:pt x="97" y="83"/>
                  </a:cubicBezTo>
                  <a:cubicBezTo>
                    <a:pt x="96" y="83"/>
                    <a:pt x="96" y="83"/>
                    <a:pt x="96" y="83"/>
                  </a:cubicBezTo>
                  <a:cubicBezTo>
                    <a:pt x="72" y="58"/>
                    <a:pt x="72" y="58"/>
                    <a:pt x="72" y="58"/>
                  </a:cubicBezTo>
                  <a:close/>
                  <a:moveTo>
                    <a:pt x="40" y="45"/>
                  </a:moveTo>
                  <a:cubicBezTo>
                    <a:pt x="40" y="45"/>
                    <a:pt x="40" y="45"/>
                    <a:pt x="40" y="45"/>
                  </a:cubicBezTo>
                  <a:cubicBezTo>
                    <a:pt x="46" y="39"/>
                    <a:pt x="46" y="39"/>
                    <a:pt x="46" y="39"/>
                  </a:cubicBezTo>
                  <a:cubicBezTo>
                    <a:pt x="35" y="27"/>
                    <a:pt x="35" y="27"/>
                    <a:pt x="35" y="27"/>
                  </a:cubicBezTo>
                  <a:cubicBezTo>
                    <a:pt x="34" y="27"/>
                    <a:pt x="34" y="26"/>
                    <a:pt x="34" y="25"/>
                  </a:cubicBezTo>
                  <a:cubicBezTo>
                    <a:pt x="32" y="17"/>
                    <a:pt x="32" y="17"/>
                    <a:pt x="32" y="17"/>
                  </a:cubicBezTo>
                  <a:cubicBezTo>
                    <a:pt x="15" y="10"/>
                    <a:pt x="15" y="10"/>
                    <a:pt x="15" y="10"/>
                  </a:cubicBezTo>
                  <a:cubicBezTo>
                    <a:pt x="13" y="12"/>
                    <a:pt x="13" y="12"/>
                    <a:pt x="13" y="12"/>
                  </a:cubicBezTo>
                  <a:cubicBezTo>
                    <a:pt x="11" y="14"/>
                    <a:pt x="11" y="14"/>
                    <a:pt x="11" y="14"/>
                  </a:cubicBezTo>
                  <a:cubicBezTo>
                    <a:pt x="19" y="30"/>
                    <a:pt x="19" y="30"/>
                    <a:pt x="19" y="30"/>
                  </a:cubicBezTo>
                  <a:cubicBezTo>
                    <a:pt x="27" y="33"/>
                    <a:pt x="27" y="33"/>
                    <a:pt x="27" y="33"/>
                  </a:cubicBezTo>
                  <a:cubicBezTo>
                    <a:pt x="28" y="33"/>
                    <a:pt x="28" y="33"/>
                    <a:pt x="29" y="34"/>
                  </a:cubicBezTo>
                  <a:cubicBezTo>
                    <a:pt x="40" y="45"/>
                    <a:pt x="40" y="45"/>
                    <a:pt x="40" y="45"/>
                  </a:cubicBezTo>
                  <a:close/>
                  <a:moveTo>
                    <a:pt x="83" y="8"/>
                  </a:moveTo>
                  <a:cubicBezTo>
                    <a:pt x="83" y="8"/>
                    <a:pt x="83" y="8"/>
                    <a:pt x="83" y="8"/>
                  </a:cubicBezTo>
                  <a:cubicBezTo>
                    <a:pt x="79" y="8"/>
                    <a:pt x="75" y="10"/>
                    <a:pt x="72" y="13"/>
                  </a:cubicBezTo>
                  <a:cubicBezTo>
                    <a:pt x="72" y="13"/>
                    <a:pt x="72" y="13"/>
                    <a:pt x="72" y="13"/>
                  </a:cubicBezTo>
                  <a:cubicBezTo>
                    <a:pt x="69" y="16"/>
                    <a:pt x="68" y="20"/>
                    <a:pt x="68" y="24"/>
                  </a:cubicBezTo>
                  <a:cubicBezTo>
                    <a:pt x="68" y="24"/>
                    <a:pt x="68" y="24"/>
                    <a:pt x="68" y="24"/>
                  </a:cubicBezTo>
                  <a:cubicBezTo>
                    <a:pt x="68" y="24"/>
                    <a:pt x="68" y="25"/>
                    <a:pt x="68" y="25"/>
                  </a:cubicBezTo>
                  <a:cubicBezTo>
                    <a:pt x="68" y="25"/>
                    <a:pt x="68" y="25"/>
                    <a:pt x="68" y="25"/>
                  </a:cubicBezTo>
                  <a:cubicBezTo>
                    <a:pt x="68" y="26"/>
                    <a:pt x="68" y="26"/>
                    <a:pt x="68" y="26"/>
                  </a:cubicBezTo>
                  <a:cubicBezTo>
                    <a:pt x="68" y="27"/>
                    <a:pt x="68" y="29"/>
                    <a:pt x="67" y="30"/>
                  </a:cubicBezTo>
                  <a:cubicBezTo>
                    <a:pt x="11" y="85"/>
                    <a:pt x="11" y="85"/>
                    <a:pt x="11" y="85"/>
                  </a:cubicBezTo>
                  <a:cubicBezTo>
                    <a:pt x="11" y="85"/>
                    <a:pt x="11" y="85"/>
                    <a:pt x="11" y="85"/>
                  </a:cubicBezTo>
                  <a:cubicBezTo>
                    <a:pt x="9" y="88"/>
                    <a:pt x="9" y="91"/>
                    <a:pt x="10" y="93"/>
                  </a:cubicBezTo>
                  <a:cubicBezTo>
                    <a:pt x="10" y="94"/>
                    <a:pt x="11" y="95"/>
                    <a:pt x="11" y="96"/>
                  </a:cubicBezTo>
                  <a:cubicBezTo>
                    <a:pt x="12" y="97"/>
                    <a:pt x="13" y="97"/>
                    <a:pt x="14" y="98"/>
                  </a:cubicBezTo>
                  <a:cubicBezTo>
                    <a:pt x="17" y="99"/>
                    <a:pt x="20" y="98"/>
                    <a:pt x="22" y="96"/>
                  </a:cubicBezTo>
                  <a:cubicBezTo>
                    <a:pt x="51" y="68"/>
                    <a:pt x="51" y="68"/>
                    <a:pt x="51" y="68"/>
                  </a:cubicBezTo>
                  <a:cubicBezTo>
                    <a:pt x="51" y="67"/>
                    <a:pt x="51" y="67"/>
                    <a:pt x="51" y="67"/>
                  </a:cubicBezTo>
                  <a:cubicBezTo>
                    <a:pt x="69" y="49"/>
                    <a:pt x="69" y="49"/>
                    <a:pt x="69" y="49"/>
                  </a:cubicBezTo>
                  <a:cubicBezTo>
                    <a:pt x="69" y="49"/>
                    <a:pt x="69" y="49"/>
                    <a:pt x="69" y="49"/>
                  </a:cubicBezTo>
                  <a:cubicBezTo>
                    <a:pt x="77" y="41"/>
                    <a:pt x="77" y="41"/>
                    <a:pt x="77" y="41"/>
                  </a:cubicBezTo>
                  <a:cubicBezTo>
                    <a:pt x="77" y="41"/>
                    <a:pt x="77" y="41"/>
                    <a:pt x="77" y="41"/>
                  </a:cubicBezTo>
                  <a:cubicBezTo>
                    <a:pt x="78" y="40"/>
                    <a:pt x="80" y="39"/>
                    <a:pt x="81" y="39"/>
                  </a:cubicBezTo>
                  <a:cubicBezTo>
                    <a:pt x="81" y="40"/>
                    <a:pt x="82" y="40"/>
                    <a:pt x="82" y="40"/>
                  </a:cubicBezTo>
                  <a:cubicBezTo>
                    <a:pt x="82" y="40"/>
                    <a:pt x="83" y="40"/>
                    <a:pt x="83" y="40"/>
                  </a:cubicBezTo>
                  <a:cubicBezTo>
                    <a:pt x="88" y="40"/>
                    <a:pt x="92" y="38"/>
                    <a:pt x="94" y="35"/>
                  </a:cubicBezTo>
                  <a:cubicBezTo>
                    <a:pt x="94" y="35"/>
                    <a:pt x="94" y="35"/>
                    <a:pt x="94" y="35"/>
                  </a:cubicBezTo>
                  <a:cubicBezTo>
                    <a:pt x="97" y="32"/>
                    <a:pt x="99" y="29"/>
                    <a:pt x="99" y="24"/>
                  </a:cubicBezTo>
                  <a:cubicBezTo>
                    <a:pt x="97" y="26"/>
                    <a:pt x="95" y="28"/>
                    <a:pt x="94" y="30"/>
                  </a:cubicBezTo>
                  <a:cubicBezTo>
                    <a:pt x="93" y="31"/>
                    <a:pt x="91" y="31"/>
                    <a:pt x="90" y="31"/>
                  </a:cubicBezTo>
                  <a:cubicBezTo>
                    <a:pt x="85" y="30"/>
                    <a:pt x="85" y="30"/>
                    <a:pt x="85" y="30"/>
                  </a:cubicBezTo>
                  <a:cubicBezTo>
                    <a:pt x="81" y="29"/>
                    <a:pt x="81" y="29"/>
                    <a:pt x="81" y="29"/>
                  </a:cubicBezTo>
                  <a:cubicBezTo>
                    <a:pt x="80" y="28"/>
                    <a:pt x="79" y="27"/>
                    <a:pt x="78" y="26"/>
                  </a:cubicBezTo>
                  <a:cubicBezTo>
                    <a:pt x="77" y="22"/>
                    <a:pt x="77" y="22"/>
                    <a:pt x="77" y="22"/>
                  </a:cubicBezTo>
                  <a:cubicBezTo>
                    <a:pt x="76" y="18"/>
                    <a:pt x="76" y="18"/>
                    <a:pt x="76" y="18"/>
                  </a:cubicBezTo>
                  <a:cubicBezTo>
                    <a:pt x="76" y="16"/>
                    <a:pt x="76" y="15"/>
                    <a:pt x="77" y="14"/>
                  </a:cubicBezTo>
                  <a:cubicBezTo>
                    <a:pt x="79" y="12"/>
                    <a:pt x="81" y="10"/>
                    <a:pt x="83"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2400">
                <a:solidFill>
                  <a:schemeClr val="bg1"/>
                </a:solidFill>
                <a:ea typeface="微软雅黑" panose="020B0503020204020204" pitchFamily="34" charset="-122"/>
              </a:endParaRPr>
            </a:p>
          </p:txBody>
        </p:sp>
      </p:grpSp>
      <p:grpSp>
        <p:nvGrpSpPr>
          <p:cNvPr id="37" name="Group 3"/>
          <p:cNvGrpSpPr/>
          <p:nvPr/>
        </p:nvGrpSpPr>
        <p:grpSpPr>
          <a:xfrm>
            <a:off x="791268" y="4277957"/>
            <a:ext cx="3472243" cy="1391510"/>
            <a:chOff x="-2022438" y="4105826"/>
            <a:chExt cx="8084019" cy="1561285"/>
          </a:xfrm>
        </p:grpSpPr>
        <p:sp>
          <p:nvSpPr>
            <p:cNvPr id="41"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defRPr/>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Group 3"/>
          <p:cNvGrpSpPr/>
          <p:nvPr/>
        </p:nvGrpSpPr>
        <p:grpSpPr>
          <a:xfrm>
            <a:off x="791268" y="2062824"/>
            <a:ext cx="3472243" cy="1391510"/>
            <a:chOff x="-2022438" y="4105826"/>
            <a:chExt cx="8084019" cy="1561283"/>
          </a:xfrm>
        </p:grpSpPr>
        <p:sp>
          <p:nvSpPr>
            <p:cNvPr id="53"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defRPr/>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20"/>
            <p:cNvSpPr txBox="1"/>
            <p:nvPr/>
          </p:nvSpPr>
          <p:spPr>
            <a:xfrm>
              <a:off x="-1073431" y="4672566"/>
              <a:ext cx="6232298" cy="994543"/>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3"/>
          <p:cNvGrpSpPr/>
          <p:nvPr/>
        </p:nvGrpSpPr>
        <p:grpSpPr>
          <a:xfrm>
            <a:off x="7832318" y="4277957"/>
            <a:ext cx="3472243" cy="1391510"/>
            <a:chOff x="-2022438" y="4105826"/>
            <a:chExt cx="8084019" cy="1561285"/>
          </a:xfrm>
        </p:grpSpPr>
        <p:sp>
          <p:nvSpPr>
            <p:cNvPr id="56"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defRPr/>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Group 3"/>
          <p:cNvGrpSpPr/>
          <p:nvPr/>
        </p:nvGrpSpPr>
        <p:grpSpPr>
          <a:xfrm>
            <a:off x="7832318" y="2062820"/>
            <a:ext cx="3472243" cy="1391510"/>
            <a:chOff x="-2022438" y="4105826"/>
            <a:chExt cx="8084019" cy="1561285"/>
          </a:xfrm>
        </p:grpSpPr>
        <p:sp>
          <p:nvSpPr>
            <p:cNvPr id="59" name="TextBox 16"/>
            <p:cNvSpPr txBox="1"/>
            <p:nvPr/>
          </p:nvSpPr>
          <p:spPr>
            <a:xfrm>
              <a:off x="-2022438" y="4105826"/>
              <a:ext cx="8084019" cy="340867"/>
            </a:xfrm>
            <a:prstGeom prst="rect">
              <a:avLst/>
            </a:prstGeom>
            <a:noFill/>
          </p:spPr>
          <p:txBody>
            <a:bodyPr wrap="square" lIns="0" tIns="0" rIns="0" bIns="0" rtlCol="0">
              <a:spAutoFit/>
            </a:bodyPr>
            <a:lstStyle/>
            <a:p>
              <a:pPr algn="ctr">
                <a:lnSpc>
                  <a:spcPct val="120000"/>
                </a:lnSpc>
                <a:defRPr/>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20"/>
            <p:cNvSpPr txBox="1"/>
            <p:nvPr/>
          </p:nvSpPr>
          <p:spPr>
            <a:xfrm>
              <a:off x="-1073431" y="4672567"/>
              <a:ext cx="6232298" cy="994544"/>
            </a:xfrm>
            <a:prstGeom prst="rect">
              <a:avLst/>
            </a:prstGeom>
            <a:noFill/>
          </p:spPr>
          <p:txBody>
            <a:bodyPr wrap="square" lIns="0" tIns="0" rIns="0" bIns="0" rtlCol="0">
              <a:spAutoFit/>
            </a:bodyPr>
            <a:lstStyle/>
            <a:p>
              <a:pPr algn="just">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p:cNvGrpSpPr/>
          <p:nvPr/>
        </p:nvGrpSpPr>
        <p:grpSpPr>
          <a:xfrm>
            <a:off x="2908521" y="412719"/>
            <a:ext cx="6226164" cy="1029014"/>
            <a:chOff x="2181390" y="309539"/>
            <a:chExt cx="4669623" cy="771760"/>
          </a:xfrm>
        </p:grpSpPr>
        <p:grpSp>
          <p:nvGrpSpPr>
            <p:cNvPr id="46" name="组合 45"/>
            <p:cNvGrpSpPr/>
            <p:nvPr/>
          </p:nvGrpSpPr>
          <p:grpSpPr>
            <a:xfrm>
              <a:off x="3574696" y="583215"/>
              <a:ext cx="1982419" cy="446227"/>
              <a:chOff x="3574696" y="583215"/>
              <a:chExt cx="1982419" cy="446227"/>
            </a:xfrm>
          </p:grpSpPr>
          <p:sp>
            <p:nvSpPr>
              <p:cNvPr id="49" name="圆角矩形 48"/>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0"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47" name="图片 4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3000">
        <p14:warp dir="in"/>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p:tgtEl>
                                          <p:spTgt spid="37"/>
                                        </p:tgtEl>
                                        <p:attrNameLst>
                                          <p:attrName>ppt_y</p:attrName>
                                        </p:attrNameLst>
                                      </p:cBhvr>
                                      <p:tavLst>
                                        <p:tav tm="0">
                                          <p:val>
                                            <p:strVal val="#ppt_y-#ppt_h*1.125000"/>
                                          </p:val>
                                        </p:tav>
                                        <p:tav tm="100000">
                                          <p:val>
                                            <p:strVal val="#ppt_y"/>
                                          </p:val>
                                        </p:tav>
                                      </p:tavLst>
                                    </p:anim>
                                    <p:animEffect transition="in" filter="wipe(down)">
                                      <p:cBhvr>
                                        <p:cTn id="12" dur="500"/>
                                        <p:tgtEl>
                                          <p:spTgt spid="37"/>
                                        </p:tgtEl>
                                      </p:cBhvr>
                                    </p:animEffect>
                                  </p:childTnLst>
                                </p:cTn>
                              </p:par>
                            </p:childTnLst>
                          </p:cTn>
                        </p:par>
                        <p:par>
                          <p:cTn id="13" fill="hold">
                            <p:stCondLst>
                              <p:cond delay="1000"/>
                            </p:stCondLst>
                            <p:childTnLst>
                              <p:par>
                                <p:cTn id="14" presetID="12" presetClass="entr" presetSubtype="1"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p:tgtEl>
                                          <p:spTgt spid="52"/>
                                        </p:tgtEl>
                                        <p:attrNameLst>
                                          <p:attrName>ppt_y</p:attrName>
                                        </p:attrNameLst>
                                      </p:cBhvr>
                                      <p:tavLst>
                                        <p:tav tm="0">
                                          <p:val>
                                            <p:strVal val="#ppt_y-#ppt_h*1.125000"/>
                                          </p:val>
                                        </p:tav>
                                        <p:tav tm="100000">
                                          <p:val>
                                            <p:strVal val="#ppt_y"/>
                                          </p:val>
                                        </p:tav>
                                      </p:tavLst>
                                    </p:anim>
                                    <p:animEffect transition="in" filter="wipe(down)">
                                      <p:cBhvr>
                                        <p:cTn id="17" dur="500"/>
                                        <p:tgtEl>
                                          <p:spTgt spid="52"/>
                                        </p:tgtEl>
                                      </p:cBhvr>
                                    </p:animEffect>
                                  </p:childTnLst>
                                </p:cTn>
                              </p:par>
                            </p:childTnLst>
                          </p:cTn>
                        </p:par>
                        <p:par>
                          <p:cTn id="18" fill="hold">
                            <p:stCondLst>
                              <p:cond delay="1500"/>
                            </p:stCondLst>
                            <p:childTnLst>
                              <p:par>
                                <p:cTn id="19" presetID="12" presetClass="entr" presetSubtype="1"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down)">
                                      <p:cBhvr>
                                        <p:cTn id="22" dur="500"/>
                                        <p:tgtEl>
                                          <p:spTgt spid="55"/>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additive="base">
                                        <p:cTn id="26" dur="500"/>
                                        <p:tgtEl>
                                          <p:spTgt spid="58"/>
                                        </p:tgtEl>
                                        <p:attrNameLst>
                                          <p:attrName>ppt_y</p:attrName>
                                        </p:attrNameLst>
                                      </p:cBhvr>
                                      <p:tavLst>
                                        <p:tav tm="0">
                                          <p:val>
                                            <p:strVal val="#ppt_y-#ppt_h*1.125000"/>
                                          </p:val>
                                        </p:tav>
                                        <p:tav tm="100000">
                                          <p:val>
                                            <p:strVal val="#ppt_y"/>
                                          </p:val>
                                        </p:tav>
                                      </p:tavLst>
                                    </p:anim>
                                    <p:animEffect transition="in" filter="wipe(down)">
                                      <p:cBhvr>
                                        <p:cTn id="2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1825" y="2232064"/>
            <a:ext cx="9531647" cy="3623100"/>
            <a:chOff x="1489033" y="2168847"/>
            <a:chExt cx="10052910" cy="3821239"/>
          </a:xfrm>
        </p:grpSpPr>
        <p:pic>
          <p:nvPicPr>
            <p:cNvPr id="140" name="图片占位符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89033" y="2251972"/>
              <a:ext cx="4822032" cy="3061635"/>
            </a:xfrm>
            <a:prstGeom prst="rect">
              <a:avLst/>
            </a:prstGeom>
          </p:spPr>
        </p:pic>
        <p:grpSp>
          <p:nvGrpSpPr>
            <p:cNvPr id="141" name="组合 140"/>
            <p:cNvGrpSpPr/>
            <p:nvPr/>
          </p:nvGrpSpPr>
          <p:grpSpPr>
            <a:xfrm>
              <a:off x="1938511" y="4836113"/>
              <a:ext cx="916722" cy="916722"/>
              <a:chOff x="1305642" y="4543882"/>
              <a:chExt cx="916722" cy="916722"/>
            </a:xfrm>
          </p:grpSpPr>
          <p:sp>
            <p:nvSpPr>
              <p:cNvPr id="142" name="椭圆 141"/>
              <p:cNvSpPr/>
              <p:nvPr/>
            </p:nvSpPr>
            <p:spPr>
              <a:xfrm>
                <a:off x="1305642" y="4543882"/>
                <a:ext cx="916722" cy="916722"/>
              </a:xfrm>
              <a:prstGeom prst="ellipse">
                <a:avLst/>
              </a:prstGeom>
              <a:solidFill>
                <a:srgbClr val="009C9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bg1"/>
                  </a:solidFill>
                  <a:ea typeface="微软雅黑" panose="020B0503020204020204" pitchFamily="34" charset="-122"/>
                  <a:cs typeface="+mn-ea"/>
                  <a:sym typeface="+mn-lt"/>
                </a:endParaRPr>
              </a:p>
            </p:txBody>
          </p:sp>
          <p:sp>
            <p:nvSpPr>
              <p:cNvPr id="143" name="Freeform 109"/>
              <p:cNvSpPr>
                <a:spLocks noChangeArrowheads="1"/>
              </p:cNvSpPr>
              <p:nvPr/>
            </p:nvSpPr>
            <p:spPr bwMode="auto">
              <a:xfrm>
                <a:off x="1530676" y="4769176"/>
                <a:ext cx="449010" cy="449006"/>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p:spPr>
            <p:txBody>
              <a:bodyPr wrap="none" anchor="ctr"/>
              <a:lstStyle/>
              <a:p>
                <a:pPr eaLnBrk="1" hangingPunct="1">
                  <a:lnSpc>
                    <a:spcPct val="120000"/>
                  </a:lnSpc>
                  <a:defRPr/>
                </a:pPr>
                <a:endParaRPr lang="zh-CN" altLang="en-US" sz="1140" b="1">
                  <a:solidFill>
                    <a:schemeClr val="bg1"/>
                  </a:solidFill>
                  <a:ea typeface="微软雅黑" panose="020B0503020204020204" pitchFamily="34" charset="-122"/>
                  <a:cs typeface="+mn-ea"/>
                  <a:sym typeface="+mn-lt"/>
                </a:endParaRPr>
              </a:p>
            </p:txBody>
          </p:sp>
        </p:grpSp>
        <p:grpSp>
          <p:nvGrpSpPr>
            <p:cNvPr id="144" name="组合 143"/>
            <p:cNvGrpSpPr/>
            <p:nvPr/>
          </p:nvGrpSpPr>
          <p:grpSpPr>
            <a:xfrm>
              <a:off x="4968389" y="4845444"/>
              <a:ext cx="916722" cy="916722"/>
              <a:chOff x="4335520" y="4553213"/>
              <a:chExt cx="916722" cy="916722"/>
            </a:xfrm>
          </p:grpSpPr>
          <p:sp>
            <p:nvSpPr>
              <p:cNvPr id="145" name="椭圆 144"/>
              <p:cNvSpPr/>
              <p:nvPr/>
            </p:nvSpPr>
            <p:spPr>
              <a:xfrm>
                <a:off x="4335520" y="4553213"/>
                <a:ext cx="916722" cy="916722"/>
              </a:xfrm>
              <a:prstGeom prst="ellipse">
                <a:avLst/>
              </a:prstGeom>
              <a:solidFill>
                <a:srgbClr val="009C9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bg1"/>
                  </a:solidFill>
                  <a:ea typeface="微软雅黑" panose="020B0503020204020204" pitchFamily="34" charset="-122"/>
                  <a:cs typeface="+mn-ea"/>
                  <a:sym typeface="+mn-lt"/>
                </a:endParaRPr>
              </a:p>
            </p:txBody>
          </p:sp>
          <p:sp>
            <p:nvSpPr>
              <p:cNvPr id="146" name="Freeform 159"/>
              <p:cNvSpPr>
                <a:spLocks noChangeArrowheads="1"/>
              </p:cNvSpPr>
              <p:nvPr/>
            </p:nvSpPr>
            <p:spPr bwMode="auto">
              <a:xfrm>
                <a:off x="4561345" y="4793559"/>
                <a:ext cx="449008" cy="436030"/>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p:spPr>
            <p:txBody>
              <a:bodyPr wrap="none" anchor="ctr"/>
              <a:lstStyle/>
              <a:p>
                <a:pPr eaLnBrk="1" hangingPunct="1">
                  <a:lnSpc>
                    <a:spcPct val="120000"/>
                  </a:lnSpc>
                  <a:defRPr/>
                </a:pPr>
                <a:endParaRPr lang="zh-CN" altLang="en-US" sz="1140" b="1">
                  <a:solidFill>
                    <a:schemeClr val="bg1"/>
                  </a:solidFill>
                  <a:ea typeface="微软雅黑" panose="020B0503020204020204" pitchFamily="34" charset="-122"/>
                  <a:cs typeface="+mn-ea"/>
                  <a:sym typeface="+mn-lt"/>
                </a:endParaRPr>
              </a:p>
            </p:txBody>
          </p:sp>
        </p:grpSp>
        <p:grpSp>
          <p:nvGrpSpPr>
            <p:cNvPr id="147" name="组合 146"/>
            <p:cNvGrpSpPr/>
            <p:nvPr/>
          </p:nvGrpSpPr>
          <p:grpSpPr>
            <a:xfrm>
              <a:off x="3270669" y="4707802"/>
              <a:ext cx="1282284" cy="1282284"/>
              <a:chOff x="2637800" y="4415571"/>
              <a:chExt cx="1282284" cy="1282284"/>
            </a:xfrm>
          </p:grpSpPr>
          <p:sp>
            <p:nvSpPr>
              <p:cNvPr id="148" name="椭圆 147"/>
              <p:cNvSpPr/>
              <p:nvPr/>
            </p:nvSpPr>
            <p:spPr>
              <a:xfrm>
                <a:off x="2637800" y="4415571"/>
                <a:ext cx="1282284" cy="1282284"/>
              </a:xfrm>
              <a:prstGeom prst="ellipse">
                <a:avLst/>
              </a:prstGeom>
              <a:solidFill>
                <a:srgbClr val="EF255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solidFill>
                    <a:schemeClr val="bg1"/>
                  </a:solidFill>
                  <a:ea typeface="微软雅黑" panose="020B0503020204020204" pitchFamily="34" charset="-122"/>
                  <a:cs typeface="+mn-ea"/>
                  <a:sym typeface="+mn-lt"/>
                </a:endParaRPr>
              </a:p>
            </p:txBody>
          </p:sp>
          <p:sp>
            <p:nvSpPr>
              <p:cNvPr id="149" name="Freeform 160"/>
              <p:cNvSpPr>
                <a:spLocks noChangeArrowheads="1"/>
              </p:cNvSpPr>
              <p:nvPr/>
            </p:nvSpPr>
            <p:spPr bwMode="auto">
              <a:xfrm>
                <a:off x="3037389" y="4753014"/>
                <a:ext cx="483106" cy="579728"/>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solidFill>
                <a:srgbClr val="FFFFFF"/>
              </a:solidFill>
              <a:ln>
                <a:noFill/>
              </a:ln>
              <a:effectLst/>
            </p:spPr>
            <p:txBody>
              <a:bodyPr wrap="none" anchor="ctr"/>
              <a:lstStyle/>
              <a:p>
                <a:pPr eaLnBrk="1" hangingPunct="1">
                  <a:lnSpc>
                    <a:spcPct val="120000"/>
                  </a:lnSpc>
                  <a:defRPr/>
                </a:pPr>
                <a:endParaRPr lang="zh-CN" altLang="en-US" sz="1140" b="1">
                  <a:solidFill>
                    <a:schemeClr val="bg1"/>
                  </a:solidFill>
                  <a:ea typeface="微软雅黑" panose="020B0503020204020204" pitchFamily="34" charset="-122"/>
                  <a:cs typeface="+mn-ea"/>
                  <a:sym typeface="+mn-lt"/>
                </a:endParaRPr>
              </a:p>
            </p:txBody>
          </p:sp>
        </p:grpSp>
        <p:grpSp>
          <p:nvGrpSpPr>
            <p:cNvPr id="150" name="组合 149"/>
            <p:cNvGrpSpPr/>
            <p:nvPr/>
          </p:nvGrpSpPr>
          <p:grpSpPr>
            <a:xfrm>
              <a:off x="7133506" y="2168847"/>
              <a:ext cx="4408437" cy="957455"/>
              <a:chOff x="7483989" y="3339882"/>
              <a:chExt cx="4408437" cy="957455"/>
            </a:xfrm>
          </p:grpSpPr>
          <p:sp>
            <p:nvSpPr>
              <p:cNvPr id="151" name="矩形 150"/>
              <p:cNvSpPr/>
              <p:nvPr/>
            </p:nvSpPr>
            <p:spPr>
              <a:xfrm>
                <a:off x="7483989" y="3732519"/>
                <a:ext cx="4408437" cy="56481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a:solidFill>
                      <a:schemeClr val="bg1"/>
                    </a:solidFill>
                    <a:ea typeface="微软雅黑" panose="020B0503020204020204" pitchFamily="34" charset="-122"/>
                    <a:cs typeface="+mn-ea"/>
                    <a:sym typeface="+mn-lt"/>
                  </a:rPr>
                  <a:t>用户可以在投影仪或者计演示也可以将演示演示也可以将算机上进行演示也可以将演示文稿打印出来制作成胶片</a:t>
                </a:r>
                <a:endParaRPr lang="zh-CN" altLang="en-US" sz="1200">
                  <a:solidFill>
                    <a:schemeClr val="bg1"/>
                  </a:solidFill>
                  <a:ea typeface="微软雅黑" panose="020B0503020204020204" pitchFamily="34" charset="-122"/>
                  <a:cs typeface="+mn-ea"/>
                  <a:sym typeface="+mn-lt"/>
                </a:endParaRPr>
              </a:p>
            </p:txBody>
          </p:sp>
          <p:sp>
            <p:nvSpPr>
              <p:cNvPr id="152" name="矩形 151"/>
              <p:cNvSpPr/>
              <p:nvPr/>
            </p:nvSpPr>
            <p:spPr>
              <a:xfrm>
                <a:off x="7483989" y="3339882"/>
                <a:ext cx="2050552" cy="4232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grpSp>
        <p:grpSp>
          <p:nvGrpSpPr>
            <p:cNvPr id="153" name="组合 152"/>
            <p:cNvGrpSpPr/>
            <p:nvPr/>
          </p:nvGrpSpPr>
          <p:grpSpPr>
            <a:xfrm>
              <a:off x="7133506" y="3547219"/>
              <a:ext cx="4408437" cy="957455"/>
              <a:chOff x="7483989" y="3339882"/>
              <a:chExt cx="4408437" cy="957455"/>
            </a:xfrm>
          </p:grpSpPr>
          <p:sp>
            <p:nvSpPr>
              <p:cNvPr id="154" name="矩形 153"/>
              <p:cNvSpPr/>
              <p:nvPr/>
            </p:nvSpPr>
            <p:spPr>
              <a:xfrm>
                <a:off x="7483989" y="3732519"/>
                <a:ext cx="4408437" cy="56481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a:solidFill>
                      <a:schemeClr val="bg1"/>
                    </a:solidFill>
                    <a:ea typeface="微软雅黑" panose="020B0503020204020204" pitchFamily="34" charset="-122"/>
                    <a:cs typeface="+mn-ea"/>
                    <a:sym typeface="+mn-lt"/>
                  </a:rPr>
                  <a:t>用户可以在投影仪或者计演示也可以将演示演示也可以将算机上进行演示也可以将演示文稿打印出来制作成胶片</a:t>
                </a:r>
                <a:endParaRPr lang="zh-CN" altLang="en-US" sz="1200">
                  <a:solidFill>
                    <a:schemeClr val="bg1"/>
                  </a:solidFill>
                  <a:ea typeface="微软雅黑" panose="020B0503020204020204" pitchFamily="34" charset="-122"/>
                  <a:cs typeface="+mn-ea"/>
                  <a:sym typeface="+mn-lt"/>
                </a:endParaRPr>
              </a:p>
            </p:txBody>
          </p:sp>
          <p:sp>
            <p:nvSpPr>
              <p:cNvPr id="155" name="矩形 154"/>
              <p:cNvSpPr/>
              <p:nvPr/>
            </p:nvSpPr>
            <p:spPr>
              <a:xfrm>
                <a:off x="7483989" y="3339882"/>
                <a:ext cx="2050552" cy="4232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grpSp>
        <p:grpSp>
          <p:nvGrpSpPr>
            <p:cNvPr id="156" name="组合 155"/>
            <p:cNvGrpSpPr/>
            <p:nvPr/>
          </p:nvGrpSpPr>
          <p:grpSpPr>
            <a:xfrm>
              <a:off x="7133506" y="4925591"/>
              <a:ext cx="4408437" cy="957455"/>
              <a:chOff x="7483989" y="3339882"/>
              <a:chExt cx="4408437" cy="957455"/>
            </a:xfrm>
          </p:grpSpPr>
          <p:sp>
            <p:nvSpPr>
              <p:cNvPr id="157" name="矩形 156"/>
              <p:cNvSpPr/>
              <p:nvPr/>
            </p:nvSpPr>
            <p:spPr>
              <a:xfrm>
                <a:off x="7483989" y="3732519"/>
                <a:ext cx="4408437" cy="56481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a:solidFill>
                      <a:schemeClr val="bg1"/>
                    </a:solidFill>
                    <a:ea typeface="微软雅黑" panose="020B0503020204020204" pitchFamily="34" charset="-122"/>
                    <a:cs typeface="+mn-ea"/>
                    <a:sym typeface="+mn-lt"/>
                  </a:rPr>
                  <a:t>用户可以在投影仪或者计演示也可以将演示演示也可以将算机上进行演示也可以将演示文稿打印出来制作成胶片</a:t>
                </a:r>
                <a:endParaRPr lang="zh-CN" altLang="en-US" sz="1200">
                  <a:solidFill>
                    <a:schemeClr val="bg1"/>
                  </a:solidFill>
                  <a:ea typeface="微软雅黑" panose="020B0503020204020204" pitchFamily="34" charset="-122"/>
                  <a:cs typeface="+mn-ea"/>
                  <a:sym typeface="+mn-lt"/>
                </a:endParaRPr>
              </a:p>
            </p:txBody>
          </p:sp>
          <p:sp>
            <p:nvSpPr>
              <p:cNvPr id="158" name="矩形 157"/>
              <p:cNvSpPr/>
              <p:nvPr/>
            </p:nvSpPr>
            <p:spPr>
              <a:xfrm>
                <a:off x="7483989" y="3339882"/>
                <a:ext cx="2050552" cy="4232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bg1"/>
                    </a:solidFill>
                    <a:ea typeface="微软雅黑" panose="020B0503020204020204" pitchFamily="34" charset="-122"/>
                    <a:cs typeface="+mn-ea"/>
                    <a:sym typeface="+mn-lt"/>
                  </a:rPr>
                  <a:t>世界献血者日</a:t>
                </a:r>
                <a:endParaRPr lang="zh-CN" altLang="en-US" b="1">
                  <a:solidFill>
                    <a:schemeClr val="bg1"/>
                  </a:solidFill>
                  <a:ea typeface="微软雅黑" panose="020B0503020204020204" pitchFamily="34" charset="-122"/>
                  <a:cs typeface="+mn-ea"/>
                  <a:sym typeface="+mn-lt"/>
                </a:endParaRPr>
              </a:p>
            </p:txBody>
          </p:sp>
        </p:grpSp>
      </p:grpSp>
      <p:grpSp>
        <p:nvGrpSpPr>
          <p:cNvPr id="31" name="组合 30"/>
          <p:cNvGrpSpPr/>
          <p:nvPr/>
        </p:nvGrpSpPr>
        <p:grpSpPr>
          <a:xfrm>
            <a:off x="2908521" y="412719"/>
            <a:ext cx="6226164" cy="1029014"/>
            <a:chOff x="2181390" y="309539"/>
            <a:chExt cx="4669623" cy="771760"/>
          </a:xfrm>
        </p:grpSpPr>
        <p:grpSp>
          <p:nvGrpSpPr>
            <p:cNvPr id="32" name="组合 31"/>
            <p:cNvGrpSpPr/>
            <p:nvPr/>
          </p:nvGrpSpPr>
          <p:grpSpPr>
            <a:xfrm>
              <a:off x="3574696" y="583215"/>
              <a:ext cx="1982419" cy="446227"/>
              <a:chOff x="3574696" y="583215"/>
              <a:chExt cx="1982419" cy="446227"/>
            </a:xfrm>
          </p:grpSpPr>
          <p:sp>
            <p:nvSpPr>
              <p:cNvPr id="35" name="圆角矩形 34"/>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36"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
          <p:cNvGrpSpPr/>
          <p:nvPr/>
        </p:nvGrpSpPr>
        <p:grpSpPr>
          <a:xfrm>
            <a:off x="2919051" y="1713109"/>
            <a:ext cx="6353904" cy="2374032"/>
            <a:chOff x="0" y="0"/>
            <a:chExt cx="12883866" cy="4813849"/>
          </a:xfrm>
          <a:gradFill>
            <a:gsLst>
              <a:gs pos="0">
                <a:srgbClr val="83190F"/>
              </a:gs>
              <a:gs pos="48000">
                <a:srgbClr val="DF2A1E"/>
              </a:gs>
              <a:gs pos="62000">
                <a:srgbClr val="DF2A1E"/>
              </a:gs>
              <a:gs pos="100000">
                <a:srgbClr val="83190F"/>
              </a:gs>
            </a:gsLst>
            <a:path path="circle">
              <a:fillToRect r="100000" b="100000"/>
            </a:path>
          </a:gradFill>
        </p:grpSpPr>
        <p:sp>
          <p:nvSpPr>
            <p:cNvPr id="26" name="Freeform: Shape 6"/>
            <p:cNvSpPr/>
            <p:nvPr/>
          </p:nvSpPr>
          <p:spPr>
            <a:xfrm>
              <a:off x="9553893" y="0"/>
              <a:ext cx="1810951" cy="1801447"/>
            </a:xfrm>
            <a:custGeom>
              <a:avLst/>
              <a:gdLst/>
              <a:ahLst/>
              <a:cxnLst>
                <a:cxn ang="0">
                  <a:pos x="wd2" y="hd2"/>
                </a:cxn>
                <a:cxn ang="5400000">
                  <a:pos x="wd2" y="hd2"/>
                </a:cxn>
                <a:cxn ang="10800000">
                  <a:pos x="wd2" y="hd2"/>
                </a:cxn>
                <a:cxn ang="16200000">
                  <a:pos x="wd2" y="hd2"/>
                </a:cxn>
              </a:cxnLst>
              <a:rect l="0" t="0" r="r" b="b"/>
              <a:pathLst>
                <a:path w="21600" h="21600" extrusionOk="0">
                  <a:moveTo>
                    <a:pt x="10856" y="0"/>
                  </a:moveTo>
                  <a:cubicBezTo>
                    <a:pt x="10838" y="0"/>
                    <a:pt x="10819" y="1"/>
                    <a:pt x="10800" y="2"/>
                  </a:cubicBezTo>
                  <a:cubicBezTo>
                    <a:pt x="10781" y="1"/>
                    <a:pt x="10762" y="0"/>
                    <a:pt x="10744" y="0"/>
                  </a:cubicBezTo>
                  <a:cubicBezTo>
                    <a:pt x="4810" y="0"/>
                    <a:pt x="0" y="4835"/>
                    <a:pt x="0" y="10800"/>
                  </a:cubicBezTo>
                  <a:cubicBezTo>
                    <a:pt x="0" y="16765"/>
                    <a:pt x="4810" y="21600"/>
                    <a:pt x="10744" y="21600"/>
                  </a:cubicBezTo>
                  <a:cubicBezTo>
                    <a:pt x="10762" y="21600"/>
                    <a:pt x="10781" y="21599"/>
                    <a:pt x="10800" y="21598"/>
                  </a:cubicBezTo>
                  <a:cubicBezTo>
                    <a:pt x="10819" y="21599"/>
                    <a:pt x="10838" y="21600"/>
                    <a:pt x="10856" y="21600"/>
                  </a:cubicBezTo>
                  <a:cubicBezTo>
                    <a:pt x="16789" y="21600"/>
                    <a:pt x="21600" y="16765"/>
                    <a:pt x="21600" y="10800"/>
                  </a:cubicBezTo>
                  <a:cubicBezTo>
                    <a:pt x="21600" y="4835"/>
                    <a:pt x="16789" y="0"/>
                    <a:pt x="10856" y="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sp>
          <p:nvSpPr>
            <p:cNvPr id="27" name="Freeform: Shape 7"/>
            <p:cNvSpPr/>
            <p:nvPr/>
          </p:nvSpPr>
          <p:spPr>
            <a:xfrm>
              <a:off x="8025887" y="2106795"/>
              <a:ext cx="2087488" cy="1576733"/>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3" y="13885"/>
                    <a:pt x="15974" y="139"/>
                    <a:pt x="16022" y="0"/>
                  </a:cubicBezTo>
                  <a:lnTo>
                    <a:pt x="21600" y="3340"/>
                  </a:lnTo>
                  <a:cubicBezTo>
                    <a:pt x="21534" y="3534"/>
                    <a:pt x="19936" y="8150"/>
                    <a:pt x="16542" y="12647"/>
                  </a:cubicBezTo>
                  <a:cubicBezTo>
                    <a:pt x="12114" y="18515"/>
                    <a:pt x="6626" y="21600"/>
                    <a:pt x="637" y="2160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sp>
          <p:nvSpPr>
            <p:cNvPr id="28" name="Freeform: Shape 8"/>
            <p:cNvSpPr/>
            <p:nvPr/>
          </p:nvSpPr>
          <p:spPr>
            <a:xfrm>
              <a:off x="10796362" y="2114512"/>
              <a:ext cx="2087504" cy="1577758"/>
            </a:xfrm>
            <a:custGeom>
              <a:avLst/>
              <a:gdLst/>
              <a:ahLst/>
              <a:cxnLst>
                <a:cxn ang="0">
                  <a:pos x="wd2" y="hd2"/>
                </a:cxn>
                <a:cxn ang="5400000">
                  <a:pos x="wd2" y="hd2"/>
                </a:cxn>
                <a:cxn ang="10800000">
                  <a:pos x="wd2" y="hd2"/>
                </a:cxn>
                <a:cxn ang="16200000">
                  <a:pos x="wd2" y="hd2"/>
                </a:cxn>
              </a:cxnLst>
              <a:rect l="0" t="0" r="r" b="b"/>
              <a:pathLst>
                <a:path w="21600" h="21600" extrusionOk="0">
                  <a:moveTo>
                    <a:pt x="20963" y="21600"/>
                  </a:moveTo>
                  <a:cubicBezTo>
                    <a:pt x="14974" y="21600"/>
                    <a:pt x="9487" y="18518"/>
                    <a:pt x="5058" y="12653"/>
                  </a:cubicBezTo>
                  <a:cubicBezTo>
                    <a:pt x="1664" y="8159"/>
                    <a:pt x="66" y="3546"/>
                    <a:pt x="0" y="3352"/>
                  </a:cubicBezTo>
                  <a:lnTo>
                    <a:pt x="2789" y="1684"/>
                  </a:lnTo>
                  <a:lnTo>
                    <a:pt x="5573" y="0"/>
                  </a:lnTo>
                  <a:cubicBezTo>
                    <a:pt x="5586" y="36"/>
                    <a:pt x="6866" y="3653"/>
                    <a:pt x="9529" y="7112"/>
                  </a:cubicBezTo>
                  <a:cubicBezTo>
                    <a:pt x="12916" y="11509"/>
                    <a:pt x="16923" y="13655"/>
                    <a:pt x="21432" y="13491"/>
                  </a:cubicBezTo>
                  <a:lnTo>
                    <a:pt x="21600" y="21589"/>
                  </a:lnTo>
                  <a:cubicBezTo>
                    <a:pt x="21387" y="21596"/>
                    <a:pt x="21175" y="21600"/>
                    <a:pt x="20963" y="2160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sp>
          <p:nvSpPr>
            <p:cNvPr id="29" name="Freeform: Shape 9"/>
            <p:cNvSpPr/>
            <p:nvPr/>
          </p:nvSpPr>
          <p:spPr>
            <a:xfrm>
              <a:off x="4120984" y="0"/>
              <a:ext cx="1810928" cy="1801447"/>
            </a:xfrm>
            <a:custGeom>
              <a:avLst/>
              <a:gdLst/>
              <a:ahLst/>
              <a:cxnLst>
                <a:cxn ang="0">
                  <a:pos x="wd2" y="hd2"/>
                </a:cxn>
                <a:cxn ang="5400000">
                  <a:pos x="wd2" y="hd2"/>
                </a:cxn>
                <a:cxn ang="10800000">
                  <a:pos x="wd2" y="hd2"/>
                </a:cxn>
                <a:cxn ang="16200000">
                  <a:pos x="wd2" y="hd2"/>
                </a:cxn>
              </a:cxnLst>
              <a:rect l="0" t="0" r="r" b="b"/>
              <a:pathLst>
                <a:path w="21600" h="21600" extrusionOk="0">
                  <a:moveTo>
                    <a:pt x="10857" y="0"/>
                  </a:moveTo>
                  <a:cubicBezTo>
                    <a:pt x="10838" y="0"/>
                    <a:pt x="10819" y="1"/>
                    <a:pt x="10800" y="2"/>
                  </a:cubicBezTo>
                  <a:cubicBezTo>
                    <a:pt x="10781" y="1"/>
                    <a:pt x="10762" y="0"/>
                    <a:pt x="10743" y="0"/>
                  </a:cubicBezTo>
                  <a:cubicBezTo>
                    <a:pt x="4810" y="0"/>
                    <a:pt x="0" y="4835"/>
                    <a:pt x="0" y="10800"/>
                  </a:cubicBezTo>
                  <a:cubicBezTo>
                    <a:pt x="0" y="16765"/>
                    <a:pt x="4810" y="21600"/>
                    <a:pt x="10743" y="21600"/>
                  </a:cubicBezTo>
                  <a:cubicBezTo>
                    <a:pt x="10762" y="21600"/>
                    <a:pt x="10781" y="21599"/>
                    <a:pt x="10800" y="21598"/>
                  </a:cubicBezTo>
                  <a:cubicBezTo>
                    <a:pt x="10819" y="21599"/>
                    <a:pt x="10838" y="21600"/>
                    <a:pt x="10857" y="21600"/>
                  </a:cubicBezTo>
                  <a:cubicBezTo>
                    <a:pt x="16790" y="21600"/>
                    <a:pt x="21600" y="16765"/>
                    <a:pt x="21600" y="10800"/>
                  </a:cubicBezTo>
                  <a:cubicBezTo>
                    <a:pt x="21600" y="4835"/>
                    <a:pt x="16790" y="0"/>
                    <a:pt x="10857" y="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sp>
          <p:nvSpPr>
            <p:cNvPr id="30" name="Freeform: Shape 10"/>
            <p:cNvSpPr/>
            <p:nvPr/>
          </p:nvSpPr>
          <p:spPr>
            <a:xfrm>
              <a:off x="2600696" y="2106795"/>
              <a:ext cx="2087511" cy="1576733"/>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4" y="13885"/>
                    <a:pt x="15974" y="139"/>
                    <a:pt x="16022" y="0"/>
                  </a:cubicBezTo>
                  <a:lnTo>
                    <a:pt x="21600" y="3340"/>
                  </a:lnTo>
                  <a:cubicBezTo>
                    <a:pt x="21534" y="3534"/>
                    <a:pt x="19936" y="8150"/>
                    <a:pt x="16542" y="12647"/>
                  </a:cubicBezTo>
                  <a:cubicBezTo>
                    <a:pt x="12114" y="18515"/>
                    <a:pt x="6626" y="21600"/>
                    <a:pt x="637" y="2160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sp>
          <p:nvSpPr>
            <p:cNvPr id="31" name="Freeform: Shape 11"/>
            <p:cNvSpPr/>
            <p:nvPr/>
          </p:nvSpPr>
          <p:spPr>
            <a:xfrm>
              <a:off x="5371170" y="2114512"/>
              <a:ext cx="2087492" cy="1583048"/>
            </a:xfrm>
            <a:custGeom>
              <a:avLst/>
              <a:gdLst/>
              <a:ahLst/>
              <a:cxnLst>
                <a:cxn ang="0">
                  <a:pos x="wd2" y="hd2"/>
                </a:cxn>
                <a:cxn ang="5400000">
                  <a:pos x="wd2" y="hd2"/>
                </a:cxn>
                <a:cxn ang="10800000">
                  <a:pos x="wd2" y="hd2"/>
                </a:cxn>
                <a:cxn ang="16200000">
                  <a:pos x="wd2" y="hd2"/>
                </a:cxn>
              </a:cxnLst>
              <a:rect l="0" t="0" r="r" b="b"/>
              <a:pathLst>
                <a:path w="21600" h="21600" extrusionOk="0">
                  <a:moveTo>
                    <a:pt x="18437" y="21600"/>
                  </a:moveTo>
                  <a:cubicBezTo>
                    <a:pt x="15860" y="21600"/>
                    <a:pt x="13082" y="21258"/>
                    <a:pt x="10253" y="19438"/>
                  </a:cubicBezTo>
                  <a:cubicBezTo>
                    <a:pt x="6170" y="16810"/>
                    <a:pt x="2816" y="11540"/>
                    <a:pt x="0" y="3326"/>
                  </a:cubicBezTo>
                  <a:lnTo>
                    <a:pt x="5579" y="0"/>
                  </a:lnTo>
                  <a:cubicBezTo>
                    <a:pt x="10345" y="13898"/>
                    <a:pt x="14862" y="13708"/>
                    <a:pt x="20580" y="13466"/>
                  </a:cubicBezTo>
                  <a:cubicBezTo>
                    <a:pt x="20865" y="13454"/>
                    <a:pt x="21149" y="13442"/>
                    <a:pt x="21432" y="13432"/>
                  </a:cubicBezTo>
                  <a:lnTo>
                    <a:pt x="21600" y="21502"/>
                  </a:lnTo>
                  <a:cubicBezTo>
                    <a:pt x="21326" y="21512"/>
                    <a:pt x="21051" y="21523"/>
                    <a:pt x="20776" y="21535"/>
                  </a:cubicBezTo>
                  <a:cubicBezTo>
                    <a:pt x="20019" y="21567"/>
                    <a:pt x="19238" y="21600"/>
                    <a:pt x="18437" y="2160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sp>
          <p:nvSpPr>
            <p:cNvPr id="32" name="Freeform: Shape 12"/>
            <p:cNvSpPr/>
            <p:nvPr/>
          </p:nvSpPr>
          <p:spPr>
            <a:xfrm>
              <a:off x="1543439" y="0"/>
              <a:ext cx="1810928" cy="1801447"/>
            </a:xfrm>
            <a:custGeom>
              <a:avLst/>
              <a:gdLst/>
              <a:ahLst/>
              <a:cxnLst>
                <a:cxn ang="0">
                  <a:pos x="wd2" y="hd2"/>
                </a:cxn>
                <a:cxn ang="5400000">
                  <a:pos x="wd2" y="hd2"/>
                </a:cxn>
                <a:cxn ang="10800000">
                  <a:pos x="wd2" y="hd2"/>
                </a:cxn>
                <a:cxn ang="16200000">
                  <a:pos x="wd2" y="hd2"/>
                </a:cxn>
              </a:cxnLst>
              <a:rect l="0" t="0" r="r" b="b"/>
              <a:pathLst>
                <a:path w="21600" h="21600" extrusionOk="0">
                  <a:moveTo>
                    <a:pt x="10856" y="0"/>
                  </a:moveTo>
                  <a:cubicBezTo>
                    <a:pt x="10838" y="0"/>
                    <a:pt x="10819" y="1"/>
                    <a:pt x="10800" y="2"/>
                  </a:cubicBezTo>
                  <a:cubicBezTo>
                    <a:pt x="10781" y="1"/>
                    <a:pt x="10762" y="0"/>
                    <a:pt x="10743" y="0"/>
                  </a:cubicBezTo>
                  <a:cubicBezTo>
                    <a:pt x="4810" y="0"/>
                    <a:pt x="0" y="4835"/>
                    <a:pt x="0" y="10800"/>
                  </a:cubicBezTo>
                  <a:cubicBezTo>
                    <a:pt x="0" y="16765"/>
                    <a:pt x="4810" y="21600"/>
                    <a:pt x="10743" y="21600"/>
                  </a:cubicBezTo>
                  <a:cubicBezTo>
                    <a:pt x="10762" y="21600"/>
                    <a:pt x="10781" y="21599"/>
                    <a:pt x="10800" y="21598"/>
                  </a:cubicBezTo>
                  <a:cubicBezTo>
                    <a:pt x="10819" y="21599"/>
                    <a:pt x="10838" y="21600"/>
                    <a:pt x="10856" y="21600"/>
                  </a:cubicBezTo>
                  <a:cubicBezTo>
                    <a:pt x="16790" y="21600"/>
                    <a:pt x="21600" y="16765"/>
                    <a:pt x="21600" y="10800"/>
                  </a:cubicBezTo>
                  <a:cubicBezTo>
                    <a:pt x="21600" y="4835"/>
                    <a:pt x="16790" y="0"/>
                    <a:pt x="10856" y="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33" name="Freeform: Shape 13"/>
            <p:cNvSpPr/>
            <p:nvPr/>
          </p:nvSpPr>
          <p:spPr>
            <a:xfrm>
              <a:off x="1558874" y="2106795"/>
              <a:ext cx="1755844" cy="27070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34" name="Freeform: Shape 14"/>
            <p:cNvSpPr/>
            <p:nvPr/>
          </p:nvSpPr>
          <p:spPr>
            <a:xfrm>
              <a:off x="0" y="2106795"/>
              <a:ext cx="2087515" cy="1576710"/>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4" y="13885"/>
                    <a:pt x="15974" y="139"/>
                    <a:pt x="16022" y="0"/>
                  </a:cubicBezTo>
                  <a:lnTo>
                    <a:pt x="21600" y="3339"/>
                  </a:lnTo>
                  <a:cubicBezTo>
                    <a:pt x="21534" y="3534"/>
                    <a:pt x="19936" y="8150"/>
                    <a:pt x="16542" y="12647"/>
                  </a:cubicBezTo>
                  <a:cubicBezTo>
                    <a:pt x="12114" y="18515"/>
                    <a:pt x="6626" y="21600"/>
                    <a:pt x="637" y="2160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35" name="Freeform: Shape 15"/>
            <p:cNvSpPr/>
            <p:nvPr/>
          </p:nvSpPr>
          <p:spPr>
            <a:xfrm>
              <a:off x="2770474" y="2114512"/>
              <a:ext cx="2087518" cy="1577750"/>
            </a:xfrm>
            <a:custGeom>
              <a:avLst/>
              <a:gdLst/>
              <a:ahLst/>
              <a:cxnLst>
                <a:cxn ang="0">
                  <a:pos x="wd2" y="hd2"/>
                </a:cxn>
                <a:cxn ang="5400000">
                  <a:pos x="wd2" y="hd2"/>
                </a:cxn>
                <a:cxn ang="10800000">
                  <a:pos x="wd2" y="hd2"/>
                </a:cxn>
                <a:cxn ang="16200000">
                  <a:pos x="wd2" y="hd2"/>
                </a:cxn>
              </a:cxnLst>
              <a:rect l="0" t="0" r="r" b="b"/>
              <a:pathLst>
                <a:path w="21600" h="21600" extrusionOk="0">
                  <a:moveTo>
                    <a:pt x="20963" y="21600"/>
                  </a:moveTo>
                  <a:cubicBezTo>
                    <a:pt x="14974" y="21600"/>
                    <a:pt x="9487" y="18518"/>
                    <a:pt x="5058" y="12653"/>
                  </a:cubicBezTo>
                  <a:cubicBezTo>
                    <a:pt x="1664" y="8159"/>
                    <a:pt x="66" y="3546"/>
                    <a:pt x="0" y="3352"/>
                  </a:cubicBezTo>
                  <a:lnTo>
                    <a:pt x="2789" y="1683"/>
                  </a:lnTo>
                  <a:lnTo>
                    <a:pt x="5573" y="0"/>
                  </a:lnTo>
                  <a:cubicBezTo>
                    <a:pt x="5586" y="36"/>
                    <a:pt x="6865" y="3653"/>
                    <a:pt x="9529" y="7112"/>
                  </a:cubicBezTo>
                  <a:cubicBezTo>
                    <a:pt x="12916" y="11508"/>
                    <a:pt x="16920" y="13656"/>
                    <a:pt x="21432" y="13491"/>
                  </a:cubicBezTo>
                  <a:lnTo>
                    <a:pt x="21600" y="21589"/>
                  </a:lnTo>
                  <a:cubicBezTo>
                    <a:pt x="21387" y="21596"/>
                    <a:pt x="21174" y="21600"/>
                    <a:pt x="20963" y="2160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36" name="Freeform: Shape 16"/>
            <p:cNvSpPr/>
            <p:nvPr/>
          </p:nvSpPr>
          <p:spPr>
            <a:xfrm>
              <a:off x="6744833" y="0"/>
              <a:ext cx="1810951" cy="1801447"/>
            </a:xfrm>
            <a:custGeom>
              <a:avLst/>
              <a:gdLst/>
              <a:ahLst/>
              <a:cxnLst>
                <a:cxn ang="0">
                  <a:pos x="wd2" y="hd2"/>
                </a:cxn>
                <a:cxn ang="5400000">
                  <a:pos x="wd2" y="hd2"/>
                </a:cxn>
                <a:cxn ang="10800000">
                  <a:pos x="wd2" y="hd2"/>
                </a:cxn>
                <a:cxn ang="16200000">
                  <a:pos x="wd2" y="hd2"/>
                </a:cxn>
              </a:cxnLst>
              <a:rect l="0" t="0" r="r" b="b"/>
              <a:pathLst>
                <a:path w="21600" h="21600" extrusionOk="0">
                  <a:moveTo>
                    <a:pt x="10856" y="0"/>
                  </a:moveTo>
                  <a:cubicBezTo>
                    <a:pt x="10838" y="0"/>
                    <a:pt x="10819" y="1"/>
                    <a:pt x="10800" y="2"/>
                  </a:cubicBezTo>
                  <a:cubicBezTo>
                    <a:pt x="10781" y="1"/>
                    <a:pt x="10762" y="0"/>
                    <a:pt x="10743" y="0"/>
                  </a:cubicBezTo>
                  <a:cubicBezTo>
                    <a:pt x="4810" y="0"/>
                    <a:pt x="0" y="4835"/>
                    <a:pt x="0" y="10800"/>
                  </a:cubicBezTo>
                  <a:cubicBezTo>
                    <a:pt x="0" y="16765"/>
                    <a:pt x="4810" y="21600"/>
                    <a:pt x="10743" y="21600"/>
                  </a:cubicBezTo>
                  <a:cubicBezTo>
                    <a:pt x="10762" y="21600"/>
                    <a:pt x="10781" y="21599"/>
                    <a:pt x="10800" y="21598"/>
                  </a:cubicBezTo>
                  <a:cubicBezTo>
                    <a:pt x="10819" y="21599"/>
                    <a:pt x="10838" y="21600"/>
                    <a:pt x="10856" y="21600"/>
                  </a:cubicBezTo>
                  <a:cubicBezTo>
                    <a:pt x="16790" y="21600"/>
                    <a:pt x="21600" y="16765"/>
                    <a:pt x="21600" y="10800"/>
                  </a:cubicBezTo>
                  <a:cubicBezTo>
                    <a:pt x="21600" y="4835"/>
                    <a:pt x="16790" y="0"/>
                    <a:pt x="10856" y="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37" name="Freeform: Shape 17"/>
            <p:cNvSpPr/>
            <p:nvPr/>
          </p:nvSpPr>
          <p:spPr>
            <a:xfrm>
              <a:off x="6775701" y="2106795"/>
              <a:ext cx="1755815" cy="270705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38" name="Freeform: Shape 18"/>
            <p:cNvSpPr/>
            <p:nvPr/>
          </p:nvSpPr>
          <p:spPr>
            <a:xfrm>
              <a:off x="5224544" y="2106795"/>
              <a:ext cx="2087507" cy="1576733"/>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4" y="13885"/>
                    <a:pt x="15974" y="139"/>
                    <a:pt x="16022" y="0"/>
                  </a:cubicBezTo>
                  <a:lnTo>
                    <a:pt x="21600" y="3340"/>
                  </a:lnTo>
                  <a:cubicBezTo>
                    <a:pt x="21533" y="3534"/>
                    <a:pt x="19936" y="8150"/>
                    <a:pt x="16542" y="12647"/>
                  </a:cubicBezTo>
                  <a:cubicBezTo>
                    <a:pt x="12113" y="18515"/>
                    <a:pt x="6626" y="21600"/>
                    <a:pt x="637" y="2160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39" name="Freeform: Shape 19"/>
            <p:cNvSpPr/>
            <p:nvPr/>
          </p:nvSpPr>
          <p:spPr>
            <a:xfrm>
              <a:off x="7995018" y="2114512"/>
              <a:ext cx="2087489" cy="1577758"/>
            </a:xfrm>
            <a:custGeom>
              <a:avLst/>
              <a:gdLst/>
              <a:ahLst/>
              <a:cxnLst>
                <a:cxn ang="0">
                  <a:pos x="wd2" y="hd2"/>
                </a:cxn>
                <a:cxn ang="5400000">
                  <a:pos x="wd2" y="hd2"/>
                </a:cxn>
                <a:cxn ang="10800000">
                  <a:pos x="wd2" y="hd2"/>
                </a:cxn>
                <a:cxn ang="16200000">
                  <a:pos x="wd2" y="hd2"/>
                </a:cxn>
              </a:cxnLst>
              <a:rect l="0" t="0" r="r" b="b"/>
              <a:pathLst>
                <a:path w="21600" h="21600" extrusionOk="0">
                  <a:moveTo>
                    <a:pt x="20963" y="21600"/>
                  </a:moveTo>
                  <a:cubicBezTo>
                    <a:pt x="14974" y="21600"/>
                    <a:pt x="9487" y="18518"/>
                    <a:pt x="5058" y="12653"/>
                  </a:cubicBezTo>
                  <a:cubicBezTo>
                    <a:pt x="1664" y="8159"/>
                    <a:pt x="66" y="3546"/>
                    <a:pt x="0" y="3352"/>
                  </a:cubicBezTo>
                  <a:lnTo>
                    <a:pt x="2789" y="1684"/>
                  </a:lnTo>
                  <a:lnTo>
                    <a:pt x="5573" y="0"/>
                  </a:lnTo>
                  <a:cubicBezTo>
                    <a:pt x="5586" y="36"/>
                    <a:pt x="6865" y="3653"/>
                    <a:pt x="9529" y="7112"/>
                  </a:cubicBezTo>
                  <a:cubicBezTo>
                    <a:pt x="12916" y="11509"/>
                    <a:pt x="16923" y="13655"/>
                    <a:pt x="21432" y="13491"/>
                  </a:cubicBezTo>
                  <a:lnTo>
                    <a:pt x="21600" y="21589"/>
                  </a:lnTo>
                  <a:cubicBezTo>
                    <a:pt x="21387" y="21596"/>
                    <a:pt x="21175" y="21600"/>
                    <a:pt x="20963" y="21600"/>
                  </a:cubicBezTo>
                  <a:close/>
                </a:path>
              </a:pathLst>
            </a:custGeom>
            <a:solidFill>
              <a:srgbClr val="EF2558"/>
            </a:solidFill>
            <a:ln w="12700" cap="flat">
              <a:noFill/>
              <a:miter lim="400000"/>
            </a:ln>
            <a:effectLst/>
          </p:spPr>
          <p:txBody>
            <a:bodyPr anchor="ctr"/>
            <a:lstStyle/>
            <a:p>
              <a:pPr algn="ctr">
                <a:lnSpc>
                  <a:spcPct val="120000"/>
                </a:lnSpc>
              </a:pPr>
              <a:endParaRPr sz="2530">
                <a:solidFill>
                  <a:schemeClr val="bg1"/>
                </a:solidFill>
              </a:endParaRPr>
            </a:p>
          </p:txBody>
        </p:sp>
        <p:sp>
          <p:nvSpPr>
            <p:cNvPr id="40" name="Freeform: Shape 20"/>
            <p:cNvSpPr/>
            <p:nvPr/>
          </p:nvSpPr>
          <p:spPr>
            <a:xfrm>
              <a:off x="4151853" y="2106795"/>
              <a:ext cx="1755852" cy="270705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sp>
          <p:nvSpPr>
            <p:cNvPr id="41" name="Freeform: Shape 21"/>
            <p:cNvSpPr/>
            <p:nvPr/>
          </p:nvSpPr>
          <p:spPr>
            <a:xfrm>
              <a:off x="9584762" y="2106795"/>
              <a:ext cx="1755844" cy="270705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009C9A"/>
            </a:solidFill>
            <a:ln w="12700" cap="flat">
              <a:noFill/>
              <a:miter lim="400000"/>
            </a:ln>
            <a:effectLst/>
          </p:spPr>
          <p:txBody>
            <a:bodyPr anchor="ctr"/>
            <a:lstStyle/>
            <a:p>
              <a:pPr algn="ctr">
                <a:lnSpc>
                  <a:spcPct val="120000"/>
                </a:lnSpc>
              </a:pPr>
              <a:endParaRPr sz="2530">
                <a:solidFill>
                  <a:schemeClr val="bg1"/>
                </a:solidFill>
              </a:endParaRPr>
            </a:p>
          </p:txBody>
        </p:sp>
      </p:grpSp>
      <p:grpSp>
        <p:nvGrpSpPr>
          <p:cNvPr id="43" name="组合 42"/>
          <p:cNvGrpSpPr/>
          <p:nvPr/>
        </p:nvGrpSpPr>
        <p:grpSpPr>
          <a:xfrm>
            <a:off x="1510183" y="4086559"/>
            <a:ext cx="9171636" cy="1900555"/>
            <a:chOff x="1084986" y="2760771"/>
            <a:chExt cx="6974029" cy="1445165"/>
          </a:xfrm>
        </p:grpSpPr>
        <p:sp>
          <p:nvSpPr>
            <p:cNvPr id="4" name="Freeform: Shape 1"/>
            <p:cNvSpPr/>
            <p:nvPr/>
          </p:nvSpPr>
          <p:spPr>
            <a:xfrm flipH="1">
              <a:off x="5751368" y="2760771"/>
              <a:ext cx="2023802" cy="342924"/>
            </a:xfrm>
            <a:custGeom>
              <a:avLst/>
              <a:gdLst/>
              <a:ahLst/>
              <a:cxnLst>
                <a:cxn ang="0">
                  <a:pos x="wd2" y="hd2"/>
                </a:cxn>
                <a:cxn ang="5400000">
                  <a:pos x="wd2" y="hd2"/>
                </a:cxn>
                <a:cxn ang="10800000">
                  <a:pos x="wd2" y="hd2"/>
                </a:cxn>
                <a:cxn ang="16200000">
                  <a:pos x="wd2" y="hd2"/>
                </a:cxn>
              </a:cxnLst>
              <a:rect l="0" t="0" r="r" b="b"/>
              <a:pathLst>
                <a:path w="21600" h="21600" extrusionOk="0">
                  <a:moveTo>
                    <a:pt x="14580" y="147"/>
                  </a:moveTo>
                  <a:lnTo>
                    <a:pt x="0" y="21572"/>
                  </a:lnTo>
                  <a:lnTo>
                    <a:pt x="12417" y="21600"/>
                  </a:lnTo>
                  <a:lnTo>
                    <a:pt x="21600" y="0"/>
                  </a:lnTo>
                  <a:lnTo>
                    <a:pt x="14580" y="147"/>
                  </a:lnTo>
                  <a:close/>
                </a:path>
              </a:pathLst>
            </a:custGeom>
            <a:solidFill>
              <a:srgbClr val="FFFFFF"/>
            </a:solidFill>
            <a:ln w="12700">
              <a:solidFill>
                <a:srgbClr val="DCDEE0"/>
              </a:solidFill>
            </a:ln>
          </p:spPr>
          <p:txBody>
            <a:bodyPr anchor="ctr"/>
            <a:lstStyle/>
            <a:p>
              <a:pPr algn="ctr">
                <a:lnSpc>
                  <a:spcPct val="120000"/>
                </a:lnSpc>
              </a:pPr>
              <a:endParaRPr sz="2530">
                <a:solidFill>
                  <a:schemeClr val="bg1"/>
                </a:solidFill>
                <a:latin typeface="微软雅黑" panose="020B0503020204020204" pitchFamily="34" charset="-122"/>
                <a:ea typeface="微软雅黑" panose="020B0503020204020204" pitchFamily="34" charset="-122"/>
              </a:endParaRPr>
            </a:p>
          </p:txBody>
        </p:sp>
        <p:sp>
          <p:nvSpPr>
            <p:cNvPr id="5" name="Freeform: Shape 2"/>
            <p:cNvSpPr/>
            <p:nvPr/>
          </p:nvSpPr>
          <p:spPr>
            <a:xfrm flipH="1">
              <a:off x="4697882" y="2760771"/>
              <a:ext cx="1337465" cy="347686"/>
            </a:xfrm>
            <a:custGeom>
              <a:avLst/>
              <a:gdLst/>
              <a:ahLst/>
              <a:cxnLst>
                <a:cxn ang="0">
                  <a:pos x="wd2" y="hd2"/>
                </a:cxn>
                <a:cxn ang="5400000">
                  <a:pos x="wd2" y="hd2"/>
                </a:cxn>
                <a:cxn ang="10800000">
                  <a:pos x="wd2" y="hd2"/>
                </a:cxn>
                <a:cxn ang="16200000">
                  <a:pos x="wd2" y="hd2"/>
                </a:cxn>
              </a:cxnLst>
              <a:rect l="0" t="0" r="r" b="b"/>
              <a:pathLst>
                <a:path w="21600" h="21600" extrusionOk="0">
                  <a:moveTo>
                    <a:pt x="10977" y="145"/>
                  </a:moveTo>
                  <a:lnTo>
                    <a:pt x="0" y="21572"/>
                  </a:lnTo>
                  <a:lnTo>
                    <a:pt x="18833" y="21600"/>
                  </a:lnTo>
                  <a:lnTo>
                    <a:pt x="21600" y="0"/>
                  </a:lnTo>
                  <a:lnTo>
                    <a:pt x="10977" y="145"/>
                  </a:lnTo>
                  <a:close/>
                </a:path>
              </a:pathLst>
            </a:custGeom>
            <a:solidFill>
              <a:srgbClr val="FFFFFF"/>
            </a:solidFill>
            <a:ln w="12700">
              <a:solidFill>
                <a:srgbClr val="DCDEE0"/>
              </a:solidFill>
            </a:ln>
          </p:spPr>
          <p:txBody>
            <a:bodyPr anchor="ctr"/>
            <a:lstStyle/>
            <a:p>
              <a:pPr algn="ctr">
                <a:lnSpc>
                  <a:spcPct val="120000"/>
                </a:lnSpc>
              </a:pPr>
              <a:endParaRPr sz="2530">
                <a:solidFill>
                  <a:schemeClr val="bg1"/>
                </a:solidFill>
                <a:latin typeface="微软雅黑" panose="020B0503020204020204" pitchFamily="34" charset="-122"/>
                <a:ea typeface="微软雅黑" panose="020B0503020204020204" pitchFamily="34" charset="-122"/>
              </a:endParaRPr>
            </a:p>
          </p:txBody>
        </p:sp>
        <p:sp>
          <p:nvSpPr>
            <p:cNvPr id="6" name="Freeform: Shape 3"/>
            <p:cNvSpPr/>
            <p:nvPr/>
          </p:nvSpPr>
          <p:spPr>
            <a:xfrm>
              <a:off x="3137328" y="2760771"/>
              <a:ext cx="1234684" cy="345305"/>
            </a:xfrm>
            <a:custGeom>
              <a:avLst/>
              <a:gdLst/>
              <a:ahLst/>
              <a:cxnLst>
                <a:cxn ang="0">
                  <a:pos x="wd2" y="hd2"/>
                </a:cxn>
                <a:cxn ang="5400000">
                  <a:pos x="wd2" y="hd2"/>
                </a:cxn>
                <a:cxn ang="10800000">
                  <a:pos x="wd2" y="hd2"/>
                </a:cxn>
                <a:cxn ang="16200000">
                  <a:pos x="wd2" y="hd2"/>
                </a:cxn>
              </a:cxnLst>
              <a:rect l="0" t="0" r="r" b="b"/>
              <a:pathLst>
                <a:path w="21600" h="21600" extrusionOk="0">
                  <a:moveTo>
                    <a:pt x="10093" y="146"/>
                  </a:moveTo>
                  <a:lnTo>
                    <a:pt x="0" y="21572"/>
                  </a:lnTo>
                  <a:lnTo>
                    <a:pt x="20401" y="21600"/>
                  </a:lnTo>
                  <a:lnTo>
                    <a:pt x="21600" y="0"/>
                  </a:lnTo>
                  <a:lnTo>
                    <a:pt x="10093" y="146"/>
                  </a:lnTo>
                  <a:close/>
                </a:path>
              </a:pathLst>
            </a:custGeom>
            <a:solidFill>
              <a:srgbClr val="FFFFFF"/>
            </a:solidFill>
            <a:ln w="12700">
              <a:solidFill>
                <a:srgbClr val="DCDEE0"/>
              </a:solidFill>
            </a:ln>
          </p:spPr>
          <p:txBody>
            <a:bodyPr anchor="ctr"/>
            <a:lstStyle/>
            <a:p>
              <a:pPr algn="ctr">
                <a:lnSpc>
                  <a:spcPct val="120000"/>
                </a:lnSpc>
              </a:pPr>
              <a:endParaRPr sz="2530">
                <a:solidFill>
                  <a:schemeClr val="bg1"/>
                </a:solidFill>
                <a:latin typeface="微软雅黑" panose="020B0503020204020204" pitchFamily="34" charset="-122"/>
                <a:ea typeface="微软雅黑" panose="020B0503020204020204" pitchFamily="34" charset="-122"/>
              </a:endParaRPr>
            </a:p>
          </p:txBody>
        </p:sp>
        <p:sp>
          <p:nvSpPr>
            <p:cNvPr id="7" name="Freeform: Shape 4"/>
            <p:cNvSpPr/>
            <p:nvPr/>
          </p:nvSpPr>
          <p:spPr>
            <a:xfrm>
              <a:off x="1402892" y="2760771"/>
              <a:ext cx="1999989" cy="342924"/>
            </a:xfrm>
            <a:custGeom>
              <a:avLst/>
              <a:gdLst/>
              <a:ahLst/>
              <a:cxnLst>
                <a:cxn ang="0">
                  <a:pos x="wd2" y="hd2"/>
                </a:cxn>
                <a:cxn ang="5400000">
                  <a:pos x="wd2" y="hd2"/>
                </a:cxn>
                <a:cxn ang="10800000">
                  <a:pos x="wd2" y="hd2"/>
                </a:cxn>
                <a:cxn ang="16200000">
                  <a:pos x="wd2" y="hd2"/>
                </a:cxn>
              </a:cxnLst>
              <a:rect l="0" t="0" r="r" b="b"/>
              <a:pathLst>
                <a:path w="21600" h="21600" extrusionOk="0">
                  <a:moveTo>
                    <a:pt x="14496" y="147"/>
                  </a:moveTo>
                  <a:lnTo>
                    <a:pt x="0" y="21572"/>
                  </a:lnTo>
                  <a:lnTo>
                    <a:pt x="12565" y="21600"/>
                  </a:lnTo>
                  <a:lnTo>
                    <a:pt x="21600" y="0"/>
                  </a:lnTo>
                  <a:lnTo>
                    <a:pt x="14496" y="147"/>
                  </a:lnTo>
                  <a:close/>
                </a:path>
              </a:pathLst>
            </a:custGeom>
            <a:solidFill>
              <a:srgbClr val="FFFFFF"/>
            </a:solidFill>
            <a:ln w="12700">
              <a:solidFill>
                <a:srgbClr val="DCDEE0"/>
              </a:solidFill>
            </a:ln>
          </p:spPr>
          <p:txBody>
            <a:bodyPr anchor="ctr"/>
            <a:lstStyle/>
            <a:p>
              <a:pPr algn="ctr">
                <a:lnSpc>
                  <a:spcPct val="120000"/>
                </a:lnSpc>
              </a:pPr>
              <a:endParaRPr sz="2530">
                <a:solidFill>
                  <a:schemeClr val="bg1"/>
                </a:solidFill>
                <a:latin typeface="微软雅黑" panose="020B0503020204020204" pitchFamily="34" charset="-122"/>
                <a:ea typeface="微软雅黑" panose="020B0503020204020204" pitchFamily="34" charset="-122"/>
              </a:endParaRPr>
            </a:p>
          </p:txBody>
        </p:sp>
        <p:sp>
          <p:nvSpPr>
            <p:cNvPr id="9" name="Rectangle: Rounded Corners 22"/>
            <p:cNvSpPr/>
            <p:nvPr/>
          </p:nvSpPr>
          <p:spPr>
            <a:xfrm>
              <a:off x="1400123" y="3100632"/>
              <a:ext cx="1166687" cy="309137"/>
            </a:xfrm>
            <a:prstGeom prst="roundRect">
              <a:avLst>
                <a:gd name="adj" fmla="val 0"/>
              </a:avLst>
            </a:prstGeom>
            <a:solidFill>
              <a:srgbClr val="EF2558"/>
            </a:solidFill>
            <a:ln w="12700">
              <a:miter lim="400000"/>
            </a:ln>
          </p:spPr>
          <p:txBody>
            <a:bodyPr wrap="none" lIns="33865" tIns="33865" rIns="33865" bIns="33865" anchor="ctr">
              <a:normAutofit lnSpcReduction="10000"/>
            </a:bodyPr>
            <a:lstStyle/>
            <a:p>
              <a:pPr algn="ctr">
                <a:lnSpc>
                  <a:spcPct val="120000"/>
                </a:lnSpc>
              </a:pPr>
              <a:r>
                <a:rPr lang="zh-CN" altLang="en-US" sz="2135" b="1">
                  <a:solidFill>
                    <a:schemeClr val="bg1"/>
                  </a:solidFill>
                  <a:latin typeface="微软雅黑" panose="020B0503020204020204" pitchFamily="34" charset="-122"/>
                  <a:ea typeface="微软雅黑" panose="020B0503020204020204" pitchFamily="34" charset="-122"/>
                </a:rPr>
                <a:t>爱心公益</a:t>
              </a:r>
              <a:endParaRPr lang="zh-CN" altLang="en-US" sz="2135" b="1">
                <a:solidFill>
                  <a:schemeClr val="bg1"/>
                </a:solidFill>
                <a:latin typeface="微软雅黑" panose="020B0503020204020204" pitchFamily="34" charset="-122"/>
                <a:ea typeface="微软雅黑" panose="020B0503020204020204" pitchFamily="34" charset="-122"/>
              </a:endParaRPr>
            </a:p>
          </p:txBody>
        </p:sp>
        <p:sp>
          <p:nvSpPr>
            <p:cNvPr id="10" name="Rectangle: Rounded Corners 24"/>
            <p:cNvSpPr/>
            <p:nvPr/>
          </p:nvSpPr>
          <p:spPr>
            <a:xfrm>
              <a:off x="3137832" y="3100632"/>
              <a:ext cx="1166687" cy="309137"/>
            </a:xfrm>
            <a:prstGeom prst="roundRect">
              <a:avLst>
                <a:gd name="adj" fmla="val 0"/>
              </a:avLst>
            </a:prstGeom>
            <a:solidFill>
              <a:srgbClr val="009C9A"/>
            </a:solidFill>
            <a:ln w="12700">
              <a:miter lim="400000"/>
            </a:ln>
          </p:spPr>
          <p:txBody>
            <a:bodyPr wrap="none" lIns="33865" tIns="33865" rIns="33865" bIns="33865" anchor="ctr">
              <a:normAutofit lnSpcReduction="10000"/>
            </a:bodyPr>
            <a:lstStyle/>
            <a:p>
              <a:pPr algn="ctr">
                <a:lnSpc>
                  <a:spcPct val="120000"/>
                </a:lnSpc>
              </a:pPr>
              <a:r>
                <a:rPr lang="zh-CN" altLang="en-US" sz="2135" b="1">
                  <a:solidFill>
                    <a:schemeClr val="bg1"/>
                  </a:solidFill>
                  <a:latin typeface="微软雅黑" panose="020B0503020204020204" pitchFamily="34" charset="-122"/>
                  <a:ea typeface="微软雅黑" panose="020B0503020204020204" pitchFamily="34" charset="-122"/>
                </a:rPr>
                <a:t>无偿献血</a:t>
              </a:r>
              <a:endParaRPr lang="zh-CN" altLang="en-US" sz="2135" b="1">
                <a:solidFill>
                  <a:schemeClr val="bg1"/>
                </a:solidFill>
                <a:latin typeface="微软雅黑" panose="020B0503020204020204" pitchFamily="34" charset="-122"/>
                <a:ea typeface="微软雅黑" panose="020B0503020204020204" pitchFamily="34" charset="-122"/>
              </a:endParaRPr>
            </a:p>
          </p:txBody>
        </p:sp>
        <p:sp>
          <p:nvSpPr>
            <p:cNvPr id="11" name="Rectangle: Rounded Corners 26"/>
            <p:cNvSpPr/>
            <p:nvPr/>
          </p:nvSpPr>
          <p:spPr>
            <a:xfrm>
              <a:off x="4868521" y="3100632"/>
              <a:ext cx="1166687" cy="309137"/>
            </a:xfrm>
            <a:prstGeom prst="roundRect">
              <a:avLst>
                <a:gd name="adj" fmla="val 0"/>
              </a:avLst>
            </a:prstGeom>
            <a:solidFill>
              <a:srgbClr val="EF2558"/>
            </a:solidFill>
            <a:ln w="12700">
              <a:miter lim="400000"/>
            </a:ln>
          </p:spPr>
          <p:txBody>
            <a:bodyPr wrap="none" lIns="33865" tIns="33865" rIns="33865" bIns="33865" anchor="ctr">
              <a:normAutofit lnSpcReduction="10000"/>
            </a:bodyPr>
            <a:lstStyle/>
            <a:p>
              <a:pPr algn="ctr">
                <a:lnSpc>
                  <a:spcPct val="120000"/>
                </a:lnSpc>
              </a:pPr>
              <a:r>
                <a:rPr lang="zh-CN" altLang="en-US" sz="2135" b="1">
                  <a:solidFill>
                    <a:schemeClr val="bg1"/>
                  </a:solidFill>
                  <a:latin typeface="微软雅黑" panose="020B0503020204020204" pitchFamily="34" charset="-122"/>
                  <a:ea typeface="微软雅黑" panose="020B0503020204020204" pitchFamily="34" charset="-122"/>
                </a:rPr>
                <a:t>爱心公益</a:t>
              </a:r>
              <a:endParaRPr lang="zh-CN" altLang="en-US" sz="2135" b="1">
                <a:solidFill>
                  <a:schemeClr val="bg1"/>
                </a:solidFill>
                <a:latin typeface="微软雅黑" panose="020B0503020204020204" pitchFamily="34" charset="-122"/>
                <a:ea typeface="微软雅黑" panose="020B0503020204020204" pitchFamily="34" charset="-122"/>
              </a:endParaRPr>
            </a:p>
          </p:txBody>
        </p:sp>
        <p:sp>
          <p:nvSpPr>
            <p:cNvPr id="12" name="Rectangle: Rounded Corners 28"/>
            <p:cNvSpPr/>
            <p:nvPr/>
          </p:nvSpPr>
          <p:spPr>
            <a:xfrm>
              <a:off x="6605767" y="3100632"/>
              <a:ext cx="1166687" cy="309137"/>
            </a:xfrm>
            <a:prstGeom prst="roundRect">
              <a:avLst>
                <a:gd name="adj" fmla="val 0"/>
              </a:avLst>
            </a:prstGeom>
            <a:solidFill>
              <a:srgbClr val="009C9A"/>
            </a:solidFill>
            <a:ln w="12700">
              <a:miter lim="400000"/>
            </a:ln>
          </p:spPr>
          <p:txBody>
            <a:bodyPr wrap="none" lIns="33865" tIns="33865" rIns="33865" bIns="33865" anchor="ctr">
              <a:normAutofit lnSpcReduction="10000"/>
            </a:bodyPr>
            <a:lstStyle/>
            <a:p>
              <a:pPr algn="ctr">
                <a:lnSpc>
                  <a:spcPct val="120000"/>
                </a:lnSpc>
              </a:pPr>
              <a:r>
                <a:rPr lang="zh-CN" altLang="en-US" sz="2135" b="1">
                  <a:solidFill>
                    <a:schemeClr val="bg1"/>
                  </a:solidFill>
                  <a:latin typeface="微软雅黑" panose="020B0503020204020204" pitchFamily="34" charset="-122"/>
                  <a:ea typeface="微软雅黑" panose="020B0503020204020204" pitchFamily="34" charset="-122"/>
                </a:rPr>
                <a:t>无偿献血</a:t>
              </a:r>
              <a:endParaRPr lang="zh-CN" altLang="en-US" sz="2135" b="1">
                <a:solidFill>
                  <a:schemeClr val="bg1"/>
                </a:solidFill>
                <a:latin typeface="微软雅黑" panose="020B0503020204020204" pitchFamily="34" charset="-122"/>
                <a:ea typeface="微软雅黑" panose="020B0503020204020204" pitchFamily="34" charset="-122"/>
              </a:endParaRPr>
            </a:p>
          </p:txBody>
        </p:sp>
        <p:grpSp>
          <p:nvGrpSpPr>
            <p:cNvPr id="13" name="Group 30"/>
            <p:cNvGrpSpPr/>
            <p:nvPr/>
          </p:nvGrpSpPr>
          <p:grpSpPr>
            <a:xfrm>
              <a:off x="1084986" y="3562991"/>
              <a:ext cx="6974029" cy="642945"/>
              <a:chOff x="1768931" y="3483714"/>
              <a:chExt cx="9298705" cy="857260"/>
            </a:xfrm>
          </p:grpSpPr>
          <p:grpSp>
            <p:nvGrpSpPr>
              <p:cNvPr id="14" name="Group 31"/>
              <p:cNvGrpSpPr/>
              <p:nvPr/>
            </p:nvGrpSpPr>
            <p:grpSpPr>
              <a:xfrm>
                <a:off x="1768931" y="3483714"/>
                <a:ext cx="2213143" cy="857260"/>
                <a:chOff x="1732858" y="4846744"/>
                <a:chExt cx="2213143" cy="857260"/>
              </a:xfrm>
            </p:grpSpPr>
            <p:sp>
              <p:nvSpPr>
                <p:cNvPr id="24" name="TextBox 41"/>
                <p:cNvSpPr txBox="1"/>
                <p:nvPr/>
              </p:nvSpPr>
              <p:spPr bwMode="auto">
                <a:xfrm>
                  <a:off x="1732858" y="4846744"/>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标题文本预设</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5" name="TextBox 42"/>
                <p:cNvSpPr txBox="1"/>
                <p:nvPr/>
              </p:nvSpPr>
              <p:spPr bwMode="auto">
                <a:xfrm>
                  <a:off x="1732858" y="5129774"/>
                  <a:ext cx="2213143"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15" name="Group 32"/>
              <p:cNvGrpSpPr/>
              <p:nvPr/>
            </p:nvGrpSpPr>
            <p:grpSpPr>
              <a:xfrm>
                <a:off x="4130785" y="3483714"/>
                <a:ext cx="2213143" cy="857260"/>
                <a:chOff x="1732858" y="4846744"/>
                <a:chExt cx="2213143" cy="857260"/>
              </a:xfrm>
            </p:grpSpPr>
            <p:sp>
              <p:nvSpPr>
                <p:cNvPr id="22" name="TextBox 39"/>
                <p:cNvSpPr txBox="1"/>
                <p:nvPr/>
              </p:nvSpPr>
              <p:spPr bwMode="auto">
                <a:xfrm>
                  <a:off x="1732858" y="4846744"/>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标题文本预设</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3" name="TextBox 40"/>
                <p:cNvSpPr txBox="1"/>
                <p:nvPr/>
              </p:nvSpPr>
              <p:spPr bwMode="auto">
                <a:xfrm>
                  <a:off x="1732858" y="5129774"/>
                  <a:ext cx="2213143"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16" name="Group 33"/>
              <p:cNvGrpSpPr/>
              <p:nvPr/>
            </p:nvGrpSpPr>
            <p:grpSpPr>
              <a:xfrm>
                <a:off x="6492639" y="3483714"/>
                <a:ext cx="2213143" cy="857260"/>
                <a:chOff x="1732858" y="4846744"/>
                <a:chExt cx="2213143" cy="857260"/>
              </a:xfrm>
            </p:grpSpPr>
            <p:sp>
              <p:nvSpPr>
                <p:cNvPr id="20" name="TextBox 37"/>
                <p:cNvSpPr txBox="1"/>
                <p:nvPr/>
              </p:nvSpPr>
              <p:spPr bwMode="auto">
                <a:xfrm>
                  <a:off x="1732858" y="4846744"/>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标题文本预设</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1" name="TextBox 38"/>
                <p:cNvSpPr txBox="1"/>
                <p:nvPr/>
              </p:nvSpPr>
              <p:spPr bwMode="auto">
                <a:xfrm>
                  <a:off x="1732858" y="5129774"/>
                  <a:ext cx="2213143"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17" name="Group 34"/>
              <p:cNvGrpSpPr/>
              <p:nvPr/>
            </p:nvGrpSpPr>
            <p:grpSpPr>
              <a:xfrm>
                <a:off x="8854493" y="3483714"/>
                <a:ext cx="2213143" cy="857260"/>
                <a:chOff x="1732858" y="4846744"/>
                <a:chExt cx="2213143" cy="857260"/>
              </a:xfrm>
            </p:grpSpPr>
            <p:sp>
              <p:nvSpPr>
                <p:cNvPr id="18" name="TextBox 35"/>
                <p:cNvSpPr txBox="1"/>
                <p:nvPr/>
              </p:nvSpPr>
              <p:spPr bwMode="auto">
                <a:xfrm>
                  <a:off x="1732858" y="4846744"/>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标题文本预设</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9" name="TextBox 36"/>
                <p:cNvSpPr txBox="1"/>
                <p:nvPr/>
              </p:nvSpPr>
              <p:spPr bwMode="auto">
                <a:xfrm>
                  <a:off x="1732858" y="5129774"/>
                  <a:ext cx="2213143"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20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grpSp>
      <p:grpSp>
        <p:nvGrpSpPr>
          <p:cNvPr id="51" name="组合 50"/>
          <p:cNvGrpSpPr/>
          <p:nvPr/>
        </p:nvGrpSpPr>
        <p:grpSpPr>
          <a:xfrm>
            <a:off x="2908521" y="412719"/>
            <a:ext cx="6226164" cy="1029014"/>
            <a:chOff x="2181390" y="309539"/>
            <a:chExt cx="4669623" cy="771760"/>
          </a:xfrm>
        </p:grpSpPr>
        <p:grpSp>
          <p:nvGrpSpPr>
            <p:cNvPr id="52" name="组合 51"/>
            <p:cNvGrpSpPr/>
            <p:nvPr/>
          </p:nvGrpSpPr>
          <p:grpSpPr>
            <a:xfrm>
              <a:off x="3574696" y="583215"/>
              <a:ext cx="1982419" cy="446227"/>
              <a:chOff x="3574696" y="583215"/>
              <a:chExt cx="1982419" cy="446227"/>
            </a:xfrm>
          </p:grpSpPr>
          <p:sp>
            <p:nvSpPr>
              <p:cNvPr id="55" name="圆角矩形 54"/>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6"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53" name="图片 5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54" name="图片 5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a:off x="2979258" y="3807690"/>
            <a:ext cx="711200" cy="0"/>
          </a:xfrm>
          <a:prstGeom prst="line">
            <a:avLst/>
          </a:prstGeom>
          <a:ln w="6350">
            <a:solidFill>
              <a:srgbClr val="FF0000"/>
            </a:solidFill>
            <a:prstDash val="dashDot"/>
            <a:roun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925658" y="3807690"/>
            <a:ext cx="711200" cy="0"/>
          </a:xfrm>
          <a:prstGeom prst="line">
            <a:avLst/>
          </a:prstGeom>
          <a:ln w="6350">
            <a:solidFill>
              <a:srgbClr val="FF000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8878409" y="3807690"/>
            <a:ext cx="711200" cy="0"/>
          </a:xfrm>
          <a:prstGeom prst="line">
            <a:avLst/>
          </a:prstGeom>
          <a:ln w="6350">
            <a:solidFill>
              <a:srgbClr val="FF000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1826925" y="3807690"/>
            <a:ext cx="601133"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205338" y="2283691"/>
            <a:ext cx="9690561" cy="3048001"/>
            <a:chOff x="969280" y="2209801"/>
            <a:chExt cx="9690561" cy="3048001"/>
          </a:xfrm>
        </p:grpSpPr>
        <p:sp>
          <p:nvSpPr>
            <p:cNvPr id="39" name="Rectangle 38"/>
            <p:cNvSpPr/>
            <p:nvPr/>
          </p:nvSpPr>
          <p:spPr bwMode="auto">
            <a:xfrm>
              <a:off x="969280" y="2209801"/>
              <a:ext cx="2235200" cy="1524000"/>
            </a:xfrm>
            <a:prstGeom prst="rect">
              <a:avLst/>
            </a:prstGeom>
            <a:blipFill dpi="0" rotWithShape="1">
              <a:blip r:embed="rId1">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zh-CN" sz="2400">
                <a:solidFill>
                  <a:schemeClr val="bg1"/>
                </a:solidFill>
                <a:ea typeface="微软雅黑" panose="020B0503020204020204" pitchFamily="34" charset="-122"/>
                <a:cs typeface="Arial" panose="020B0604020202020204" pitchFamily="34" charset="0"/>
              </a:endParaRPr>
            </a:p>
          </p:txBody>
        </p:sp>
        <p:sp>
          <p:nvSpPr>
            <p:cNvPr id="2" name="Rectangle 1"/>
            <p:cNvSpPr/>
            <p:nvPr/>
          </p:nvSpPr>
          <p:spPr bwMode="auto">
            <a:xfrm>
              <a:off x="969280" y="3733801"/>
              <a:ext cx="2235200" cy="457200"/>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en-US" sz="1865">
                <a:solidFill>
                  <a:schemeClr val="bg1"/>
                </a:solidFill>
                <a:latin typeface="Gulim" panose="020B0600000101010101" pitchFamily="34" charset="-127"/>
              </a:endParaRPr>
            </a:p>
          </p:txBody>
        </p:sp>
        <p:sp>
          <p:nvSpPr>
            <p:cNvPr id="40" name="Rectangle 39"/>
            <p:cNvSpPr/>
            <p:nvPr/>
          </p:nvSpPr>
          <p:spPr bwMode="auto">
            <a:xfrm>
              <a:off x="3454400" y="3733802"/>
              <a:ext cx="2235200" cy="1524000"/>
            </a:xfrm>
            <a:prstGeom prst="rect">
              <a:avLst/>
            </a:prstGeom>
            <a:blipFill dpi="0" rotWithShape="1">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zh-CN" sz="2400">
                <a:solidFill>
                  <a:schemeClr val="bg1"/>
                </a:solidFill>
                <a:ea typeface="微软雅黑" panose="020B0503020204020204" pitchFamily="34" charset="-122"/>
                <a:cs typeface="Arial" panose="020B0604020202020204" pitchFamily="34" charset="0"/>
              </a:endParaRPr>
            </a:p>
          </p:txBody>
        </p:sp>
        <p:sp>
          <p:nvSpPr>
            <p:cNvPr id="27" name="Rectangle 26"/>
            <p:cNvSpPr/>
            <p:nvPr/>
          </p:nvSpPr>
          <p:spPr bwMode="auto">
            <a:xfrm>
              <a:off x="3454400" y="3276602"/>
              <a:ext cx="2235200" cy="457200"/>
            </a:xfrm>
            <a:prstGeom prst="rect">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en-US" sz="1865">
                <a:solidFill>
                  <a:schemeClr val="bg1"/>
                </a:solidFill>
                <a:latin typeface="Gulim" panose="020B0600000101010101" pitchFamily="34" charset="-127"/>
              </a:endParaRPr>
            </a:p>
          </p:txBody>
        </p:sp>
        <p:sp>
          <p:nvSpPr>
            <p:cNvPr id="41" name="Rectangle 40"/>
            <p:cNvSpPr/>
            <p:nvPr/>
          </p:nvSpPr>
          <p:spPr bwMode="auto">
            <a:xfrm>
              <a:off x="5939520" y="2209801"/>
              <a:ext cx="2235200" cy="1524000"/>
            </a:xfrm>
            <a:prstGeom prst="rect">
              <a:avLst/>
            </a:prstGeom>
            <a:blipFill dpi="0" rotWithShape="1">
              <a:blip r:embed="rId3">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zh-CN" sz="2400">
                <a:solidFill>
                  <a:schemeClr val="bg1"/>
                </a:solidFill>
                <a:ea typeface="微软雅黑" panose="020B0503020204020204" pitchFamily="34" charset="-122"/>
                <a:cs typeface="Arial" panose="020B0604020202020204" pitchFamily="34" charset="0"/>
              </a:endParaRPr>
            </a:p>
          </p:txBody>
        </p:sp>
        <p:sp>
          <p:nvSpPr>
            <p:cNvPr id="29" name="Rectangle 28"/>
            <p:cNvSpPr/>
            <p:nvPr/>
          </p:nvSpPr>
          <p:spPr bwMode="auto">
            <a:xfrm>
              <a:off x="5939520" y="3733801"/>
              <a:ext cx="2235200" cy="457200"/>
            </a:xfrm>
            <a:prstGeom prst="rect">
              <a:avLst/>
            </a:prstGeom>
            <a:solidFill>
              <a:srgbClr val="EF2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en-US" sz="1865">
                <a:solidFill>
                  <a:schemeClr val="bg1"/>
                </a:solidFill>
                <a:latin typeface="Gulim" panose="020B0600000101010101" pitchFamily="34" charset="-127"/>
              </a:endParaRPr>
            </a:p>
          </p:txBody>
        </p:sp>
        <p:sp>
          <p:nvSpPr>
            <p:cNvPr id="42" name="Rectangle 41"/>
            <p:cNvSpPr/>
            <p:nvPr/>
          </p:nvSpPr>
          <p:spPr bwMode="auto">
            <a:xfrm>
              <a:off x="8424640" y="3733802"/>
              <a:ext cx="2235201" cy="1524000"/>
            </a:xfrm>
            <a:prstGeom prst="rect">
              <a:avLst/>
            </a:prstGeom>
            <a:blipFill dpi="0" rotWithShape="1">
              <a:blip r:embed="rId4">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zh-CN" sz="2400">
                <a:solidFill>
                  <a:schemeClr val="bg1"/>
                </a:solidFill>
                <a:ea typeface="微软雅黑" panose="020B0503020204020204" pitchFamily="34" charset="-122"/>
                <a:cs typeface="Arial" panose="020B0604020202020204" pitchFamily="34" charset="0"/>
              </a:endParaRPr>
            </a:p>
          </p:txBody>
        </p:sp>
        <p:sp>
          <p:nvSpPr>
            <p:cNvPr id="30" name="Rectangle 29"/>
            <p:cNvSpPr/>
            <p:nvPr/>
          </p:nvSpPr>
          <p:spPr bwMode="auto">
            <a:xfrm>
              <a:off x="8424640" y="3276602"/>
              <a:ext cx="2235201" cy="457200"/>
            </a:xfrm>
            <a:prstGeom prst="rect">
              <a:avLst/>
            </a:prstGeom>
            <a:solidFill>
              <a:srgbClr val="009C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en-US" sz="1865">
                <a:solidFill>
                  <a:schemeClr val="bg1"/>
                </a:solidFill>
                <a:latin typeface="Gulim" panose="020B0600000101010101" pitchFamily="34" charset="-127"/>
              </a:endParaRPr>
            </a:p>
          </p:txBody>
        </p:sp>
      </p:grpSp>
      <p:grpSp>
        <p:nvGrpSpPr>
          <p:cNvPr id="23" name="Group 3"/>
          <p:cNvGrpSpPr/>
          <p:nvPr/>
        </p:nvGrpSpPr>
        <p:grpSpPr>
          <a:xfrm>
            <a:off x="1022775" y="4518485"/>
            <a:ext cx="2523522" cy="1277209"/>
            <a:chOff x="-1604003" y="4105827"/>
            <a:chExt cx="5875222" cy="1433037"/>
          </a:xfrm>
        </p:grpSpPr>
        <p:sp>
          <p:nvSpPr>
            <p:cNvPr id="24" name="TextBox 16"/>
            <p:cNvSpPr txBox="1"/>
            <p:nvPr/>
          </p:nvSpPr>
          <p:spPr>
            <a:xfrm>
              <a:off x="-1604003" y="4105827"/>
              <a:ext cx="5875222"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0"/>
            <p:cNvSpPr txBox="1"/>
            <p:nvPr/>
          </p:nvSpPr>
          <p:spPr>
            <a:xfrm>
              <a:off x="-1336474" y="4544321"/>
              <a:ext cx="5340166" cy="994543"/>
            </a:xfrm>
            <a:prstGeom prst="rect">
              <a:avLst/>
            </a:prstGeom>
            <a:noFill/>
          </p:spPr>
          <p:txBody>
            <a:bodyPr wrap="square" lIns="0" tIns="0" rIns="0" bIns="0"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3"/>
          <p:cNvGrpSpPr/>
          <p:nvPr/>
        </p:nvGrpSpPr>
        <p:grpSpPr>
          <a:xfrm>
            <a:off x="3546297" y="1949888"/>
            <a:ext cx="2523522" cy="1277209"/>
            <a:chOff x="-1604003" y="4105827"/>
            <a:chExt cx="5875222" cy="1433037"/>
          </a:xfrm>
        </p:grpSpPr>
        <p:sp>
          <p:nvSpPr>
            <p:cNvPr id="43" name="TextBox 16"/>
            <p:cNvSpPr txBox="1"/>
            <p:nvPr/>
          </p:nvSpPr>
          <p:spPr>
            <a:xfrm>
              <a:off x="-1604003" y="4105827"/>
              <a:ext cx="5875222"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20"/>
            <p:cNvSpPr txBox="1"/>
            <p:nvPr/>
          </p:nvSpPr>
          <p:spPr>
            <a:xfrm>
              <a:off x="-1336474" y="4544321"/>
              <a:ext cx="5340166" cy="994543"/>
            </a:xfrm>
            <a:prstGeom prst="rect">
              <a:avLst/>
            </a:prstGeom>
            <a:noFill/>
          </p:spPr>
          <p:txBody>
            <a:bodyPr wrap="square" lIns="0" tIns="0" rIns="0" bIns="0"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Group 3"/>
          <p:cNvGrpSpPr/>
          <p:nvPr/>
        </p:nvGrpSpPr>
        <p:grpSpPr>
          <a:xfrm>
            <a:off x="6069819" y="4460884"/>
            <a:ext cx="2523522" cy="1277209"/>
            <a:chOff x="-1604003" y="4105827"/>
            <a:chExt cx="5875222" cy="1433037"/>
          </a:xfrm>
        </p:grpSpPr>
        <p:sp>
          <p:nvSpPr>
            <p:cNvPr id="46" name="TextBox 16"/>
            <p:cNvSpPr txBox="1"/>
            <p:nvPr/>
          </p:nvSpPr>
          <p:spPr>
            <a:xfrm>
              <a:off x="-1604003" y="4105827"/>
              <a:ext cx="5875222"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20"/>
            <p:cNvSpPr txBox="1"/>
            <p:nvPr/>
          </p:nvSpPr>
          <p:spPr>
            <a:xfrm>
              <a:off x="-1336474" y="4544321"/>
              <a:ext cx="5340166" cy="994543"/>
            </a:xfrm>
            <a:prstGeom prst="rect">
              <a:avLst/>
            </a:prstGeom>
            <a:noFill/>
          </p:spPr>
          <p:txBody>
            <a:bodyPr wrap="square" lIns="0" tIns="0" rIns="0" bIns="0"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Group 3"/>
          <p:cNvGrpSpPr/>
          <p:nvPr/>
        </p:nvGrpSpPr>
        <p:grpSpPr>
          <a:xfrm>
            <a:off x="8622296" y="1971682"/>
            <a:ext cx="2523522" cy="1277209"/>
            <a:chOff x="-1604003" y="4105827"/>
            <a:chExt cx="5875222" cy="1433037"/>
          </a:xfrm>
        </p:grpSpPr>
        <p:sp>
          <p:nvSpPr>
            <p:cNvPr id="49" name="TextBox 16"/>
            <p:cNvSpPr txBox="1"/>
            <p:nvPr/>
          </p:nvSpPr>
          <p:spPr>
            <a:xfrm>
              <a:off x="-1604003" y="4105827"/>
              <a:ext cx="5875222" cy="340867"/>
            </a:xfrm>
            <a:prstGeom prst="rect">
              <a:avLst/>
            </a:prstGeom>
            <a:noFill/>
          </p:spPr>
          <p:txBody>
            <a:bodyPr wrap="square" lIns="0" tIns="0" rIns="0" bIns="0" rtlCol="0">
              <a:spAutoFit/>
            </a:bodyPr>
            <a:lstStyle/>
            <a:p>
              <a:pPr algn="ctr">
                <a:lnSpc>
                  <a:spcPct val="120000"/>
                </a:lnSpc>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世界献血者日</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20"/>
            <p:cNvSpPr txBox="1"/>
            <p:nvPr/>
          </p:nvSpPr>
          <p:spPr>
            <a:xfrm>
              <a:off x="-1336474" y="4544321"/>
              <a:ext cx="5340166" cy="994543"/>
            </a:xfrm>
            <a:prstGeom prst="rect">
              <a:avLst/>
            </a:prstGeom>
            <a:noFill/>
          </p:spPr>
          <p:txBody>
            <a:bodyPr wrap="square" lIns="0" tIns="0" rIns="0" bIns="0"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2908521" y="412719"/>
            <a:ext cx="6226164" cy="1029014"/>
            <a:chOff x="2181390" y="309539"/>
            <a:chExt cx="4669623" cy="771760"/>
          </a:xfrm>
        </p:grpSpPr>
        <p:grpSp>
          <p:nvGrpSpPr>
            <p:cNvPr id="51" name="组合 50"/>
            <p:cNvGrpSpPr/>
            <p:nvPr/>
          </p:nvGrpSpPr>
          <p:grpSpPr>
            <a:xfrm>
              <a:off x="3574696" y="583215"/>
              <a:ext cx="1982419" cy="446227"/>
              <a:chOff x="3574696" y="583215"/>
              <a:chExt cx="1982419" cy="446227"/>
            </a:xfrm>
          </p:grpSpPr>
          <p:sp>
            <p:nvSpPr>
              <p:cNvPr id="55" name="圆角矩形 54"/>
              <p:cNvSpPr/>
              <p:nvPr/>
            </p:nvSpPr>
            <p:spPr>
              <a:xfrm>
                <a:off x="3574696" y="583215"/>
                <a:ext cx="1982419" cy="446227"/>
              </a:xfrm>
              <a:prstGeom prst="roundRect">
                <a:avLst>
                  <a:gd name="adj" fmla="val 50000"/>
                </a:avLst>
              </a:prstGeom>
              <a:solidFill>
                <a:srgbClr val="EF2558"/>
              </a:solidFill>
              <a:ln w="28575">
                <a:solidFill>
                  <a:schemeClr val="bg1"/>
                </a:solidFill>
              </a:ln>
              <a:effectLst>
                <a:outerShdw blurRad="139700" dist="25400" dir="5400000" algn="t"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6" name="TextBox 19"/>
              <p:cNvSpPr txBox="1"/>
              <p:nvPr/>
            </p:nvSpPr>
            <p:spPr>
              <a:xfrm>
                <a:off x="3727441" y="630715"/>
                <a:ext cx="1676929" cy="346249"/>
              </a:xfrm>
              <a:prstGeom prst="rect">
                <a:avLst/>
              </a:prstGeom>
              <a:noFill/>
            </p:spPr>
            <p:txBody>
              <a:bodyPr wrap="square" rtlCol="0">
                <a:spAutoFit/>
              </a:bodyPr>
              <a:lstStyle/>
              <a:p>
                <a:pPr algn="dist"/>
                <a:r>
                  <a:rPr lang="zh-CN" altLang="en-US" sz="2400">
                    <a:solidFill>
                      <a:schemeClr val="bg1"/>
                    </a:solidFill>
                    <a:latin typeface="方正粗倩简体" panose="03000509000000000000" charset="-122"/>
                    <a:ea typeface="方正粗倩简体" panose="03000509000000000000" charset="-122"/>
                  </a:rPr>
                  <a:t>世界献血者日</a:t>
                </a:r>
                <a:endParaRPr lang="zh-CN" altLang="en-US" sz="2400">
                  <a:solidFill>
                    <a:schemeClr val="bg1"/>
                  </a:solidFill>
                  <a:latin typeface="方正粗倩简体" panose="03000509000000000000" charset="-122"/>
                  <a:ea typeface="方正粗倩简体" panose="03000509000000000000" charset="-122"/>
                </a:endParaRPr>
              </a:p>
            </p:txBody>
          </p:sp>
        </p:grpSp>
        <p:pic>
          <p:nvPicPr>
            <p:cNvPr id="52" name="图片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1390" y="309539"/>
              <a:ext cx="1441194" cy="771760"/>
            </a:xfrm>
            <a:prstGeom prst="rect">
              <a:avLst/>
            </a:prstGeom>
          </p:spPr>
        </p:pic>
        <p:pic>
          <p:nvPicPr>
            <p:cNvPr id="53" name="图片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9819" y="309539"/>
              <a:ext cx="1441194" cy="7717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500"/>
                                        <p:tgtEl>
                                          <p:spTgt spid="59"/>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500"/>
                                        <p:tgtEl>
                                          <p:spTgt spid="60"/>
                                        </p:tgtEl>
                                      </p:cBhvr>
                                    </p:animEffect>
                                  </p:childTnLst>
                                </p:cTn>
                              </p:par>
                            </p:childTnLst>
                          </p:cTn>
                        </p:par>
                        <p:par>
                          <p:cTn id="20" fill="hold">
                            <p:stCondLst>
                              <p:cond delay="3500"/>
                            </p:stCondLst>
                            <p:childTnLst>
                              <p:par>
                                <p:cTn id="21" presetID="22" presetClass="entr" presetSubtype="8"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4000"/>
                            </p:stCondLst>
                            <p:childTnLst>
                              <p:par>
                                <p:cTn id="25" presetID="1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down)">
                                      <p:cBhvr>
                                        <p:cTn id="28" dur="500"/>
                                        <p:tgtEl>
                                          <p:spTgt spid="23"/>
                                        </p:tgtEl>
                                      </p:cBhvr>
                                    </p:animEffect>
                                  </p:childTnLst>
                                </p:cTn>
                              </p:par>
                            </p:childTnLst>
                          </p:cTn>
                        </p:par>
                        <p:par>
                          <p:cTn id="29" fill="hold">
                            <p:stCondLst>
                              <p:cond delay="4500"/>
                            </p:stCondLst>
                            <p:childTnLst>
                              <p:par>
                                <p:cTn id="30" presetID="12" presetClass="entr" presetSubtype="1"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p:tgtEl>
                                          <p:spTgt spid="38"/>
                                        </p:tgtEl>
                                        <p:attrNameLst>
                                          <p:attrName>ppt_y</p:attrName>
                                        </p:attrNameLst>
                                      </p:cBhvr>
                                      <p:tavLst>
                                        <p:tav tm="0">
                                          <p:val>
                                            <p:strVal val="#ppt_y-#ppt_h*1.125000"/>
                                          </p:val>
                                        </p:tav>
                                        <p:tav tm="100000">
                                          <p:val>
                                            <p:strVal val="#ppt_y"/>
                                          </p:val>
                                        </p:tav>
                                      </p:tavLst>
                                    </p:anim>
                                    <p:animEffect transition="in" filter="wipe(down)">
                                      <p:cBhvr>
                                        <p:cTn id="33" dur="500"/>
                                        <p:tgtEl>
                                          <p:spTgt spid="38"/>
                                        </p:tgtEl>
                                      </p:cBhvr>
                                    </p:animEffect>
                                  </p:childTnLst>
                                </p:cTn>
                              </p:par>
                            </p:childTnLst>
                          </p:cTn>
                        </p:par>
                        <p:par>
                          <p:cTn id="34" fill="hold">
                            <p:stCondLst>
                              <p:cond delay="5000"/>
                            </p:stCondLst>
                            <p:childTnLst>
                              <p:par>
                                <p:cTn id="35" presetID="12" presetClass="entr" presetSubtype="1"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500"/>
                                        <p:tgtEl>
                                          <p:spTgt spid="45"/>
                                        </p:tgtEl>
                                        <p:attrNameLst>
                                          <p:attrName>ppt_y</p:attrName>
                                        </p:attrNameLst>
                                      </p:cBhvr>
                                      <p:tavLst>
                                        <p:tav tm="0">
                                          <p:val>
                                            <p:strVal val="#ppt_y-#ppt_h*1.125000"/>
                                          </p:val>
                                        </p:tav>
                                        <p:tav tm="100000">
                                          <p:val>
                                            <p:strVal val="#ppt_y"/>
                                          </p:val>
                                        </p:tav>
                                      </p:tavLst>
                                    </p:anim>
                                    <p:animEffect transition="in" filter="wipe(down)">
                                      <p:cBhvr>
                                        <p:cTn id="38" dur="500"/>
                                        <p:tgtEl>
                                          <p:spTgt spid="45"/>
                                        </p:tgtEl>
                                      </p:cBhvr>
                                    </p:animEffect>
                                  </p:childTnLst>
                                </p:cTn>
                              </p:par>
                            </p:childTnLst>
                          </p:cTn>
                        </p:par>
                        <p:par>
                          <p:cTn id="39" fill="hold">
                            <p:stCondLst>
                              <p:cond delay="5500"/>
                            </p:stCondLst>
                            <p:childTnLst>
                              <p:par>
                                <p:cTn id="40" presetID="12" presetClass="entr" presetSubtype="1"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500"/>
                                        <p:tgtEl>
                                          <p:spTgt spid="48"/>
                                        </p:tgtEl>
                                        <p:attrNameLst>
                                          <p:attrName>ppt_y</p:attrName>
                                        </p:attrNameLst>
                                      </p:cBhvr>
                                      <p:tavLst>
                                        <p:tav tm="0">
                                          <p:val>
                                            <p:strVal val="#ppt_y-#ppt_h*1.125000"/>
                                          </p:val>
                                        </p:tav>
                                        <p:tav tm="100000">
                                          <p:val>
                                            <p:strVal val="#ppt_y"/>
                                          </p:val>
                                        </p:tav>
                                      </p:tavLst>
                                    </p:anim>
                                    <p:animEffect transition="in" filter="wipe(down)">
                                      <p:cBhvr>
                                        <p:cTn id="4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t="7280" r="1057" b="6143"/>
          <a:stretch>
            <a:fillRect/>
          </a:stretch>
        </p:blipFill>
        <p:spPr>
          <a:xfrm>
            <a:off x="709455" y="671073"/>
            <a:ext cx="10802608" cy="5305145"/>
          </a:xfrm>
          <a:prstGeom prst="rect">
            <a:avLst/>
          </a:prstGeom>
        </p:spPr>
      </p:pic>
      <p:sp>
        <p:nvSpPr>
          <p:cNvPr id="6" name="文本框 5"/>
          <p:cNvSpPr txBox="1"/>
          <p:nvPr/>
        </p:nvSpPr>
        <p:spPr>
          <a:xfrm>
            <a:off x="1143208" y="4841903"/>
            <a:ext cx="5386546" cy="535531"/>
          </a:xfrm>
          <a:prstGeom prst="rect">
            <a:avLst/>
          </a:prstGeom>
          <a:noFill/>
        </p:spPr>
        <p:txBody>
          <a:bodyPr wrap="square" rtlCol="0">
            <a:spAutoFit/>
          </a:bodyPr>
          <a:lstStyle/>
          <a:p>
            <a:pPr algn="ctr">
              <a:lnSpc>
                <a:spcPct val="120000"/>
              </a:lnSpc>
            </a:pPr>
            <a:r>
              <a:rPr lang="zh-CN" altLang="en-US" sz="800" dirty="0">
                <a:solidFill>
                  <a:schemeClr val="bg1">
                    <a:alpha val="85000"/>
                  </a:schemeClr>
                </a:solidFill>
                <a:latin typeface="微软雅黑" panose="020B0503020204020204" pitchFamily="34" charset="-122"/>
                <a:ea typeface="微软雅黑" panose="020B0503020204020204" pitchFamily="34" charset="-122"/>
              </a:rPr>
              <a:t>世界献血者日（</a:t>
            </a:r>
            <a:r>
              <a:rPr lang="en-US" altLang="zh-CN" sz="800" dirty="0">
                <a:solidFill>
                  <a:schemeClr val="bg1">
                    <a:alpha val="85000"/>
                  </a:schemeClr>
                </a:solidFill>
                <a:latin typeface="微软雅黑" panose="020B0503020204020204" pitchFamily="34" charset="-122"/>
                <a:ea typeface="微软雅黑" panose="020B0503020204020204" pitchFamily="34" charset="-122"/>
              </a:rPr>
              <a:t>World Blood Donor Day, WBDD</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）是每年的</a:t>
            </a:r>
            <a:r>
              <a:rPr lang="en-US" altLang="zh-CN" sz="800" dirty="0">
                <a:solidFill>
                  <a:schemeClr val="bg1">
                    <a:alpha val="85000"/>
                  </a:schemeClr>
                </a:solidFill>
                <a:latin typeface="微软雅黑" panose="020B0503020204020204" pitchFamily="34" charset="-122"/>
                <a:ea typeface="微软雅黑" panose="020B0503020204020204" pitchFamily="34" charset="-122"/>
              </a:rPr>
              <a:t>6</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月</a:t>
            </a:r>
            <a:r>
              <a:rPr lang="en-US" altLang="zh-CN" sz="800" dirty="0">
                <a:solidFill>
                  <a:schemeClr val="bg1">
                    <a:alpha val="85000"/>
                  </a:schemeClr>
                </a:solidFill>
                <a:latin typeface="微软雅黑" panose="020B0503020204020204" pitchFamily="34" charset="-122"/>
                <a:ea typeface="微软雅黑" panose="020B0503020204020204" pitchFamily="34" charset="-122"/>
              </a:rPr>
              <a:t>14</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日。为了鼓励更多的人无偿献血</a:t>
            </a:r>
            <a:endParaRPr lang="en-US" altLang="zh-CN" sz="800" dirty="0">
              <a:solidFill>
                <a:schemeClr val="bg1">
                  <a:alpha val="8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800" dirty="0">
                <a:solidFill>
                  <a:schemeClr val="bg1">
                    <a:alpha val="85000"/>
                  </a:schemeClr>
                </a:solidFill>
                <a:latin typeface="微软雅黑" panose="020B0503020204020204" pitchFamily="34" charset="-122"/>
                <a:ea typeface="微软雅黑" panose="020B0503020204020204" pitchFamily="34" charset="-122"/>
              </a:rPr>
              <a:t>宣传和促进全球血液安全规划的实施，世界卫生组织、红十字会与红新月会国际联合会、国际献血组织联合会、国际输血协会将</a:t>
            </a:r>
            <a:r>
              <a:rPr lang="en-US" altLang="zh-CN" sz="800" dirty="0">
                <a:solidFill>
                  <a:schemeClr val="bg1">
                    <a:alpha val="85000"/>
                  </a:schemeClr>
                </a:solidFill>
                <a:latin typeface="微软雅黑" panose="020B0503020204020204" pitchFamily="34" charset="-122"/>
                <a:ea typeface="微软雅黑" panose="020B0503020204020204" pitchFamily="34" charset="-122"/>
              </a:rPr>
              <a:t>2004</a:t>
            </a:r>
            <a:r>
              <a:rPr lang="zh-CN" altLang="en-US" sz="800" dirty="0">
                <a:solidFill>
                  <a:schemeClr val="bg1">
                    <a:alpha val="85000"/>
                  </a:schemeClr>
                </a:solidFill>
                <a:latin typeface="微软雅黑" panose="020B0503020204020204" pitchFamily="34" charset="-122"/>
                <a:ea typeface="微软雅黑" panose="020B0503020204020204" pitchFamily="34" charset="-122"/>
              </a:rPr>
              <a:t>年</a:t>
            </a:r>
            <a:r>
              <a:rPr lang="en-US" altLang="zh-CN" sz="800" dirty="0">
                <a:solidFill>
                  <a:schemeClr val="bg1">
                    <a:alpha val="85000"/>
                  </a:schemeClr>
                </a:solidFill>
                <a:latin typeface="微软雅黑" panose="020B0503020204020204" pitchFamily="34" charset="-122"/>
                <a:ea typeface="微软雅黑" panose="020B0503020204020204" pitchFamily="34" charset="-122"/>
              </a:rPr>
              <a:t>6</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月</a:t>
            </a:r>
            <a:r>
              <a:rPr lang="en-US" altLang="zh-CN" sz="800" dirty="0">
                <a:solidFill>
                  <a:schemeClr val="bg1">
                    <a:alpha val="85000"/>
                  </a:schemeClr>
                </a:solidFill>
                <a:latin typeface="微软雅黑" panose="020B0503020204020204" pitchFamily="34" charset="-122"/>
                <a:ea typeface="微软雅黑" panose="020B0503020204020204" pitchFamily="34" charset="-122"/>
              </a:rPr>
              <a:t>14</a:t>
            </a:r>
            <a:r>
              <a:rPr lang="zh-CN" altLang="en-US" sz="800" dirty="0">
                <a:solidFill>
                  <a:schemeClr val="bg1">
                    <a:alpha val="85000"/>
                  </a:schemeClr>
                </a:solidFill>
                <a:latin typeface="微软雅黑" panose="020B0503020204020204" pitchFamily="34" charset="-122"/>
                <a:ea typeface="微软雅黑" panose="020B0503020204020204" pitchFamily="34" charset="-122"/>
              </a:rPr>
              <a:t>日定为第一个世界献血者日。</a:t>
            </a:r>
            <a:endParaRPr lang="zh-CN" altLang="en-US" sz="800" dirty="0">
              <a:solidFill>
                <a:schemeClr val="bg1">
                  <a:alpha val="85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886040" y="5644568"/>
            <a:ext cx="1826635" cy="240416"/>
          </a:xfrm>
          <a:prstGeom prst="roundRect">
            <a:avLst>
              <a:gd name="adj" fmla="val 50000"/>
            </a:avLst>
          </a:prstGeom>
          <a:solidFill>
            <a:srgbClr val="EF2558"/>
          </a:solidFill>
          <a:ln w="19050">
            <a:solidFill>
              <a:schemeClr val="bg1"/>
            </a:solid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solidFill>
                <a:latin typeface="微软雅黑" panose="020B0503020204020204" pitchFamily="34" charset="-122"/>
                <a:ea typeface="微软雅黑" panose="020B0503020204020204" pitchFamily="34" charset="-122"/>
              </a:rPr>
              <a:t>主办单位：第一</a:t>
            </a:r>
            <a:r>
              <a:rPr lang="en-US" altLang="zh-CN" sz="1000" dirty="0">
                <a:solidFill>
                  <a:schemeClr val="bg1"/>
                </a:solidFill>
                <a:latin typeface="微软雅黑" panose="020B0503020204020204" pitchFamily="34" charset="-122"/>
                <a:ea typeface="微软雅黑" panose="020B0503020204020204" pitchFamily="34" charset="-122"/>
              </a:rPr>
              <a:t>PPT</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551221" y="1418491"/>
            <a:ext cx="4425933" cy="338554"/>
          </a:xfrm>
          <a:prstGeom prst="rect">
            <a:avLst/>
          </a:prstGeom>
          <a:noFill/>
        </p:spPr>
        <p:txBody>
          <a:bodyPr wrap="square" rtlCol="0">
            <a:spAutoFit/>
          </a:bodyPr>
          <a:lstStyle/>
          <a:p>
            <a:pPr algn="dist"/>
            <a:r>
              <a:rPr lang="zh-CN" altLang="en-US" sz="1600" dirty="0">
                <a:solidFill>
                  <a:schemeClr val="bg1"/>
                </a:solidFill>
                <a:latin typeface="微软雅黑" panose="020B0503020204020204" pitchFamily="34" charset="-122"/>
                <a:ea typeface="微软雅黑" panose="020B0503020204020204" pitchFamily="34" charset="-122"/>
              </a:rPr>
              <a:t>无</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偿</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献</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血</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血</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浓</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情</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更</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浓</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6" presetClass="entr" presetSubtype="21"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37"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par>
                                <p:cTn id="14" presetID="42" presetClass="entr" presetSubtype="0"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34185" y="2159635"/>
            <a:ext cx="2881630" cy="2160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100" dirty="0">
                <a:solidFill>
                  <a:srgbClr val="EEECE1">
                    <a:lumMod val="25000"/>
                  </a:srgbClr>
                </a:solidFill>
                <a:latin typeface="微软雅黑" panose="020B0503020204020204" pitchFamily="34" charset="-122"/>
                <a:ea typeface="微软雅黑" panose="020B0503020204020204" pitchFamily="34" charset="-122"/>
              </a:rPr>
              <a:t>宠物百科网:https://www.birdbaike.com/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旅游网：https://www.hzktpj.com/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AI智能：https://www.intellectai.cn/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猫粮代理：http://www.intelseo.cn/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取名网:https://www.mkiseo.com/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旅游百科:https://www.siapab.cn/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企业管理咨询:www.xiaomubai.com</a:t>
            </a:r>
            <a:endParaRPr sz="1100" dirty="0">
              <a:solidFill>
                <a:srgbClr val="EEECE1">
                  <a:lumMod val="25000"/>
                </a:srgbClr>
              </a:solidFill>
              <a:latin typeface="微软雅黑" panose="020B0503020204020204" pitchFamily="34" charset="-122"/>
              <a:ea typeface="微软雅黑" panose="020B0503020204020204" pitchFamily="34" charset="-122"/>
            </a:endParaRPr>
          </a:p>
        </p:txBody>
      </p:sp>
      <mc:AlternateContent xmlns:mc="http://schemas.openxmlformats.org/markup-compatibility/2006" xmlns:p14="http://schemas.microsoft.com/office/powerpoint/2010/main">
        <mc:Choice Requires="p14">
          <p:contentPart r:id="rId1" p14:bwMode="auto">
            <p14:nvContentPartPr>
              <p14:cNvPr id="7" name="墨迹 6"/>
              <p14:cNvContentPartPr/>
              <p14:nvPr/>
            </p14:nvContentPartPr>
            <p14:xfrm>
              <a:off x="-1269037" y="737060"/>
              <a:ext cx="360" cy="360"/>
            </p14:xfrm>
          </p:contentPart>
        </mc:Choice>
        <mc:Fallback xmlns="">
          <p:pic>
            <p:nvPicPr>
              <p:cNvPr id="7" name="墨迹 6"/>
            </p:nvPicPr>
            <p:blipFill>
              <a:blip r:embed="rId2"/>
            </p:blipFill>
            <p:spPr>
              <a:xfrm>
                <a:off x="-1269037" y="737060"/>
                <a:ext cx="360" cy="360"/>
              </a:xfrm>
              <a:prstGeom prst="rect"/>
            </p:spPr>
          </p:pic>
        </mc:Fallback>
      </mc:AlternateContent>
      <p:sp>
        <p:nvSpPr>
          <p:cNvPr id="2" name="矩形 1"/>
          <p:cNvSpPr/>
          <p:nvPr/>
        </p:nvSpPr>
        <p:spPr>
          <a:xfrm>
            <a:off x="5757545" y="2159635"/>
            <a:ext cx="3220720" cy="2659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r>
              <a:rPr sz="1100" dirty="0">
                <a:solidFill>
                  <a:srgbClr val="EEECE1">
                    <a:lumMod val="25000"/>
                  </a:srgbClr>
                </a:solidFill>
                <a:latin typeface="微软雅黑" panose="020B0503020204020204" pitchFamily="34" charset="-122"/>
                <a:ea typeface="微软雅黑" panose="020B0503020204020204" pitchFamily="34" charset="-122"/>
                <a:hlinkClick r:id="rId3" action="ppaction://hlinkfile"/>
              </a:rPr>
              <a:t>宠物百科网</a:t>
            </a:r>
            <a:r>
              <a:rPr sz="1100" dirty="0">
                <a:solidFill>
                  <a:srgbClr val="EEECE1">
                    <a:lumMod val="25000"/>
                  </a:srgbClr>
                </a:solidFill>
                <a:latin typeface="微软雅黑" panose="020B0503020204020204" pitchFamily="34" charset="-122"/>
                <a:ea typeface="微软雅黑" panose="020B0503020204020204" pitchFamily="34" charset="-122"/>
              </a:rPr>
              <a:t>:https://www.birdbaike.com/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4" action="ppaction://hlinkfile"/>
              </a:rPr>
              <a:t>旅游网</a:t>
            </a:r>
            <a:r>
              <a:rPr sz="1100" dirty="0">
                <a:solidFill>
                  <a:srgbClr val="EEECE1">
                    <a:lumMod val="25000"/>
                  </a:srgbClr>
                </a:solidFill>
                <a:latin typeface="微软雅黑" panose="020B0503020204020204" pitchFamily="34" charset="-122"/>
                <a:ea typeface="微软雅黑" panose="020B0503020204020204" pitchFamily="34" charset="-122"/>
              </a:rPr>
              <a:t>：https://www.hzktpj.com/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5" action="ppaction://hlinkfile"/>
              </a:rPr>
              <a:t>AI智能</a:t>
            </a:r>
            <a:r>
              <a:rPr sz="1100" dirty="0">
                <a:solidFill>
                  <a:srgbClr val="EEECE1">
                    <a:lumMod val="25000"/>
                  </a:srgbClr>
                </a:solidFill>
                <a:latin typeface="微软雅黑" panose="020B0503020204020204" pitchFamily="34" charset="-122"/>
                <a:ea typeface="微软雅黑" panose="020B0503020204020204" pitchFamily="34" charset="-122"/>
              </a:rPr>
              <a:t>：https://www.intellectai.cn/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6"/>
              </a:rPr>
              <a:t>猫粮代理</a:t>
            </a:r>
            <a:r>
              <a:rPr sz="1100" dirty="0">
                <a:solidFill>
                  <a:srgbClr val="EEECE1">
                    <a:lumMod val="25000"/>
                  </a:srgbClr>
                </a:solidFill>
                <a:latin typeface="微软雅黑" panose="020B0503020204020204" pitchFamily="34" charset="-122"/>
                <a:ea typeface="微软雅黑" panose="020B0503020204020204" pitchFamily="34" charset="-122"/>
              </a:rPr>
              <a:t>：http://www.intelseo.cn/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7" action="ppaction://hlinkfile"/>
              </a:rPr>
              <a:t>取名网</a:t>
            </a:r>
            <a:r>
              <a:rPr sz="1100" dirty="0">
                <a:solidFill>
                  <a:srgbClr val="EEECE1">
                    <a:lumMod val="25000"/>
                  </a:srgbClr>
                </a:solidFill>
                <a:latin typeface="微软雅黑" panose="020B0503020204020204" pitchFamily="34" charset="-122"/>
                <a:ea typeface="微软雅黑" panose="020B0503020204020204" pitchFamily="34" charset="-122"/>
              </a:rPr>
              <a:t>:https://www.mkiseo.com/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8" action="ppaction://hlinkfile"/>
              </a:rPr>
              <a:t>旅游百科</a:t>
            </a:r>
            <a:r>
              <a:rPr sz="1100" dirty="0">
                <a:solidFill>
                  <a:srgbClr val="EEECE1">
                    <a:lumMod val="25000"/>
                  </a:srgbClr>
                </a:solidFill>
                <a:latin typeface="微软雅黑" panose="020B0503020204020204" pitchFamily="34" charset="-122"/>
                <a:ea typeface="微软雅黑" panose="020B0503020204020204" pitchFamily="34" charset="-122"/>
              </a:rPr>
              <a:t>:https://www.siapab.cn/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9"/>
              </a:rPr>
              <a:t>企业管理咨询</a:t>
            </a:r>
            <a:r>
              <a:rPr sz="1100" dirty="0">
                <a:solidFill>
                  <a:srgbClr val="EEECE1">
                    <a:lumMod val="25000"/>
                  </a:srgbClr>
                </a:solidFill>
                <a:latin typeface="微软雅黑" panose="020B0503020204020204" pitchFamily="34" charset="-122"/>
                <a:ea typeface="微软雅黑" panose="020B0503020204020204" pitchFamily="34" charset="-122"/>
              </a:rPr>
              <a:t>:</a:t>
            </a:r>
            <a:r>
              <a:rPr lang="en-US" sz="1100" dirty="0">
                <a:solidFill>
                  <a:srgbClr val="EEECE1">
                    <a:lumMod val="25000"/>
                  </a:srgbClr>
                </a:solidFill>
                <a:latin typeface="微软雅黑" panose="020B0503020204020204" pitchFamily="34" charset="-122"/>
                <a:ea typeface="微软雅黑" panose="020B0503020204020204" pitchFamily="34" charset="-122"/>
              </a:rPr>
              <a:t>http://</a:t>
            </a:r>
            <a:r>
              <a:rPr sz="1100" dirty="0">
                <a:solidFill>
                  <a:srgbClr val="EEECE1">
                    <a:lumMod val="25000"/>
                  </a:srgbClr>
                </a:solidFill>
                <a:latin typeface="微软雅黑" panose="020B0503020204020204" pitchFamily="34" charset="-122"/>
                <a:ea typeface="微软雅黑" panose="020B0503020204020204" pitchFamily="34" charset="-122"/>
              </a:rPr>
              <a:t>www.xiaomubai.com</a:t>
            </a:r>
            <a:r>
              <a:rPr lang="en-US" sz="1100" dirty="0">
                <a:solidFill>
                  <a:srgbClr val="EEECE1">
                    <a:lumMod val="25000"/>
                  </a:srgbClr>
                </a:solidFill>
                <a:latin typeface="微软雅黑" panose="020B0503020204020204" pitchFamily="34" charset="-122"/>
                <a:ea typeface="微软雅黑" panose="020B0503020204020204" pitchFamily="34" charset="-122"/>
              </a:rPr>
              <a:t>/</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www.cnwenan.cn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www.xkongtiao.cn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www.xnyche.cn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www.118866.cn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www.16822.cn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www.shuiguodl.com</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www.cwliang.cn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www.jiadianxiu.cn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www.cunyouwang.cn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0"/>
          <a:stretch>
            <a:fillRect/>
          </a:stretch>
        </p:blipFill>
        <p:spPr>
          <a:xfrm>
            <a:off x="0" y="0"/>
            <a:ext cx="12191365" cy="6858000"/>
          </a:xfrm>
          <a:prstGeom prst="rect">
            <a:avLst/>
          </a:prstGeom>
        </p:spPr>
      </p:pic>
    </p:spTree>
  </p:cSld>
  <p:clrMapOvr>
    <a:masterClrMapping/>
  </p:clrMapOvr>
  <p:transition/>
</p:sld>
</file>

<file path=ppt/tags/tag1.xml><?xml version="1.0" encoding="utf-8"?>
<p:tagLst xmlns:p="http://schemas.openxmlformats.org/presentationml/2006/main">
  <p:tag name="ISLIDE.DIAGRAM" val="75da193a-3c44-43b6-a175-79f326dd9bb5"/>
</p:tagLst>
</file>

<file path=ppt/tags/tag2.xml><?xml version="1.0" encoding="utf-8"?>
<p:tagLst xmlns:p="http://schemas.openxmlformats.org/presentationml/2006/main">
  <p:tag name="ISLIDE.DIAGRAM" val="f7379900-8b21-4e0f-89eb-20dba8d5354a"/>
</p:tagLst>
</file>

<file path=ppt/tags/tag3.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4.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5.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6.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7.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8.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9.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10.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11.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12.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13.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14.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15.xml><?xml version="1.0" encoding="utf-8"?>
<p:tagLst xmlns:p="http://schemas.openxmlformats.org/presentationml/2006/main">
  <p:tag name="KSO_WM_DIAGRAM_VIRTUALLY_FRAME" val="{&quot;height&quot;:304.00456692913383,&quot;left&quot;:85.60275590551181,&quot;top&quot;:151.38464566929133,&quot;width&quot;:782.0895275590551}"/>
</p:tagLst>
</file>

<file path=ppt/tags/tag16.xml><?xml version="1.0" encoding="utf-8"?>
<p:tagLst xmlns:p="http://schemas.openxmlformats.org/presentationml/2006/main">
  <p:tag name="MH" val="20170726164007"/>
  <p:tag name="MH_LIBRARY" val="GRAPHIC"/>
  <p:tag name="MH_ORDER" val="1"/>
  <p:tag name="MH_TYPE" val="SubTitle"/>
</p:tagLst>
</file>

<file path=ppt/tags/tag17.xml><?xml version="1.0" encoding="utf-8"?>
<p:tagLst xmlns:p="http://schemas.openxmlformats.org/presentationml/2006/main">
  <p:tag name="MH" val="20170726164007"/>
  <p:tag name="MH_LIBRARY" val="GRAPHIC"/>
  <p:tag name="MH_ORDER" val="2"/>
  <p:tag name="MH_TYPE" val="SubTitle"/>
</p:tagLst>
</file>

<file path=ppt/tags/tag18.xml><?xml version="1.0" encoding="utf-8"?>
<p:tagLst xmlns:p="http://schemas.openxmlformats.org/presentationml/2006/main">
  <p:tag name="MH" val="20170726164007"/>
  <p:tag name="MH_LIBRARY" val="GRAPHIC"/>
  <p:tag name="MH_ORDER" val="3"/>
  <p:tag name="MH_TYPE" val="SubTitle"/>
</p:tagLst>
</file>

<file path=ppt/tags/tag19.xml><?xml version="1.0" encoding="utf-8"?>
<p:tagLst xmlns:p="http://schemas.openxmlformats.org/presentationml/2006/main">
  <p:tag name="MH" val="20170726164007"/>
  <p:tag name="MH_LIBRARY" val="GRAPHIC"/>
  <p:tag name="MH_ORDER" val="4"/>
  <p:tag name="MH_TYPE" val="SubTitle"/>
</p:tagLst>
</file>

<file path=ppt/tags/tag20.xml><?xml version="1.0" encoding="utf-8"?>
<p:tagLst xmlns:p="http://schemas.openxmlformats.org/presentationml/2006/main">
  <p:tag name="ISLIDE.DIAGRAM" val="bca93e16-9118-4d50-8028-743f5d2dbf24"/>
</p:tagLst>
</file>

<file path=ppt/tags/tag21.xml><?xml version="1.0" encoding="utf-8"?>
<p:tagLst xmlns:p="http://schemas.openxmlformats.org/presentationml/2006/main">
  <p:tag name="ISLIDE.DIAGRAM" val="0303f056-f6ef-4406-8009-c90050541b5b"/>
</p:tagLst>
</file>

<file path=ppt/tags/tag22.xml><?xml version="1.0" encoding="utf-8"?>
<p:tagLst xmlns:p="http://schemas.openxmlformats.org/presentationml/2006/main">
  <p:tag name="ISLIDE.DIAGRAM" val="7017cfed-b063-4a2f-aab6-68688076e4ba"/>
</p:tagLst>
</file>

<file path=ppt/tags/tag23.xml><?xml version="1.0" encoding="utf-8"?>
<p:tagLst xmlns:p="http://schemas.openxmlformats.org/presentationml/2006/main">
  <p:tag name="AS_NET" val="4.0.30319.42000"/>
  <p:tag name="AS_OS" val="Microsoft Windows NT 6.1.7601 Service Pack 1"/>
  <p:tag name="AS_RELEASE_DATE" val="2022.11.14"/>
  <p:tag name="AS_TITLE" val="Aspose.Slides for .NET 4.0 Client Profile"/>
  <p:tag name="AS_VERSION" val="22.11"/>
  <p:tag name="ISPRING_PRESENTATION_TITLE" val="PowerPoint 演示文稿"/>
  <p:tag name="COMMONDATA" val="eyJoZGlkIjoiMmMxNzY4NzliODJmOGYzMWEyZDdkODA0MWI0NTdiODcifQ=="/>
  <p:tag name="commondata" val="eyJoZGlkIjoiYWQ4ZDM2OTg0MDU4ZGJiZGViOTUwMzQyMWY1ZGNlOWU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Template>
  <TotalTime>0</TotalTime>
  <Words>6300</Words>
  <Application>WPS 演示</Application>
  <PresentationFormat>宽屏</PresentationFormat>
  <Paragraphs>598</Paragraphs>
  <Slides>32</Slides>
  <Notes>31</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32</vt:i4>
      </vt:variant>
    </vt:vector>
  </HeadingPairs>
  <TitlesOfParts>
    <vt:vector size="51" baseType="lpstr">
      <vt:lpstr>Arial</vt:lpstr>
      <vt:lpstr>宋体</vt:lpstr>
      <vt:lpstr>Wingdings</vt:lpstr>
      <vt:lpstr>微软雅黑</vt:lpstr>
      <vt:lpstr>方正小标宋简体</vt:lpstr>
      <vt:lpstr>Adobe Myungjo Std M</vt:lpstr>
      <vt:lpstr>MS UI Gothic</vt:lpstr>
      <vt:lpstr>方正粗倩简体</vt:lpstr>
      <vt:lpstr>Gill Sans</vt:lpstr>
      <vt:lpstr>Segoe Print</vt:lpstr>
      <vt:lpstr>冬青黑体简体中文 W3</vt:lpstr>
      <vt:lpstr>Arial</vt:lpstr>
      <vt:lpstr>Calibri</vt:lpstr>
      <vt:lpstr>Arial Unicode MS</vt:lpstr>
      <vt:lpstr>Calibri</vt:lpstr>
      <vt:lpstr>Gulim</vt:lpstr>
      <vt:lpstr>Malgun Gothic</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公益献血</dc:title>
  <dc:creator>第一PPT</dc:creator>
  <cp:keywords>www.1ppt.com</cp:keywords>
  <dc:description>www.1ppt.com</dc:description>
  <cp:lastModifiedBy>A000永不放弃</cp:lastModifiedBy>
  <cp:revision>68</cp:revision>
  <dcterms:created xsi:type="dcterms:W3CDTF">2019-05-17T07:48:00Z</dcterms:created>
  <dcterms:modified xsi:type="dcterms:W3CDTF">2024-04-12T00:54:04Z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3223F324CEF846A6A4687FAA8369B1EC_12</vt:lpwstr>
  </property>
  <property fmtid="{D5CDD505-2E9C-101B-9397-08002B2CF9AE}" pid="3" name="KSOProductBuildVer">
    <vt:lpwstr>2052-12.1.0.16729</vt:lpwstr>
  </property>
</Properties>
</file>