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66" r:id="rId1"/>
    <p:sldMasterId id="2147484303" r:id="rId2"/>
  </p:sldMasterIdLst>
  <p:notesMasterIdLst>
    <p:notesMasterId r:id="rId3"/>
  </p:notesMasterIdLst>
  <p:sldIdLst>
    <p:sldId id="526" r:id="rId4"/>
    <p:sldId id="531" r:id="rId5"/>
    <p:sldId id="535" r:id="rId6"/>
    <p:sldId id="538" r:id="rId7"/>
    <p:sldId id="541" r:id="rId8"/>
    <p:sldId id="544" r:id="rId9"/>
    <p:sldId id="547" r:id="rId10"/>
    <p:sldId id="550" r:id="rId11"/>
    <p:sldId id="553" r:id="rId12"/>
    <p:sldId id="556" r:id="rId13"/>
    <p:sldId id="559" r:id="rId14"/>
    <p:sldId id="562" r:id="rId15"/>
    <p:sldId id="565" r:id="rId16"/>
    <p:sldId id="568" r:id="rId17"/>
    <p:sldId id="571" r:id="rId18"/>
    <p:sldId id="574" r:id="rId19"/>
    <p:sldId id="577" r:id="rId20"/>
    <p:sldId id="580" r:id="rId21"/>
    <p:sldId id="583" r:id="rId22"/>
    <p:sldId id="586" r:id="rId23"/>
    <p:sldId id="589" r:id="rId24"/>
    <p:sldId id="592" r:id="rId25"/>
    <p:sldId id="595" r:id="rId26"/>
    <p:sldId id="598" r:id="rId27"/>
    <p:sldId id="601" r:id="rId28"/>
    <p:sldId id="604" r:id="rId29"/>
    <p:sldId id="607" r:id="rId30"/>
    <p:sldId id="610" r:id="rId31"/>
    <p:sldId id="613" r:id="rId32"/>
    <p:sldId id="616" r:id="rId33"/>
    <p:sldId id="619" r:id="rId34"/>
    <p:sldId id="622" r:id="rId35"/>
    <p:sldId id="625" r:id="rId36"/>
    <p:sldId id="62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67" r:id="rId1"/>
    <p:sldLayoutId id="2147484268" r:id="rId2"/>
    <p:sldLayoutId id="2147484269" r:id="rId3"/>
    <p:sldLayoutId id="2147484270" r:id="rId4"/>
    <p:sldLayoutId id="2147484271" r:id="rId5"/>
    <p:sldLayoutId id="2147484272" r:id="rId6"/>
    <p:sldLayoutId id="2147484273" r:id="rId7"/>
    <p:sldLayoutId id="2147484274" r:id="rId8"/>
    <p:sldLayoutId id="2147484275" r:id="rId9"/>
    <p:sldLayoutId id="2147484276" r:id="rId10"/>
    <p:sldLayoutId id="214748427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04" r:id="rId1"/>
    <p:sldLayoutId id="2147484305" r:id="rId2"/>
    <p:sldLayoutId id="2147484306" r:id="rId3"/>
    <p:sldLayoutId id="2147484307" r:id="rId4"/>
    <p:sldLayoutId id="2147484308" r:id="rId5"/>
    <p:sldLayoutId id="2147484309" r:id="rId6"/>
    <p:sldLayoutId id="2147484310" r:id="rId7"/>
    <p:sldLayoutId id="2147484311" r:id="rId8"/>
    <p:sldLayoutId id="2147484312" r:id="rId9"/>
    <p:sldLayoutId id="2147484313" r:id="rId10"/>
    <p:sldLayoutId id="214748431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tags" Target="../tags/tag751.xml"/><Relationship Id="rId10" Type="http://schemas.openxmlformats.org/officeDocument/2006/relationships/tags" Target="../tags/tag752.xml"/><Relationship Id="rId11" Type="http://schemas.openxmlformats.org/officeDocument/2006/relationships/tags" Target="../tags/tag753.xml"/><Relationship Id="rId12" Type="http://schemas.openxmlformats.org/officeDocument/2006/relationships/tags" Target="../tags/tag7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tags" Target="../tags/tag759.xml"/><Relationship Id="rId6" Type="http://schemas.openxmlformats.org/officeDocument/2006/relationships/tags" Target="../tags/tag760.xml"/><Relationship Id="rId7" Type="http://schemas.openxmlformats.org/officeDocument/2006/relationships/tags" Target="../tags/tag761.xml"/><Relationship Id="rId8" Type="http://schemas.openxmlformats.org/officeDocument/2006/relationships/tags" Target="../tags/tag762.xml"/><Relationship Id="rId9" Type="http://schemas.openxmlformats.org/officeDocument/2006/relationships/tags" Target="../tags/tag763.xml"/><Relationship Id="rId10" Type="http://schemas.openxmlformats.org/officeDocument/2006/relationships/tags" Target="../tags/tag764.xml"/><Relationship Id="rId11" Type="http://schemas.openxmlformats.org/officeDocument/2006/relationships/tags" Target="../tags/tag765.xml"/><Relationship Id="rId12" Type="http://schemas.openxmlformats.org/officeDocument/2006/relationships/tags" Target="../tags/tag7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7.xml"/><Relationship Id="rId2" Type="http://schemas.openxmlformats.org/officeDocument/2006/relationships/tags" Target="../tags/tag768.xml"/><Relationship Id="rId3" Type="http://schemas.openxmlformats.org/officeDocument/2006/relationships/tags" Target="../tags/tag769.xml"/><Relationship Id="rId4" Type="http://schemas.openxmlformats.org/officeDocument/2006/relationships/tags" Target="../tags/tag770.xml"/><Relationship Id="rId5" Type="http://schemas.openxmlformats.org/officeDocument/2006/relationships/tags" Target="../tags/tag771.xml"/><Relationship Id="rId6" Type="http://schemas.openxmlformats.org/officeDocument/2006/relationships/tags" Target="../tags/tag772.xml"/><Relationship Id="rId7" Type="http://schemas.openxmlformats.org/officeDocument/2006/relationships/tags" Target="../tags/tag773.xml"/><Relationship Id="rId8" Type="http://schemas.openxmlformats.org/officeDocument/2006/relationships/tags" Target="../tags/tag774.xml"/><Relationship Id="rId9" Type="http://schemas.openxmlformats.org/officeDocument/2006/relationships/tags" Target="../tags/tag775.xml"/><Relationship Id="rId10" Type="http://schemas.openxmlformats.org/officeDocument/2006/relationships/tags" Target="../tags/tag776.xml"/><Relationship Id="rId11" Type="http://schemas.openxmlformats.org/officeDocument/2006/relationships/tags" Target="../tags/tag777.xml"/><Relationship Id="rId12" Type="http://schemas.openxmlformats.org/officeDocument/2006/relationships/tags" Target="../tags/tag77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9.xml"/><Relationship Id="rId2" Type="http://schemas.openxmlformats.org/officeDocument/2006/relationships/tags" Target="../tags/tag780.xml"/><Relationship Id="rId3" Type="http://schemas.openxmlformats.org/officeDocument/2006/relationships/tags" Target="../tags/tag78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2.xml"/><Relationship Id="rId2" Type="http://schemas.openxmlformats.org/officeDocument/2006/relationships/tags" Target="../tags/tag783.xml"/><Relationship Id="rId3" Type="http://schemas.openxmlformats.org/officeDocument/2006/relationships/tags" Target="../tags/tag784.xml"/><Relationship Id="rId4" Type="http://schemas.openxmlformats.org/officeDocument/2006/relationships/tags" Target="../tags/tag785.xml"/><Relationship Id="rId5" Type="http://schemas.openxmlformats.org/officeDocument/2006/relationships/tags" Target="../tags/tag786.xml"/><Relationship Id="rId6" Type="http://schemas.openxmlformats.org/officeDocument/2006/relationships/tags" Target="../tags/tag787.xml"/><Relationship Id="rId7" Type="http://schemas.openxmlformats.org/officeDocument/2006/relationships/tags" Target="../tags/tag788.xml"/><Relationship Id="rId8" Type="http://schemas.openxmlformats.org/officeDocument/2006/relationships/tags" Target="../tags/tag789.xml"/><Relationship Id="rId9" Type="http://schemas.openxmlformats.org/officeDocument/2006/relationships/tags" Target="../tags/tag790.xml"/><Relationship Id="rId10" Type="http://schemas.openxmlformats.org/officeDocument/2006/relationships/tags" Target="../tags/tag791.xml"/><Relationship Id="rId11" Type="http://schemas.openxmlformats.org/officeDocument/2006/relationships/tags" Target="../tags/tag792.xml"/><Relationship Id="rId12" Type="http://schemas.openxmlformats.org/officeDocument/2006/relationships/tags" Target="../tags/tag7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tags" Target="../tags/tag797.xml"/><Relationship Id="rId5" Type="http://schemas.openxmlformats.org/officeDocument/2006/relationships/tags" Target="../tags/tag798.xml"/><Relationship Id="rId6" Type="http://schemas.openxmlformats.org/officeDocument/2006/relationships/tags" Target="../tags/tag799.xml"/><Relationship Id="rId7" Type="http://schemas.openxmlformats.org/officeDocument/2006/relationships/tags" Target="../tags/tag800.xml"/><Relationship Id="rId8" Type="http://schemas.openxmlformats.org/officeDocument/2006/relationships/tags" Target="../tags/tag801.xml"/><Relationship Id="rId9" Type="http://schemas.openxmlformats.org/officeDocument/2006/relationships/tags" Target="../tags/tag802.xml"/><Relationship Id="rId10" Type="http://schemas.openxmlformats.org/officeDocument/2006/relationships/tags" Target="../tags/tag803.xml"/><Relationship Id="rId11" Type="http://schemas.openxmlformats.org/officeDocument/2006/relationships/tags" Target="../tags/tag804.xml"/><Relationship Id="rId12" Type="http://schemas.openxmlformats.org/officeDocument/2006/relationships/tags" Target="../tags/tag80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tags" Target="../tags/tag812.xml"/><Relationship Id="rId8" Type="http://schemas.openxmlformats.org/officeDocument/2006/relationships/tags" Target="../tags/tag813.xml"/><Relationship Id="rId9" Type="http://schemas.openxmlformats.org/officeDocument/2006/relationships/tags" Target="../tags/tag814.xml"/><Relationship Id="rId10" Type="http://schemas.openxmlformats.org/officeDocument/2006/relationships/tags" Target="../tags/tag815.xml"/><Relationship Id="rId11" Type="http://schemas.openxmlformats.org/officeDocument/2006/relationships/tags" Target="../tags/tag816.xml"/><Relationship Id="rId12" Type="http://schemas.openxmlformats.org/officeDocument/2006/relationships/tags" Target="../tags/tag8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8.xml"/><Relationship Id="rId2" Type="http://schemas.openxmlformats.org/officeDocument/2006/relationships/tags" Target="../tags/tag819.xml"/><Relationship Id="rId3" Type="http://schemas.openxmlformats.org/officeDocument/2006/relationships/tags" Target="../tags/tag820.xml"/><Relationship Id="rId4" Type="http://schemas.openxmlformats.org/officeDocument/2006/relationships/tags" Target="../tags/tag821.xml"/><Relationship Id="rId5" Type="http://schemas.openxmlformats.org/officeDocument/2006/relationships/tags" Target="../tags/tag822.xml"/><Relationship Id="rId6" Type="http://schemas.openxmlformats.org/officeDocument/2006/relationships/tags" Target="../tags/tag823.xml"/><Relationship Id="rId7" Type="http://schemas.openxmlformats.org/officeDocument/2006/relationships/tags" Target="../tags/tag824.xml"/><Relationship Id="rId8" Type="http://schemas.openxmlformats.org/officeDocument/2006/relationships/tags" Target="../tags/tag825.xml"/><Relationship Id="rId9" Type="http://schemas.openxmlformats.org/officeDocument/2006/relationships/tags" Target="../tags/tag826.xml"/><Relationship Id="rId10" Type="http://schemas.openxmlformats.org/officeDocument/2006/relationships/tags" Target="../tags/tag827.xml"/><Relationship Id="rId11" Type="http://schemas.openxmlformats.org/officeDocument/2006/relationships/tags" Target="../tags/tag828.xml"/><Relationship Id="rId12" Type="http://schemas.openxmlformats.org/officeDocument/2006/relationships/tags" Target="../tags/tag829.xml"/><Relationship Id="rId13" Type="http://schemas.openxmlformats.org/officeDocument/2006/relationships/tags" Target="../tags/tag830.xml"/><Relationship Id="rId14" Type="http://schemas.openxmlformats.org/officeDocument/2006/relationships/tags" Target="../tags/tag831.xml"/><Relationship Id="rId15" Type="http://schemas.openxmlformats.org/officeDocument/2006/relationships/tags" Target="../tags/tag832.xml"/><Relationship Id="rId16" Type="http://schemas.openxmlformats.org/officeDocument/2006/relationships/tags" Target="../tags/tag83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4.xml"/><Relationship Id="rId2" Type="http://schemas.openxmlformats.org/officeDocument/2006/relationships/tags" Target="../tags/tag835.xml"/><Relationship Id="rId3" Type="http://schemas.openxmlformats.org/officeDocument/2006/relationships/tags" Target="../tags/tag836.xml"/><Relationship Id="rId4" Type="http://schemas.openxmlformats.org/officeDocument/2006/relationships/tags" Target="../tags/tag837.xml"/><Relationship Id="rId5" Type="http://schemas.openxmlformats.org/officeDocument/2006/relationships/tags" Target="../tags/tag838.xml"/><Relationship Id="rId6" Type="http://schemas.openxmlformats.org/officeDocument/2006/relationships/tags" Target="../tags/tag839.xml"/><Relationship Id="rId7" Type="http://schemas.openxmlformats.org/officeDocument/2006/relationships/tags" Target="../tags/tag840.xml"/><Relationship Id="rId8" Type="http://schemas.openxmlformats.org/officeDocument/2006/relationships/tags" Target="../tags/tag841.xml"/><Relationship Id="rId9" Type="http://schemas.openxmlformats.org/officeDocument/2006/relationships/tags" Target="../tags/tag842.xml"/><Relationship Id="rId10" Type="http://schemas.openxmlformats.org/officeDocument/2006/relationships/tags" Target="../tags/tag843.xml"/><Relationship Id="rId11" Type="http://schemas.openxmlformats.org/officeDocument/2006/relationships/tags" Target="../tags/tag844.xml"/><Relationship Id="rId12" Type="http://schemas.openxmlformats.org/officeDocument/2006/relationships/tags" Target="../tags/tag84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tags" Target="../tags/tag857.xml"/><Relationship Id="rId10" Type="http://schemas.openxmlformats.org/officeDocument/2006/relationships/tags" Target="../tags/tag858.xml"/><Relationship Id="rId11" Type="http://schemas.openxmlformats.org/officeDocument/2006/relationships/tags" Target="../tags/tag859.xml"/><Relationship Id="rId12" Type="http://schemas.openxmlformats.org/officeDocument/2006/relationships/tags" Target="../tags/tag86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1.xml"/><Relationship Id="rId2" Type="http://schemas.openxmlformats.org/officeDocument/2006/relationships/tags" Target="../tags/tag862.xml"/><Relationship Id="rId3" Type="http://schemas.openxmlformats.org/officeDocument/2006/relationships/tags" Target="../tags/tag863.xml"/><Relationship Id="rId4" Type="http://schemas.openxmlformats.org/officeDocument/2006/relationships/tags" Target="../tags/tag86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9.xml"/><Relationship Id="rId2" Type="http://schemas.openxmlformats.org/officeDocument/2006/relationships/tags" Target="../tags/tag870.xml"/><Relationship Id="rId3" Type="http://schemas.openxmlformats.org/officeDocument/2006/relationships/tags" Target="../tags/tag871.xml"/><Relationship Id="rId4" Type="http://schemas.openxmlformats.org/officeDocument/2006/relationships/tags" Target="../tags/tag872.xml"/><Relationship Id="rId5" Type="http://schemas.openxmlformats.org/officeDocument/2006/relationships/tags" Target="../tags/tag873.xml"/><Relationship Id="rId6" Type="http://schemas.openxmlformats.org/officeDocument/2006/relationships/tags" Target="../tags/tag874.xml"/><Relationship Id="rId7" Type="http://schemas.openxmlformats.org/officeDocument/2006/relationships/tags" Target="../tags/tag875.xml"/><Relationship Id="rId8" Type="http://schemas.openxmlformats.org/officeDocument/2006/relationships/tags" Target="../tags/tag876.xml"/><Relationship Id="rId9" Type="http://schemas.openxmlformats.org/officeDocument/2006/relationships/tags" Target="../tags/tag877.xml"/><Relationship Id="rId10" Type="http://schemas.openxmlformats.org/officeDocument/2006/relationships/tags" Target="../tags/tag878.xml"/><Relationship Id="rId11" Type="http://schemas.openxmlformats.org/officeDocument/2006/relationships/tags" Target="../tags/tag879.xml"/><Relationship Id="rId12" Type="http://schemas.openxmlformats.org/officeDocument/2006/relationships/tags" Target="../tags/tag880.xml"/><Relationship Id="rId13" Type="http://schemas.openxmlformats.org/officeDocument/2006/relationships/tags" Target="../tags/tag881.xml"/><Relationship Id="rId14" Type="http://schemas.openxmlformats.org/officeDocument/2006/relationships/tags" Target="../tags/tag882.xml"/><Relationship Id="rId15" Type="http://schemas.openxmlformats.org/officeDocument/2006/relationships/tags" Target="../tags/tag883.xml"/><Relationship Id="rId16" Type="http://schemas.openxmlformats.org/officeDocument/2006/relationships/tags" Target="../tags/tag88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tags" Target="../tags/tag891.xml"/><Relationship Id="rId5" Type="http://schemas.openxmlformats.org/officeDocument/2006/relationships/tags" Target="../tags/tag892.xml"/><Relationship Id="rId6" Type="http://schemas.openxmlformats.org/officeDocument/2006/relationships/tags" Target="../tags/tag893.xml"/><Relationship Id="rId7" Type="http://schemas.openxmlformats.org/officeDocument/2006/relationships/tags" Target="../tags/tag894.xml"/><Relationship Id="rId8" Type="http://schemas.openxmlformats.org/officeDocument/2006/relationships/tags" Target="../tags/tag895.xml"/><Relationship Id="rId9" Type="http://schemas.openxmlformats.org/officeDocument/2006/relationships/tags" Target="../tags/tag896.xml"/><Relationship Id="rId10" Type="http://schemas.openxmlformats.org/officeDocument/2006/relationships/tags" Target="../tags/tag897.xml"/><Relationship Id="rId11" Type="http://schemas.openxmlformats.org/officeDocument/2006/relationships/tags" Target="../tags/tag898.xml"/><Relationship Id="rId12" Type="http://schemas.openxmlformats.org/officeDocument/2006/relationships/tags" Target="../tags/tag899.xml"/><Relationship Id="rId13" Type="http://schemas.openxmlformats.org/officeDocument/2006/relationships/tags" Target="../tags/tag900.xml"/><Relationship Id="rId14" Type="http://schemas.openxmlformats.org/officeDocument/2006/relationships/tags" Target="../tags/tag901.xml"/><Relationship Id="rId15" Type="http://schemas.openxmlformats.org/officeDocument/2006/relationships/tags" Target="../tags/tag902.xml"/><Relationship Id="rId16" Type="http://schemas.openxmlformats.org/officeDocument/2006/relationships/tags" Target="../tags/tag903.xml"/><Relationship Id="rId17" Type="http://schemas.openxmlformats.org/officeDocument/2006/relationships/tags" Target="../tags/tag904.xml"/><Relationship Id="rId18" Type="http://schemas.openxmlformats.org/officeDocument/2006/relationships/tags" Target="../tags/tag905.xml"/><Relationship Id="rId19" Type="http://schemas.openxmlformats.org/officeDocument/2006/relationships/tags" Target="../tags/tag906.xml"/><Relationship Id="rId20" Type="http://schemas.openxmlformats.org/officeDocument/2006/relationships/tags" Target="../tags/tag907.xml"/><Relationship Id="rId21" Type="http://schemas.openxmlformats.org/officeDocument/2006/relationships/tags" Target="../tags/tag908.xml"/><Relationship Id="rId22" Type="http://schemas.openxmlformats.org/officeDocument/2006/relationships/tags" Target="../tags/tag909.xml"/><Relationship Id="rId23" Type="http://schemas.openxmlformats.org/officeDocument/2006/relationships/tags" Target="../tags/tag910.xml"/><Relationship Id="rId24" Type="http://schemas.openxmlformats.org/officeDocument/2006/relationships/tags" Target="../tags/tag911.xml"/><Relationship Id="rId25" Type="http://schemas.openxmlformats.org/officeDocument/2006/relationships/tags" Target="../tags/tag912.xml"/><Relationship Id="rId26" Type="http://schemas.openxmlformats.org/officeDocument/2006/relationships/tags" Target="../tags/tag913.xml"/><Relationship Id="rId27" Type="http://schemas.openxmlformats.org/officeDocument/2006/relationships/tags" Target="../tags/tag914.xml"/><Relationship Id="rId28" Type="http://schemas.openxmlformats.org/officeDocument/2006/relationships/tags" Target="../tags/tag915.xml"/><Relationship Id="rId29" Type="http://schemas.openxmlformats.org/officeDocument/2006/relationships/tags" Target="../tags/tag916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7.xml"/><Relationship Id="rId2" Type="http://schemas.openxmlformats.org/officeDocument/2006/relationships/tags" Target="../tags/tag918.xml"/><Relationship Id="rId3" Type="http://schemas.openxmlformats.org/officeDocument/2006/relationships/tags" Target="../tags/tag919.xml"/><Relationship Id="rId4" Type="http://schemas.openxmlformats.org/officeDocument/2006/relationships/tags" Target="../tags/tag920.xml"/><Relationship Id="rId5" Type="http://schemas.openxmlformats.org/officeDocument/2006/relationships/tags" Target="../tags/tag921.xml"/><Relationship Id="rId6" Type="http://schemas.openxmlformats.org/officeDocument/2006/relationships/tags" Target="../tags/tag922.xml"/><Relationship Id="rId7" Type="http://schemas.openxmlformats.org/officeDocument/2006/relationships/tags" Target="../tags/tag923.xml"/><Relationship Id="rId8" Type="http://schemas.openxmlformats.org/officeDocument/2006/relationships/tags" Target="../tags/tag924.xml"/><Relationship Id="rId9" Type="http://schemas.openxmlformats.org/officeDocument/2006/relationships/tags" Target="../tags/tag925.xml"/><Relationship Id="rId10" Type="http://schemas.openxmlformats.org/officeDocument/2006/relationships/tags" Target="../tags/tag926.xml"/><Relationship Id="rId11" Type="http://schemas.openxmlformats.org/officeDocument/2006/relationships/tags" Target="../tags/tag927.xml"/><Relationship Id="rId12" Type="http://schemas.openxmlformats.org/officeDocument/2006/relationships/tags" Target="../tags/tag928.xml"/><Relationship Id="rId13" Type="http://schemas.openxmlformats.org/officeDocument/2006/relationships/tags" Target="../tags/tag929.xml"/><Relationship Id="rId14" Type="http://schemas.openxmlformats.org/officeDocument/2006/relationships/tags" Target="../tags/tag930.xml"/><Relationship Id="rId15" Type="http://schemas.openxmlformats.org/officeDocument/2006/relationships/tags" Target="../tags/tag931.xml"/><Relationship Id="rId16" Type="http://schemas.openxmlformats.org/officeDocument/2006/relationships/tags" Target="../tags/tag932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3.xml"/><Relationship Id="rId2" Type="http://schemas.openxmlformats.org/officeDocument/2006/relationships/tags" Target="../tags/tag934.xml"/><Relationship Id="rId3" Type="http://schemas.openxmlformats.org/officeDocument/2006/relationships/tags" Target="../tags/tag935.xml"/><Relationship Id="rId4" Type="http://schemas.openxmlformats.org/officeDocument/2006/relationships/tags" Target="../tags/tag936.xml"/><Relationship Id="rId5" Type="http://schemas.openxmlformats.org/officeDocument/2006/relationships/tags" Target="../tags/tag937.xml"/><Relationship Id="rId6" Type="http://schemas.openxmlformats.org/officeDocument/2006/relationships/tags" Target="../tags/tag938.xml"/><Relationship Id="rId7" Type="http://schemas.openxmlformats.org/officeDocument/2006/relationships/tags" Target="../tags/tag939.xml"/><Relationship Id="rId8" Type="http://schemas.openxmlformats.org/officeDocument/2006/relationships/tags" Target="../tags/tag940.xml"/><Relationship Id="rId9" Type="http://schemas.openxmlformats.org/officeDocument/2006/relationships/tags" Target="../tags/tag941.xml"/><Relationship Id="rId10" Type="http://schemas.openxmlformats.org/officeDocument/2006/relationships/tags" Target="../tags/tag942.xml"/><Relationship Id="rId11" Type="http://schemas.openxmlformats.org/officeDocument/2006/relationships/tags" Target="../tags/tag943.xml"/><Relationship Id="rId12" Type="http://schemas.openxmlformats.org/officeDocument/2006/relationships/tags" Target="../tags/tag944.xml"/><Relationship Id="rId13" Type="http://schemas.openxmlformats.org/officeDocument/2006/relationships/tags" Target="../tags/tag945.xml"/><Relationship Id="rId14" Type="http://schemas.openxmlformats.org/officeDocument/2006/relationships/tags" Target="../tags/tag946.xml"/><Relationship Id="rId15" Type="http://schemas.openxmlformats.org/officeDocument/2006/relationships/tags" Target="../tags/tag947.xml"/><Relationship Id="rId16" Type="http://schemas.openxmlformats.org/officeDocument/2006/relationships/tags" Target="../tags/tag948.xml"/><Relationship Id="rId17" Type="http://schemas.openxmlformats.org/officeDocument/2006/relationships/tags" Target="../tags/tag949.xml"/><Relationship Id="rId18" Type="http://schemas.openxmlformats.org/officeDocument/2006/relationships/tags" Target="../tags/tag950.xml"/><Relationship Id="rId19" Type="http://schemas.openxmlformats.org/officeDocument/2006/relationships/tags" Target="../tags/tag951.xml"/><Relationship Id="rId20" Type="http://schemas.openxmlformats.org/officeDocument/2006/relationships/tags" Target="../tags/tag95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53.xml"/><Relationship Id="rId2" Type="http://schemas.openxmlformats.org/officeDocument/2006/relationships/tags" Target="../tags/tag954.xml"/><Relationship Id="rId3" Type="http://schemas.openxmlformats.org/officeDocument/2006/relationships/tags" Target="../tags/tag955.xml"/><Relationship Id="rId4" Type="http://schemas.openxmlformats.org/officeDocument/2006/relationships/tags" Target="../tags/tag956.xml"/><Relationship Id="rId5" Type="http://schemas.openxmlformats.org/officeDocument/2006/relationships/tags" Target="../tags/tag957.xml"/><Relationship Id="rId6" Type="http://schemas.openxmlformats.org/officeDocument/2006/relationships/tags" Target="../tags/tag958.xml"/><Relationship Id="rId7" Type="http://schemas.openxmlformats.org/officeDocument/2006/relationships/tags" Target="../tags/tag959.xml"/><Relationship Id="rId8" Type="http://schemas.openxmlformats.org/officeDocument/2006/relationships/tags" Target="../tags/tag960.xml"/><Relationship Id="rId9" Type="http://schemas.openxmlformats.org/officeDocument/2006/relationships/tags" Target="../tags/tag961.xml"/><Relationship Id="rId10" Type="http://schemas.openxmlformats.org/officeDocument/2006/relationships/tags" Target="../tags/tag962.xml"/><Relationship Id="rId11" Type="http://schemas.openxmlformats.org/officeDocument/2006/relationships/tags" Target="../tags/tag963.xml"/><Relationship Id="rId12" Type="http://schemas.openxmlformats.org/officeDocument/2006/relationships/tags" Target="../tags/tag964.xml"/><Relationship Id="rId13" Type="http://schemas.openxmlformats.org/officeDocument/2006/relationships/tags" Target="../tags/tag965.xml"/><Relationship Id="rId14" Type="http://schemas.openxmlformats.org/officeDocument/2006/relationships/tags" Target="../tags/tag966.xml"/><Relationship Id="rId15" Type="http://schemas.openxmlformats.org/officeDocument/2006/relationships/tags" Target="../tags/tag967.xml"/><Relationship Id="rId16" Type="http://schemas.openxmlformats.org/officeDocument/2006/relationships/tags" Target="../tags/tag968.xml"/><Relationship Id="rId17" Type="http://schemas.openxmlformats.org/officeDocument/2006/relationships/tags" Target="../tags/tag969.xml"/><Relationship Id="rId18" Type="http://schemas.openxmlformats.org/officeDocument/2006/relationships/tags" Target="../tags/tag970.xml"/><Relationship Id="rId19" Type="http://schemas.openxmlformats.org/officeDocument/2006/relationships/tags" Target="../tags/tag971.xml"/><Relationship Id="rId20" Type="http://schemas.openxmlformats.org/officeDocument/2006/relationships/tags" Target="../tags/tag972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73.xml"/><Relationship Id="rId2" Type="http://schemas.openxmlformats.org/officeDocument/2006/relationships/tags" Target="../tags/tag974.xml"/><Relationship Id="rId3" Type="http://schemas.openxmlformats.org/officeDocument/2006/relationships/tags" Target="../tags/tag97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76.xml"/><Relationship Id="rId2" Type="http://schemas.openxmlformats.org/officeDocument/2006/relationships/tags" Target="../tags/tag977.xml"/><Relationship Id="rId3" Type="http://schemas.openxmlformats.org/officeDocument/2006/relationships/tags" Target="../tags/tag978.xml"/><Relationship Id="rId4" Type="http://schemas.openxmlformats.org/officeDocument/2006/relationships/tags" Target="../tags/tag979.xml"/><Relationship Id="rId5" Type="http://schemas.openxmlformats.org/officeDocument/2006/relationships/tags" Target="../tags/tag980.xml"/><Relationship Id="rId6" Type="http://schemas.openxmlformats.org/officeDocument/2006/relationships/tags" Target="../tags/tag981.xml"/><Relationship Id="rId7" Type="http://schemas.openxmlformats.org/officeDocument/2006/relationships/tags" Target="../tags/tag982.xml"/><Relationship Id="rId8" Type="http://schemas.openxmlformats.org/officeDocument/2006/relationships/tags" Target="../tags/tag983.xml"/><Relationship Id="rId9" Type="http://schemas.openxmlformats.org/officeDocument/2006/relationships/tags" Target="../tags/tag984.xml"/><Relationship Id="rId10" Type="http://schemas.openxmlformats.org/officeDocument/2006/relationships/tags" Target="../tags/tag985.xml"/><Relationship Id="rId11" Type="http://schemas.openxmlformats.org/officeDocument/2006/relationships/tags" Target="../tags/tag986.xml"/><Relationship Id="rId12" Type="http://schemas.openxmlformats.org/officeDocument/2006/relationships/tags" Target="../tags/tag987.xml"/><Relationship Id="rId13" Type="http://schemas.openxmlformats.org/officeDocument/2006/relationships/tags" Target="../tags/tag988.xml"/><Relationship Id="rId14" Type="http://schemas.openxmlformats.org/officeDocument/2006/relationships/tags" Target="../tags/tag989.xml"/><Relationship Id="rId15" Type="http://schemas.openxmlformats.org/officeDocument/2006/relationships/tags" Target="../tags/tag990.xml"/><Relationship Id="rId16" Type="http://schemas.openxmlformats.org/officeDocument/2006/relationships/tags" Target="../tags/tag991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92.xml"/><Relationship Id="rId2" Type="http://schemas.openxmlformats.org/officeDocument/2006/relationships/tags" Target="../tags/tag993.xml"/><Relationship Id="rId3" Type="http://schemas.openxmlformats.org/officeDocument/2006/relationships/tags" Target="../tags/tag994.xml"/><Relationship Id="rId4" Type="http://schemas.openxmlformats.org/officeDocument/2006/relationships/tags" Target="../tags/tag995.xml"/><Relationship Id="rId5" Type="http://schemas.openxmlformats.org/officeDocument/2006/relationships/tags" Target="../tags/tag996.xml"/><Relationship Id="rId6" Type="http://schemas.openxmlformats.org/officeDocument/2006/relationships/tags" Target="../tags/tag997.xml"/><Relationship Id="rId7" Type="http://schemas.openxmlformats.org/officeDocument/2006/relationships/tags" Target="../tags/tag998.xml"/><Relationship Id="rId8" Type="http://schemas.openxmlformats.org/officeDocument/2006/relationships/tags" Target="../tags/tag999.xml"/><Relationship Id="rId9" Type="http://schemas.openxmlformats.org/officeDocument/2006/relationships/tags" Target="../tags/tag1000.xml"/><Relationship Id="rId10" Type="http://schemas.openxmlformats.org/officeDocument/2006/relationships/tags" Target="../tags/tag1001.xml"/><Relationship Id="rId11" Type="http://schemas.openxmlformats.org/officeDocument/2006/relationships/tags" Target="../tags/tag1002.xml"/><Relationship Id="rId12" Type="http://schemas.openxmlformats.org/officeDocument/2006/relationships/tags" Target="../tags/tag1003.xml"/><Relationship Id="rId13" Type="http://schemas.openxmlformats.org/officeDocument/2006/relationships/tags" Target="../tags/tag1004.xml"/><Relationship Id="rId14" Type="http://schemas.openxmlformats.org/officeDocument/2006/relationships/tags" Target="../tags/tag1005.xml"/><Relationship Id="rId15" Type="http://schemas.openxmlformats.org/officeDocument/2006/relationships/tags" Target="../tags/tag1006.xml"/><Relationship Id="rId16" Type="http://schemas.openxmlformats.org/officeDocument/2006/relationships/tags" Target="../tags/tag1007.xml"/><Relationship Id="rId17" Type="http://schemas.openxmlformats.org/officeDocument/2006/relationships/tags" Target="../tags/tag1008.xml"/><Relationship Id="rId18" Type="http://schemas.openxmlformats.org/officeDocument/2006/relationships/tags" Target="../tags/tag1009.xml"/><Relationship Id="rId19" Type="http://schemas.openxmlformats.org/officeDocument/2006/relationships/tags" Target="../tags/tag1010.xml"/><Relationship Id="rId20" Type="http://schemas.openxmlformats.org/officeDocument/2006/relationships/tags" Target="../tags/tag1011.xml"/><Relationship Id="rId21" Type="http://schemas.openxmlformats.org/officeDocument/2006/relationships/tags" Target="../tags/tag1012.xml"/><Relationship Id="rId22" Type="http://schemas.openxmlformats.org/officeDocument/2006/relationships/tags" Target="../tags/tag1013.xml"/><Relationship Id="rId23" Type="http://schemas.openxmlformats.org/officeDocument/2006/relationships/tags" Target="../tags/tag1014.xml"/><Relationship Id="rId24" Type="http://schemas.openxmlformats.org/officeDocument/2006/relationships/tags" Target="../tags/tag1015.xml"/><Relationship Id="rId25" Type="http://schemas.openxmlformats.org/officeDocument/2006/relationships/tags" Target="../tags/tag1016.xml"/><Relationship Id="rId26" Type="http://schemas.openxmlformats.org/officeDocument/2006/relationships/tags" Target="../tags/tag1017.xml"/><Relationship Id="rId27" Type="http://schemas.openxmlformats.org/officeDocument/2006/relationships/tags" Target="../tags/tag1018.xml"/><Relationship Id="rId28" Type="http://schemas.openxmlformats.org/officeDocument/2006/relationships/tags" Target="../tags/tag1019.xml"/><Relationship Id="rId29" Type="http://schemas.openxmlformats.org/officeDocument/2006/relationships/tags" Target="../tags/tag1020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1021.xml"/><Relationship Id="rId2" Type="http://schemas.openxmlformats.org/officeDocument/2006/relationships/tags" Target="../tags/tag1022.xml"/><Relationship Id="rId3" Type="http://schemas.openxmlformats.org/officeDocument/2006/relationships/tags" Target="../tags/tag1023.xml"/><Relationship Id="rId4" Type="http://schemas.openxmlformats.org/officeDocument/2006/relationships/tags" Target="../tags/tag1024.xml"/><Relationship Id="rId5" Type="http://schemas.openxmlformats.org/officeDocument/2006/relationships/tags" Target="../tags/tag1025.xml"/><Relationship Id="rId6" Type="http://schemas.openxmlformats.org/officeDocument/2006/relationships/tags" Target="../tags/tag1026.xml"/><Relationship Id="rId7" Type="http://schemas.openxmlformats.org/officeDocument/2006/relationships/tags" Target="../tags/tag1027.xml"/><Relationship Id="rId8" Type="http://schemas.openxmlformats.org/officeDocument/2006/relationships/tags" Target="../tags/tag1028.xml"/><Relationship Id="rId9" Type="http://schemas.openxmlformats.org/officeDocument/2006/relationships/tags" Target="../tags/tag1029.xml"/><Relationship Id="rId10" Type="http://schemas.openxmlformats.org/officeDocument/2006/relationships/tags" Target="../tags/tag1030.xml"/><Relationship Id="rId11" Type="http://schemas.openxmlformats.org/officeDocument/2006/relationships/tags" Target="../tags/tag1031.xml"/><Relationship Id="rId12" Type="http://schemas.openxmlformats.org/officeDocument/2006/relationships/tags" Target="../tags/tag103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33.xml"/><Relationship Id="rId2" Type="http://schemas.openxmlformats.org/officeDocument/2006/relationships/tags" Target="../tags/tag1034.xml"/><Relationship Id="rId3" Type="http://schemas.openxmlformats.org/officeDocument/2006/relationships/tags" Target="../tags/tag1035.xml"/><Relationship Id="rId4" Type="http://schemas.openxmlformats.org/officeDocument/2006/relationships/tags" Target="../tags/tag1036.xml"/><Relationship Id="rId5" Type="http://schemas.openxmlformats.org/officeDocument/2006/relationships/tags" Target="../tags/tag1037.xml"/><Relationship Id="rId6" Type="http://schemas.openxmlformats.org/officeDocument/2006/relationships/tags" Target="../tags/tag1038.xml"/><Relationship Id="rId7" Type="http://schemas.openxmlformats.org/officeDocument/2006/relationships/tags" Target="../tags/tag1039.xml"/><Relationship Id="rId8" Type="http://schemas.openxmlformats.org/officeDocument/2006/relationships/tags" Target="../tags/tag1040.xml"/><Relationship Id="rId9" Type="http://schemas.openxmlformats.org/officeDocument/2006/relationships/tags" Target="../tags/tag1041.xml"/><Relationship Id="rId10" Type="http://schemas.openxmlformats.org/officeDocument/2006/relationships/tags" Target="../tags/tag1042.xml"/><Relationship Id="rId11" Type="http://schemas.openxmlformats.org/officeDocument/2006/relationships/tags" Target="../tags/tag1043.xml"/><Relationship Id="rId12" Type="http://schemas.openxmlformats.org/officeDocument/2006/relationships/tags" Target="../tags/tag1044.xml"/><Relationship Id="rId13" Type="http://schemas.openxmlformats.org/officeDocument/2006/relationships/tags" Target="../tags/tag1045.xml"/><Relationship Id="rId14" Type="http://schemas.openxmlformats.org/officeDocument/2006/relationships/tags" Target="../tags/tag1046.xml"/><Relationship Id="rId15" Type="http://schemas.openxmlformats.org/officeDocument/2006/relationships/tags" Target="../tags/tag1047.xml"/><Relationship Id="rId16" Type="http://schemas.openxmlformats.org/officeDocument/2006/relationships/tags" Target="../tags/tag1048.xml"/><Relationship Id="rId17" Type="http://schemas.openxmlformats.org/officeDocument/2006/relationships/tags" Target="../tags/tag1049.xml"/><Relationship Id="rId18" Type="http://schemas.openxmlformats.org/officeDocument/2006/relationships/tags" Target="../tags/tag1050.xml"/><Relationship Id="rId19" Type="http://schemas.openxmlformats.org/officeDocument/2006/relationships/tags" Target="../tags/tag1051.xml"/><Relationship Id="rId20" Type="http://schemas.openxmlformats.org/officeDocument/2006/relationships/tags" Target="../tags/tag1052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53.xml"/><Relationship Id="rId2" Type="http://schemas.openxmlformats.org/officeDocument/2006/relationships/tags" Target="../tags/tag1054.xml"/><Relationship Id="rId3" Type="http://schemas.openxmlformats.org/officeDocument/2006/relationships/tags" Target="../tags/tag1055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56.xml"/><Relationship Id="rId2" Type="http://schemas.openxmlformats.org/officeDocument/2006/relationships/tags" Target="../tags/tag1057.xml"/><Relationship Id="rId3" Type="http://schemas.openxmlformats.org/officeDocument/2006/relationships/tags" Target="../tags/tag1058.xml"/><Relationship Id="rId4" Type="http://schemas.openxmlformats.org/officeDocument/2006/relationships/tags" Target="../tags/tag1059.xml"/><Relationship Id="rId5" Type="http://schemas.openxmlformats.org/officeDocument/2006/relationships/tags" Target="../tags/tag1060.xml"/><Relationship Id="rId6" Type="http://schemas.openxmlformats.org/officeDocument/2006/relationships/tags" Target="../tags/tag1061.xml"/><Relationship Id="rId7" Type="http://schemas.openxmlformats.org/officeDocument/2006/relationships/tags" Target="../tags/tag1062.xml"/><Relationship Id="rId8" Type="http://schemas.openxmlformats.org/officeDocument/2006/relationships/tags" Target="../tags/tag1063.xml"/><Relationship Id="rId9" Type="http://schemas.openxmlformats.org/officeDocument/2006/relationships/tags" Target="../tags/tag1064.xml"/><Relationship Id="rId10" Type="http://schemas.openxmlformats.org/officeDocument/2006/relationships/tags" Target="../tags/tag1065.xml"/><Relationship Id="rId11" Type="http://schemas.openxmlformats.org/officeDocument/2006/relationships/tags" Target="../tags/tag1066.xml"/><Relationship Id="rId12" Type="http://schemas.openxmlformats.org/officeDocument/2006/relationships/tags" Target="../tags/tag106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68.xml"/><Relationship Id="rId2" Type="http://schemas.openxmlformats.org/officeDocument/2006/relationships/tags" Target="../tags/tag1069.xml"/><Relationship Id="rId3" Type="http://schemas.openxmlformats.org/officeDocument/2006/relationships/tags" Target="../tags/tag1070.xml"/><Relationship Id="rId4" Type="http://schemas.openxmlformats.org/officeDocument/2006/relationships/tags" Target="../tags/tag1071.xml"/><Relationship Id="rId5" Type="http://schemas.openxmlformats.org/officeDocument/2006/relationships/tags" Target="../tags/tag1072.xml"/><Relationship Id="rId6" Type="http://schemas.openxmlformats.org/officeDocument/2006/relationships/tags" Target="../tags/tag1073.xml"/><Relationship Id="rId7" Type="http://schemas.openxmlformats.org/officeDocument/2006/relationships/tags" Target="../tags/tag1074.xml"/><Relationship Id="rId8" Type="http://schemas.openxmlformats.org/officeDocument/2006/relationships/tags" Target="../tags/tag1075.xml"/><Relationship Id="rId9" Type="http://schemas.openxmlformats.org/officeDocument/2006/relationships/tags" Target="../tags/tag1076.xml"/><Relationship Id="rId10" Type="http://schemas.openxmlformats.org/officeDocument/2006/relationships/tags" Target="../tags/tag1077.xml"/><Relationship Id="rId11" Type="http://schemas.openxmlformats.org/officeDocument/2006/relationships/tags" Target="../tags/tag1078.xml"/><Relationship Id="rId12" Type="http://schemas.openxmlformats.org/officeDocument/2006/relationships/tags" Target="../tags/tag107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80.xml"/><Relationship Id="rId2" Type="http://schemas.openxmlformats.org/officeDocument/2006/relationships/tags" Target="../tags/tag1081.xml"/><Relationship Id="rId3" Type="http://schemas.openxmlformats.org/officeDocument/2006/relationships/tags" Target="../tags/tag1082.xml"/><Relationship Id="rId4" Type="http://schemas.openxmlformats.org/officeDocument/2006/relationships/tags" Target="../tags/tag1083.xml"/><Relationship Id="rId5" Type="http://schemas.openxmlformats.org/officeDocument/2006/relationships/tags" Target="../tags/tag1084.xml"/><Relationship Id="rId6" Type="http://schemas.openxmlformats.org/officeDocument/2006/relationships/tags" Target="../tags/tag1085.xml"/><Relationship Id="rId7" Type="http://schemas.openxmlformats.org/officeDocument/2006/relationships/tags" Target="../tags/tag1086.xml"/><Relationship Id="rId8" Type="http://schemas.openxmlformats.org/officeDocument/2006/relationships/tags" Target="../tags/tag1087.xml"/><Relationship Id="rId9" Type="http://schemas.openxmlformats.org/officeDocument/2006/relationships/tags" Target="../tags/tag1088.xml"/><Relationship Id="rId10" Type="http://schemas.openxmlformats.org/officeDocument/2006/relationships/tags" Target="../tags/tag1089.xml"/><Relationship Id="rId11" Type="http://schemas.openxmlformats.org/officeDocument/2006/relationships/tags" Target="../tags/tag1090.xml"/><Relationship Id="rId12" Type="http://schemas.openxmlformats.org/officeDocument/2006/relationships/tags" Target="../tags/tag1091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1092.xml"/><Relationship Id="rId2" Type="http://schemas.openxmlformats.org/officeDocument/2006/relationships/tags" Target="../tags/tag1093.xml"/><Relationship Id="rId3" Type="http://schemas.openxmlformats.org/officeDocument/2006/relationships/tags" Target="../tags/tag1094.xml"/><Relationship Id="rId4" Type="http://schemas.openxmlformats.org/officeDocument/2006/relationships/tags" Target="../tags/tag1095.xml"/><Relationship Id="rId5" Type="http://schemas.openxmlformats.org/officeDocument/2006/relationships/tags" Target="../tags/tag1096.xml"/><Relationship Id="rId6" Type="http://schemas.openxmlformats.org/officeDocument/2006/relationships/tags" Target="../tags/tag1097.xml"/><Relationship Id="rId7" Type="http://schemas.openxmlformats.org/officeDocument/2006/relationships/tags" Target="../tags/tag1098.xml"/><Relationship Id="rId8" Type="http://schemas.openxmlformats.org/officeDocument/2006/relationships/tags" Target="../tags/tag1099.xml"/><Relationship Id="rId9" Type="http://schemas.openxmlformats.org/officeDocument/2006/relationships/tags" Target="../tags/tag1100.xml"/><Relationship Id="rId10" Type="http://schemas.openxmlformats.org/officeDocument/2006/relationships/tags" Target="../tags/tag1101.xml"/><Relationship Id="rId11" Type="http://schemas.openxmlformats.org/officeDocument/2006/relationships/tags" Target="../tags/tag1102.xml"/><Relationship Id="rId12" Type="http://schemas.openxmlformats.org/officeDocument/2006/relationships/tags" Target="../tags/tag1103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1104.xml"/><Relationship Id="rId2" Type="http://schemas.openxmlformats.org/officeDocument/2006/relationships/tags" Target="../tags/tag1105.xml"/><Relationship Id="rId3" Type="http://schemas.openxmlformats.org/officeDocument/2006/relationships/tags" Target="../tags/tag110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2024年高等教育市场分析与投资前景预测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高等教育市场概述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市场细分与特点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投资前景与机会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未来市场预测与展望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政策环境与影响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企业战略与经营策略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高等教育市场概述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市场规模与增长</a:t>
            </a:r>
            <a:endParaRPr altLang="en-US" lang="zh-CN"/>
          </a:p>
        </p:txBody>
      </p:sp>
      <p:sp>
        <p:nvSpPr>
          <p:cNvPr id="10510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未来五年高等教育市场预计年复合增长率为XX%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高等教育市场占整个教育市场的比例约为XX%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2024年高等教育市场规模达到XXXX亿元人民币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过去五年高等教育市场年复合增长率为XX%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5132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高校数量与分布情况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2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招生规模与专业设置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市场竞争格局分析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4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4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4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163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数字化转型：高等教育机构正积极采用数字化技术，提供在线课程和远程教育，以满足学生需求。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个性化教育：高等教育机构正致力于提供个性化的教育体验，以满足学生的不同需求和兴趣。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国际化发展：高等教育机构正积极开展国际合作，提供跨境教育和学术交流机会，以提高教育质量和学术水平。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5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技能导向：高等教育机构正更加注重培养学生的实践技能和就业能力，以满足市场需求。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5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驱动因素与挑战</a:t>
            </a:r>
            <a:endParaRPr altLang="en-US" lang="zh-CN"/>
          </a:p>
        </p:txBody>
      </p:sp>
      <p:sp>
        <p:nvSpPr>
          <p:cNvPr id="10519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9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9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9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9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未来发展趋势：个性化教育、在线教育、职业教育等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9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投资者需关注的问题：市场容量、政策风险、投资回报等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9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驱动因素：经济增长、政策支持、技术进步等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9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挑战：竞争激烈、教育资源不均衡、教育质量参差不齐等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市场细分与特点</a:t>
            </a:r>
            <a:endParaRPr altLang="en-US" lang="zh-CN"/>
          </a:p>
        </p:txBody>
      </p:sp>
      <p:sp>
        <p:nvSpPr>
          <p:cNvPr id="10522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学前教育市场</a:t>
            </a:r>
            <a:endParaRPr altLang="en-US" lang="zh-CN"/>
          </a:p>
        </p:txBody>
      </p:sp>
      <p:sp>
        <p:nvSpPr>
          <p:cNvPr id="10527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定义：学前教育是指对学龄前儿童进行的教育和保育活动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特点：注重培养儿童的兴趣、创造力、社交能力和情感发展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市场规模：随着社会对早期教育的重视程度不断提高，市场规模持续扩大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竞争格局：学前教育市场竞争激烈，参与者包括幼儿园、早教机构、家庭教育等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K-12教育市场</a:t>
            </a:r>
            <a:endParaRPr altLang="en-US" lang="zh-CN"/>
          </a:p>
        </p:txBody>
      </p:sp>
      <p:sp>
        <p:nvSpPr>
          <p:cNvPr id="10530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市场规模：随着人口增长和家长对教育的重视程度提高，市场规模不断扩大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竞争格局：品牌影响力、教学质量、师资力量等方面竞争激烈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定义：指从幼儿园到高中的教育阶段，是基础教育的重要组成部分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特点：注重综合素质教育，强调个性化发展，提供多样化的课程和教学模式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高等教育市场</a:t>
            </a:r>
            <a:endParaRPr altLang="en-US" lang="zh-CN"/>
          </a:p>
        </p:txBody>
      </p:sp>
      <p:sp>
        <p:nvSpPr>
          <p:cNvPr id="10533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3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3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市场规模：2024年高等教育市场规模达到XX亿元人民币，同比增长XX%。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3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3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竞争格局：高等教育市场竞争激烈，主要参与者包括公立高校、民办高校和中外合作办学机构等。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3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3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消费群体：高等教育市场的主要消费群体是XX-XX岁的在校大学生，其中XX%的学生选择就读本科专业，XX%的学生选择就读研究生专业。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3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3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发展趋势：随着社会经济的发展和人口结构的变化，高等教育市场将呈现多元化、个性化的发展趋势，同时线上教育也将成为重要的教育形式。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在线教育市场</a:t>
            </a:r>
            <a:endParaRPr altLang="en-US" lang="zh-CN"/>
          </a:p>
        </p:txBody>
      </p:sp>
      <p:sp>
        <p:nvSpPr>
          <p:cNvPr id="10536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竞争格局：在线教育企业数量众多，市场集中度逐渐提高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市场规模：随着互联网技术的发展，在线教育市场规模持续扩大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用户规模：在线教育用户数量逐年增长，覆盖各年龄段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发展趋势：个性化、智能化、互动化成为在线教育的发展趋势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其他教育市场</a:t>
            </a:r>
            <a:endParaRPr altLang="en-US" lang="zh-CN"/>
          </a:p>
        </p:txBody>
      </p:sp>
      <p:sp>
        <p:nvSpPr>
          <p:cNvPr id="10539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成人教育市场：以职业培训和技能提升为主，市场需求稳定增长。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9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9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职业教育市场：与行业和企业紧密合作，培养专业技能人才，具有广阔的市场前景。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9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9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国际教育市场：提供海外留学和游学服务，满足学生和家长对国际化教育的需求。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9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9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民办教育市场：以个性化教育和特色教育为主，市场需求多样化，发展潜力大。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9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2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投资前景与机会</a:t>
            </a:r>
            <a:endParaRPr altLang="en-US" lang="zh-CN"/>
          </a:p>
        </p:txBody>
      </p:sp>
      <p:sp>
        <p:nvSpPr>
          <p:cNvPr id="10542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547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7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政策环境：政府对高等教育的支持和鼓励政策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7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7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经济环境：经济增长对高等教育市场的推动作用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7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7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社会环境：人口增长和就业压力对高等教育市场的影响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7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7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技术环境：数字化和互联网技术对高等教育市场的改变和机遇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投资机会与热点</a:t>
            </a:r>
            <a:endParaRPr altLang="en-US" lang="zh-CN"/>
          </a:p>
        </p:txBody>
      </p:sp>
      <p:sp>
        <p:nvSpPr>
          <p:cNvPr id="105504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人工智能在高等教育中的应用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在线教育平台的投资潜力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国际化教育市场的拓展机会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创新教育技术的投资前景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投资风险与防范</a:t>
            </a:r>
            <a:endParaRPr altLang="en-US" lang="zh-CN"/>
          </a:p>
        </p:txBody>
      </p:sp>
      <p:sp>
        <p:nvSpPr>
          <p:cNvPr id="10553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政策风险：高等教育政策变化可能影响投资收益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市场竞争：高校间竞争激烈，投资需谨慎选择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教学质量风险：教学质量不稳定可能导致投资失败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财务风险：合理规划资金投入，避免资金链断裂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556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投资亮点：市场潜力巨大，用户粘性高，商业模式可复制性强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案例名称：在线教育平台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案例简介：通过互联网技术提供高等教育课程，满足不同人群的学习需求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成功关键：创新的教育模式，优秀的教学质量，持续的技术投入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未来市场预测与展望</a:t>
            </a:r>
            <a:endParaRPr altLang="en-US" lang="zh-CN"/>
          </a:p>
        </p:txBody>
      </p:sp>
      <p:sp>
        <p:nvSpPr>
          <p:cNvPr id="10559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市场规模预测</a:t>
            </a:r>
            <a:endParaRPr altLang="en-US" lang="zh-CN"/>
          </a:p>
        </p:txBody>
      </p:sp>
      <p:sp>
        <p:nvSpPr>
          <p:cNvPr id="10564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4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4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4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4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2024年市场规模：预计达到XXXX亿元人民币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投资机会：重点关注新兴领域和细分市场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未来趋势：数字化、国际化、个性化等方向发展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增长动力：政策支持、经济复苏、消费升级等因素推动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市场竞争格局展望</a:t>
            </a:r>
            <a:endParaRPr altLang="en-US" lang="zh-CN"/>
          </a:p>
        </p:txBody>
      </p:sp>
      <p:sp>
        <p:nvSpPr>
          <p:cNvPr id="10567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未来高等教育市场将呈现多元化、个性化的发展趋势，满足不同人群的教育需求。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未来高等教育市场竞争将更加激烈，优质教育资源将更加稀缺。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随着科技的发展，在线教育市场将进一步扩大，成为高等教育市场的重要竞争领域。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7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政府对高等教育的政策支持力度将进一步加大，为高等教育市场的发展提供有力保障。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70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数字化转型：高等教育将更加依赖数字化技术，如在线教育、虚拟课堂等。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国际化发展：随着全球化的加速，高等教育将更加注重国际交流与合作，提升学校的国际影响力。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0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科技创新：高等教育将不断引入科技创新，如人工智能、大数据等，提升教学质量和科研水平。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个性化教育：随着学生需求的多样化，高等教育将更加注重个性化教育，为学生提供定制化的学习体验。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技术创新与突破方向</a:t>
            </a:r>
            <a:endParaRPr altLang="en-US" lang="zh-CN"/>
          </a:p>
        </p:txBody>
      </p:sp>
      <p:sp>
        <p:nvSpPr>
          <p:cNvPr id="10573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人工智能在高等教育中的应用与突破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云计算和大数据在教育资源优化配置中的作用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4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5G技术在高等教育远程教育中的前景与挑战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虚拟现实与增强现实技术对高等教育的革新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政策环境与影响</a:t>
            </a:r>
            <a:endParaRPr altLang="en-US" lang="zh-CN"/>
          </a:p>
        </p:txBody>
      </p:sp>
      <p:sp>
        <p:nvSpPr>
          <p:cNvPr id="1057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教育政策分析</a:t>
            </a:r>
            <a:endParaRPr altLang="en-US" lang="zh-CN"/>
          </a:p>
        </p:txBody>
      </p:sp>
      <p:sp>
        <p:nvSpPr>
          <p:cNvPr id="10581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政策变化：近年来高等教育政策的变化及其影响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政策环境：国家对高等教育的重视程度和支持力度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政策影响：政策对高等教育市场发展的推动和制约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政策趋势：未来高等教育政策的发展方向和趋势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政策对市场的影响</a:t>
            </a:r>
            <a:endParaRPr altLang="en-US" lang="zh-CN"/>
          </a:p>
        </p:txBody>
      </p:sp>
      <p:sp>
        <p:nvSpPr>
          <p:cNvPr id="10584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4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4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4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4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4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4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4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5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5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5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5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5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5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5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5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5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5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5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政策环境的变化对高等教育市场的投资和运营产生重要影响。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政策风险是投资者在评估市场前景时必须考虑的重要因素。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政策调整和改革对高等教育市场的竞争格局和产业结构带来变化。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政策支持力度和方向决定了市场的发展方向和速度。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政策风险与应对策略</a:t>
            </a:r>
            <a:endParaRPr altLang="en-US" lang="zh-CN"/>
          </a:p>
        </p:txBody>
      </p:sp>
      <p:sp>
        <p:nvSpPr>
          <p:cNvPr id="10588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8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政策风险：政府对高等教育的政策变化可能对市场产生影响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8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8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应对策略：及时关注政策动态，调整投资策略和业务模式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8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8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政策风险：政策对高等教育的投入和扶持可能影响市场格局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8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8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应对策略：加强与政府合作，争取政策支持和资源整合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1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政策趋势与建议</a:t>
            </a:r>
            <a:endParaRPr altLang="en-US" lang="zh-CN"/>
          </a:p>
        </p:txBody>
      </p:sp>
      <p:sp>
        <p:nvSpPr>
          <p:cNvPr id="10591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政策环境对高等教育市场的影响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投资前景预测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1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应对政策变化的建议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未来政策趋势分析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4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企业战略与经营策略</a:t>
            </a:r>
            <a:endParaRPr altLang="en-US" lang="zh-CN"/>
          </a:p>
        </p:txBody>
      </p:sp>
      <p:sp>
        <p:nvSpPr>
          <p:cNvPr id="10594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品牌建设与推广策略</a:t>
            </a:r>
            <a:endParaRPr altLang="en-US" lang="zh-CN"/>
          </a:p>
        </p:txBody>
      </p:sp>
      <p:sp>
        <p:nvSpPr>
          <p:cNvPr id="10599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品牌定位：明确品牌在市场中的位置，提高品牌知名度和美誉度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品牌形象：塑造独特的品牌形象，包括标志、视觉识别系统等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品牌传播：通过广告、公关、口碑营销等多种方式推广品牌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品牌延伸：根据市场需求和消费者行为，拓展品牌的产品线和服务范围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产品创新与差异化策略</a:t>
            </a:r>
            <a:endParaRPr altLang="en-US" lang="zh-CN"/>
          </a:p>
        </p:txBody>
      </p:sp>
      <p:sp>
        <p:nvSpPr>
          <p:cNvPr id="10602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2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创新是企业在激烈市场竞争中取得优势的关键，企业需要不断研发新产品，提高技术水平，以满足消费者不断变化的需求。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差异化策略是企业通过提供与众不同的产品或服务，满足特定市场需求，从而在竞争中脱颖而出的策略。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在高等教育市场，企业可以通过创新课程设置、教学模式、服务质量等方面，实现产品差异化，提高市场竞争力。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企业需要关注市场动态，了解行业趋势，及时调整产品创新与差异化策略，以适应不断变化的市场环境。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5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市场营销策略</a:t>
            </a:r>
            <a:endParaRPr altLang="en-US" lang="zh-CN"/>
          </a:p>
        </p:txBody>
      </p:sp>
      <p:sp>
        <p:nvSpPr>
          <p:cNvPr id="106053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53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6053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目标市场定位：明确目标客户群体，了解客户需求和消费习惯。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3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53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54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产品差异化：通过创新、品牌塑造等方式，使产品在市场上具有竞争力。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4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54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54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定价策略：根据市场需求、竞争状况等因素，制定合理的价格策略。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4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55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55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渠道管理：建立完善的销售渠道，提高产品覆盖率和市场占有率。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人才培养与引进策略</a:t>
            </a:r>
            <a:endParaRPr altLang="en-US" lang="zh-CN"/>
          </a:p>
        </p:txBody>
      </p:sp>
      <p:sp>
        <p:nvSpPr>
          <p:cNvPr id="106084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84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84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培养高素质人才：通过高校合作、企业培训等方式提高员工的专业技能和综合素质。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084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84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85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引进优秀人才：积极招聘具有丰富经验和专业技能的人才，为企业注入新鲜血液和创新能力。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085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85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85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建立人才库：通过建立完善的人才库，为企业提供充足的人才储备，满足不同业务需求。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085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86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86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激励与留任机制：制定合理的薪酬福利制度和职业发展规划，激励员工发挥潜力并留住核心人才。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14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15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8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4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8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7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7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5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105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106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2024-01-06T06:44:55Z</dcterms:created>
  <dcterms:modified xsi:type="dcterms:W3CDTF">2024-01-06T06:44:55Z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9198898482474ac980cf294ce32c34f9_21</vt:lpwstr>
  </property>
</Properties>
</file>