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747" r:id="rId1"/>
    <p:sldMasterId id="2147504784" r:id="rId2"/>
  </p:sldMasterIdLst>
  <p:notesMasterIdLst>
    <p:notesMasterId r:id="rId3"/>
  </p:notesMasterIdLst>
  <p:sldIdLst>
    <p:sldId id="10266" r:id="rId4"/>
    <p:sldId id="10271" r:id="rId5"/>
    <p:sldId id="10275" r:id="rId6"/>
    <p:sldId id="10278" r:id="rId7"/>
    <p:sldId id="10284" r:id="rId9"/>
    <p:sldId id="10287" r:id="rId10"/>
    <p:sldId id="10290" r:id="rId11"/>
    <p:sldId id="10293" r:id="rId12"/>
    <p:sldId id="10299" r:id="rId14"/>
    <p:sldId id="10302" r:id="rId15"/>
    <p:sldId id="10305" r:id="rId16"/>
    <p:sldId id="10308" r:id="rId17"/>
    <p:sldId id="10311" r:id="rId18"/>
    <p:sldId id="10317" r:id="rId20"/>
    <p:sldId id="10320" r:id="rId21"/>
    <p:sldId id="10323" r:id="rId22"/>
    <p:sldId id="10326" r:id="rId23"/>
    <p:sldId id="10332" r:id="rId25"/>
    <p:sldId id="10335" r:id="rId26"/>
    <p:sldId id="10338" r:id="rId27"/>
    <p:sldId id="10341" r:id="rId28"/>
    <p:sldId id="10347" r:id="rId30"/>
    <p:sldId id="10350" r:id="rId31"/>
    <p:sldId id="10353" r:id="rId32"/>
    <p:sldId id="10356" r:id="rId33"/>
    <p:sldId id="10359" r:id="rId34"/>
    <p:sldId id="10365" r:id="rId36"/>
    <p:sldId id="10368" r:id="rId37"/>
    <p:sldId id="10371" r:id="rId38"/>
    <p:sldId id="10375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748" r:id="rId1"/>
    <p:sldLayoutId id="2147504749" r:id="rId2"/>
    <p:sldLayoutId id="2147504750" r:id="rId3"/>
    <p:sldLayoutId id="2147504751" r:id="rId4"/>
    <p:sldLayoutId id="2147504752" r:id="rId5"/>
    <p:sldLayoutId id="2147504753" r:id="rId6"/>
    <p:sldLayoutId id="2147504754" r:id="rId7"/>
    <p:sldLayoutId id="2147504755" r:id="rId8"/>
    <p:sldLayoutId id="2147504756" r:id="rId9"/>
    <p:sldLayoutId id="2147504757" r:id="rId10"/>
    <p:sldLayoutId id="21475047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785" r:id="rId1"/>
    <p:sldLayoutId id="2147504786" r:id="rId2"/>
    <p:sldLayoutId id="2147504787" r:id="rId3"/>
    <p:sldLayoutId id="2147504788" r:id="rId4"/>
    <p:sldLayoutId id="2147504789" r:id="rId5"/>
    <p:sldLayoutId id="2147504790" r:id="rId6"/>
    <p:sldLayoutId id="2147504791" r:id="rId7"/>
    <p:sldLayoutId id="2147504792" r:id="rId8"/>
    <p:sldLayoutId id="2147504793" r:id="rId9"/>
    <p:sldLayoutId id="2147504794" r:id="rId10"/>
    <p:sldLayoutId id="21475047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领导力与团队协作的优化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团队协作的优化策略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领导力与团队协作的相互关系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领导力与团队协作的实践案例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如何提升领导力与团队协作能力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领导力的重要性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领导力的重要性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领导力定义</a:t>
            </a:r>
            <a:endParaRPr altLang="en-US" lang="zh-CN"/>
          </a:p>
        </p:txBody>
      </p:sp>
      <p:sp>
        <p:nvSpPr>
          <p:cNvPr id="10489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领导力是一种能力，能够激发团队成员的潜力，实现共同目标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领导力是一种影响力，能够影响团队成员的行为和态度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领导力是一种决策能力，能够做出正确的决策并带领团队走向成功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领导力是一种沟通能力，能够与团队成员建立良好的沟通关系，促进团队协作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领导力对团队的影响</a:t>
            </a:r>
            <a:endParaRPr altLang="en-US" lang="zh-CN"/>
          </a:p>
        </p:txBody>
      </p:sp>
      <p:sp>
        <p:nvSpPr>
          <p:cNvPr id="1048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激发团队成员潜力：领导力能够激发团队成员的潜力，提高团队整体绩效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促进团队创新：领导力能够鼓励团队成员提出新的想法和解决方案，推动团队不断创新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提高团队执行力：领导力能够提高团队执行力，确保团队目标得以顺利实现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增强团队凝聚力：领导力能够增强团队凝聚力，使团队成员更加团结协作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领导力在团队协作中的作用</a:t>
            </a:r>
            <a:endParaRPr altLang="en-US" lang="zh-CN"/>
          </a:p>
        </p:txBody>
      </p:sp>
      <p:sp>
        <p:nvSpPr>
          <p:cNvPr id="104906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培养团队精神：通过培训、分享和团队建设活动，增强团队成员之间的凝聚力和合作意识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8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制定明确目标：为团队制定清晰、可实现的目标，确保团队成员朝着同一方向努力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9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协调资源：合理分配和协调团队资源，确保团队成员能够高效地完成任务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9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激发团队成员潜力：通过激励、指导和支持，激发团队成员的积极性和创造力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9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促进有效沟通：建立开放、信任和尊重的沟通环境，提高团队成员之间的协作效率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团队协作的优化策略</a:t>
            </a:r>
            <a:endParaRPr altLang="en-US" dirty="0" lang="zh-CN"/>
          </a:p>
        </p:txBody>
      </p:sp>
      <p:sp>
        <p:nvSpPr>
          <p:cNvPr id="1049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明确沟通目标：在团队协作中，要明确沟通的目的和目标，避免无效的交流。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建立沟通渠道：建立多种沟通渠道，如会议、邮件、即时通讯等，确保团队成员能够及时获取信息。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倾听与理解：在沟通中，要倾听他人的观点和意见，理解他人的立场和感受，避免误解和冲突。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反馈与调整：及时给予反馈，对团队协作中的问题和不足进行改进和调整，促进团队协作的优化。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明确团队成员的角色与职责</a:t>
            </a:r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明确团队成员的角色：根据团队目标和任务，为每个成员分配明确的角色和职责，避免重叠和模糊。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制定明确的职责：为每个角色制定明确的职责和任务，确保每个成员都清楚自己的工作范围和目标。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建立沟通机制：建立有效的沟通机制，确保团队成员之间的信息交流畅通，及时解决问题和调整策略。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激励与认可：通过激励和认可机制，激发团队成员的积极性和创造力，提高团队协作的效率和质量。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促进团队成员之间的合作与协调</a:t>
            </a:r>
            <a:endParaRPr altLang="en-US" lang="zh-CN"/>
          </a:p>
        </p:txBody>
      </p:sp>
      <p:sp>
        <p:nvSpPr>
          <p:cNvPr id="1049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建立信任：加强团队成员之间的信任，提高合作意愿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明确分工：根据团队成员的特长和优势，合理分配任务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沟通畅通：保持团队成员之间的有效沟通，及时解决问题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激励与认可：对团队成员的贡献给予及时认可和激励，增强团队凝聚力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激发团队成员的积极性和创造力</a:t>
            </a:r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建立明确的共同目标：让团队成员明确了解团队的目标和愿景，激发他们为实现目标而努力的积极性。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鼓励团队成员参与决策：让团队成员参与决策过程，增强他们的归属感和责任感，提高团队的创造力和创新能力。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提供培训和发展机会：为团队成员提供培训和发展机会，帮助他们提升技能和知识水平，激发他们的创造力和积极性。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建立激励机制：通过奖励、认可等方式激励团队成员，让他们感到自己的工作得到了认可和重视，从而更加积极地投入工作。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领导力与团队协作的相互关系</a:t>
            </a:r>
            <a:endParaRPr altLang="en-US" dirty="0" lang="zh-CN"/>
          </a:p>
        </p:txBody>
      </p:sp>
      <p:sp>
        <p:nvSpPr>
          <p:cNvPr id="10493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领导力对团队协作的影响</a:t>
            </a:r>
            <a:endParaRPr altLang="en-US" lang="zh-CN"/>
          </a:p>
        </p:txBody>
      </p:sp>
      <p:sp>
        <p:nvSpPr>
          <p:cNvPr id="10494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激发团队成员的潜力：领导力能够激发团队成员的潜力，让他们更加自信、积极和高效地工作。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促进团队沟通：领导力能够促进团队成员之间的沟通，建立良好的工作关系，提高团队协作效率。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明确团队目标：领导力能够明确团队的目标和方向，让团队成员更加清晰地了解自己的工作重点和任务。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培养团队精神：领导力能够培养团队成员的团队精神，让他们更加团结、协作和互助，共同实现团队目标。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团队协作对领导力的要求</a:t>
            </a:r>
            <a:endParaRPr altLang="en-US" lang="zh-CN"/>
          </a:p>
        </p:txBody>
      </p:sp>
      <p:sp>
        <p:nvSpPr>
          <p:cNvPr id="104951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激励团队：领导需要激励团队成员，以便他们能够发挥自己的潜力，并实现团队目标。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提供反馈：领导需要定期提供反馈，以便团队成员了解他们的工作表现，并指导他们如何改进。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促进沟通：领导需要促进团队成员之间的沟通，以便他们能够有效地协作并解决问题。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明确目标：领导需要清晰地传达团队目标，并确保每个成员都理解并致力于实现这些目标。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建立信任：领导需要与团队成员建立信任关系，以便他们能够相互支持和协作。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领导力与团队协作的互动关系</a:t>
            </a:r>
            <a:endParaRPr altLang="en-US" lang="zh-CN"/>
          </a:p>
        </p:txBody>
      </p:sp>
      <p:sp>
        <p:nvSpPr>
          <p:cNvPr id="1049580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82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84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86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88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90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92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94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领导力对团队协作的影响：领导力能够激发团队成员的潜力，提高团队协作效率，促进团队目标的实现。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8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0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团队协作对领导力的要求：优秀的团队协作需要领导者具备沟通、协调、决策等能力，能够有效地引导和推动团队的发展。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2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4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领导力与团队协作的相互促进：领导力与团队协作相互依存、相互促进，领导者需要关注团队成员的需求和感受，激发团队成员的积极性和创造力，同时团队成员也需要积极配合领导者的决策和行动，共同推动团队的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6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8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领导力与团队协作的挑战与应对：在领导力和团队协作过程中，会遇到各种挑战和问题，如沟通不畅、目标不一致等。领导者需要具备应对挑战的能力，及时调整策略和方法，保持团队的稳定和发展。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0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领导力与团队协作的实践案例</a:t>
            </a:r>
            <a:endParaRPr altLang="en-US" dirty="0" lang="zh-CN"/>
          </a:p>
        </p:txBody>
      </p:sp>
      <p:sp>
        <p:nvSpPr>
          <p:cNvPr id="10496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7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案例名称：华为的团队协作与领导力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案例背景：华为是一家全球领先的信息和通信技术（ICT）解决方案供应商，其成功得益于卓越的领导力和团队协作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案例描述：华为注重培养员工的领导力和团队协作能力，通过一系列培训和实践项目，使员工具备跨部门、跨领域的合作能力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案例分析：华为的领导力与团队协作实践，对于其他企业具有重要的借鉴意义，可以帮助企业提高员工素质、增强团队凝聚力、提升整体绩效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7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案例背景：介绍案例的具体情况，包括企业、项目、团队等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问题分析：分析案例中存在的问题，包括领导力、团队协作等方面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失败原因：深入剖析失败的原因，包括沟通不畅、目标不一致、缺乏信任等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教训总结：总结案例中的教训，提出改进意见和建议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</a:t>
            </a:r>
            <a:endParaRPr altLang="en-US" lang="zh-CN"/>
          </a:p>
        </p:txBody>
      </p:sp>
      <p:sp>
        <p:nvSpPr>
          <p:cNvPr id="10498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案例一：领导力与团队协作在项目实施中的应用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案例二：领导力与团队协作在团队建设中的作用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案例三：领导力与团队协作在应对挑战时的价值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案例四：领导力与团队协作在创新发展中的重要性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如何提升领导力与团队协作能力</a:t>
            </a:r>
            <a:endParaRPr altLang="en-US" dirty="0" lang="zh-CN"/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培养领导力素质</a:t>
            </a:r>
            <a:endParaRPr altLang="en-US" lang="zh-CN"/>
          </a:p>
        </p:txBody>
      </p:sp>
      <p:sp>
        <p:nvSpPr>
          <p:cNvPr id="10499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建立信任：与团队成员建立信任关系，鼓励他们分享想法、问题和解决方案。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明确目标：设定清晰、可衡量的目标，并确保团队成员理解并致力于实现这些目标。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培养沟通技巧：有效地与团队成员沟通，包括倾听、表达和反馈，以促进理解和合作。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激励团队成员：认可和奖励团队成员的成就和努力，以提高他们的积极性和工作动力。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学习团队协作技巧</a:t>
            </a:r>
            <a:endParaRPr altLang="en-US" lang="zh-CN"/>
          </a:p>
        </p:txBody>
      </p:sp>
      <p:sp>
        <p:nvSpPr>
          <p:cNvPr id="10499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有效沟通：学会倾听、表达和反馈，保持信息畅通，避免误解和冲突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建立信任：建立团队成员之间的信任关系，促进有效沟通和协作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明确分工：根据团队成员的特长和优势，合理分配任务，提高工作效率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解决问题：学会识别问题、分析原因、提出解决方案，提高解决问题的能力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实践中的不断改进与提升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倾听与沟通：积极倾听他人的意见和建议，加强与团队成员的沟通，促进团队协作的顺畅进行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持续学习与自我提升：通过培训、阅读、实践等方式不断学习，提高领导力和团队协作能力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反思与总结：定期回顾自己的工作表现，总结经验教训，不断改进自己的领导方式和团队协作方式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激励与引导：通过激励和引导，激发团队成员的积极性和创造力，提高团队的凝聚力和向心力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寻求外部支持与帮助</a:t>
            </a:r>
            <a:endParaRPr altLang="en-US" lang="zh-CN"/>
          </a:p>
        </p:txBody>
      </p:sp>
      <p:sp>
        <p:nvSpPr>
          <p:cNvPr id="10501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寻求专业培训与指导：参加领导力培训课程、寻求导师或教练的指导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寻求团队成员的建议：鼓励团队成员提出建议和意见，共同改进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寻求同事或朋友的帮助：分享经验和知识，共同学习和成长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寻求外部专家的咨询：寻求行业专家或顾问的意见和建议，以获得更广泛的视角和解决方案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总结领导力与团队协作的重要性</a:t>
            </a:r>
            <a:endParaRPr altLang="en-US" lang="zh-CN"/>
          </a:p>
        </p:txBody>
      </p:sp>
      <p:sp>
        <p:nvSpPr>
          <p:cNvPr id="10502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总结领导力与团队协作的优化成果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领导力在团队协作中的核心作用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团队协作对领导力的支持和补充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展望未来领导力与团队协作的发展方向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展望未来发展趋势与挑战</a:t>
            </a:r>
            <a:endParaRPr altLang="en-US" lang="zh-CN"/>
          </a:p>
        </p:txBody>
      </p:sp>
      <p:sp>
        <p:nvSpPr>
          <p:cNvPr id="10503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应对策略：持续学习、拓展视野、加强团队协作等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未来发展趋势：领导力与团队协作的融合、数字化转型、跨界合作等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未来挑战：适应变革、培养创新思维、提高沟通能力等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总结：领导力与团队协作的优化是未来发展的关键，需要不断适应和应对挑战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提出个人或组织在领导力与团队协作方面的努力方向</a:t>
            </a:r>
            <a:endParaRPr altLang="en-US" lang="zh-CN"/>
          </a:p>
        </p:txBody>
      </p:sp>
      <p:sp>
        <p:nvSpPr>
          <p:cNvPr id="105036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提升领导力：学习领导理论，掌握领导技巧，提高领导能力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培养创新精神：鼓励创新思维，推动创新实践，提高创新能力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强化团队协作：加强团队沟通，促进团队协作，提高团队效率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关注员工成长：关注员工发展，提供培训机会，提高员工素质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优化决策过程：科学决策，避免盲目跟风，提高决策质量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41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营造积极氛围：营造积极向上的工作氛围，提高员工工作积极性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2023-12-19T18:58:23Z</dcterms:created>
  <dcterms:modified xsi:type="dcterms:W3CDTF">2023-12-19T18:58:23Z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dbc3d45cae6e42488762f087e98d06b2_21</vt:lpwstr>
  </property>
</Properties>
</file>