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894" r:id="rId1"/>
    <p:sldMasterId id="2147485931" r:id="rId2"/>
  </p:sldMasterIdLst>
  <p:notesMasterIdLst>
    <p:notesMasterId r:id="rId3"/>
  </p:notesMasterIdLst>
  <p:sldIdLst>
    <p:sldId id="1243" r:id="rId4"/>
    <p:sldId id="1246" r:id="rId5"/>
    <p:sldId id="1249" r:id="rId6"/>
    <p:sldId id="1252" r:id="rId7"/>
    <p:sldId id="1258" r:id="rId9"/>
    <p:sldId id="1261" r:id="rId10"/>
    <p:sldId id="1264" r:id="rId11"/>
    <p:sldId id="1267" r:id="rId12"/>
    <p:sldId id="1273" r:id="rId14"/>
    <p:sldId id="1276" r:id="rId15"/>
    <p:sldId id="1279" r:id="rId16"/>
    <p:sldId id="1282" r:id="rId17"/>
    <p:sldId id="1285" r:id="rId18"/>
    <p:sldId id="1291" r:id="rId20"/>
    <p:sldId id="1294" r:id="rId21"/>
    <p:sldId id="1297" r:id="rId22"/>
    <p:sldId id="1300" r:id="rId23"/>
    <p:sldId id="1303" r:id="rId24"/>
    <p:sldId id="1309" r:id="rId26"/>
    <p:sldId id="1312" r:id="rId27"/>
    <p:sldId id="1315" r:id="rId28"/>
    <p:sldId id="1318" r:id="rId29"/>
    <p:sldId id="1321" r:id="rId30"/>
    <p:sldId id="1327" r:id="rId32"/>
    <p:sldId id="1330" r:id="rId33"/>
    <p:sldId id="1333" r:id="rId34"/>
    <p:sldId id="1336" r:id="rId35"/>
    <p:sldId id="1339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tags" Target="../tags/tag23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tags" Target="../tags/tag25.xml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tags" Target="../tags/tag37.xml"/><Relationship Id="rId10" Type="http://schemas.openxmlformats.org/officeDocument/2006/relationships/tags" Target="../tags/tag38.xml"/><Relationship Id="rId11" Type="http://schemas.openxmlformats.org/officeDocument/2006/relationships/tags" Target="../tags/tag39.xml"/><Relationship Id="rId12" Type="http://schemas.openxmlformats.org/officeDocument/2006/relationships/tags" Target="../tags/tag40.xml"/><Relationship Id="rId13" Type="http://schemas.openxmlformats.org/officeDocument/2006/relationships/tags" Target="../tags/tag41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tags" Target="../tags/tag48.xml"/><Relationship Id="rId8" Type="http://schemas.openxmlformats.org/officeDocument/2006/relationships/tags" Target="../tags/tag49.xml"/><Relationship Id="rId9" Type="http://schemas.openxmlformats.org/officeDocument/2006/relationships/tags" Target="../tags/tag50.xml"/><Relationship Id="rId10" Type="http://schemas.openxmlformats.org/officeDocument/2006/relationships/tags" Target="../tags/tag51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tags" Target="../tags/tag58.xml"/><Relationship Id="rId8" Type="http://schemas.openxmlformats.org/officeDocument/2006/relationships/tags" Target="../tags/tag59.xml"/><Relationship Id="rId9" Type="http://schemas.openxmlformats.org/officeDocument/2006/relationships/tags" Target="../tags/tag60.xml"/><Relationship Id="rId10" Type="http://schemas.openxmlformats.org/officeDocument/2006/relationships/tags" Target="../tags/tag61.xml"/><Relationship Id="rId11" Type="http://schemas.openxmlformats.org/officeDocument/2006/relationships/tags" Target="../tags/tag62.xml"/><Relationship Id="rId12" Type="http://schemas.openxmlformats.org/officeDocument/2006/relationships/tags" Target="../tags/tag63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tags" Target="../tags/tag71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tags" Target="../tags/tag77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tags" Target="../tags/tag100.xml"/><Relationship Id="rId8" Type="http://schemas.openxmlformats.org/officeDocument/2006/relationships/tags" Target="../tags/tag101.xml"/><Relationship Id="rId9" Type="http://schemas.openxmlformats.org/officeDocument/2006/relationships/tags" Target="../tags/tag102.xml"/><Relationship Id="rId10" Type="http://schemas.openxmlformats.org/officeDocument/2006/relationships/tags" Target="../tags/tag103.xml"/><Relationship Id="rId11" Type="http://schemas.openxmlformats.org/officeDocument/2006/relationships/tags" Target="../tags/tag104.xml"/><Relationship Id="rId12" Type="http://schemas.openxmlformats.org/officeDocument/2006/relationships/tags" Target="../tags/tag105.xml"/><Relationship Id="rId13" Type="http://schemas.openxmlformats.org/officeDocument/2006/relationships/tags" Target="../tags/tag106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4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6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1" name="直接连接符 28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8" name="任意多边形 12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任意多边形 11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 10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684" name="任意多边形 9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6" name="署名"/>
          <p:cNvSpPr txBox="1">
            <a:spLocks noGrp="1"/>
          </p:cNvSpPr>
          <p:nvPr>
            <p:ph type="body" idx="3"/>
            <p:custDataLst>
              <p:tags r:id="rId9"/>
            </p:custDataLst>
          </p:nvPr>
        </p:nvSpPr>
        <p:spPr>
          <a:xfrm>
            <a:off x="1774190" y="4248785"/>
            <a:ext cx="837311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88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1474102" y="3021026"/>
            <a:ext cx="8673198" cy="950657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800" i="0" kern="1200" kumimoji="0" lang="en-US" noProof="1" normalizeH="0" spc="0" err="1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00000"/>
              </a:lnSpc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1474102" y="1932606"/>
            <a:ext cx="8673198" cy="1009493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圆: 空心 3"/>
          <p:cNvSpPr/>
          <p:nvPr>
            <p:custDataLst>
              <p:tags r:id="rId4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4" name="圆: 空心 4"/>
          <p:cNvSpPr/>
          <p:nvPr>
            <p:custDataLst>
              <p:tags r:id="rId5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6" name="圆: 空心 5"/>
          <p:cNvSpPr/>
          <p:nvPr>
            <p:custDataLst>
              <p:tags r:id="rId6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461552" y="5230415"/>
            <a:ext cx="3913224" cy="3493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400" i="0" kern="1200" kumimoji="0" lang="en-US" noProof="1" normalizeH="0" spc="80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716" name="标题"/>
          <p:cNvSpPr txBox="1">
            <a:spLocks noGrp="1"/>
          </p:cNvSpPr>
          <p:nvPr>
            <p:ph type="title" idx="1" hasCustomPrompt="1"/>
            <p:custDataLst>
              <p:tags r:id="rId2"/>
            </p:custDataLst>
          </p:nvPr>
        </p:nvSpPr>
        <p:spPr>
          <a:xfrm>
            <a:off x="461645" y="5596890"/>
            <a:ext cx="3576955" cy="12604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圆: 空心 4"/>
          <p:cNvSpPr/>
          <p:nvPr>
            <p:custDataLst>
              <p:tags r:id="rId1"/>
            </p:custDataLst>
          </p:nvPr>
        </p:nvSpPr>
        <p:spPr>
          <a:xfrm>
            <a:off x="4152265" y="1443355"/>
            <a:ext cx="735330" cy="73533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6" name="圆: 空心 5"/>
          <p:cNvSpPr/>
          <p:nvPr>
            <p:custDataLst>
              <p:tags r:id="rId2"/>
            </p:custDataLst>
          </p:nvPr>
        </p:nvSpPr>
        <p:spPr>
          <a:xfrm>
            <a:off x="4129405" y="1414145"/>
            <a:ext cx="770890" cy="770890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8" name="圆: 空心 3"/>
          <p:cNvSpPr/>
          <p:nvPr>
            <p:custDataLst>
              <p:tags r:id="rId3"/>
            </p:custDataLst>
          </p:nvPr>
        </p:nvSpPr>
        <p:spPr>
          <a:xfrm>
            <a:off x="3839210" y="1111885"/>
            <a:ext cx="1322070" cy="132207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4491878" y="2207906"/>
            <a:ext cx="8312" cy="2358369"/>
          </a:xfrm>
          <a:prstGeom prst="line"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0" name="任意多边形 21"/>
          <p:cNvSpPr/>
          <p:nvPr>
            <p:custDataLst>
              <p:tags r:id="rId5"/>
            </p:custDataLst>
          </p:nvPr>
        </p:nvSpPr>
        <p:spPr>
          <a:xfrm rot="7500000" flipV="1">
            <a:off x="5943600" y="321881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2" name="任意多边形 22"/>
          <p:cNvSpPr/>
          <p:nvPr>
            <p:custDataLst>
              <p:tags r:id="rId6"/>
            </p:custDataLst>
          </p:nvPr>
        </p:nvSpPr>
        <p:spPr>
          <a:xfrm rot="6300000">
            <a:off x="5315585" y="-161671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4" name="任意多边形 23"/>
          <p:cNvSpPr/>
          <p:nvPr>
            <p:custDataLst>
              <p:tags r:id="rId7"/>
            </p:custDataLst>
          </p:nvPr>
        </p:nvSpPr>
        <p:spPr>
          <a:xfrm rot="4080000" flipH="1">
            <a:off x="2178685" y="2969895"/>
            <a:ext cx="384810" cy="5331460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736" name="任意多边形 24"/>
          <p:cNvSpPr/>
          <p:nvPr>
            <p:custDataLst>
              <p:tags r:id="rId8"/>
            </p:custDataLst>
          </p:nvPr>
        </p:nvSpPr>
        <p:spPr>
          <a:xfrm rot="6360000">
            <a:off x="5643245" y="-1477645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节编号"/>
          <p:cNvSpPr txBox="1">
            <a:spLocks noGrp="1"/>
          </p:cNvSpPr>
          <p:nvPr>
            <p:ph type="body" idx="2" hasCustomPrompt="1"/>
            <p:custDataLst>
              <p:tags r:id="rId9"/>
            </p:custDataLst>
          </p:nvPr>
        </p:nvSpPr>
        <p:spPr>
          <a:xfrm>
            <a:off x="4823624" y="1972572"/>
            <a:ext cx="5628640" cy="622697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4823460" y="2704465"/>
            <a:ext cx="5628640" cy="19196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gradFill flip="none" rotWithShape="1"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正文"/>
          <p:cNvSpPr txBox="1">
            <a:spLocks noGrp="1"/>
          </p:cNvSpPr>
          <p:nvPr>
            <p:ph idx="7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0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7" name="直接连接符 8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54" name="圆: 空心 3"/>
          <p:cNvSpPr/>
          <p:nvPr>
            <p:custDataLst>
              <p:tags r:id="rId5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6" name="圆: 空心 4"/>
          <p:cNvSpPr/>
          <p:nvPr>
            <p:custDataLst>
              <p:tags r:id="rId6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8" name="圆: 空心 5"/>
          <p:cNvSpPr/>
          <p:nvPr>
            <p:custDataLst>
              <p:tags r:id="rId7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60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4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正文"/>
          <p:cNvSpPr txBox="1">
            <a:spLocks noGrp="1"/>
          </p:cNvSpPr>
          <p:nvPr>
            <p:ph idx="9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8" name="标题"/>
          <p:cNvSpPr txBox="1">
            <a:spLocks noGrp="1"/>
          </p:cNvSpPr>
          <p:nvPr>
            <p:ph type="title" idx="8"/>
            <p:custDataLst>
              <p:tags r:id="rId2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0" name="正文"/>
          <p:cNvSpPr txBox="1">
            <a:spLocks noGrp="1"/>
          </p:cNvSpPr>
          <p:nvPr>
            <p:ph idx="7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6"/>
            <p:custDataLst>
              <p:tags r:id="rId4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1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6" name="圆: 空心 3"/>
          <p:cNvSpPr/>
          <p:nvPr>
            <p:custDataLst>
              <p:tags r:id="rId7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78" name="圆: 空心 4"/>
          <p:cNvSpPr/>
          <p:nvPr>
            <p:custDataLst>
              <p:tags r:id="rId8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0" name="圆: 空心 5"/>
          <p:cNvSpPr/>
          <p:nvPr>
            <p:custDataLst>
              <p:tags r:id="rId9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2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8" name="标题"/>
          <p:cNvSpPr txBox="1">
            <a:spLocks noGrp="1"/>
          </p:cNvSpPr>
          <p:nvPr>
            <p:ph type="title" idx="5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0" name="圆: 空心 3"/>
          <p:cNvSpPr/>
          <p:nvPr>
            <p:custDataLst>
              <p:tags r:id="rId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2" name="圆: 空心 4"/>
          <p:cNvSpPr/>
          <p:nvPr>
            <p:custDataLst>
              <p:tags r:id="rId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4" name="圆: 空心 5"/>
          <p:cNvSpPr/>
          <p:nvPr>
            <p:custDataLst>
              <p:tags r:id="rId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圆: 空心 7"/>
          <p:cNvSpPr/>
          <p:nvPr>
            <p:custDataLst>
              <p:tags r:id="rId1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4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6" name="圆: 空心 5"/>
          <p:cNvSpPr/>
          <p:nvPr>
            <p:custDataLst>
              <p:tags r:id="rId3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8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2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圆: 空心 5"/>
          <p:cNvSpPr/>
          <p:nvPr>
            <p:custDataLst>
              <p:tags r:id="rId1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6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8" name="圆: 空心 7"/>
          <p:cNvSpPr/>
          <p:nvPr>
            <p:custDataLst>
              <p:tags r:id="rId3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20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3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8" name="圆: 空心 6"/>
          <p:cNvSpPr/>
          <p:nvPr>
            <p:custDataLst>
              <p:tags r:id="rId2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0" name="圆: 空心 7"/>
          <p:cNvSpPr/>
          <p:nvPr>
            <p:custDataLst>
              <p:tags r:id="rId3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2" name="圆: 空心 8"/>
          <p:cNvSpPr/>
          <p:nvPr>
            <p:custDataLst>
              <p:tags r:id="rId4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4" name="副标题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3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4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6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8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45" name="直接连接符 9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0" name="任意多边形 8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2" name="任意多边形 13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4" name="任意多边形 14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856" name="任意多边形 15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8" name="署名"/>
          <p:cNvSpPr txBox="1">
            <a:spLocks noGrp="1"/>
          </p:cNvSpPr>
          <p:nvPr>
            <p:ph type="body" idx="2"/>
            <p:custDataLst>
              <p:tags r:id="rId9"/>
            </p:custDataLst>
          </p:nvPr>
        </p:nvSpPr>
        <p:spPr>
          <a:xfrm>
            <a:off x="1843371" y="4248898"/>
            <a:ext cx="8310146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86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1480185" y="2044065"/>
            <a:ext cx="8673465" cy="170434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8000" i="0" kern="1200" kumimoji="0" lang="en-US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 err="1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6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tags" Target="../tags/tag112.xml"/><Relationship Id="rId18" Type="http://schemas.openxmlformats.org/officeDocument/2006/relationships/tags" Target="../tags/tag113.xml"/><Relationship Id="rId19" Type="http://schemas.openxmlformats.org/officeDocument/2006/relationships/tags" Target="../tags/tag114.xml"/><Relationship Id="rId20" Type="http://schemas.openxmlformats.org/officeDocument/2006/relationships/tags" Target="../tags/tag115.xml"/><Relationship Id="rId21" Type="http://schemas.openxmlformats.org/officeDocument/2006/relationships/tags" Target="../tags/tag116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895" r:id="rId1"/>
    <p:sldLayoutId id="2147485896" r:id="rId2"/>
    <p:sldLayoutId id="2147485897" r:id="rId3"/>
    <p:sldLayoutId id="2147485898" r:id="rId4"/>
    <p:sldLayoutId id="2147485899" r:id="rId5"/>
    <p:sldLayoutId id="2147485900" r:id="rId6"/>
    <p:sldLayoutId id="2147485901" r:id="rId7"/>
    <p:sldLayoutId id="2147485902" r:id="rId8"/>
    <p:sldLayoutId id="2147485903" r:id="rId9"/>
    <p:sldLayoutId id="2147485904" r:id="rId10"/>
    <p:sldLayoutId id="214748590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圆: 空心 3"/>
          <p:cNvSpPr/>
          <p:nvPr>
            <p:custDataLst>
              <p:tags r:id="rId1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6" name="圆: 空心 4"/>
          <p:cNvSpPr/>
          <p:nvPr>
            <p:custDataLst>
              <p:tags r:id="rId1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8" name="圆: 空心 5"/>
          <p:cNvSpPr/>
          <p:nvPr>
            <p:custDataLst>
              <p:tags r:id="rId1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60" name="日期占位符 11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62" name="页脚占位符 12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13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65126"/>
            <a:ext cx="10515600" cy="1199196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文本占位符 3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638300"/>
            <a:ext cx="10515600" cy="45386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indent="-231775" lvl="1" marL="44958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indent="-276225" lvl="2" marL="71945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indent="-262255" lvl="3" marL="98742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charset="0"/>
              <a:buChar char=""/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indent="-262255" lvl="4" marL="125603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5932" r:id="rId1"/>
    <p:sldLayoutId id="2147485933" r:id="rId2"/>
    <p:sldLayoutId id="2147485934" r:id="rId3"/>
    <p:sldLayoutId id="2147485935" r:id="rId4"/>
    <p:sldLayoutId id="2147485936" r:id="rId5"/>
    <p:sldLayoutId id="2147485937" r:id="rId6"/>
    <p:sldLayoutId id="2147485938" r:id="rId7"/>
    <p:sldLayoutId id="2147485939" r:id="rId8"/>
    <p:sldLayoutId id="2147485940" r:id="rId9"/>
    <p:sldLayoutId id="2147485941" r:id="rId10"/>
    <p:sldLayoutId id="214748594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14000">
                <a:schemeClr val="accent1"/>
              </a:gs>
              <a:gs pos="54000">
                <a:schemeClr val="tx1"/>
              </a:gs>
              <a:gs pos="92000">
                <a:schemeClr val="accent1"/>
              </a:gs>
            </a:gsLst>
            <a:lin ang="0" scaled="1"/>
          </a:gra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tags" Target="../tags/tag133.xml"/><Relationship Id="rId14" Type="http://schemas.openxmlformats.org/officeDocument/2006/relationships/tags" Target="../tags/tag134.xml"/><Relationship Id="rId15" Type="http://schemas.openxmlformats.org/officeDocument/2006/relationships/tags" Target="../tags/tag135.xml"/><Relationship Id="rId16" Type="http://schemas.openxmlformats.org/officeDocument/2006/relationships/tags" Target="../tags/tag136.xml"/><Relationship Id="rId17" Type="http://schemas.openxmlformats.org/officeDocument/2006/relationships/tags" Target="../tags/tag137.xml"/><Relationship Id="rId18" Type="http://schemas.openxmlformats.org/officeDocument/2006/relationships/tags" Target="../tags/tag138.xml"/><Relationship Id="rId19" Type="http://schemas.openxmlformats.org/officeDocument/2006/relationships/tags" Target="../tags/tag139.xml"/><Relationship Id="rId20" Type="http://schemas.openxmlformats.org/officeDocument/2006/relationships/tags" Target="../tags/tag140.xml"/><Relationship Id="rId21" Type="http://schemas.openxmlformats.org/officeDocument/2006/relationships/tags" Target="../tags/tag141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tags" Target="../tags/tag184.xml"/><Relationship Id="rId14" Type="http://schemas.openxmlformats.org/officeDocument/2006/relationships/tags" Target="../tags/tag185.xml"/><Relationship Id="rId15" Type="http://schemas.openxmlformats.org/officeDocument/2006/relationships/tags" Target="../tags/tag186.xml"/><Relationship Id="rId16" Type="http://schemas.openxmlformats.org/officeDocument/2006/relationships/tags" Target="../tags/tag187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tags" Target="../tags/tag215.xml"/><Relationship Id="rId14" Type="http://schemas.openxmlformats.org/officeDocument/2006/relationships/tags" Target="../tags/tag216.xml"/><Relationship Id="rId1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tags" Target="../tags/tag252.xml"/><Relationship Id="rId14" Type="http://schemas.openxmlformats.org/officeDocument/2006/relationships/tags" Target="../tags/tag253.xml"/><Relationship Id="rId15" Type="http://schemas.openxmlformats.org/officeDocument/2006/relationships/tags" Target="../tags/tag254.xml"/><Relationship Id="rId16" Type="http://schemas.openxmlformats.org/officeDocument/2006/relationships/tags" Target="../tags/tag255.xml"/><Relationship Id="rId17" Type="http://schemas.openxmlformats.org/officeDocument/2006/relationships/tags" Target="../tags/tag256.xml"/><Relationship Id="rId18" Type="http://schemas.openxmlformats.org/officeDocument/2006/relationships/tags" Target="../tags/tag257.xml"/><Relationship Id="rId19" Type="http://schemas.openxmlformats.org/officeDocument/2006/relationships/tags" Target="../tags/tag258.xml"/><Relationship Id="rId20" Type="http://schemas.openxmlformats.org/officeDocument/2006/relationships/tags" Target="../tags/tag259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tags" Target="../tags/tag311.xml"/><Relationship Id="rId14" Type="http://schemas.openxmlformats.org/officeDocument/2006/relationships/tags" Target="../tags/tag312.xml"/><Relationship Id="rId15" Type="http://schemas.openxmlformats.org/officeDocument/2006/relationships/tags" Target="../tags/tag313.xml"/><Relationship Id="rId16" Type="http://schemas.openxmlformats.org/officeDocument/2006/relationships/tags" Target="../tags/tag314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tags" Target="../tags/tag335.xml"/><Relationship Id="rId6" Type="http://schemas.openxmlformats.org/officeDocument/2006/relationships/tags" Target="../tags/tag336.xml"/><Relationship Id="rId7" Type="http://schemas.openxmlformats.org/officeDocument/2006/relationships/tags" Target="../tags/tag337.xml"/><Relationship Id="rId8" Type="http://schemas.openxmlformats.org/officeDocument/2006/relationships/tags" Target="../tags/tag338.xml"/><Relationship Id="rId9" Type="http://schemas.openxmlformats.org/officeDocument/2006/relationships/tags" Target="../tags/tag339.xml"/><Relationship Id="rId10" Type="http://schemas.openxmlformats.org/officeDocument/2006/relationships/tags" Target="../tags/tag340.xml"/><Relationship Id="rId11" Type="http://schemas.openxmlformats.org/officeDocument/2006/relationships/tags" Target="../tags/tag341.xml"/><Relationship Id="rId12" Type="http://schemas.openxmlformats.org/officeDocument/2006/relationships/tags" Target="../tags/tag342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tags" Target="../tags/tag350.xml"/><Relationship Id="rId6" Type="http://schemas.openxmlformats.org/officeDocument/2006/relationships/tags" Target="../tags/tag351.xml"/><Relationship Id="rId7" Type="http://schemas.openxmlformats.org/officeDocument/2006/relationships/tags" Target="../tags/tag352.xml"/><Relationship Id="rId8" Type="http://schemas.openxmlformats.org/officeDocument/2006/relationships/tags" Target="../tags/tag353.xml"/><Relationship Id="rId9" Type="http://schemas.openxmlformats.org/officeDocument/2006/relationships/tags" Target="../tags/tag354.xml"/><Relationship Id="rId10" Type="http://schemas.openxmlformats.org/officeDocument/2006/relationships/tags" Target="../tags/tag355.xml"/><Relationship Id="rId11" Type="http://schemas.openxmlformats.org/officeDocument/2006/relationships/tags" Target="../tags/tag356.xml"/><Relationship Id="rId12" Type="http://schemas.openxmlformats.org/officeDocument/2006/relationships/tags" Target="../tags/tag357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tags" Target="../tags/tag361.xml"/><Relationship Id="rId5" Type="http://schemas.openxmlformats.org/officeDocument/2006/relationships/tags" Target="../tags/tag362.xml"/><Relationship Id="rId6" Type="http://schemas.openxmlformats.org/officeDocument/2006/relationships/tags" Target="../tags/tag363.xml"/><Relationship Id="rId7" Type="http://schemas.openxmlformats.org/officeDocument/2006/relationships/tags" Target="../tags/tag364.xml"/><Relationship Id="rId8" Type="http://schemas.openxmlformats.org/officeDocument/2006/relationships/tags" Target="../tags/tag365.xml"/><Relationship Id="rId9" Type="http://schemas.openxmlformats.org/officeDocument/2006/relationships/tags" Target="../tags/tag366.xml"/><Relationship Id="rId10" Type="http://schemas.openxmlformats.org/officeDocument/2006/relationships/tags" Target="../tags/tag367.xml"/><Relationship Id="rId11" Type="http://schemas.openxmlformats.org/officeDocument/2006/relationships/tags" Target="../tags/tag368.xml"/><Relationship Id="rId12" Type="http://schemas.openxmlformats.org/officeDocument/2006/relationships/tags" Target="../tags/tag369.xml"/><Relationship Id="rId13" Type="http://schemas.openxmlformats.org/officeDocument/2006/relationships/tags" Target="../tags/tag370.xml"/><Relationship Id="rId14" Type="http://schemas.openxmlformats.org/officeDocument/2006/relationships/tags" Target="../tags/tag371.xml"/><Relationship Id="rId15" Type="http://schemas.openxmlformats.org/officeDocument/2006/relationships/tags" Target="../tags/tag372.xml"/><Relationship Id="rId16" Type="http://schemas.openxmlformats.org/officeDocument/2006/relationships/tags" Target="../tags/tag373.xml"/><Relationship Id="rId17" Type="http://schemas.openxmlformats.org/officeDocument/2006/relationships/tags" Target="../tags/tag374.xml"/><Relationship Id="rId18" Type="http://schemas.openxmlformats.org/officeDocument/2006/relationships/tags" Target="../tags/tag375.xml"/><Relationship Id="rId19" Type="http://schemas.openxmlformats.org/officeDocument/2006/relationships/tags" Target="../tags/tag376.xml"/><Relationship Id="rId20" Type="http://schemas.openxmlformats.org/officeDocument/2006/relationships/tags" Target="../tags/tag377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8.xml"/><Relationship Id="rId2" Type="http://schemas.openxmlformats.org/officeDocument/2006/relationships/tags" Target="../tags/tag379.xml"/><Relationship Id="rId3" Type="http://schemas.openxmlformats.org/officeDocument/2006/relationships/tags" Target="../tags/tag380.xml"/><Relationship Id="rId4" Type="http://schemas.openxmlformats.org/officeDocument/2006/relationships/tags" Target="../tags/tag381.xml"/><Relationship Id="rId5" Type="http://schemas.openxmlformats.org/officeDocument/2006/relationships/tags" Target="../tags/tag382.xml"/><Relationship Id="rId6" Type="http://schemas.openxmlformats.org/officeDocument/2006/relationships/tags" Target="../tags/tag383.xml"/><Relationship Id="rId7" Type="http://schemas.openxmlformats.org/officeDocument/2006/relationships/tags" Target="../tags/tag384.xml"/><Relationship Id="rId8" Type="http://schemas.openxmlformats.org/officeDocument/2006/relationships/tags" Target="../tags/tag385.xml"/><Relationship Id="rId9" Type="http://schemas.openxmlformats.org/officeDocument/2006/relationships/tags" Target="../tags/tag386.xml"/><Relationship Id="rId10" Type="http://schemas.openxmlformats.org/officeDocument/2006/relationships/tags" Target="../tags/tag387.xml"/><Relationship Id="rId11" Type="http://schemas.openxmlformats.org/officeDocument/2006/relationships/tags" Target="../tags/tag388.xml"/><Relationship Id="rId12" Type="http://schemas.openxmlformats.org/officeDocument/2006/relationships/tags" Target="../tags/tag389.xml"/><Relationship Id="rId13" Type="http://schemas.openxmlformats.org/officeDocument/2006/relationships/tags" Target="../tags/tag390.xml"/><Relationship Id="rId14" Type="http://schemas.openxmlformats.org/officeDocument/2006/relationships/tags" Target="../tags/tag391.xml"/><Relationship Id="rId15" Type="http://schemas.openxmlformats.org/officeDocument/2006/relationships/tags" Target="../tags/tag392.xml"/><Relationship Id="rId16" Type="http://schemas.openxmlformats.org/officeDocument/2006/relationships/tags" Target="../tags/tag393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94.xml"/><Relationship Id="rId2" Type="http://schemas.openxmlformats.org/officeDocument/2006/relationships/tags" Target="../tags/tag395.xml"/><Relationship Id="rId3" Type="http://schemas.openxmlformats.org/officeDocument/2006/relationships/tags" Target="../tags/tag396.xml"/><Relationship Id="rId4" Type="http://schemas.openxmlformats.org/officeDocument/2006/relationships/tags" Target="../tags/tag397.xml"/><Relationship Id="rId5" Type="http://schemas.openxmlformats.org/officeDocument/2006/relationships/tags" Target="../tags/tag398.xml"/><Relationship Id="rId6" Type="http://schemas.openxmlformats.org/officeDocument/2006/relationships/tags" Target="../tags/tag399.xml"/><Relationship Id="rId7" Type="http://schemas.openxmlformats.org/officeDocument/2006/relationships/tags" Target="../tags/tag400.xml"/><Relationship Id="rId8" Type="http://schemas.openxmlformats.org/officeDocument/2006/relationships/tags" Target="../tags/tag401.xml"/><Relationship Id="rId9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02.xml"/><Relationship Id="rId2" Type="http://schemas.openxmlformats.org/officeDocument/2006/relationships/tags" Target="../tags/tag403.xml"/><Relationship Id="rId3" Type="http://schemas.openxmlformats.org/officeDocument/2006/relationships/tags" Target="../tags/tag40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>
            <a:normAutofit fontScale="80000" lnSpcReduction="2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1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/>
            </a:r>
            <a:endParaRPr altLang="en-US" lang="zh-CN"/>
          </a:p>
        </p:txBody>
      </p:sp>
      <p:sp>
        <p:nvSpPr>
          <p:cNvPr id="1048652" name="标题 1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人工智能在智能安防中的创新与进展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9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9" name="直接连接符 23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3434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8" name="序号"/>
          <p:cNvSpPr txBox="1"/>
          <p:nvPr>
            <p:custDataLst>
              <p:tags r:id="rId4"/>
            </p:custDataLst>
          </p:nvPr>
        </p:nvSpPr>
        <p:spPr>
          <a:xfrm>
            <a:off x="43434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01.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0" name="标题"/>
          <p:cNvSpPr txBox="1"/>
          <p:nvPr>
            <p:custDataLst>
              <p:tags r:id="rId5"/>
            </p:custDataLst>
          </p:nvPr>
        </p:nvSpPr>
        <p:spPr>
          <a:xfrm>
            <a:off x="59118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2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添加</a:t>
            </a:r>
            <a:endParaRPr altLang="en-US" dirty="0" sz="22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  <a:p>
            <a:r>
              <a:rPr altLang="en-US" dirty="0" sz="22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目录文本</a:t>
            </a:r>
            <a:endParaRPr altLang="en-US" dirty="0" sz="22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1" name="直接连接符 15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383155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2" name="序号"/>
          <p:cNvSpPr txBox="1"/>
          <p:nvPr>
            <p:custDataLst>
              <p:tags r:id="rId7"/>
            </p:custDataLst>
          </p:nvPr>
        </p:nvSpPr>
        <p:spPr>
          <a:xfrm>
            <a:off x="2383155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02.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4" name="标题"/>
          <p:cNvSpPr txBox="1"/>
          <p:nvPr>
            <p:custDataLst>
              <p:tags r:id="rId8"/>
            </p:custDataLst>
          </p:nvPr>
        </p:nvSpPr>
        <p:spPr>
          <a:xfrm>
            <a:off x="254000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2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智能安防的发展历程</a:t>
            </a:r>
            <a:endParaRPr altLang="en-US" dirty="0" sz="22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29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433197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6" name="序号"/>
          <p:cNvSpPr txBox="1"/>
          <p:nvPr>
            <p:custDataLst>
              <p:tags r:id="rId10"/>
            </p:custDataLst>
          </p:nvPr>
        </p:nvSpPr>
        <p:spPr>
          <a:xfrm>
            <a:off x="433197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03.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8" name="标题"/>
          <p:cNvSpPr txBox="1"/>
          <p:nvPr>
            <p:custDataLst>
              <p:tags r:id="rId11"/>
            </p:custDataLst>
          </p:nvPr>
        </p:nvSpPr>
        <p:spPr>
          <a:xfrm>
            <a:off x="448881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2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人工智能在智能安防中的应用</a:t>
            </a:r>
            <a:endParaRPr altLang="en-US" dirty="0" sz="22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3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628015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0" name="序号"/>
          <p:cNvSpPr txBox="1"/>
          <p:nvPr>
            <p:custDataLst>
              <p:tags r:id="rId13"/>
            </p:custDataLst>
          </p:nvPr>
        </p:nvSpPr>
        <p:spPr>
          <a:xfrm>
            <a:off x="628015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04.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12" name="标题"/>
          <p:cNvSpPr txBox="1"/>
          <p:nvPr>
            <p:custDataLst>
              <p:tags r:id="rId14"/>
            </p:custDataLst>
          </p:nvPr>
        </p:nvSpPr>
        <p:spPr>
          <a:xfrm>
            <a:off x="643763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90909" lnSpcReduction="10000"/>
          </a:bodyPr>
          <a:p>
            <a:r>
              <a:rPr altLang="en-US" dirty="0" sz="22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人工智能在智能安防中的创新与进展</a:t>
            </a:r>
            <a:endParaRPr altLang="en-US" dirty="0" sz="22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8228965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4" name="序号"/>
          <p:cNvSpPr txBox="1"/>
          <p:nvPr>
            <p:custDataLst>
              <p:tags r:id="rId16"/>
            </p:custDataLst>
          </p:nvPr>
        </p:nvSpPr>
        <p:spPr>
          <a:xfrm>
            <a:off x="8228965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05.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16" name="标题"/>
          <p:cNvSpPr txBox="1"/>
          <p:nvPr>
            <p:custDataLst>
              <p:tags r:id="rId17"/>
            </p:custDataLst>
          </p:nvPr>
        </p:nvSpPr>
        <p:spPr>
          <a:xfrm>
            <a:off x="838581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90909" lnSpcReduction="10000"/>
          </a:bodyPr>
          <a:p>
            <a:r>
              <a:rPr altLang="en-US" dirty="0" sz="22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智能安防行业的市场现状与前景分析</a:t>
            </a:r>
            <a:endParaRPr altLang="en-US" dirty="0" sz="22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42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017778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8" name="序号"/>
          <p:cNvSpPr txBox="1"/>
          <p:nvPr>
            <p:custDataLst>
              <p:tags r:id="rId19"/>
            </p:custDataLst>
          </p:nvPr>
        </p:nvSpPr>
        <p:spPr>
          <a:xfrm>
            <a:off x="1017778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06.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20" name="标题"/>
          <p:cNvSpPr txBox="1"/>
          <p:nvPr>
            <p:custDataLst>
              <p:tags r:id="rId20"/>
            </p:custDataLst>
          </p:nvPr>
        </p:nvSpPr>
        <p:spPr>
          <a:xfrm>
            <a:off x="1033462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72857" lnSpcReduction="10000"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智能安防行业的竞争格局与主要企业分析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6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3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智能安防的发展历程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0000"/>
          </a:bodyPr>
          <a:p>
            <a:r>
              <a:rPr altLang="en-US" lang="zh-CN"/>
              <a:t>智能安防的起源</a:t>
            </a:r>
            <a:endParaRPr altLang="en-US" lang="zh-CN"/>
          </a:p>
        </p:txBody>
      </p:sp>
      <p:sp>
        <p:nvSpPr>
          <p:cNvPr id="104914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5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智能安防技术的产生背景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5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5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智能安防技术的定义和特点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6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6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智能安防技术的发展历程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6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6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智能安防技术在现代社会中的应用和影响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智能安防的发展阶段</a:t>
            </a:r>
            <a:endParaRPr altLang="en-US" lang="zh-CN"/>
          </a:p>
        </p:txBody>
      </p:sp>
      <p:sp>
        <p:nvSpPr>
          <p:cNvPr id="104922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初始阶段：以监控为主要目的，通过简单的视频监控和报警系统实现安全防护。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集成阶段：将多个安防系统进行整合，实现统一管理和控制，提高安防效率。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智能化阶段：利用人工智能技术对安防数据进行处理和分析，实现自动化识别、预测和预警等功能。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云端化阶段：将安防数据上传至云端进行存储和分析，实现远程管理和控制，提高安防效率和便捷性。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智能安防的未来趋势</a:t>
            </a:r>
            <a:endParaRPr altLang="en-US" lang="zh-CN"/>
          </a:p>
        </p:txBody>
      </p:sp>
      <p:sp>
        <p:nvSpPr>
          <p:cNvPr id="104930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智能安防将与物联网、云计算等新技术融合，实现更广泛的应用。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人工智能技术的不断升级和应用，将推动智能安防技术的进一步发展。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智能安防将更加注重数据分析和挖掘，提高安全管理的智能化水平。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未来智能安防将更加注重用户体验和服务质量，提高用户满意度。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84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人工智能在智能安防中的应用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人工智能在门禁系统中的应用</a:t>
            </a:r>
            <a:endParaRPr altLang="en-US" lang="zh-CN"/>
          </a:p>
        </p:txBody>
      </p:sp>
      <p:sp>
        <p:nvSpPr>
          <p:cNvPr id="104950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门禁系统的基本功能：识别、控制、报警等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人工智能在门禁系统中的应用：人脸识别、指纹识别、虹膜识别等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人工智能在门禁系统中的优势：提高安全性、便捷性、智能化等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人工智能在门禁系统中的未来发展：更加智能化、个性化、人性化等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人工智能在监控系统中的应用</a:t>
            </a:r>
            <a:endParaRPr altLang="en-US" lang="zh-CN"/>
          </a:p>
        </p:txBody>
      </p:sp>
      <p:sp>
        <p:nvSpPr>
          <p:cNvPr id="1049576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8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0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2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4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智能监控系统的优势与挑战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86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8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0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智能监控系统的技术原理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4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6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智能监控系统的应用场景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98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0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2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智能监控系统的发展历程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人工智能在报警系统中的应用</a:t>
            </a:r>
            <a:endParaRPr altLang="en-US" lang="zh-CN"/>
          </a:p>
        </p:txBody>
      </p:sp>
      <p:sp>
        <p:nvSpPr>
          <p:cNvPr id="104965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报警系统在智能安防中的应用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智能安防系统概述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人工智能在报警系统中的优势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人工智能在报警系统中的实际应用案例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人工智能在智能家居安防中的应用</a:t>
            </a:r>
            <a:endParaRPr altLang="en-US" lang="zh-CN"/>
          </a:p>
        </p:txBody>
      </p:sp>
      <p:sp>
        <p:nvSpPr>
          <p:cNvPr id="104972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2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智能家居安防系统概述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3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3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人工智能在智能家居安防中的应用场景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3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3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人工智能在智能家居安防中的技术实现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4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4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人工智能在智能家居安防中的优势与挑战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800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人工智能在智能安防中的创新与进展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人工智能技术的创新与进展</a:t>
            </a:r>
            <a:endParaRPr altLang="en-US" lang="zh-CN"/>
          </a:p>
        </p:txBody>
      </p:sp>
      <p:sp>
        <p:nvSpPr>
          <p:cNvPr id="104991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深度学习技术的突破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自然语言处理技术的发展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3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人工智能在智能安防中的应用与优势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计算机视觉技术的提升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人工智能在智能安防中的新应用场景</a:t>
            </a:r>
            <a:endParaRPr altLang="en-US" lang="zh-CN"/>
          </a:p>
        </p:txBody>
      </p:sp>
      <p:sp>
        <p:nvSpPr>
          <p:cNvPr id="105000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88889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智能门禁系统：通过人脸识别、指纹识别等技术，实现快速、准确的门禁管理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1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智能监控系统：利用人工智能技术对监控视频进行分析，实现异常行为检测、人脸识别等功能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2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7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智能报警系统：通过传感器、摄像头等设备，实时监测异常情况，并及时发出报警信息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2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7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智能巡检系统：利用无人机、机器人等设备，对重要区域进行巡检，提高巡检效率和准确性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人工智能在智能安防中的技术瓶颈与挑战</a:t>
            </a:r>
            <a:endParaRPr altLang="en-US" lang="zh-CN"/>
          </a:p>
        </p:txBody>
      </p:sp>
      <p:sp>
        <p:nvSpPr>
          <p:cNvPr id="105008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8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8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数据隐私和安全：如何保护个人隐私和数据安全是智能安防领域面临的重要挑战之一。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9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9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技术标准和规范：目前，智能安防领域缺乏统一的技术标准和规范，这给不同设备之间的互操作和数据共享带来了困难。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9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0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8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算法和模型的可解释性：人工智能算法和模型的可解释性一直是学术界和工业界关注的焦点，对于智能安防领域来说，如何提高算法和模型的可解释性是一个重要的技术瓶颈。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0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0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88889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应对复杂场景的能力：智能安防领域需要应对各种复杂场景，如人脸识别、行为识别等，如何提高算法和模型应对复杂场景的能力是一个重要的技术挑战。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人工智能在智能安防中的未来发展方向</a:t>
            </a:r>
            <a:endParaRPr altLang="en-US" lang="zh-CN"/>
          </a:p>
        </p:txBody>
      </p:sp>
      <p:sp>
        <p:nvSpPr>
          <p:cNvPr id="105016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人工智能技术不断创新，推动智能安防领域发展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深度学习、机器学习等技术应用广泛，提高安防效率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智能安防系统将更加智能化、自主化，实现全面监控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未来发展方向将注重人工智能与安防技术的融合与创新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236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智能安防行业的市场现状与前景分析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智能安防行业的市场规模</a:t>
            </a:r>
            <a:endParaRPr altLang="en-US" lang="zh-CN"/>
          </a:p>
        </p:txBody>
      </p:sp>
      <p:sp>
        <p:nvSpPr>
          <p:cNvPr id="105035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智能安防行业应用领域广泛，市场需求持续增长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智能安防行业市场规模不断扩大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智能安防产品种类繁多，市场潜力巨大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智能安防行业未来发展前景广阔，市场规模将持续扩大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智能安防行业的市场结构</a:t>
            </a:r>
            <a:endParaRPr altLang="en-US" lang="zh-CN"/>
          </a:p>
        </p:txBody>
      </p:sp>
      <p:sp>
        <p:nvSpPr>
          <p:cNvPr id="105043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3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智能安防行业的市场规模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4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4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智能安防行业的市场结构特点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4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5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智能安防行业的市场主要参与者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5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5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5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5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智能安防行业的市场发展趋势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1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智能安防行业的市场趋势</a:t>
            </a:r>
            <a:endParaRPr altLang="en-US" lang="zh-CN"/>
          </a:p>
        </p:txBody>
      </p:sp>
      <p:sp>
        <p:nvSpPr>
          <p:cNvPr id="105051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市场规模不断扩大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竞争格局日益激烈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技术创新推动市场发展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政策法规不断完善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智能安防行业的市场前景预测</a:t>
            </a:r>
            <a:endParaRPr altLang="en-US" lang="zh-CN"/>
          </a:p>
        </p:txBody>
      </p:sp>
      <p:sp>
        <p:nvSpPr>
          <p:cNvPr id="105057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7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8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8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8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政策法规不断完善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9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竞争格局将更加激烈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9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市场规模将持续扩大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9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技术创新推动市场发展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4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648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智能安防行业的竞争格局与主要企业分析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6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智能安防行业的竞争格局</a:t>
            </a:r>
            <a:endParaRPr altLang="en-US" lang="zh-CN"/>
          </a:p>
        </p:txBody>
      </p:sp>
      <p:sp>
        <p:nvSpPr>
          <p:cNvPr id="105076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6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6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竞争格局概述：智能安防行业的市场规模、主要企业及市场份额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7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7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7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竞争梯队划分：第一梯队、第二梯队和第三梯队的企业介绍及特点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7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7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8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竞争焦点：技术创新、产品升级、市场拓展等方面的竞争情况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8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8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8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竞争策略：各企业的竞争策略及优劣势分析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3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智能安防行业的主要企业介绍</a:t>
            </a:r>
            <a:endParaRPr altLang="en-US" lang="zh-CN"/>
          </a:p>
        </p:txBody>
      </p:sp>
      <p:sp>
        <p:nvSpPr>
          <p:cNvPr id="1050840" name="对角圆角矩形 15"/>
          <p:cNvSpPr/>
          <p:nvPr>
            <p:custDataLst>
              <p:tags r:id="rId1"/>
            </p:custDataLst>
          </p:nvPr>
        </p:nvSpPr>
        <p:spPr>
          <a:xfrm>
            <a:off x="1422016" y="3584093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42" name="对角圆角矩形 16"/>
          <p:cNvSpPr/>
          <p:nvPr>
            <p:custDataLst>
              <p:tags r:id="rId2"/>
            </p:custDataLst>
          </p:nvPr>
        </p:nvSpPr>
        <p:spPr>
          <a:xfrm>
            <a:off x="1422016" y="3456529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44" name="直角三角形 17"/>
          <p:cNvSpPr/>
          <p:nvPr>
            <p:custDataLst>
              <p:tags r:id="rId3"/>
            </p:custDataLst>
          </p:nvPr>
        </p:nvSpPr>
        <p:spPr>
          <a:xfrm>
            <a:off x="1927828" y="3457164"/>
            <a:ext cx="76157" cy="12692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46" name="文本框 27"/>
          <p:cNvSpPr txBox="1"/>
          <p:nvPr>
            <p:custDataLst>
              <p:tags r:id="rId4"/>
            </p:custDataLst>
          </p:nvPr>
        </p:nvSpPr>
        <p:spPr>
          <a:xfrm>
            <a:off x="1960829" y="3593612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3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宇视科技：国内安防设备制造商，提供视频监控、门禁、报警、存储等产品和服务。</a:t>
            </a:r>
            <a:endParaRPr altLang="zh-CN" dirty="0" sz="13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48" name="对角圆角矩形 52"/>
          <p:cNvSpPr/>
          <p:nvPr>
            <p:custDataLst>
              <p:tags r:id="rId5"/>
            </p:custDataLst>
          </p:nvPr>
        </p:nvSpPr>
        <p:spPr>
          <a:xfrm>
            <a:off x="1422016" y="1617964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50" name="对角圆角矩形 53"/>
          <p:cNvSpPr/>
          <p:nvPr>
            <p:custDataLst>
              <p:tags r:id="rId6"/>
            </p:custDataLst>
          </p:nvPr>
        </p:nvSpPr>
        <p:spPr>
          <a:xfrm>
            <a:off x="1422016" y="1490400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52" name="直角三角形 54"/>
          <p:cNvSpPr/>
          <p:nvPr>
            <p:custDataLst>
              <p:tags r:id="rId7"/>
            </p:custDataLst>
          </p:nvPr>
        </p:nvSpPr>
        <p:spPr>
          <a:xfrm>
            <a:off x="1927828" y="1491035"/>
            <a:ext cx="76157" cy="12692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54" name="文本框 56"/>
          <p:cNvSpPr txBox="1"/>
          <p:nvPr>
            <p:custDataLst>
              <p:tags r:id="rId8"/>
            </p:custDataLst>
          </p:nvPr>
        </p:nvSpPr>
        <p:spPr>
          <a:xfrm>
            <a:off x="1960829" y="1621137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3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海康威视：全球领先的安防设备制造商，提供视频监控、门禁、报警等产品和服务。</a:t>
            </a:r>
            <a:endParaRPr altLang="en-US" dirty="0" sz="13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56" name="对角圆角矩形 5"/>
          <p:cNvSpPr/>
          <p:nvPr>
            <p:custDataLst>
              <p:tags r:id="rId9"/>
            </p:custDataLst>
          </p:nvPr>
        </p:nvSpPr>
        <p:spPr>
          <a:xfrm>
            <a:off x="1422016" y="2601028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58" name="对角圆角矩形 6"/>
          <p:cNvSpPr/>
          <p:nvPr>
            <p:custDataLst>
              <p:tags r:id="rId10"/>
            </p:custDataLst>
          </p:nvPr>
        </p:nvSpPr>
        <p:spPr>
          <a:xfrm>
            <a:off x="1422016" y="2473464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60" name="直角三角形 7"/>
          <p:cNvSpPr/>
          <p:nvPr>
            <p:custDataLst>
              <p:tags r:id="rId11"/>
            </p:custDataLst>
          </p:nvPr>
        </p:nvSpPr>
        <p:spPr>
          <a:xfrm>
            <a:off x="1927828" y="2474099"/>
            <a:ext cx="76157" cy="12692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62" name="文本框 8"/>
          <p:cNvSpPr txBox="1"/>
          <p:nvPr>
            <p:custDataLst>
              <p:tags r:id="rId12"/>
            </p:custDataLst>
          </p:nvPr>
        </p:nvSpPr>
        <p:spPr>
          <a:xfrm>
            <a:off x="1960829" y="2610548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3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大华股份：国内领先的安防设备制造商，提供视频监控、智能门禁、硬盘录像机等产品。</a:t>
            </a:r>
            <a:endParaRPr altLang="en-US" dirty="0" sz="13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64" name="对角圆角矩形 9"/>
          <p:cNvSpPr/>
          <p:nvPr>
            <p:custDataLst>
              <p:tags r:id="rId13"/>
            </p:custDataLst>
          </p:nvPr>
        </p:nvSpPr>
        <p:spPr>
          <a:xfrm>
            <a:off x="1422016" y="4567157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66" name="对角圆角矩形 10"/>
          <p:cNvSpPr/>
          <p:nvPr>
            <p:custDataLst>
              <p:tags r:id="rId14"/>
            </p:custDataLst>
          </p:nvPr>
        </p:nvSpPr>
        <p:spPr>
          <a:xfrm>
            <a:off x="1422016" y="4439593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68" name="直角三角形 11"/>
          <p:cNvSpPr/>
          <p:nvPr>
            <p:custDataLst>
              <p:tags r:id="rId15"/>
            </p:custDataLst>
          </p:nvPr>
        </p:nvSpPr>
        <p:spPr>
          <a:xfrm>
            <a:off x="1927828" y="4440228"/>
            <a:ext cx="76157" cy="12692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70" name="文本框 12"/>
          <p:cNvSpPr txBox="1"/>
          <p:nvPr>
            <p:custDataLst>
              <p:tags r:id="rId16"/>
            </p:custDataLst>
          </p:nvPr>
        </p:nvSpPr>
        <p:spPr>
          <a:xfrm>
            <a:off x="1960829" y="4576677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3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安恒信息：专注于网络信息安全领域，提供安全监测、防御、审计和云安全等服务。</a:t>
            </a:r>
            <a:endParaRPr altLang="zh-CN" dirty="0" sz="13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72" name="对角圆角矩形 14"/>
          <p:cNvSpPr/>
          <p:nvPr>
            <p:custDataLst>
              <p:tags r:id="rId17"/>
            </p:custDataLst>
          </p:nvPr>
        </p:nvSpPr>
        <p:spPr>
          <a:xfrm>
            <a:off x="1422016" y="5550221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74" name="对角圆角矩形 18"/>
          <p:cNvSpPr/>
          <p:nvPr>
            <p:custDataLst>
              <p:tags r:id="rId18"/>
            </p:custDataLst>
          </p:nvPr>
        </p:nvSpPr>
        <p:spPr>
          <a:xfrm>
            <a:off x="1422016" y="5422658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76" name="直角三角形 19"/>
          <p:cNvSpPr/>
          <p:nvPr>
            <p:custDataLst>
              <p:tags r:id="rId19"/>
            </p:custDataLst>
          </p:nvPr>
        </p:nvSpPr>
        <p:spPr>
          <a:xfrm>
            <a:off x="1927828" y="5423293"/>
            <a:ext cx="76157" cy="126929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78" name="文本框 20"/>
          <p:cNvSpPr txBox="1"/>
          <p:nvPr>
            <p:custDataLst>
              <p:tags r:id="rId20"/>
            </p:custDataLst>
          </p:nvPr>
        </p:nvSpPr>
        <p:spPr>
          <a:xfrm>
            <a:off x="1960829" y="5559741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 fontScale="7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深信服：国内领先的云计算和网络安全解决方案提供商，提供安全云服务、网络安全、应用交付等产品和服务。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3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智能安防行业的主要企业产品与服务介绍</a:t>
            </a:r>
            <a:endParaRPr altLang="en-US" lang="zh-CN"/>
          </a:p>
        </p:txBody>
      </p:sp>
      <p:sp>
        <p:nvSpPr>
          <p:cNvPr id="105093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3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3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3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阿里智能安防：提供智能门锁、智能摄像头、智能家居等智能安防产品和服务，致力于打造智能生活场景。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4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4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4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4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百度智能安防：提供人脸识别、语音识别、图像识别等智能安防产品和服务，致力于打造智能安防生态圈。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4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5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5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5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腾讯智能安防：提供视频监控、门禁系统、报警系统等智能安防产品和服务，注重用户体验和智能化应用。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5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5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6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6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华为智能安防：提供视频监控、人脸识别、智能门禁等智能安防产品和服务，注重技术创新和品质保障。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智能安防行业的主要企业市场占有率分析</a:t>
            </a:r>
            <a:endParaRPr altLang="en-US" lang="zh-CN"/>
          </a:p>
        </p:txBody>
      </p:sp>
      <p:sp>
        <p:nvSpPr>
          <p:cNvPr id="105101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01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02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02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02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市场份额：海康威视占据最大市场份额，大华股份紧随其后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02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智能安防行业主要企业：海康威视、大华股份、宇视科技等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02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竞争格局：海康威视与大华股份形成双寡头格局，其他企业市场份额较小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03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发展趋势：随着人工智能技术的不断发展，智能安防行业将迎来更多创新与变革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8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80000" lnSpcReduction="2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51084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7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10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3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3"/>
</p:tagLst>
</file>

<file path=ppt/tags/tag11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3"/>
  <p:tag name="KSO_WM_TEMPLATE_THUMBS_INDEX" val="1、9"/>
</p:tagLst>
</file>

<file path=ppt/tags/tag11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3_1*f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3_1*b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1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20.xml><?xml version="1.0" encoding="utf-8"?>
<p:tagLst xmlns:p="http://schemas.openxmlformats.org/presentationml/2006/main">
  <p:tag name="KSO_WM_SLIDE_ID" val="custom20230303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3"/>
  <p:tag name="KSO_WM_SLIDE_LAYOUT" val="a_b_f"/>
  <p:tag name="KSO_WM_SLIDE_LAYOUT_CNT" val="1_1_1"/>
  <p:tag name="KSO_WM_TEMPLATE_THUMBS_INDEX" val="1、9"/>
  <p:tag name="KSO_WM_SLIDE_CONTENT_AREA" val="{&quot;left&quot;:&quot;81.45&quot;,&quot;top&quot;:&quot;106.8&quot;,&quot;width&quot;:&quot;739.1&quot;,&quot;height&quot;:&quot;290.25&quot;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3_6*b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2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6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1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3_6*l_h_i*1_1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1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2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3_6*l_h_i*1_2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2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3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3_6*l_h_i*1_3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3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4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3_6*l_h_i*1_4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4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5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303_6*l_h_i*1_5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5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6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303_6*l_h_i*1_6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6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SLIDE_ID" val="custom20230303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303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4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4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4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7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90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39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98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45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3_9*f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9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404.xml><?xml version="1.0" encoding="utf-8"?>
<p:tagLst xmlns:p="http://schemas.openxmlformats.org/presentationml/2006/main">
  <p:tag name="KSO_WM_SLIDE_ID" val="custom2023030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3"/>
  <p:tag name="KSO_WM_SLIDE_LAYOUT" val="a_f"/>
  <p:tag name="KSO_WM_SLIDE_LAYOUT_CNT" val="1_1"/>
  <p:tag name="KSO_WM_SLIDE_TYPE" val="endPage"/>
  <p:tag name="KSO_WM_SLIDE_SUBTYPE" val="pureTxt"/>
  <p:tag name="KSO_WM_SLIDE_CONTENT_AREA" val="{&quot;left&quot;:&quot;81.45&quot;,&quot;top&quot;:&quot;106.8&quot;,&quot;width&quot;:&quot;739.1&quot;,&quot;height&quot;:&quot;290.2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86">
      <a:dk1>
        <a:srgbClr val="000000"/>
      </a:dk1>
      <a:lt1>
        <a:srgbClr val="FFFFFF"/>
      </a:lt1>
      <a:dk2>
        <a:srgbClr val="003E29"/>
      </a:dk2>
      <a:lt2>
        <a:srgbClr val="E6E6E6"/>
      </a:lt2>
      <a:accent1>
        <a:srgbClr val="1FFFB5"/>
      </a:accent1>
      <a:accent2>
        <a:srgbClr val="2EE8C3"/>
      </a:accent2>
      <a:accent3>
        <a:srgbClr val="3DD2D1"/>
      </a:accent3>
      <a:accent4>
        <a:srgbClr val="4BBBE0"/>
      </a:accent4>
      <a:accent5>
        <a:srgbClr val="5AA5EE"/>
      </a:accent5>
      <a:accent6>
        <a:srgbClr val="698EFC"/>
      </a:accent6>
      <a:hlink>
        <a:srgbClr val="4472C4"/>
      </a:hlink>
      <a:folHlink>
        <a:srgbClr val="EEEEEE"/>
      </a:folHlink>
    </a:clrScheme>
    <a:fontScheme name="稻壳儿-黑体常规8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2023-12-17T02:40:55Z</dcterms:created>
  <dcterms:modified xsi:type="dcterms:W3CDTF">2023-12-17T02:40:55Z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8756d9c27b8943709ad0bb0a318869c4_21</vt:lpwstr>
  </property>
</Properties>
</file>