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00.xml" ContentType="application/vnd.openxmlformats-officedocument.presentationml.tags+xml"/>
  <Override PartName="/ppt/tags/tag1001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ags/tag992.xml" ContentType="application/vnd.openxmlformats-officedocument.presentationml.tags+xml"/>
  <Override PartName="/ppt/tags/tag993.xml" ContentType="application/vnd.openxmlformats-officedocument.presentationml.tags+xml"/>
  <Override PartName="/ppt/tags/tag994.xml" ContentType="application/vnd.openxmlformats-officedocument.presentationml.tags+xml"/>
  <Override PartName="/ppt/tags/tag995.xml" ContentType="application/vnd.openxmlformats-officedocument.presentationml.tags+xml"/>
  <Override PartName="/ppt/tags/tag996.xml" ContentType="application/vnd.openxmlformats-officedocument.presentationml.tags+xml"/>
  <Override PartName="/ppt/tags/tag997.xml" ContentType="application/vnd.openxmlformats-officedocument.presentationml.tags+xml"/>
  <Override PartName="/ppt/tags/tag998.xml" ContentType="application/vnd.openxmlformats-officedocument.presentationml.tags+xml"/>
  <Override PartName="/ppt/tags/tag9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2960" r:id="rId1"/>
    <p:sldMasterId id="2147502997" r:id="rId2"/>
  </p:sldMasterIdLst>
  <p:notesMasterIdLst>
    <p:notesMasterId r:id="rId3"/>
  </p:notesMasterIdLst>
  <p:sldIdLst>
    <p:sldId id="9640" r:id="rId4"/>
    <p:sldId id="9645" r:id="rId5"/>
    <p:sldId id="9649" r:id="rId6"/>
    <p:sldId id="9652" r:id="rId7"/>
    <p:sldId id="9658" r:id="rId9"/>
    <p:sldId id="9661" r:id="rId10"/>
    <p:sldId id="9664" r:id="rId11"/>
    <p:sldId id="9667" r:id="rId12"/>
    <p:sldId id="9673" r:id="rId14"/>
    <p:sldId id="9676" r:id="rId15"/>
    <p:sldId id="9679" r:id="rId16"/>
    <p:sldId id="9682" r:id="rId17"/>
    <p:sldId id="9688" r:id="rId19"/>
    <p:sldId id="9691" r:id="rId20"/>
    <p:sldId id="9694" r:id="rId21"/>
    <p:sldId id="9697" r:id="rId22"/>
    <p:sldId id="9700" r:id="rId23"/>
    <p:sldId id="9706" r:id="rId25"/>
    <p:sldId id="9709" r:id="rId26"/>
    <p:sldId id="9712" r:id="rId27"/>
    <p:sldId id="9715" r:id="rId28"/>
    <p:sldId id="9718" r:id="rId29"/>
    <p:sldId id="9724" r:id="rId31"/>
    <p:sldId id="9727" r:id="rId32"/>
    <p:sldId id="9730" r:id="rId33"/>
    <p:sldId id="9733" r:id="rId34"/>
    <p:sldId id="9736" r:id="rId35"/>
    <p:sldId id="9742" r:id="rId37"/>
    <p:sldId id="9745" r:id="rId38"/>
    <p:sldId id="9748" r:id="rId39"/>
    <p:sldId id="9751" r:id="rId4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tableStyles" Target="tableStyles.xml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image" Target="../media/image1.png"/><Relationship Id="rId87" Type="http://schemas.openxmlformats.org/officeDocument/2006/relationships/tags" Target="../tags/tag86.xml"/><Relationship Id="rId88" Type="http://schemas.openxmlformats.org/officeDocument/2006/relationships/tags" Target="../tags/tag87.xml"/><Relationship Id="rId89" Type="http://schemas.openxmlformats.org/officeDocument/2006/relationships/tags" Target="../tags/tag88.xml"/><Relationship Id="rId90" Type="http://schemas.openxmlformats.org/officeDocument/2006/relationships/tags" Target="../tags/tag89.xml"/><Relationship Id="rId91" Type="http://schemas.openxmlformats.org/officeDocument/2006/relationships/tags" Target="../tags/tag90.xml"/><Relationship Id="rId92" Type="http://schemas.openxmlformats.org/officeDocument/2006/relationships/tags" Target="../tags/tag91.xml"/><Relationship Id="rId9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tags" Target="../tags/tag114.xml"/><Relationship Id="rId24" Type="http://schemas.openxmlformats.org/officeDocument/2006/relationships/tags" Target="../tags/tag115.xml"/><Relationship Id="rId25" Type="http://schemas.openxmlformats.org/officeDocument/2006/relationships/tags" Target="../tags/tag116.xml"/><Relationship Id="rId26" Type="http://schemas.openxmlformats.org/officeDocument/2006/relationships/tags" Target="../tags/tag117.xml"/><Relationship Id="rId27" Type="http://schemas.openxmlformats.org/officeDocument/2006/relationships/tags" Target="../tags/tag118.xml"/><Relationship Id="rId28" Type="http://schemas.openxmlformats.org/officeDocument/2006/relationships/tags" Target="../tags/tag119.xml"/><Relationship Id="rId29" Type="http://schemas.openxmlformats.org/officeDocument/2006/relationships/tags" Target="../tags/tag120.xml"/><Relationship Id="rId30" Type="http://schemas.openxmlformats.org/officeDocument/2006/relationships/tags" Target="../tags/tag121.xml"/><Relationship Id="rId31" Type="http://schemas.openxmlformats.org/officeDocument/2006/relationships/tags" Target="../tags/tag122.xml"/><Relationship Id="rId32" Type="http://schemas.openxmlformats.org/officeDocument/2006/relationships/tags" Target="../tags/tag123.xml"/><Relationship Id="rId33" Type="http://schemas.openxmlformats.org/officeDocument/2006/relationships/tags" Target="../tags/tag124.xml"/><Relationship Id="rId34" Type="http://schemas.openxmlformats.org/officeDocument/2006/relationships/tags" Target="../tags/tag125.xml"/><Relationship Id="rId35" Type="http://schemas.openxmlformats.org/officeDocument/2006/relationships/tags" Target="../tags/tag126.xml"/><Relationship Id="rId36" Type="http://schemas.openxmlformats.org/officeDocument/2006/relationships/tags" Target="../tags/tag127.xml"/><Relationship Id="rId37" Type="http://schemas.openxmlformats.org/officeDocument/2006/relationships/tags" Target="../tags/tag128.xml"/><Relationship Id="rId38" Type="http://schemas.openxmlformats.org/officeDocument/2006/relationships/tags" Target="../tags/tag129.xml"/><Relationship Id="rId39" Type="http://schemas.openxmlformats.org/officeDocument/2006/relationships/tags" Target="../tags/tag130.xml"/><Relationship Id="rId40" Type="http://schemas.openxmlformats.org/officeDocument/2006/relationships/tags" Target="../tags/tag131.xml"/><Relationship Id="rId41" Type="http://schemas.openxmlformats.org/officeDocument/2006/relationships/tags" Target="../tags/tag132.xml"/><Relationship Id="rId42" Type="http://schemas.openxmlformats.org/officeDocument/2006/relationships/tags" Target="../tags/tag133.xml"/><Relationship Id="rId43" Type="http://schemas.openxmlformats.org/officeDocument/2006/relationships/tags" Target="../tags/tag134.xml"/><Relationship Id="rId44" Type="http://schemas.openxmlformats.org/officeDocument/2006/relationships/tags" Target="../tags/tag135.xml"/><Relationship Id="rId45" Type="http://schemas.openxmlformats.org/officeDocument/2006/relationships/tags" Target="../tags/tag136.xml"/><Relationship Id="rId46" Type="http://schemas.openxmlformats.org/officeDocument/2006/relationships/tags" Target="../tags/tag137.xml"/><Relationship Id="rId47" Type="http://schemas.openxmlformats.org/officeDocument/2006/relationships/tags" Target="../tags/tag138.xml"/><Relationship Id="rId4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image" Target="../media/image1.png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tags" Target="../tags/tag167.xml"/><Relationship Id="rId31" Type="http://schemas.openxmlformats.org/officeDocument/2006/relationships/tags" Target="../tags/tag168.xml"/><Relationship Id="rId32" Type="http://schemas.openxmlformats.org/officeDocument/2006/relationships/tags" Target="../tags/tag169.xml"/><Relationship Id="rId33" Type="http://schemas.openxmlformats.org/officeDocument/2006/relationships/tags" Target="../tags/tag170.xml"/><Relationship Id="rId34" Type="http://schemas.openxmlformats.org/officeDocument/2006/relationships/tags" Target="../tags/tag171.xml"/><Relationship Id="rId35" Type="http://schemas.openxmlformats.org/officeDocument/2006/relationships/tags" Target="../tags/tag172.xml"/><Relationship Id="rId36" Type="http://schemas.openxmlformats.org/officeDocument/2006/relationships/tags" Target="../tags/tag173.xml"/><Relationship Id="rId37" Type="http://schemas.openxmlformats.org/officeDocument/2006/relationships/tags" Target="../tags/tag174.xml"/><Relationship Id="rId38" Type="http://schemas.openxmlformats.org/officeDocument/2006/relationships/tags" Target="../tags/tag175.xml"/><Relationship Id="rId39" Type="http://schemas.openxmlformats.org/officeDocument/2006/relationships/tags" Target="../tags/tag176.xml"/><Relationship Id="rId40" Type="http://schemas.openxmlformats.org/officeDocument/2006/relationships/tags" Target="../tags/tag177.xml"/><Relationship Id="rId41" Type="http://schemas.openxmlformats.org/officeDocument/2006/relationships/tags" Target="../tags/tag178.xml"/><Relationship Id="rId42" Type="http://schemas.openxmlformats.org/officeDocument/2006/relationships/tags" Target="../tags/tag179.xml"/><Relationship Id="rId43" Type="http://schemas.openxmlformats.org/officeDocument/2006/relationships/tags" Target="../tags/tag180.xml"/><Relationship Id="rId44" Type="http://schemas.openxmlformats.org/officeDocument/2006/relationships/tags" Target="../tags/tag181.xml"/><Relationship Id="rId45" Type="http://schemas.openxmlformats.org/officeDocument/2006/relationships/tags" Target="../tags/tag182.xml"/><Relationship Id="rId46" Type="http://schemas.openxmlformats.org/officeDocument/2006/relationships/tags" Target="../tags/tag183.xml"/><Relationship Id="rId47" Type="http://schemas.openxmlformats.org/officeDocument/2006/relationships/tags" Target="../tags/tag184.xml"/><Relationship Id="rId48" Type="http://schemas.openxmlformats.org/officeDocument/2006/relationships/tags" Target="../tags/tag185.xml"/><Relationship Id="rId4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image" Target="../media/image1.png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tags" Target="../tags/tag214.xml"/><Relationship Id="rId31" Type="http://schemas.openxmlformats.org/officeDocument/2006/relationships/tags" Target="../tags/tag215.xml"/><Relationship Id="rId32" Type="http://schemas.openxmlformats.org/officeDocument/2006/relationships/tags" Target="../tags/tag216.xml"/><Relationship Id="rId33" Type="http://schemas.openxmlformats.org/officeDocument/2006/relationships/tags" Target="../tags/tag217.xml"/><Relationship Id="rId34" Type="http://schemas.openxmlformats.org/officeDocument/2006/relationships/tags" Target="../tags/tag218.xml"/><Relationship Id="rId35" Type="http://schemas.openxmlformats.org/officeDocument/2006/relationships/tags" Target="../tags/tag219.xml"/><Relationship Id="rId36" Type="http://schemas.openxmlformats.org/officeDocument/2006/relationships/tags" Target="../tags/tag220.xml"/><Relationship Id="rId37" Type="http://schemas.openxmlformats.org/officeDocument/2006/relationships/tags" Target="../tags/tag221.xml"/><Relationship Id="rId38" Type="http://schemas.openxmlformats.org/officeDocument/2006/relationships/tags" Target="../tags/tag222.xml"/><Relationship Id="rId39" Type="http://schemas.openxmlformats.org/officeDocument/2006/relationships/tags" Target="../tags/tag223.xml"/><Relationship Id="rId40" Type="http://schemas.openxmlformats.org/officeDocument/2006/relationships/tags" Target="../tags/tag224.xml"/><Relationship Id="rId41" Type="http://schemas.openxmlformats.org/officeDocument/2006/relationships/tags" Target="../tags/tag225.xml"/><Relationship Id="rId42" Type="http://schemas.openxmlformats.org/officeDocument/2006/relationships/tags" Target="../tags/tag226.xml"/><Relationship Id="rId43" Type="http://schemas.openxmlformats.org/officeDocument/2006/relationships/tags" Target="../tags/tag227.xml"/><Relationship Id="rId44" Type="http://schemas.openxmlformats.org/officeDocument/2006/relationships/tags" Target="../tags/tag228.xml"/><Relationship Id="rId45" Type="http://schemas.openxmlformats.org/officeDocument/2006/relationships/tags" Target="../tags/tag229.xml"/><Relationship Id="rId46" Type="http://schemas.openxmlformats.org/officeDocument/2006/relationships/tags" Target="../tags/tag230.xml"/><Relationship Id="rId47" Type="http://schemas.openxmlformats.org/officeDocument/2006/relationships/tags" Target="../tags/tag231.xml"/><Relationship Id="rId48" Type="http://schemas.openxmlformats.org/officeDocument/2006/relationships/tags" Target="../tags/tag232.xml"/><Relationship Id="rId49" Type="http://schemas.openxmlformats.org/officeDocument/2006/relationships/tags" Target="../tags/tag233.xml"/><Relationship Id="rId50" Type="http://schemas.openxmlformats.org/officeDocument/2006/relationships/tags" Target="../tags/tag234.xml"/><Relationship Id="rId51" Type="http://schemas.openxmlformats.org/officeDocument/2006/relationships/tags" Target="../tags/tag235.xml"/><Relationship Id="rId52" Type="http://schemas.openxmlformats.org/officeDocument/2006/relationships/tags" Target="../tags/tag236.xml"/><Relationship Id="rId53" Type="http://schemas.openxmlformats.org/officeDocument/2006/relationships/tags" Target="../tags/tag237.xml"/><Relationship Id="rId54" Type="http://schemas.openxmlformats.org/officeDocument/2006/relationships/tags" Target="../tags/tag238.xml"/><Relationship Id="rId55" Type="http://schemas.openxmlformats.org/officeDocument/2006/relationships/tags" Target="../tags/tag239.xml"/><Relationship Id="rId56" Type="http://schemas.openxmlformats.org/officeDocument/2006/relationships/tags" Target="../tags/tag240.xml"/><Relationship Id="rId57" Type="http://schemas.openxmlformats.org/officeDocument/2006/relationships/tags" Target="../tags/tag241.xml"/><Relationship Id="rId58" Type="http://schemas.openxmlformats.org/officeDocument/2006/relationships/tags" Target="../tags/tag242.xml"/><Relationship Id="rId59" Type="http://schemas.openxmlformats.org/officeDocument/2006/relationships/tags" Target="../tags/tag243.xml"/><Relationship Id="rId60" Type="http://schemas.openxmlformats.org/officeDocument/2006/relationships/tags" Target="../tags/tag244.xml"/><Relationship Id="rId61" Type="http://schemas.openxmlformats.org/officeDocument/2006/relationships/tags" Target="../tags/tag245.xml"/><Relationship Id="rId62" Type="http://schemas.openxmlformats.org/officeDocument/2006/relationships/tags" Target="../tags/tag246.xml"/><Relationship Id="rId63" Type="http://schemas.openxmlformats.org/officeDocument/2006/relationships/tags" Target="../tags/tag247.xml"/><Relationship Id="rId64" Type="http://schemas.openxmlformats.org/officeDocument/2006/relationships/tags" Target="../tags/tag248.xml"/><Relationship Id="rId65" Type="http://schemas.openxmlformats.org/officeDocument/2006/relationships/tags" Target="../tags/tag249.xml"/><Relationship Id="rId66" Type="http://schemas.openxmlformats.org/officeDocument/2006/relationships/tags" Target="../tags/tag250.xml"/><Relationship Id="rId67" Type="http://schemas.openxmlformats.org/officeDocument/2006/relationships/tags" Target="../tags/tag251.xml"/><Relationship Id="rId68" Type="http://schemas.openxmlformats.org/officeDocument/2006/relationships/tags" Target="../tags/tag252.xml"/><Relationship Id="rId69" Type="http://schemas.openxmlformats.org/officeDocument/2006/relationships/tags" Target="../tags/tag253.xml"/><Relationship Id="rId70" Type="http://schemas.openxmlformats.org/officeDocument/2006/relationships/tags" Target="../tags/tag254.xml"/><Relationship Id="rId71" Type="http://schemas.openxmlformats.org/officeDocument/2006/relationships/tags" Target="../tags/tag255.xml"/><Relationship Id="rId72" Type="http://schemas.openxmlformats.org/officeDocument/2006/relationships/tags" Target="../tags/tag256.xml"/><Relationship Id="rId73" Type="http://schemas.openxmlformats.org/officeDocument/2006/relationships/tags" Target="../tags/tag257.xml"/><Relationship Id="rId74" Type="http://schemas.openxmlformats.org/officeDocument/2006/relationships/tags" Target="../tags/tag258.xml"/><Relationship Id="rId75" Type="http://schemas.openxmlformats.org/officeDocument/2006/relationships/tags" Target="../tags/tag259.xml"/><Relationship Id="rId76" Type="http://schemas.openxmlformats.org/officeDocument/2006/relationships/tags" Target="../tags/tag260.xml"/><Relationship Id="rId77" Type="http://schemas.openxmlformats.org/officeDocument/2006/relationships/tags" Target="../tags/tag261.xml"/><Relationship Id="rId78" Type="http://schemas.openxmlformats.org/officeDocument/2006/relationships/tags" Target="../tags/tag262.xml"/><Relationship Id="rId79" Type="http://schemas.openxmlformats.org/officeDocument/2006/relationships/tags" Target="../tags/tag263.xml"/><Relationship Id="rId80" Type="http://schemas.openxmlformats.org/officeDocument/2006/relationships/tags" Target="../tags/tag264.xml"/><Relationship Id="rId81" Type="http://schemas.openxmlformats.org/officeDocument/2006/relationships/tags" Target="../tags/tag265.xml"/><Relationship Id="rId82" Type="http://schemas.openxmlformats.org/officeDocument/2006/relationships/tags" Target="../tags/tag266.xml"/><Relationship Id="rId83" Type="http://schemas.openxmlformats.org/officeDocument/2006/relationships/tags" Target="../tags/tag267.xml"/><Relationship Id="rId84" Type="http://schemas.openxmlformats.org/officeDocument/2006/relationships/tags" Target="../tags/tag268.xml"/><Relationship Id="rId85" Type="http://schemas.openxmlformats.org/officeDocument/2006/relationships/tags" Target="../tags/tag269.xml"/><Relationship Id="rId86" Type="http://schemas.openxmlformats.org/officeDocument/2006/relationships/tags" Target="../tags/tag270.xml"/><Relationship Id="rId87" Type="http://schemas.openxmlformats.org/officeDocument/2006/relationships/tags" Target="../tags/tag271.xml"/><Relationship Id="rId88" Type="http://schemas.openxmlformats.org/officeDocument/2006/relationships/tags" Target="../tags/tag272.xml"/><Relationship Id="rId89" Type="http://schemas.openxmlformats.org/officeDocument/2006/relationships/tags" Target="../tags/tag273.xml"/><Relationship Id="rId90" Type="http://schemas.openxmlformats.org/officeDocument/2006/relationships/tags" Target="../tags/tag274.xml"/><Relationship Id="rId91" Type="http://schemas.openxmlformats.org/officeDocument/2006/relationships/tags" Target="../tags/tag275.xml"/><Relationship Id="rId92" Type="http://schemas.openxmlformats.org/officeDocument/2006/relationships/tags" Target="../tags/tag276.xml"/><Relationship Id="rId9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tags" Target="../tags/tag317.xml"/><Relationship Id="rId42" Type="http://schemas.openxmlformats.org/officeDocument/2006/relationships/tags" Target="../tags/tag318.xml"/><Relationship Id="rId43" Type="http://schemas.openxmlformats.org/officeDocument/2006/relationships/tags" Target="../tags/tag319.xml"/><Relationship Id="rId44" Type="http://schemas.openxmlformats.org/officeDocument/2006/relationships/tags" Target="../tags/tag320.xml"/><Relationship Id="rId45" Type="http://schemas.openxmlformats.org/officeDocument/2006/relationships/tags" Target="../tags/tag321.xml"/><Relationship Id="rId46" Type="http://schemas.openxmlformats.org/officeDocument/2006/relationships/tags" Target="../tags/tag322.xml"/><Relationship Id="rId47" Type="http://schemas.openxmlformats.org/officeDocument/2006/relationships/tags" Target="../tags/tag323.xml"/><Relationship Id="rId48" Type="http://schemas.openxmlformats.org/officeDocument/2006/relationships/tags" Target="../tags/tag324.xml"/><Relationship Id="rId4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tags" Target="../tags/tag354.xml"/><Relationship Id="rId31" Type="http://schemas.openxmlformats.org/officeDocument/2006/relationships/tags" Target="../tags/tag355.xml"/><Relationship Id="rId32" Type="http://schemas.openxmlformats.org/officeDocument/2006/relationships/tags" Target="../tags/tag356.xml"/><Relationship Id="rId33" Type="http://schemas.openxmlformats.org/officeDocument/2006/relationships/tags" Target="../tags/tag357.xml"/><Relationship Id="rId34" Type="http://schemas.openxmlformats.org/officeDocument/2006/relationships/tags" Target="../tags/tag358.xml"/><Relationship Id="rId35" Type="http://schemas.openxmlformats.org/officeDocument/2006/relationships/tags" Target="../tags/tag359.xml"/><Relationship Id="rId36" Type="http://schemas.openxmlformats.org/officeDocument/2006/relationships/tags" Target="../tags/tag360.xml"/><Relationship Id="rId37" Type="http://schemas.openxmlformats.org/officeDocument/2006/relationships/tags" Target="../tags/tag361.xml"/><Relationship Id="rId38" Type="http://schemas.openxmlformats.org/officeDocument/2006/relationships/tags" Target="../tags/tag362.xml"/><Relationship Id="rId39" Type="http://schemas.openxmlformats.org/officeDocument/2006/relationships/tags" Target="../tags/tag363.xml"/><Relationship Id="rId40" Type="http://schemas.openxmlformats.org/officeDocument/2006/relationships/tags" Target="../tags/tag364.xml"/><Relationship Id="rId41" Type="http://schemas.openxmlformats.org/officeDocument/2006/relationships/tags" Target="../tags/tag365.xml"/><Relationship Id="rId42" Type="http://schemas.openxmlformats.org/officeDocument/2006/relationships/tags" Target="../tags/tag366.xml"/><Relationship Id="rId43" Type="http://schemas.openxmlformats.org/officeDocument/2006/relationships/tags" Target="../tags/tag367.xml"/><Relationship Id="rId44" Type="http://schemas.openxmlformats.org/officeDocument/2006/relationships/tags" Target="../tags/tag368.xml"/><Relationship Id="rId45" Type="http://schemas.openxmlformats.org/officeDocument/2006/relationships/tags" Target="../tags/tag369.xml"/><Relationship Id="rId46" Type="http://schemas.openxmlformats.org/officeDocument/2006/relationships/tags" Target="../tags/tag370.xml"/><Relationship Id="rId47" Type="http://schemas.openxmlformats.org/officeDocument/2006/relationships/tags" Target="../tags/tag371.xml"/><Relationship Id="rId48" Type="http://schemas.openxmlformats.org/officeDocument/2006/relationships/tags" Target="../tags/tag372.xml"/><Relationship Id="rId49" Type="http://schemas.openxmlformats.org/officeDocument/2006/relationships/tags" Target="../tags/tag373.xml"/><Relationship Id="rId50" Type="http://schemas.openxmlformats.org/officeDocument/2006/relationships/tags" Target="../tags/tag374.xml"/><Relationship Id="rId5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tags" Target="../tags/tag404.xml"/><Relationship Id="rId31" Type="http://schemas.openxmlformats.org/officeDocument/2006/relationships/tags" Target="../tags/tag405.xml"/><Relationship Id="rId32" Type="http://schemas.openxmlformats.org/officeDocument/2006/relationships/tags" Target="../tags/tag406.xml"/><Relationship Id="rId33" Type="http://schemas.openxmlformats.org/officeDocument/2006/relationships/tags" Target="../tags/tag407.xml"/><Relationship Id="rId34" Type="http://schemas.openxmlformats.org/officeDocument/2006/relationships/tags" Target="../tags/tag408.xml"/><Relationship Id="rId35" Type="http://schemas.openxmlformats.org/officeDocument/2006/relationships/tags" Target="../tags/tag409.xml"/><Relationship Id="rId36" Type="http://schemas.openxmlformats.org/officeDocument/2006/relationships/tags" Target="../tags/tag410.xml"/><Relationship Id="rId37" Type="http://schemas.openxmlformats.org/officeDocument/2006/relationships/tags" Target="../tags/tag411.xml"/><Relationship Id="rId38" Type="http://schemas.openxmlformats.org/officeDocument/2006/relationships/tags" Target="../tags/tag412.xml"/><Relationship Id="rId39" Type="http://schemas.openxmlformats.org/officeDocument/2006/relationships/tags" Target="../tags/tag413.xml"/><Relationship Id="rId40" Type="http://schemas.openxmlformats.org/officeDocument/2006/relationships/tags" Target="../tags/tag414.xml"/><Relationship Id="rId41" Type="http://schemas.openxmlformats.org/officeDocument/2006/relationships/tags" Target="../tags/tag415.xml"/><Relationship Id="rId42" Type="http://schemas.openxmlformats.org/officeDocument/2006/relationships/tags" Target="../tags/tag416.xml"/><Relationship Id="rId43" Type="http://schemas.openxmlformats.org/officeDocument/2006/relationships/tags" Target="../tags/tag417.xml"/><Relationship Id="rId44" Type="http://schemas.openxmlformats.org/officeDocument/2006/relationships/tags" Target="../tags/tag418.xml"/><Relationship Id="rId45" Type="http://schemas.openxmlformats.org/officeDocument/2006/relationships/tags" Target="../tags/tag419.xml"/><Relationship Id="rId46" Type="http://schemas.openxmlformats.org/officeDocument/2006/relationships/tags" Target="../tags/tag420.xml"/><Relationship Id="rId4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tags" Target="../tags/tag437.xml"/><Relationship Id="rId18" Type="http://schemas.openxmlformats.org/officeDocument/2006/relationships/tags" Target="../tags/tag438.xml"/><Relationship Id="rId19" Type="http://schemas.openxmlformats.org/officeDocument/2006/relationships/tags" Target="../tags/tag439.xml"/><Relationship Id="rId20" Type="http://schemas.openxmlformats.org/officeDocument/2006/relationships/tags" Target="../tags/tag440.xml"/><Relationship Id="rId21" Type="http://schemas.openxmlformats.org/officeDocument/2006/relationships/tags" Target="../tags/tag441.xml"/><Relationship Id="rId22" Type="http://schemas.openxmlformats.org/officeDocument/2006/relationships/tags" Target="../tags/tag442.xml"/><Relationship Id="rId23" Type="http://schemas.openxmlformats.org/officeDocument/2006/relationships/tags" Target="../tags/tag443.xml"/><Relationship Id="rId24" Type="http://schemas.openxmlformats.org/officeDocument/2006/relationships/tags" Target="../tags/tag444.xml"/><Relationship Id="rId25" Type="http://schemas.openxmlformats.org/officeDocument/2006/relationships/tags" Target="../tags/tag445.xml"/><Relationship Id="rId26" Type="http://schemas.openxmlformats.org/officeDocument/2006/relationships/tags" Target="../tags/tag446.xml"/><Relationship Id="rId27" Type="http://schemas.openxmlformats.org/officeDocument/2006/relationships/tags" Target="../tags/tag447.xml"/><Relationship Id="rId28" Type="http://schemas.openxmlformats.org/officeDocument/2006/relationships/tags" Target="../tags/tag448.xml"/><Relationship Id="rId29" Type="http://schemas.openxmlformats.org/officeDocument/2006/relationships/tags" Target="../tags/tag449.xml"/><Relationship Id="rId30" Type="http://schemas.openxmlformats.org/officeDocument/2006/relationships/tags" Target="../tags/tag450.xml"/><Relationship Id="rId31" Type="http://schemas.openxmlformats.org/officeDocument/2006/relationships/tags" Target="../tags/tag451.xml"/><Relationship Id="rId32" Type="http://schemas.openxmlformats.org/officeDocument/2006/relationships/tags" Target="../tags/tag452.xml"/><Relationship Id="rId33" Type="http://schemas.openxmlformats.org/officeDocument/2006/relationships/tags" Target="../tags/tag453.xml"/><Relationship Id="rId34" Type="http://schemas.openxmlformats.org/officeDocument/2006/relationships/tags" Target="../tags/tag454.xml"/><Relationship Id="rId35" Type="http://schemas.openxmlformats.org/officeDocument/2006/relationships/tags" Target="../tags/tag455.xml"/><Relationship Id="rId36" Type="http://schemas.openxmlformats.org/officeDocument/2006/relationships/tags" Target="../tags/tag456.xml"/><Relationship Id="rId37" Type="http://schemas.openxmlformats.org/officeDocument/2006/relationships/tags" Target="../tags/tag457.xml"/><Relationship Id="rId38" Type="http://schemas.openxmlformats.org/officeDocument/2006/relationships/tags" Target="../tags/tag458.xml"/><Relationship Id="rId39" Type="http://schemas.openxmlformats.org/officeDocument/2006/relationships/tags" Target="../tags/tag459.xml"/><Relationship Id="rId40" Type="http://schemas.openxmlformats.org/officeDocument/2006/relationships/tags" Target="../tags/tag460.xml"/><Relationship Id="rId41" Type="http://schemas.openxmlformats.org/officeDocument/2006/relationships/tags" Target="../tags/tag461.xml"/><Relationship Id="rId42" Type="http://schemas.openxmlformats.org/officeDocument/2006/relationships/tags" Target="../tags/tag462.xml"/><Relationship Id="rId43" Type="http://schemas.openxmlformats.org/officeDocument/2006/relationships/tags" Target="../tags/tag463.xml"/><Relationship Id="rId44" Type="http://schemas.openxmlformats.org/officeDocument/2006/relationships/tags" Target="../tags/tag464.xml"/><Relationship Id="rId45" Type="http://schemas.openxmlformats.org/officeDocument/2006/relationships/tags" Target="../tags/tag465.xml"/><Relationship Id="rId4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tags" Target="../tags/tag495.xml"/><Relationship Id="rId31" Type="http://schemas.openxmlformats.org/officeDocument/2006/relationships/tags" Target="../tags/tag496.xml"/><Relationship Id="rId32" Type="http://schemas.openxmlformats.org/officeDocument/2006/relationships/tags" Target="../tags/tag497.xml"/><Relationship Id="rId33" Type="http://schemas.openxmlformats.org/officeDocument/2006/relationships/tags" Target="../tags/tag498.xml"/><Relationship Id="rId34" Type="http://schemas.openxmlformats.org/officeDocument/2006/relationships/tags" Target="../tags/tag499.xml"/><Relationship Id="rId35" Type="http://schemas.openxmlformats.org/officeDocument/2006/relationships/tags" Target="../tags/tag500.xml"/><Relationship Id="rId36" Type="http://schemas.openxmlformats.org/officeDocument/2006/relationships/tags" Target="../tags/tag501.xml"/><Relationship Id="rId37" Type="http://schemas.openxmlformats.org/officeDocument/2006/relationships/tags" Target="../tags/tag502.xml"/><Relationship Id="rId38" Type="http://schemas.openxmlformats.org/officeDocument/2006/relationships/tags" Target="../tags/tag503.xml"/><Relationship Id="rId39" Type="http://schemas.openxmlformats.org/officeDocument/2006/relationships/tags" Target="../tags/tag504.xml"/><Relationship Id="rId40" Type="http://schemas.openxmlformats.org/officeDocument/2006/relationships/tags" Target="../tags/tag505.xml"/><Relationship Id="rId41" Type="http://schemas.openxmlformats.org/officeDocument/2006/relationships/tags" Target="../tags/tag506.xml"/><Relationship Id="rId42" Type="http://schemas.openxmlformats.org/officeDocument/2006/relationships/tags" Target="../tags/tag507.xml"/><Relationship Id="rId43" Type="http://schemas.openxmlformats.org/officeDocument/2006/relationships/tags" Target="../tags/tag508.xml"/><Relationship Id="rId44" Type="http://schemas.openxmlformats.org/officeDocument/2006/relationships/tags" Target="../tags/tag509.xml"/><Relationship Id="rId45" Type="http://schemas.openxmlformats.org/officeDocument/2006/relationships/tags" Target="../tags/tag510.xml"/><Relationship Id="rId46" Type="http://schemas.openxmlformats.org/officeDocument/2006/relationships/tags" Target="../tags/tag511.xml"/><Relationship Id="rId4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tags" Target="../tags/tag515.xml"/><Relationship Id="rId5" Type="http://schemas.openxmlformats.org/officeDocument/2006/relationships/tags" Target="../tags/tag516.xml"/><Relationship Id="rId6" Type="http://schemas.openxmlformats.org/officeDocument/2006/relationships/tags" Target="../tags/tag517.xml"/><Relationship Id="rId7" Type="http://schemas.openxmlformats.org/officeDocument/2006/relationships/tags" Target="../tags/tag518.xml"/><Relationship Id="rId8" Type="http://schemas.openxmlformats.org/officeDocument/2006/relationships/tags" Target="../tags/tag519.xml"/><Relationship Id="rId9" Type="http://schemas.openxmlformats.org/officeDocument/2006/relationships/tags" Target="../tags/tag520.xml"/><Relationship Id="rId10" Type="http://schemas.openxmlformats.org/officeDocument/2006/relationships/tags" Target="../tags/tag521.xml"/><Relationship Id="rId11" Type="http://schemas.openxmlformats.org/officeDocument/2006/relationships/tags" Target="../tags/tag522.xml"/><Relationship Id="rId12" Type="http://schemas.openxmlformats.org/officeDocument/2006/relationships/tags" Target="../tags/tag523.xml"/><Relationship Id="rId13" Type="http://schemas.openxmlformats.org/officeDocument/2006/relationships/tags" Target="../tags/tag524.xml"/><Relationship Id="rId14" Type="http://schemas.openxmlformats.org/officeDocument/2006/relationships/tags" Target="../tags/tag525.xml"/><Relationship Id="rId15" Type="http://schemas.openxmlformats.org/officeDocument/2006/relationships/tags" Target="../tags/tag526.xml"/><Relationship Id="rId16" Type="http://schemas.openxmlformats.org/officeDocument/2006/relationships/tags" Target="../tags/tag527.xml"/><Relationship Id="rId17" Type="http://schemas.openxmlformats.org/officeDocument/2006/relationships/tags" Target="../tags/tag528.xml"/><Relationship Id="rId18" Type="http://schemas.openxmlformats.org/officeDocument/2006/relationships/tags" Target="../tags/tag529.xml"/><Relationship Id="rId19" Type="http://schemas.openxmlformats.org/officeDocument/2006/relationships/tags" Target="../tags/tag530.xml"/><Relationship Id="rId20" Type="http://schemas.openxmlformats.org/officeDocument/2006/relationships/tags" Target="../tags/tag531.xml"/><Relationship Id="rId21" Type="http://schemas.openxmlformats.org/officeDocument/2006/relationships/tags" Target="../tags/tag532.xml"/><Relationship Id="rId22" Type="http://schemas.openxmlformats.org/officeDocument/2006/relationships/tags" Target="../tags/tag533.xml"/><Relationship Id="rId23" Type="http://schemas.openxmlformats.org/officeDocument/2006/relationships/tags" Target="../tags/tag534.xml"/><Relationship Id="rId24" Type="http://schemas.openxmlformats.org/officeDocument/2006/relationships/tags" Target="../tags/tag535.xml"/><Relationship Id="rId25" Type="http://schemas.openxmlformats.org/officeDocument/2006/relationships/tags" Target="../tags/tag536.xml"/><Relationship Id="rId26" Type="http://schemas.openxmlformats.org/officeDocument/2006/relationships/tags" Target="../tags/tag537.xml"/><Relationship Id="rId27" Type="http://schemas.openxmlformats.org/officeDocument/2006/relationships/tags" Target="../tags/tag538.xml"/><Relationship Id="rId28" Type="http://schemas.openxmlformats.org/officeDocument/2006/relationships/tags" Target="../tags/tag539.xml"/><Relationship Id="rId29" Type="http://schemas.openxmlformats.org/officeDocument/2006/relationships/tags" Target="../tags/tag540.xml"/><Relationship Id="rId30" Type="http://schemas.openxmlformats.org/officeDocument/2006/relationships/tags" Target="../tags/tag541.xml"/><Relationship Id="rId31" Type="http://schemas.openxmlformats.org/officeDocument/2006/relationships/tags" Target="../tags/tag542.xml"/><Relationship Id="rId32" Type="http://schemas.openxmlformats.org/officeDocument/2006/relationships/tags" Target="../tags/tag543.xml"/><Relationship Id="rId33" Type="http://schemas.openxmlformats.org/officeDocument/2006/relationships/tags" Target="../tags/tag544.xml"/><Relationship Id="rId34" Type="http://schemas.openxmlformats.org/officeDocument/2006/relationships/tags" Target="../tags/tag545.xml"/><Relationship Id="rId35" Type="http://schemas.openxmlformats.org/officeDocument/2006/relationships/tags" Target="../tags/tag546.xml"/><Relationship Id="rId36" Type="http://schemas.openxmlformats.org/officeDocument/2006/relationships/tags" Target="../tags/tag547.xml"/><Relationship Id="rId37" Type="http://schemas.openxmlformats.org/officeDocument/2006/relationships/tags" Target="../tags/tag548.xml"/><Relationship Id="rId38" Type="http://schemas.openxmlformats.org/officeDocument/2006/relationships/tags" Target="../tags/tag549.xml"/><Relationship Id="rId39" Type="http://schemas.openxmlformats.org/officeDocument/2006/relationships/tags" Target="../tags/tag550.xml"/><Relationship Id="rId40" Type="http://schemas.openxmlformats.org/officeDocument/2006/relationships/tags" Target="../tags/tag551.xml"/><Relationship Id="rId41" Type="http://schemas.openxmlformats.org/officeDocument/2006/relationships/tags" Target="../tags/tag552.xml"/><Relationship Id="rId42" Type="http://schemas.openxmlformats.org/officeDocument/2006/relationships/tags" Target="../tags/tag553.xml"/><Relationship Id="rId43" Type="http://schemas.openxmlformats.org/officeDocument/2006/relationships/tags" Target="../tags/tag554.xml"/><Relationship Id="rId44" Type="http://schemas.openxmlformats.org/officeDocument/2006/relationships/tags" Target="../tags/tag555.xml"/><Relationship Id="rId45" Type="http://schemas.openxmlformats.org/officeDocument/2006/relationships/tags" Target="../tags/tag556.xml"/><Relationship Id="rId46" Type="http://schemas.openxmlformats.org/officeDocument/2006/relationships/tags" Target="../tags/tag557.xml"/><Relationship Id="rId47" Type="http://schemas.openxmlformats.org/officeDocument/2006/relationships/tags" Target="../tags/tag558.xml"/><Relationship Id="rId4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image" Target="../media/image1.png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tags" Target="../tags/tag578.xml"/><Relationship Id="rId22" Type="http://schemas.openxmlformats.org/officeDocument/2006/relationships/tags" Target="../tags/tag579.xml"/><Relationship Id="rId23" Type="http://schemas.openxmlformats.org/officeDocument/2006/relationships/tags" Target="../tags/tag580.xml"/><Relationship Id="rId24" Type="http://schemas.openxmlformats.org/officeDocument/2006/relationships/tags" Target="../tags/tag581.xml"/><Relationship Id="rId25" Type="http://schemas.openxmlformats.org/officeDocument/2006/relationships/tags" Target="../tags/tag582.xml"/><Relationship Id="rId26" Type="http://schemas.openxmlformats.org/officeDocument/2006/relationships/tags" Target="../tags/tag583.xml"/><Relationship Id="rId27" Type="http://schemas.openxmlformats.org/officeDocument/2006/relationships/tags" Target="../tags/tag584.xml"/><Relationship Id="rId28" Type="http://schemas.openxmlformats.org/officeDocument/2006/relationships/tags" Target="../tags/tag585.xml"/><Relationship Id="rId29" Type="http://schemas.openxmlformats.org/officeDocument/2006/relationships/tags" Target="../tags/tag586.xml"/><Relationship Id="rId30" Type="http://schemas.openxmlformats.org/officeDocument/2006/relationships/tags" Target="../tags/tag587.xml"/><Relationship Id="rId31" Type="http://schemas.openxmlformats.org/officeDocument/2006/relationships/tags" Target="../tags/tag588.xml"/><Relationship Id="rId32" Type="http://schemas.openxmlformats.org/officeDocument/2006/relationships/tags" Target="../tags/tag589.xml"/><Relationship Id="rId33" Type="http://schemas.openxmlformats.org/officeDocument/2006/relationships/tags" Target="../tags/tag590.xml"/><Relationship Id="rId34" Type="http://schemas.openxmlformats.org/officeDocument/2006/relationships/tags" Target="../tags/tag591.xml"/><Relationship Id="rId35" Type="http://schemas.openxmlformats.org/officeDocument/2006/relationships/tags" Target="../tags/tag592.xml"/><Relationship Id="rId36" Type="http://schemas.openxmlformats.org/officeDocument/2006/relationships/tags" Target="../tags/tag593.xml"/><Relationship Id="rId37" Type="http://schemas.openxmlformats.org/officeDocument/2006/relationships/tags" Target="../tags/tag594.xml"/><Relationship Id="rId38" Type="http://schemas.openxmlformats.org/officeDocument/2006/relationships/tags" Target="../tags/tag595.xml"/><Relationship Id="rId39" Type="http://schemas.openxmlformats.org/officeDocument/2006/relationships/tags" Target="../tags/tag596.xml"/><Relationship Id="rId40" Type="http://schemas.openxmlformats.org/officeDocument/2006/relationships/tags" Target="../tags/tag597.xml"/><Relationship Id="rId41" Type="http://schemas.openxmlformats.org/officeDocument/2006/relationships/tags" Target="../tags/tag598.xml"/><Relationship Id="rId42" Type="http://schemas.openxmlformats.org/officeDocument/2006/relationships/tags" Target="../tags/tag599.xml"/><Relationship Id="rId43" Type="http://schemas.openxmlformats.org/officeDocument/2006/relationships/tags" Target="../tags/tag600.xml"/><Relationship Id="rId44" Type="http://schemas.openxmlformats.org/officeDocument/2006/relationships/tags" Target="../tags/tag601.xml"/><Relationship Id="rId45" Type="http://schemas.openxmlformats.org/officeDocument/2006/relationships/tags" Target="../tags/tag602.xml"/><Relationship Id="rId46" Type="http://schemas.openxmlformats.org/officeDocument/2006/relationships/tags" Target="../tags/tag603.xml"/><Relationship Id="rId47" Type="http://schemas.openxmlformats.org/officeDocument/2006/relationships/tags" Target="../tags/tag604.xml"/><Relationship Id="rId48" Type="http://schemas.openxmlformats.org/officeDocument/2006/relationships/tags" Target="../tags/tag605.xml"/><Relationship Id="rId49" Type="http://schemas.openxmlformats.org/officeDocument/2006/relationships/tags" Target="../tags/tag606.xml"/><Relationship Id="rId50" Type="http://schemas.openxmlformats.org/officeDocument/2006/relationships/tags" Target="../tags/tag607.xml"/><Relationship Id="rId51" Type="http://schemas.openxmlformats.org/officeDocument/2006/relationships/tags" Target="../tags/tag608.xml"/><Relationship Id="rId52" Type="http://schemas.openxmlformats.org/officeDocument/2006/relationships/tags" Target="../tags/tag609.xml"/><Relationship Id="rId53" Type="http://schemas.openxmlformats.org/officeDocument/2006/relationships/tags" Target="../tags/tag610.xml"/><Relationship Id="rId54" Type="http://schemas.openxmlformats.org/officeDocument/2006/relationships/tags" Target="../tags/tag611.xml"/><Relationship Id="rId55" Type="http://schemas.openxmlformats.org/officeDocument/2006/relationships/tags" Target="../tags/tag612.xml"/><Relationship Id="rId56" Type="http://schemas.openxmlformats.org/officeDocument/2006/relationships/tags" Target="../tags/tag613.xml"/><Relationship Id="rId57" Type="http://schemas.openxmlformats.org/officeDocument/2006/relationships/tags" Target="../tags/tag614.xml"/><Relationship Id="rId58" Type="http://schemas.openxmlformats.org/officeDocument/2006/relationships/tags" Target="../tags/tag615.xml"/><Relationship Id="rId59" Type="http://schemas.openxmlformats.org/officeDocument/2006/relationships/tags" Target="../tags/tag616.xml"/><Relationship Id="rId60" Type="http://schemas.openxmlformats.org/officeDocument/2006/relationships/tags" Target="../tags/tag617.xml"/><Relationship Id="rId61" Type="http://schemas.openxmlformats.org/officeDocument/2006/relationships/tags" Target="../tags/tag618.xml"/><Relationship Id="rId62" Type="http://schemas.openxmlformats.org/officeDocument/2006/relationships/tags" Target="../tags/tag619.xml"/><Relationship Id="rId63" Type="http://schemas.openxmlformats.org/officeDocument/2006/relationships/tags" Target="../tags/tag620.xml"/><Relationship Id="rId64" Type="http://schemas.openxmlformats.org/officeDocument/2006/relationships/tags" Target="../tags/tag621.xml"/><Relationship Id="rId65" Type="http://schemas.openxmlformats.org/officeDocument/2006/relationships/tags" Target="../tags/tag622.xml"/><Relationship Id="rId66" Type="http://schemas.openxmlformats.org/officeDocument/2006/relationships/tags" Target="../tags/tag623.xml"/><Relationship Id="rId67" Type="http://schemas.openxmlformats.org/officeDocument/2006/relationships/tags" Target="../tags/tag624.xml"/><Relationship Id="rId68" Type="http://schemas.openxmlformats.org/officeDocument/2006/relationships/tags" Target="../tags/tag625.xml"/><Relationship Id="rId69" Type="http://schemas.openxmlformats.org/officeDocument/2006/relationships/tags" Target="../tags/tag626.xml"/><Relationship Id="rId70" Type="http://schemas.openxmlformats.org/officeDocument/2006/relationships/tags" Target="../tags/tag627.xml"/><Relationship Id="rId71" Type="http://schemas.openxmlformats.org/officeDocument/2006/relationships/tags" Target="../tags/tag628.xml"/><Relationship Id="rId72" Type="http://schemas.openxmlformats.org/officeDocument/2006/relationships/tags" Target="../tags/tag629.xml"/><Relationship Id="rId73" Type="http://schemas.openxmlformats.org/officeDocument/2006/relationships/tags" Target="../tags/tag630.xml"/><Relationship Id="rId74" Type="http://schemas.openxmlformats.org/officeDocument/2006/relationships/tags" Target="../tags/tag631.xml"/><Relationship Id="rId75" Type="http://schemas.openxmlformats.org/officeDocument/2006/relationships/tags" Target="../tags/tag632.xml"/><Relationship Id="rId76" Type="http://schemas.openxmlformats.org/officeDocument/2006/relationships/tags" Target="../tags/tag633.xml"/><Relationship Id="rId77" Type="http://schemas.openxmlformats.org/officeDocument/2006/relationships/tags" Target="../tags/tag634.xml"/><Relationship Id="rId78" Type="http://schemas.openxmlformats.org/officeDocument/2006/relationships/tags" Target="../tags/tag635.xml"/><Relationship Id="rId79" Type="http://schemas.openxmlformats.org/officeDocument/2006/relationships/tags" Target="../tags/tag636.xml"/><Relationship Id="rId80" Type="http://schemas.openxmlformats.org/officeDocument/2006/relationships/tags" Target="../tags/tag637.xml"/><Relationship Id="rId81" Type="http://schemas.openxmlformats.org/officeDocument/2006/relationships/tags" Target="../tags/tag638.xml"/><Relationship Id="rId82" Type="http://schemas.openxmlformats.org/officeDocument/2006/relationships/tags" Target="../tags/tag639.xml"/><Relationship Id="rId83" Type="http://schemas.openxmlformats.org/officeDocument/2006/relationships/tags" Target="../tags/tag640.xml"/><Relationship Id="rId84" Type="http://schemas.openxmlformats.org/officeDocument/2006/relationships/tags" Target="../tags/tag641.xml"/><Relationship Id="rId85" Type="http://schemas.openxmlformats.org/officeDocument/2006/relationships/tags" Target="../tags/tag642.xml"/><Relationship Id="rId86" Type="http://schemas.openxmlformats.org/officeDocument/2006/relationships/tags" Target="../tags/tag643.xml"/><Relationship Id="rId87" Type="http://schemas.openxmlformats.org/officeDocument/2006/relationships/tags" Target="../tags/tag644.xml"/><Relationship Id="rId88" Type="http://schemas.openxmlformats.org/officeDocument/2006/relationships/tags" Target="../tags/tag645.xml"/><Relationship Id="rId89" Type="http://schemas.openxmlformats.org/officeDocument/2006/relationships/tags" Target="../tags/tag646.xml"/><Relationship Id="rId90" Type="http://schemas.openxmlformats.org/officeDocument/2006/relationships/tags" Target="../tags/tag647.xml"/><Relationship Id="rId91" Type="http://schemas.openxmlformats.org/officeDocument/2006/relationships/tags" Target="../tags/tag648.xml"/><Relationship Id="rId9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5"/>
            </p:custDataLst>
          </p:nvPr>
        </p:nvPicPr>
        <p:blipFill>
          <a:blip xmlns:r="http://schemas.openxmlformats.org/officeDocument/2006/relationships" r:embed="rId86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/>
          <a:noFill/>
        </p:spPr>
        <p:txBody>
          <a:bodyPr anchor="b" anchorCtr="0" rtlCol="0" vert="horz" wrap="square">
            <a:normAutofit/>
          </a:bodyPr>
          <a:lstStyle>
            <a:defPPr>
              <a:defRPr lang="zh-CN"/>
            </a:defPPr>
            <a:lvl1pPr algn="just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40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algn="just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avLst/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2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avLst/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0" strike="noStrike" u="none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lnSpc>
                <a:spcPct val="100000"/>
              </a:lnSpc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8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avLst/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/>
          <a:noFill/>
        </p:spPr>
        <p:txBody>
          <a:bodyPr anchor="ctr" bIns="45720" lIns="91440" rIns="91440" rtlCol="0" tIns="4572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编辑文本</a:t>
            </a:r>
            <a:endParaRPr dirty="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/>
          <a:noFill/>
        </p:spPr>
        <p:txBody>
          <a:bodyPr anchor="b" anchorCtr="0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9.xml"/><Relationship Id="rId13" Type="http://schemas.openxmlformats.org/officeDocument/2006/relationships/tags" Target="../tags/tag650.xml"/><Relationship Id="rId14" Type="http://schemas.openxmlformats.org/officeDocument/2006/relationships/tags" Target="../tags/tag651.xml"/><Relationship Id="rId15" Type="http://schemas.openxmlformats.org/officeDocument/2006/relationships/tags" Target="../tags/tag652.xml"/><Relationship Id="rId16" Type="http://schemas.openxmlformats.org/officeDocument/2006/relationships/tags" Target="../tags/tag653.xml"/><Relationship Id="rId17" Type="http://schemas.openxmlformats.org/officeDocument/2006/relationships/tags" Target="../tags/tag654.xml"/><Relationship Id="rId18" Type="http://schemas.openxmlformats.org/officeDocument/2006/relationships/tags" Target="../tags/tag655.xml"/><Relationship Id="rId19" Type="http://schemas.openxmlformats.org/officeDocument/2006/relationships/tags" Target="../tags/tag656.xml"/><Relationship Id="rId20" Type="http://schemas.openxmlformats.org/officeDocument/2006/relationships/tags" Target="../tags/tag657.xml"/><Relationship Id="rId21" Type="http://schemas.openxmlformats.org/officeDocument/2006/relationships/tags" Target="../tags/tag658.xml"/><Relationship Id="rId22" Type="http://schemas.openxmlformats.org/officeDocument/2006/relationships/tags" Target="../tags/tag659.xml"/><Relationship Id="rId23" Type="http://schemas.openxmlformats.org/officeDocument/2006/relationships/tags" Target="../tags/tag660.xml"/><Relationship Id="rId24" Type="http://schemas.openxmlformats.org/officeDocument/2006/relationships/tags" Target="../tags/tag661.xml"/><Relationship Id="rId25" Type="http://schemas.openxmlformats.org/officeDocument/2006/relationships/tags" Target="../tags/tag662.xml"/><Relationship Id="rId26" Type="http://schemas.openxmlformats.org/officeDocument/2006/relationships/tags" Target="../tags/tag663.xml"/><Relationship Id="rId27" Type="http://schemas.openxmlformats.org/officeDocument/2006/relationships/tags" Target="../tags/tag664.xml"/><Relationship Id="rId28" Type="http://schemas.openxmlformats.org/officeDocument/2006/relationships/tags" Target="../tags/tag665.xml"/><Relationship Id="rId29" Type="http://schemas.openxmlformats.org/officeDocument/2006/relationships/tags" Target="../tags/tag666.xml"/><Relationship Id="rId30" Type="http://schemas.openxmlformats.org/officeDocument/2006/relationships/tags" Target="../tags/tag667.xml"/><Relationship Id="rId31" Type="http://schemas.openxmlformats.org/officeDocument/2006/relationships/tags" Target="../tags/tag668.xml"/><Relationship Id="rId32" Type="http://schemas.openxmlformats.org/officeDocument/2006/relationships/tags" Target="../tags/tag669.xml"/><Relationship Id="rId33" Type="http://schemas.openxmlformats.org/officeDocument/2006/relationships/tags" Target="../tags/tag670.xml"/><Relationship Id="rId34" Type="http://schemas.openxmlformats.org/officeDocument/2006/relationships/tags" Target="../tags/tag671.xml"/><Relationship Id="rId35" Type="http://schemas.openxmlformats.org/officeDocument/2006/relationships/tags" Target="../tags/tag672.xml"/><Relationship Id="rId36" Type="http://schemas.openxmlformats.org/officeDocument/2006/relationships/tags" Target="../tags/tag673.xml"/><Relationship Id="rId37" Type="http://schemas.openxmlformats.org/officeDocument/2006/relationships/tags" Target="../tags/tag674.xml"/><Relationship Id="rId38" Type="http://schemas.openxmlformats.org/officeDocument/2006/relationships/tags" Target="../tags/tag675.xml"/><Relationship Id="rId39" Type="http://schemas.openxmlformats.org/officeDocument/2006/relationships/tags" Target="../tags/tag676.xml"/><Relationship Id="rId40" Type="http://schemas.openxmlformats.org/officeDocument/2006/relationships/tags" Target="../tags/tag677.xml"/><Relationship Id="rId41" Type="http://schemas.openxmlformats.org/officeDocument/2006/relationships/tags" Target="../tags/tag678.xml"/><Relationship Id="rId42" Type="http://schemas.openxmlformats.org/officeDocument/2006/relationships/tags" Target="../tags/tag679.xml"/><Relationship Id="rId43" Type="http://schemas.openxmlformats.org/officeDocument/2006/relationships/tags" Target="../tags/tag680.xml"/><Relationship Id="rId44" Type="http://schemas.openxmlformats.org/officeDocument/2006/relationships/tags" Target="../tags/tag681.xml"/><Relationship Id="rId45" Type="http://schemas.openxmlformats.org/officeDocument/2006/relationships/tags" Target="../tags/tag682.xml"/><Relationship Id="rId46" Type="http://schemas.openxmlformats.org/officeDocument/2006/relationships/tags" Target="../tags/tag683.xml"/><Relationship Id="rId47" Type="http://schemas.openxmlformats.org/officeDocument/2006/relationships/tags" Target="../tags/tag684.xml"/><Relationship Id="rId48" Type="http://schemas.openxmlformats.org/officeDocument/2006/relationships/tags" Target="../tags/tag685.xml"/><Relationship Id="rId49" Type="http://schemas.openxmlformats.org/officeDocument/2006/relationships/tags" Target="../tags/tag686.xml"/><Relationship Id="rId50" Type="http://schemas.openxmlformats.org/officeDocument/2006/relationships/tags" Target="../tags/tag687.xml"/><Relationship Id="rId51" Type="http://schemas.openxmlformats.org/officeDocument/2006/relationships/tags" Target="../tags/tag688.xml"/><Relationship Id="rId52" Type="http://schemas.openxmlformats.org/officeDocument/2006/relationships/tags" Target="../tags/tag689.xml"/><Relationship Id="rId53" Type="http://schemas.openxmlformats.org/officeDocument/2006/relationships/tags" Target="../tags/tag690.xml"/><Relationship Id="rId54" Type="http://schemas.openxmlformats.org/officeDocument/2006/relationships/tags" Target="../tags/tag691.xml"/><Relationship Id="rId55" Type="http://schemas.openxmlformats.org/officeDocument/2006/relationships/tags" Target="../tags/tag692.xml"/><Relationship Id="rId56" Type="http://schemas.openxmlformats.org/officeDocument/2006/relationships/tags" Target="../tags/tag693.xml"/><Relationship Id="rId57" Type="http://schemas.openxmlformats.org/officeDocument/2006/relationships/tags" Target="../tags/tag694.xml"/><Relationship Id="rId58" Type="http://schemas.openxmlformats.org/officeDocument/2006/relationships/tags" Target="../tags/tag695.xml"/><Relationship Id="rId59" Type="http://schemas.openxmlformats.org/officeDocument/2006/relationships/tags" Target="../tags/tag696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2961" r:id="rId1"/>
    <p:sldLayoutId id="2147502962" r:id="rId2"/>
    <p:sldLayoutId id="2147502963" r:id="rId3"/>
    <p:sldLayoutId id="2147502964" r:id="rId4"/>
    <p:sldLayoutId id="2147502965" r:id="rId5"/>
    <p:sldLayoutId id="2147502966" r:id="rId6"/>
    <p:sldLayoutId id="2147502967" r:id="rId7"/>
    <p:sldLayoutId id="2147502968" r:id="rId8"/>
    <p:sldLayoutId id="2147502969" r:id="rId9"/>
    <p:sldLayoutId id="2147502970" r:id="rId10"/>
    <p:sldLayoutId id="214750297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buClrTx/>
              <a:buSzTx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buClrTx/>
              <a:buSzTx/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buClrTx/>
              <a:buSzTx/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buClrTx/>
              <a:buSzTx/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2998" r:id="rId1"/>
    <p:sldLayoutId id="2147502999" r:id="rId2"/>
    <p:sldLayoutId id="2147503000" r:id="rId3"/>
    <p:sldLayoutId id="2147503001" r:id="rId4"/>
    <p:sldLayoutId id="2147503002" r:id="rId5"/>
    <p:sldLayoutId id="2147503003" r:id="rId6"/>
    <p:sldLayoutId id="2147503004" r:id="rId7"/>
    <p:sldLayoutId id="2147503005" r:id="rId8"/>
    <p:sldLayoutId id="2147503006" r:id="rId9"/>
    <p:sldLayoutId id="2147503007" r:id="rId10"/>
    <p:sldLayoutId id="214750300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01.xml"/><Relationship Id="rId2" Type="http://schemas.openxmlformats.org/officeDocument/2006/relationships/tags" Target="../tags/tag702.xml"/><Relationship Id="rId3" Type="http://schemas.openxmlformats.org/officeDocument/2006/relationships/tags" Target="../tags/tag703.xml"/><Relationship Id="rId4" Type="http://schemas.openxmlformats.org/officeDocument/2006/relationships/tags" Target="../tags/tag704.xml"/><Relationship Id="rId5" Type="http://schemas.openxmlformats.org/officeDocument/2006/relationships/tags" Target="../tags/tag705.xml"/><Relationship Id="rId6" Type="http://schemas.openxmlformats.org/officeDocument/2006/relationships/tags" Target="../tags/tag706.xml"/><Relationship Id="rId7" Type="http://schemas.openxmlformats.org/officeDocument/2006/relationships/tags" Target="../tags/tag707.xml"/><Relationship Id="rId8" Type="http://schemas.openxmlformats.org/officeDocument/2006/relationships/tags" Target="../tags/tag708.xml"/><Relationship Id="rId9" Type="http://schemas.openxmlformats.org/officeDocument/2006/relationships/tags" Target="../tags/tag709.xml"/><Relationship Id="rId10" Type="http://schemas.openxmlformats.org/officeDocument/2006/relationships/tags" Target="../tags/tag710.xml"/><Relationship Id="rId11" Type="http://schemas.openxmlformats.org/officeDocument/2006/relationships/tags" Target="../tags/tag711.xml"/><Relationship Id="rId12" Type="http://schemas.openxmlformats.org/officeDocument/2006/relationships/tags" Target="../tags/tag712.xml"/><Relationship Id="rId13" Type="http://schemas.openxmlformats.org/officeDocument/2006/relationships/tags" Target="../tags/tag713.xml"/><Relationship Id="rId14" Type="http://schemas.openxmlformats.org/officeDocument/2006/relationships/tags" Target="../tags/tag714.xml"/><Relationship Id="rId15" Type="http://schemas.openxmlformats.org/officeDocument/2006/relationships/tags" Target="../tags/tag715.xml"/><Relationship Id="rId16" Type="http://schemas.openxmlformats.org/officeDocument/2006/relationships/tags" Target="../tags/tag716.xml"/><Relationship Id="rId17" Type="http://schemas.openxmlformats.org/officeDocument/2006/relationships/tags" Target="../tags/tag717.xml"/><Relationship Id="rId18" Type="http://schemas.openxmlformats.org/officeDocument/2006/relationships/tags" Target="../tags/tag718.xml"/><Relationship Id="rId19" Type="http://schemas.openxmlformats.org/officeDocument/2006/relationships/tags" Target="../tags/tag719.xml"/><Relationship Id="rId20" Type="http://schemas.openxmlformats.org/officeDocument/2006/relationships/tags" Target="../tags/tag720.xml"/><Relationship Id="rId21" Type="http://schemas.openxmlformats.org/officeDocument/2006/relationships/tags" Target="../tags/tag721.xml"/><Relationship Id="rId22" Type="http://schemas.openxmlformats.org/officeDocument/2006/relationships/tags" Target="../tags/tag722.xml"/><Relationship Id="rId23" Type="http://schemas.openxmlformats.org/officeDocument/2006/relationships/tags" Target="../tags/tag723.xml"/><Relationship Id="rId24" Type="http://schemas.openxmlformats.org/officeDocument/2006/relationships/tags" Target="../tags/tag724.xml"/><Relationship Id="rId25" Type="http://schemas.openxmlformats.org/officeDocument/2006/relationships/tags" Target="../tags/tag725.xml"/><Relationship Id="rId26" Type="http://schemas.openxmlformats.org/officeDocument/2006/relationships/tags" Target="../tags/tag726.xml"/><Relationship Id="rId27" Type="http://schemas.openxmlformats.org/officeDocument/2006/relationships/tags" Target="../tags/tag727.xml"/><Relationship Id="rId28" Type="http://schemas.openxmlformats.org/officeDocument/2006/relationships/slideLayout" Target="../slideLayouts/slideLayout14.xml"/><Relationship Id="rId2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28.xml"/><Relationship Id="rId2" Type="http://schemas.openxmlformats.org/officeDocument/2006/relationships/tags" Target="../tags/tag729.xml"/><Relationship Id="rId3" Type="http://schemas.openxmlformats.org/officeDocument/2006/relationships/tags" Target="../tags/tag730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31.xml"/><Relationship Id="rId2" Type="http://schemas.openxmlformats.org/officeDocument/2006/relationships/tags" Target="../tags/tag732.xml"/><Relationship Id="rId3" Type="http://schemas.openxmlformats.org/officeDocument/2006/relationships/tags" Target="../tags/tag733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734.xml"/><Relationship Id="rId2" Type="http://schemas.openxmlformats.org/officeDocument/2006/relationships/tags" Target="../tags/tag735.xml"/><Relationship Id="rId3" Type="http://schemas.openxmlformats.org/officeDocument/2006/relationships/tags" Target="../tags/tag736.xml"/><Relationship Id="rId4" Type="http://schemas.openxmlformats.org/officeDocument/2006/relationships/tags" Target="../tags/tag737.xml"/><Relationship Id="rId5" Type="http://schemas.openxmlformats.org/officeDocument/2006/relationships/tags" Target="../tags/tag738.xml"/><Relationship Id="rId6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739.xml"/><Relationship Id="rId2" Type="http://schemas.openxmlformats.org/officeDocument/2006/relationships/tags" Target="../tags/tag740.xml"/><Relationship Id="rId3" Type="http://schemas.openxmlformats.org/officeDocument/2006/relationships/tags" Target="../tags/tag741.xml"/><Relationship Id="rId4" Type="http://schemas.openxmlformats.org/officeDocument/2006/relationships/tags" Target="../tags/tag742.xml"/><Relationship Id="rId5" Type="http://schemas.openxmlformats.org/officeDocument/2006/relationships/tags" Target="../tags/tag743.xml"/><Relationship Id="rId6" Type="http://schemas.openxmlformats.org/officeDocument/2006/relationships/tags" Target="../tags/tag744.xml"/><Relationship Id="rId7" Type="http://schemas.openxmlformats.org/officeDocument/2006/relationships/tags" Target="../tags/tag745.xml"/><Relationship Id="rId8" Type="http://schemas.openxmlformats.org/officeDocument/2006/relationships/tags" Target="../tags/tag746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747.xml"/><Relationship Id="rId2" Type="http://schemas.openxmlformats.org/officeDocument/2006/relationships/tags" Target="../tags/tag748.xml"/><Relationship Id="rId3" Type="http://schemas.openxmlformats.org/officeDocument/2006/relationships/tags" Target="../tags/tag749.xml"/><Relationship Id="rId4" Type="http://schemas.openxmlformats.org/officeDocument/2006/relationships/tags" Target="../tags/tag750.xml"/><Relationship Id="rId5" Type="http://schemas.openxmlformats.org/officeDocument/2006/relationships/tags" Target="../tags/tag751.xml"/><Relationship Id="rId6" Type="http://schemas.openxmlformats.org/officeDocument/2006/relationships/tags" Target="../tags/tag752.xml"/><Relationship Id="rId7" Type="http://schemas.openxmlformats.org/officeDocument/2006/relationships/tags" Target="../tags/tag753.xml"/><Relationship Id="rId8" Type="http://schemas.openxmlformats.org/officeDocument/2006/relationships/tags" Target="../tags/tag754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755.xml"/><Relationship Id="rId2" Type="http://schemas.openxmlformats.org/officeDocument/2006/relationships/tags" Target="../tags/tag756.xml"/><Relationship Id="rId3" Type="http://schemas.openxmlformats.org/officeDocument/2006/relationships/tags" Target="../tags/tag757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758.xml"/><Relationship Id="rId2" Type="http://schemas.openxmlformats.org/officeDocument/2006/relationships/tags" Target="../tags/tag759.xml"/><Relationship Id="rId3" Type="http://schemas.openxmlformats.org/officeDocument/2006/relationships/tags" Target="../tags/tag760.xml"/><Relationship Id="rId4" Type="http://schemas.openxmlformats.org/officeDocument/2006/relationships/tags" Target="../tags/tag761.xml"/><Relationship Id="rId5" Type="http://schemas.openxmlformats.org/officeDocument/2006/relationships/tags" Target="../tags/tag762.xml"/><Relationship Id="rId6" Type="http://schemas.openxmlformats.org/officeDocument/2006/relationships/tags" Target="../tags/tag763.xml"/><Relationship Id="rId7" Type="http://schemas.openxmlformats.org/officeDocument/2006/relationships/tags" Target="../tags/tag764.xml"/><Relationship Id="rId8" Type="http://schemas.openxmlformats.org/officeDocument/2006/relationships/tags" Target="../tags/tag765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766.xml"/><Relationship Id="rId2" Type="http://schemas.openxmlformats.org/officeDocument/2006/relationships/tags" Target="../tags/tag767.xml"/><Relationship Id="rId3" Type="http://schemas.openxmlformats.org/officeDocument/2006/relationships/tags" Target="../tags/tag768.xml"/><Relationship Id="rId4" Type="http://schemas.openxmlformats.org/officeDocument/2006/relationships/tags" Target="../tags/tag769.xml"/><Relationship Id="rId5" Type="http://schemas.openxmlformats.org/officeDocument/2006/relationships/tags" Target="../tags/tag770.xml"/><Relationship Id="rId6" Type="http://schemas.openxmlformats.org/officeDocument/2006/relationships/tags" Target="../tags/tag771.xml"/><Relationship Id="rId7" Type="http://schemas.openxmlformats.org/officeDocument/2006/relationships/tags" Target="../tags/tag772.xml"/><Relationship Id="rId8" Type="http://schemas.openxmlformats.org/officeDocument/2006/relationships/tags" Target="../tags/tag773.xml"/><Relationship Id="rId9" Type="http://schemas.openxmlformats.org/officeDocument/2006/relationships/tags" Target="../tags/tag774.xml"/><Relationship Id="rId10" Type="http://schemas.openxmlformats.org/officeDocument/2006/relationships/tags" Target="../tags/tag775.xml"/><Relationship Id="rId11" Type="http://schemas.openxmlformats.org/officeDocument/2006/relationships/tags" Target="../tags/tag776.xml"/><Relationship Id="rId12" Type="http://schemas.openxmlformats.org/officeDocument/2006/relationships/tags" Target="../tags/tag777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778.xml"/><Relationship Id="rId2" Type="http://schemas.openxmlformats.org/officeDocument/2006/relationships/tags" Target="../tags/tag779.xml"/><Relationship Id="rId3" Type="http://schemas.openxmlformats.org/officeDocument/2006/relationships/tags" Target="../tags/tag780.xml"/><Relationship Id="rId4" Type="http://schemas.openxmlformats.org/officeDocument/2006/relationships/tags" Target="../tags/tag781.xml"/><Relationship Id="rId5" Type="http://schemas.openxmlformats.org/officeDocument/2006/relationships/tags" Target="../tags/tag782.xml"/><Relationship Id="rId6" Type="http://schemas.openxmlformats.org/officeDocument/2006/relationships/tags" Target="../tags/tag783.xml"/><Relationship Id="rId7" Type="http://schemas.openxmlformats.org/officeDocument/2006/relationships/tags" Target="../tags/tag784.xml"/><Relationship Id="rId8" Type="http://schemas.openxmlformats.org/officeDocument/2006/relationships/tags" Target="../tags/tag785.xml"/><Relationship Id="rId9" Type="http://schemas.openxmlformats.org/officeDocument/2006/relationships/tags" Target="../tags/tag786.xml"/><Relationship Id="rId10" Type="http://schemas.openxmlformats.org/officeDocument/2006/relationships/tags" Target="../tags/tag787.xml"/><Relationship Id="rId11" Type="http://schemas.openxmlformats.org/officeDocument/2006/relationships/tags" Target="../tags/tag788.xml"/><Relationship Id="rId12" Type="http://schemas.openxmlformats.org/officeDocument/2006/relationships/tags" Target="../tags/tag789.xml"/><Relationship Id="rId13" Type="http://schemas.openxmlformats.org/officeDocument/2006/relationships/tags" Target="../tags/tag790.xml"/><Relationship Id="rId14" Type="http://schemas.openxmlformats.org/officeDocument/2006/relationships/tags" Target="../tags/tag791.xml"/><Relationship Id="rId15" Type="http://schemas.openxmlformats.org/officeDocument/2006/relationships/tags" Target="../tags/tag792.xml"/><Relationship Id="rId16" Type="http://schemas.openxmlformats.org/officeDocument/2006/relationships/tags" Target="../tags/tag793.xml"/><Relationship Id="rId17" Type="http://schemas.openxmlformats.org/officeDocument/2006/relationships/tags" Target="../tags/tag794.xml"/><Relationship Id="rId18" Type="http://schemas.openxmlformats.org/officeDocument/2006/relationships/tags" Target="../tags/tag795.xml"/><Relationship Id="rId19" Type="http://schemas.openxmlformats.org/officeDocument/2006/relationships/tags" Target="../tags/tag796.xml"/><Relationship Id="rId20" Type="http://schemas.openxmlformats.org/officeDocument/2006/relationships/tags" Target="../tags/tag797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798.xml"/><Relationship Id="rId2" Type="http://schemas.openxmlformats.org/officeDocument/2006/relationships/tags" Target="../tags/tag799.xml"/><Relationship Id="rId3" Type="http://schemas.openxmlformats.org/officeDocument/2006/relationships/tags" Target="../tags/tag800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801.xml"/><Relationship Id="rId2" Type="http://schemas.openxmlformats.org/officeDocument/2006/relationships/tags" Target="../tags/tag802.xml"/><Relationship Id="rId3" Type="http://schemas.openxmlformats.org/officeDocument/2006/relationships/tags" Target="../tags/tag803.xml"/><Relationship Id="rId4" Type="http://schemas.openxmlformats.org/officeDocument/2006/relationships/tags" Target="../tags/tag804.xml"/><Relationship Id="rId5" Type="http://schemas.openxmlformats.org/officeDocument/2006/relationships/tags" Target="../tags/tag805.xml"/><Relationship Id="rId6" Type="http://schemas.openxmlformats.org/officeDocument/2006/relationships/tags" Target="../tags/tag806.xml"/><Relationship Id="rId7" Type="http://schemas.openxmlformats.org/officeDocument/2006/relationships/tags" Target="../tags/tag807.xml"/><Relationship Id="rId8" Type="http://schemas.openxmlformats.org/officeDocument/2006/relationships/tags" Target="../tags/tag808.xml"/><Relationship Id="rId9" Type="http://schemas.openxmlformats.org/officeDocument/2006/relationships/tags" Target="../tags/tag809.xml"/><Relationship Id="rId10" Type="http://schemas.openxmlformats.org/officeDocument/2006/relationships/tags" Target="../tags/tag810.xml"/><Relationship Id="rId11" Type="http://schemas.openxmlformats.org/officeDocument/2006/relationships/tags" Target="../tags/tag811.xml"/><Relationship Id="rId12" Type="http://schemas.openxmlformats.org/officeDocument/2006/relationships/tags" Target="../tags/tag812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813.xml"/><Relationship Id="rId2" Type="http://schemas.openxmlformats.org/officeDocument/2006/relationships/tags" Target="../tags/tag814.xml"/><Relationship Id="rId3" Type="http://schemas.openxmlformats.org/officeDocument/2006/relationships/tags" Target="../tags/tag815.xml"/><Relationship Id="rId4" Type="http://schemas.openxmlformats.org/officeDocument/2006/relationships/tags" Target="../tags/tag816.xml"/><Relationship Id="rId5" Type="http://schemas.openxmlformats.org/officeDocument/2006/relationships/tags" Target="../tags/tag817.xml"/><Relationship Id="rId6" Type="http://schemas.openxmlformats.org/officeDocument/2006/relationships/tags" Target="../tags/tag818.xml"/><Relationship Id="rId7" Type="http://schemas.openxmlformats.org/officeDocument/2006/relationships/tags" Target="../tags/tag819.xml"/><Relationship Id="rId8" Type="http://schemas.openxmlformats.org/officeDocument/2006/relationships/tags" Target="../tags/tag820.xml"/><Relationship Id="rId9" Type="http://schemas.openxmlformats.org/officeDocument/2006/relationships/tags" Target="../tags/tag821.xml"/><Relationship Id="rId10" Type="http://schemas.openxmlformats.org/officeDocument/2006/relationships/tags" Target="../tags/tag822.xml"/><Relationship Id="rId11" Type="http://schemas.openxmlformats.org/officeDocument/2006/relationships/tags" Target="../tags/tag823.xml"/><Relationship Id="rId12" Type="http://schemas.openxmlformats.org/officeDocument/2006/relationships/tags" Target="../tags/tag824.xml"/><Relationship Id="rId13" Type="http://schemas.openxmlformats.org/officeDocument/2006/relationships/tags" Target="../tags/tag825.xml"/><Relationship Id="rId14" Type="http://schemas.openxmlformats.org/officeDocument/2006/relationships/tags" Target="../tags/tag826.xml"/><Relationship Id="rId15" Type="http://schemas.openxmlformats.org/officeDocument/2006/relationships/tags" Target="../tags/tag827.xml"/><Relationship Id="rId16" Type="http://schemas.openxmlformats.org/officeDocument/2006/relationships/tags" Target="../tags/tag828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829.xml"/><Relationship Id="rId2" Type="http://schemas.openxmlformats.org/officeDocument/2006/relationships/tags" Target="../tags/tag830.xml"/><Relationship Id="rId3" Type="http://schemas.openxmlformats.org/officeDocument/2006/relationships/tags" Target="../tags/tag831.xml"/><Relationship Id="rId4" Type="http://schemas.openxmlformats.org/officeDocument/2006/relationships/tags" Target="../tags/tag832.xml"/><Relationship Id="rId5" Type="http://schemas.openxmlformats.org/officeDocument/2006/relationships/tags" Target="../tags/tag833.xml"/><Relationship Id="rId6" Type="http://schemas.openxmlformats.org/officeDocument/2006/relationships/tags" Target="../tags/tag834.xml"/><Relationship Id="rId7" Type="http://schemas.openxmlformats.org/officeDocument/2006/relationships/tags" Target="../tags/tag835.xml"/><Relationship Id="rId8" Type="http://schemas.openxmlformats.org/officeDocument/2006/relationships/tags" Target="../tags/tag836.xml"/><Relationship Id="rId9" Type="http://schemas.openxmlformats.org/officeDocument/2006/relationships/tags" Target="../tags/tag837.xml"/><Relationship Id="rId10" Type="http://schemas.openxmlformats.org/officeDocument/2006/relationships/tags" Target="../tags/tag838.xml"/><Relationship Id="rId11" Type="http://schemas.openxmlformats.org/officeDocument/2006/relationships/tags" Target="../tags/tag839.xml"/><Relationship Id="rId12" Type="http://schemas.openxmlformats.org/officeDocument/2006/relationships/tags" Target="../tags/tag840.xml"/><Relationship Id="rId13" Type="http://schemas.openxmlformats.org/officeDocument/2006/relationships/tags" Target="../tags/tag841.xml"/><Relationship Id="rId14" Type="http://schemas.openxmlformats.org/officeDocument/2006/relationships/tags" Target="../tags/tag842.xml"/><Relationship Id="rId15" Type="http://schemas.openxmlformats.org/officeDocument/2006/relationships/tags" Target="../tags/tag843.xml"/><Relationship Id="rId16" Type="http://schemas.openxmlformats.org/officeDocument/2006/relationships/tags" Target="../tags/tag844.xml"/><Relationship Id="rId17" Type="http://schemas.openxmlformats.org/officeDocument/2006/relationships/tags" Target="../tags/tag845.xml"/><Relationship Id="rId18" Type="http://schemas.openxmlformats.org/officeDocument/2006/relationships/tags" Target="../tags/tag846.xml"/><Relationship Id="rId19" Type="http://schemas.openxmlformats.org/officeDocument/2006/relationships/tags" Target="../tags/tag847.xml"/><Relationship Id="rId20" Type="http://schemas.openxmlformats.org/officeDocument/2006/relationships/tags" Target="../tags/tag848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849.xml"/><Relationship Id="rId2" Type="http://schemas.openxmlformats.org/officeDocument/2006/relationships/tags" Target="../tags/tag850.xml"/><Relationship Id="rId3" Type="http://schemas.openxmlformats.org/officeDocument/2006/relationships/tags" Target="../tags/tag851.xml"/><Relationship Id="rId4" Type="http://schemas.openxmlformats.org/officeDocument/2006/relationships/tags" Target="../tags/tag852.xml"/><Relationship Id="rId5" Type="http://schemas.openxmlformats.org/officeDocument/2006/relationships/tags" Target="../tags/tag853.xml"/><Relationship Id="rId6" Type="http://schemas.openxmlformats.org/officeDocument/2006/relationships/tags" Target="../tags/tag854.xml"/><Relationship Id="rId7" Type="http://schemas.openxmlformats.org/officeDocument/2006/relationships/tags" Target="../tags/tag855.xml"/><Relationship Id="rId8" Type="http://schemas.openxmlformats.org/officeDocument/2006/relationships/tags" Target="../tags/tag856.xml"/><Relationship Id="rId9" Type="http://schemas.openxmlformats.org/officeDocument/2006/relationships/tags" Target="../tags/tag857.xml"/><Relationship Id="rId10" Type="http://schemas.openxmlformats.org/officeDocument/2006/relationships/tags" Target="../tags/tag858.xml"/><Relationship Id="rId11" Type="http://schemas.openxmlformats.org/officeDocument/2006/relationships/tags" Target="../tags/tag859.xml"/><Relationship Id="rId12" Type="http://schemas.openxmlformats.org/officeDocument/2006/relationships/tags" Target="../tags/tag860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861.xml"/><Relationship Id="rId2" Type="http://schemas.openxmlformats.org/officeDocument/2006/relationships/tags" Target="../tags/tag862.xml"/><Relationship Id="rId3" Type="http://schemas.openxmlformats.org/officeDocument/2006/relationships/tags" Target="../tags/tag863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864.xml"/><Relationship Id="rId2" Type="http://schemas.openxmlformats.org/officeDocument/2006/relationships/tags" Target="../tags/tag865.xml"/><Relationship Id="rId3" Type="http://schemas.openxmlformats.org/officeDocument/2006/relationships/tags" Target="../tags/tag866.xml"/><Relationship Id="rId4" Type="http://schemas.openxmlformats.org/officeDocument/2006/relationships/tags" Target="../tags/tag867.xml"/><Relationship Id="rId5" Type="http://schemas.openxmlformats.org/officeDocument/2006/relationships/tags" Target="../tags/tag868.xml"/><Relationship Id="rId6" Type="http://schemas.openxmlformats.org/officeDocument/2006/relationships/tags" Target="../tags/tag869.xml"/><Relationship Id="rId7" Type="http://schemas.openxmlformats.org/officeDocument/2006/relationships/tags" Target="../tags/tag870.xml"/><Relationship Id="rId8" Type="http://schemas.openxmlformats.org/officeDocument/2006/relationships/tags" Target="../tags/tag871.xml"/><Relationship Id="rId9" Type="http://schemas.openxmlformats.org/officeDocument/2006/relationships/tags" Target="../tags/tag872.xml"/><Relationship Id="rId10" Type="http://schemas.openxmlformats.org/officeDocument/2006/relationships/tags" Target="../tags/tag873.xml"/><Relationship Id="rId11" Type="http://schemas.openxmlformats.org/officeDocument/2006/relationships/tags" Target="../tags/tag874.xml"/><Relationship Id="rId12" Type="http://schemas.openxmlformats.org/officeDocument/2006/relationships/tags" Target="../tags/tag875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876.xml"/><Relationship Id="rId2" Type="http://schemas.openxmlformats.org/officeDocument/2006/relationships/tags" Target="../tags/tag877.xml"/><Relationship Id="rId3" Type="http://schemas.openxmlformats.org/officeDocument/2006/relationships/tags" Target="../tags/tag878.xml"/><Relationship Id="rId4" Type="http://schemas.openxmlformats.org/officeDocument/2006/relationships/tags" Target="../tags/tag879.xml"/><Relationship Id="rId5" Type="http://schemas.openxmlformats.org/officeDocument/2006/relationships/tags" Target="../tags/tag880.xml"/><Relationship Id="rId6" Type="http://schemas.openxmlformats.org/officeDocument/2006/relationships/tags" Target="../tags/tag881.xml"/><Relationship Id="rId7" Type="http://schemas.openxmlformats.org/officeDocument/2006/relationships/tags" Target="../tags/tag882.xml"/><Relationship Id="rId8" Type="http://schemas.openxmlformats.org/officeDocument/2006/relationships/tags" Target="../tags/tag883.xml"/><Relationship Id="rId9" Type="http://schemas.openxmlformats.org/officeDocument/2006/relationships/tags" Target="../tags/tag884.xml"/><Relationship Id="rId10" Type="http://schemas.openxmlformats.org/officeDocument/2006/relationships/tags" Target="../tags/tag885.xml"/><Relationship Id="rId11" Type="http://schemas.openxmlformats.org/officeDocument/2006/relationships/tags" Target="../tags/tag886.xml"/><Relationship Id="rId12" Type="http://schemas.openxmlformats.org/officeDocument/2006/relationships/tags" Target="../tags/tag887.xml"/><Relationship Id="rId13" Type="http://schemas.openxmlformats.org/officeDocument/2006/relationships/tags" Target="../tags/tag888.xml"/><Relationship Id="rId14" Type="http://schemas.openxmlformats.org/officeDocument/2006/relationships/tags" Target="../tags/tag889.xml"/><Relationship Id="rId15" Type="http://schemas.openxmlformats.org/officeDocument/2006/relationships/tags" Target="../tags/tag890.xml"/><Relationship Id="rId16" Type="http://schemas.openxmlformats.org/officeDocument/2006/relationships/tags" Target="../tags/tag891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892.xml"/><Relationship Id="rId2" Type="http://schemas.openxmlformats.org/officeDocument/2006/relationships/tags" Target="../tags/tag893.xml"/><Relationship Id="rId3" Type="http://schemas.openxmlformats.org/officeDocument/2006/relationships/tags" Target="../tags/tag894.xml"/><Relationship Id="rId4" Type="http://schemas.openxmlformats.org/officeDocument/2006/relationships/tags" Target="../tags/tag895.xml"/><Relationship Id="rId5" Type="http://schemas.openxmlformats.org/officeDocument/2006/relationships/tags" Target="../tags/tag896.xml"/><Relationship Id="rId6" Type="http://schemas.openxmlformats.org/officeDocument/2006/relationships/tags" Target="../tags/tag897.xml"/><Relationship Id="rId7" Type="http://schemas.openxmlformats.org/officeDocument/2006/relationships/tags" Target="../tags/tag898.xml"/><Relationship Id="rId8" Type="http://schemas.openxmlformats.org/officeDocument/2006/relationships/tags" Target="../tags/tag899.xml"/><Relationship Id="rId9" Type="http://schemas.openxmlformats.org/officeDocument/2006/relationships/tags" Target="../tags/tag900.xml"/><Relationship Id="rId10" Type="http://schemas.openxmlformats.org/officeDocument/2006/relationships/tags" Target="../tags/tag901.xml"/><Relationship Id="rId11" Type="http://schemas.openxmlformats.org/officeDocument/2006/relationships/tags" Target="../tags/tag902.xml"/><Relationship Id="rId12" Type="http://schemas.openxmlformats.org/officeDocument/2006/relationships/tags" Target="../tags/tag903.xml"/><Relationship Id="rId13" Type="http://schemas.openxmlformats.org/officeDocument/2006/relationships/tags" Target="../tags/tag904.xml"/><Relationship Id="rId14" Type="http://schemas.openxmlformats.org/officeDocument/2006/relationships/tags" Target="../tags/tag905.xml"/><Relationship Id="rId15" Type="http://schemas.openxmlformats.org/officeDocument/2006/relationships/tags" Target="../tags/tag906.xml"/><Relationship Id="rId16" Type="http://schemas.openxmlformats.org/officeDocument/2006/relationships/tags" Target="../tags/tag907.xml"/><Relationship Id="rId17" Type="http://schemas.openxmlformats.org/officeDocument/2006/relationships/tags" Target="../tags/tag908.xml"/><Relationship Id="rId18" Type="http://schemas.openxmlformats.org/officeDocument/2006/relationships/tags" Target="../tags/tag909.xml"/><Relationship Id="rId19" Type="http://schemas.openxmlformats.org/officeDocument/2006/relationships/tags" Target="../tags/tag910.xml"/><Relationship Id="rId20" Type="http://schemas.openxmlformats.org/officeDocument/2006/relationships/tags" Target="../tags/tag911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912.xml"/><Relationship Id="rId2" Type="http://schemas.openxmlformats.org/officeDocument/2006/relationships/tags" Target="../tags/tag913.xml"/><Relationship Id="rId3" Type="http://schemas.openxmlformats.org/officeDocument/2006/relationships/tags" Target="../tags/tag914.xml"/><Relationship Id="rId4" Type="http://schemas.openxmlformats.org/officeDocument/2006/relationships/tags" Target="../tags/tag915.xml"/><Relationship Id="rId5" Type="http://schemas.openxmlformats.org/officeDocument/2006/relationships/tags" Target="../tags/tag916.xml"/><Relationship Id="rId6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917.xml"/><Relationship Id="rId2" Type="http://schemas.openxmlformats.org/officeDocument/2006/relationships/tags" Target="../tags/tag918.xml"/><Relationship Id="rId3" Type="http://schemas.openxmlformats.org/officeDocument/2006/relationships/tags" Target="../tags/tag919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920.xml"/><Relationship Id="rId2" Type="http://schemas.openxmlformats.org/officeDocument/2006/relationships/tags" Target="../tags/tag921.xml"/><Relationship Id="rId3" Type="http://schemas.openxmlformats.org/officeDocument/2006/relationships/tags" Target="../tags/tag922.xml"/><Relationship Id="rId4" Type="http://schemas.openxmlformats.org/officeDocument/2006/relationships/tags" Target="../tags/tag923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924.xml"/><Relationship Id="rId2" Type="http://schemas.openxmlformats.org/officeDocument/2006/relationships/tags" Target="../tags/tag925.xml"/><Relationship Id="rId3" Type="http://schemas.openxmlformats.org/officeDocument/2006/relationships/tags" Target="../tags/tag926.xml"/><Relationship Id="rId4" Type="http://schemas.openxmlformats.org/officeDocument/2006/relationships/tags" Target="../tags/tag927.xml"/><Relationship Id="rId5" Type="http://schemas.openxmlformats.org/officeDocument/2006/relationships/tags" Target="../tags/tag928.xml"/><Relationship Id="rId6" Type="http://schemas.openxmlformats.org/officeDocument/2006/relationships/tags" Target="../tags/tag929.xml"/><Relationship Id="rId7" Type="http://schemas.openxmlformats.org/officeDocument/2006/relationships/tags" Target="../tags/tag930.xml"/><Relationship Id="rId8" Type="http://schemas.openxmlformats.org/officeDocument/2006/relationships/tags" Target="../tags/tag931.xml"/><Relationship Id="rId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932.xml"/><Relationship Id="rId2" Type="http://schemas.openxmlformats.org/officeDocument/2006/relationships/tags" Target="../tags/tag933.xml"/><Relationship Id="rId3" Type="http://schemas.openxmlformats.org/officeDocument/2006/relationships/tags" Target="../tags/tag934.xml"/><Relationship Id="rId4" Type="http://schemas.openxmlformats.org/officeDocument/2006/relationships/tags" Target="../tags/tag935.xml"/><Relationship Id="rId5" Type="http://schemas.openxmlformats.org/officeDocument/2006/relationships/tags" Target="../tags/tag936.xml"/><Relationship Id="rId6" Type="http://schemas.openxmlformats.org/officeDocument/2006/relationships/tags" Target="../tags/tag937.xml"/><Relationship Id="rId7" Type="http://schemas.openxmlformats.org/officeDocument/2006/relationships/tags" Target="../tags/tag938.xml"/><Relationship Id="rId8" Type="http://schemas.openxmlformats.org/officeDocument/2006/relationships/tags" Target="../tags/tag939.xml"/><Relationship Id="rId9" Type="http://schemas.openxmlformats.org/officeDocument/2006/relationships/tags" Target="../tags/tag940.xml"/><Relationship Id="rId10" Type="http://schemas.openxmlformats.org/officeDocument/2006/relationships/tags" Target="../tags/tag941.xml"/><Relationship Id="rId11" Type="http://schemas.openxmlformats.org/officeDocument/2006/relationships/tags" Target="../tags/tag942.xml"/><Relationship Id="rId12" Type="http://schemas.openxmlformats.org/officeDocument/2006/relationships/tags" Target="../tags/tag943.xml"/><Relationship Id="rId13" Type="http://schemas.openxmlformats.org/officeDocument/2006/relationships/tags" Target="../tags/tag944.xml"/><Relationship Id="rId14" Type="http://schemas.openxmlformats.org/officeDocument/2006/relationships/tags" Target="../tags/tag945.xml"/><Relationship Id="rId15" Type="http://schemas.openxmlformats.org/officeDocument/2006/relationships/tags" Target="../tags/tag946.xml"/><Relationship Id="rId16" Type="http://schemas.openxmlformats.org/officeDocument/2006/relationships/tags" Target="../tags/tag947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948.xml"/><Relationship Id="rId2" Type="http://schemas.openxmlformats.org/officeDocument/2006/relationships/tags" Target="../tags/tag949.xml"/><Relationship Id="rId3" Type="http://schemas.openxmlformats.org/officeDocument/2006/relationships/tags" Target="../tags/tag950.xml"/><Relationship Id="rId4" Type="http://schemas.openxmlformats.org/officeDocument/2006/relationships/tags" Target="../tags/tag951.xml"/><Relationship Id="rId5" Type="http://schemas.openxmlformats.org/officeDocument/2006/relationships/tags" Target="../tags/tag952.xml"/><Relationship Id="rId6" Type="http://schemas.openxmlformats.org/officeDocument/2006/relationships/tags" Target="../tags/tag953.xml"/><Relationship Id="rId7" Type="http://schemas.openxmlformats.org/officeDocument/2006/relationships/tags" Target="../tags/tag954.xml"/><Relationship Id="rId8" Type="http://schemas.openxmlformats.org/officeDocument/2006/relationships/tags" Target="../tags/tag955.xml"/><Relationship Id="rId9" Type="http://schemas.openxmlformats.org/officeDocument/2006/relationships/tags" Target="../tags/tag956.xml"/><Relationship Id="rId10" Type="http://schemas.openxmlformats.org/officeDocument/2006/relationships/tags" Target="../tags/tag957.xml"/><Relationship Id="rId11" Type="http://schemas.openxmlformats.org/officeDocument/2006/relationships/tags" Target="../tags/tag958.xml"/><Relationship Id="rId12" Type="http://schemas.openxmlformats.org/officeDocument/2006/relationships/tags" Target="../tags/tag959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960.xml"/><Relationship Id="rId2" Type="http://schemas.openxmlformats.org/officeDocument/2006/relationships/tags" Target="../tags/tag961.xml"/><Relationship Id="rId3" Type="http://schemas.openxmlformats.org/officeDocument/2006/relationships/tags" Target="../tags/tag962.xml"/><Relationship Id="rId4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963.xml"/><Relationship Id="rId2" Type="http://schemas.openxmlformats.org/officeDocument/2006/relationships/tags" Target="../tags/tag964.xml"/><Relationship Id="rId3" Type="http://schemas.openxmlformats.org/officeDocument/2006/relationships/tags" Target="../tags/tag965.xml"/><Relationship Id="rId4" Type="http://schemas.openxmlformats.org/officeDocument/2006/relationships/tags" Target="../tags/tag966.xml"/><Relationship Id="rId5" Type="http://schemas.openxmlformats.org/officeDocument/2006/relationships/tags" Target="../tags/tag967.xml"/><Relationship Id="rId6" Type="http://schemas.openxmlformats.org/officeDocument/2006/relationships/tags" Target="../tags/tag968.xml"/><Relationship Id="rId7" Type="http://schemas.openxmlformats.org/officeDocument/2006/relationships/tags" Target="../tags/tag969.xml"/><Relationship Id="rId8" Type="http://schemas.openxmlformats.org/officeDocument/2006/relationships/tags" Target="../tags/tag970.xml"/><Relationship Id="rId9" Type="http://schemas.openxmlformats.org/officeDocument/2006/relationships/tags" Target="../tags/tag971.xml"/><Relationship Id="rId10" Type="http://schemas.openxmlformats.org/officeDocument/2006/relationships/tags" Target="../tags/tag972.xml"/><Relationship Id="rId11" Type="http://schemas.openxmlformats.org/officeDocument/2006/relationships/tags" Target="../tags/tag973.xml"/><Relationship Id="rId12" Type="http://schemas.openxmlformats.org/officeDocument/2006/relationships/tags" Target="../tags/tag974.xml"/><Relationship Id="rId13" Type="http://schemas.openxmlformats.org/officeDocument/2006/relationships/tags" Target="../tags/tag975.xml"/><Relationship Id="rId14" Type="http://schemas.openxmlformats.org/officeDocument/2006/relationships/tags" Target="../tags/tag976.xml"/><Relationship Id="rId15" Type="http://schemas.openxmlformats.org/officeDocument/2006/relationships/tags" Target="../tags/tag977.xml"/><Relationship Id="rId16" Type="http://schemas.openxmlformats.org/officeDocument/2006/relationships/tags" Target="../tags/tag978.xml"/><Relationship Id="rId17" Type="http://schemas.openxmlformats.org/officeDocument/2006/relationships/tags" Target="../tags/tag979.xml"/><Relationship Id="rId18" Type="http://schemas.openxmlformats.org/officeDocument/2006/relationships/tags" Target="../tags/tag980.xml"/><Relationship Id="rId19" Type="http://schemas.openxmlformats.org/officeDocument/2006/relationships/tags" Target="../tags/tag981.xml"/><Relationship Id="rId20" Type="http://schemas.openxmlformats.org/officeDocument/2006/relationships/tags" Target="../tags/tag982.xml"/><Relationship Id="rId21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983.xml"/><Relationship Id="rId2" Type="http://schemas.openxmlformats.org/officeDocument/2006/relationships/tags" Target="../tags/tag984.xml"/><Relationship Id="rId3" Type="http://schemas.openxmlformats.org/officeDocument/2006/relationships/tags" Target="../tags/tag985.xml"/><Relationship Id="rId4" Type="http://schemas.openxmlformats.org/officeDocument/2006/relationships/tags" Target="../tags/tag986.xml"/><Relationship Id="rId5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987.xml"/><Relationship Id="rId2" Type="http://schemas.openxmlformats.org/officeDocument/2006/relationships/tags" Target="../tags/tag988.xml"/><Relationship Id="rId3" Type="http://schemas.openxmlformats.org/officeDocument/2006/relationships/tags" Target="../tags/tag989.xml"/><Relationship Id="rId4" Type="http://schemas.openxmlformats.org/officeDocument/2006/relationships/tags" Target="../tags/tag990.xml"/><Relationship Id="rId5" Type="http://schemas.openxmlformats.org/officeDocument/2006/relationships/tags" Target="../tags/tag991.xml"/><Relationship Id="rId6" Type="http://schemas.openxmlformats.org/officeDocument/2006/relationships/tags" Target="../tags/tag992.xml"/><Relationship Id="rId7" Type="http://schemas.openxmlformats.org/officeDocument/2006/relationships/tags" Target="../tags/tag993.xml"/><Relationship Id="rId8" Type="http://schemas.openxmlformats.org/officeDocument/2006/relationships/tags" Target="../tags/tag994.xml"/><Relationship Id="rId9" Type="http://schemas.openxmlformats.org/officeDocument/2006/relationships/tags" Target="../tags/tag995.xml"/><Relationship Id="rId10" Type="http://schemas.openxmlformats.org/officeDocument/2006/relationships/tags" Target="../tags/tag996.xml"/><Relationship Id="rId11" Type="http://schemas.openxmlformats.org/officeDocument/2006/relationships/tags" Target="../tags/tag997.xml"/><Relationship Id="rId12" Type="http://schemas.openxmlformats.org/officeDocument/2006/relationships/tags" Target="../tags/tag998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999.xml"/><Relationship Id="rId2" Type="http://schemas.openxmlformats.org/officeDocument/2006/relationships/tags" Target="../tags/tag1000.xml"/><Relationship Id="rId3" Type="http://schemas.openxmlformats.org/officeDocument/2006/relationships/tags" Target="../tags/tag1001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企业管理的风险控制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50222" name="标题"/>
          <p:cNvSpPr txBox="1"/>
          <p:nvPr>
            <p:custDataLst>
              <p:tags r:id="rId3"/>
            </p:custDataLst>
          </p:nvPr>
        </p:nvSpPr>
        <p:spPr>
          <a:xfrm>
            <a:off x="7122160" y="69469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添加目录项标题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4"/>
            </p:custDataLst>
          </p:nvPr>
        </p:nvSpPr>
        <p:spPr>
          <a:xfrm>
            <a:off x="5979795" y="48387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5"/>
            </p:custDataLst>
          </p:nvPr>
        </p:nvSpPr>
        <p:spPr>
          <a:xfrm>
            <a:off x="6072505" y="57658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6"/>
            </p:custDataLst>
          </p:nvPr>
        </p:nvSpPr>
        <p:spPr>
          <a:xfrm>
            <a:off x="5993765" y="70539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7"/>
            </p:custDataLst>
          </p:nvPr>
        </p:nvSpPr>
        <p:spPr>
          <a:xfrm>
            <a:off x="7527290" y="1702435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风险控制的重要性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8"/>
          <p:cNvSpPr/>
          <p:nvPr>
            <p:custDataLst>
              <p:tags r:id="rId8"/>
            </p:custDataLst>
          </p:nvPr>
        </p:nvSpPr>
        <p:spPr>
          <a:xfrm>
            <a:off x="6384925" y="149161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2"/>
          <p:cNvSpPr/>
          <p:nvPr>
            <p:custDataLst>
              <p:tags r:id="rId9"/>
            </p:custDataLst>
          </p:nvPr>
        </p:nvSpPr>
        <p:spPr>
          <a:xfrm>
            <a:off x="6477635" y="158432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0"/>
            </p:custDataLst>
          </p:nvPr>
        </p:nvSpPr>
        <p:spPr>
          <a:xfrm>
            <a:off x="6398895" y="171313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1"/>
            </p:custDataLst>
          </p:nvPr>
        </p:nvSpPr>
        <p:spPr>
          <a:xfrm>
            <a:off x="7669530" y="2710180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风险识别与评估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18"/>
          <p:cNvSpPr/>
          <p:nvPr>
            <p:custDataLst>
              <p:tags r:id="rId12"/>
            </p:custDataLst>
          </p:nvPr>
        </p:nvSpPr>
        <p:spPr>
          <a:xfrm>
            <a:off x="6527165" y="249936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19"/>
          <p:cNvSpPr/>
          <p:nvPr>
            <p:custDataLst>
              <p:tags r:id="rId13"/>
            </p:custDataLst>
          </p:nvPr>
        </p:nvSpPr>
        <p:spPr>
          <a:xfrm>
            <a:off x="6619875" y="259207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4"/>
            </p:custDataLst>
          </p:nvPr>
        </p:nvSpPr>
        <p:spPr>
          <a:xfrm>
            <a:off x="6541135" y="272088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5"/>
            </p:custDataLst>
          </p:nvPr>
        </p:nvSpPr>
        <p:spPr>
          <a:xfrm>
            <a:off x="7669530" y="3717925"/>
            <a:ext cx="4208780" cy="82486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风险防范措施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6"/>
            </p:custDataLst>
          </p:nvPr>
        </p:nvSpPr>
        <p:spPr>
          <a:xfrm>
            <a:off x="6527165" y="350710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7"/>
            </p:custDataLst>
          </p:nvPr>
        </p:nvSpPr>
        <p:spPr>
          <a:xfrm>
            <a:off x="6619875" y="359981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18"/>
            </p:custDataLst>
          </p:nvPr>
        </p:nvSpPr>
        <p:spPr>
          <a:xfrm>
            <a:off x="6541135" y="372862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19"/>
            </p:custDataLst>
          </p:nvPr>
        </p:nvSpPr>
        <p:spPr>
          <a:xfrm>
            <a:off x="7527290" y="472567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风险应对策略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0"/>
            </p:custDataLst>
          </p:nvPr>
        </p:nvSpPr>
        <p:spPr>
          <a:xfrm>
            <a:off x="6384925" y="451485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1"/>
            </p:custDataLst>
          </p:nvPr>
        </p:nvSpPr>
        <p:spPr>
          <a:xfrm>
            <a:off x="6477635" y="460756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2"/>
            </p:custDataLst>
          </p:nvPr>
        </p:nvSpPr>
        <p:spPr>
          <a:xfrm>
            <a:off x="6398895" y="473637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2" name="标题"/>
          <p:cNvSpPr txBox="1"/>
          <p:nvPr>
            <p:custDataLst>
              <p:tags r:id="rId23"/>
            </p:custDataLst>
          </p:nvPr>
        </p:nvSpPr>
        <p:spPr>
          <a:xfrm>
            <a:off x="7122160" y="5733415"/>
            <a:ext cx="4208780" cy="115887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风险控制的效果评估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4" name="椭圆 67"/>
          <p:cNvSpPr/>
          <p:nvPr>
            <p:custDataLst>
              <p:tags r:id="rId24"/>
            </p:custDataLst>
          </p:nvPr>
        </p:nvSpPr>
        <p:spPr>
          <a:xfrm>
            <a:off x="5979795" y="552259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6" name="椭圆 69"/>
          <p:cNvSpPr/>
          <p:nvPr>
            <p:custDataLst>
              <p:tags r:id="rId25"/>
            </p:custDataLst>
          </p:nvPr>
        </p:nvSpPr>
        <p:spPr>
          <a:xfrm>
            <a:off x="6072505" y="561530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8" name="序号"/>
          <p:cNvSpPr txBox="1"/>
          <p:nvPr>
            <p:custDataLst>
              <p:tags r:id="rId26"/>
            </p:custDataLst>
          </p:nvPr>
        </p:nvSpPr>
        <p:spPr>
          <a:xfrm>
            <a:off x="5993765" y="574411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06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  <p:sp>
        <p:nvSpPr>
          <p:cNvPr id="10505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1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风险控制的重要性</a:t>
            </a:r>
            <a:endParaRPr altLang="en-US" lang="zh-CN"/>
          </a:p>
        </p:txBody>
      </p:sp>
      <p:sp>
        <p:nvSpPr>
          <p:cNvPr id="10510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5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企业管理中的风险因素</a:t>
            </a:r>
            <a:endParaRPr altLang="en-US" lang="zh-CN"/>
          </a:p>
        </p:txBody>
      </p:sp>
      <p:sp>
        <p:nvSpPr>
          <p:cNvPr id="1051752" name="矩形 31"/>
          <p:cNvSpPr/>
          <p:nvPr>
            <p:custDataLst>
              <p:tags r:id="rId1"/>
            </p:custDataLst>
          </p:nvPr>
        </p:nvSpPr>
        <p:spPr>
          <a:xfrm>
            <a:off x="3381196" y="1490400"/>
            <a:ext cx="5424404" cy="8364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市场风险：市场竞争激烈，企业需要应对市场变化和不确定性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54" name="矩形 4"/>
          <p:cNvSpPr/>
          <p:nvPr>
            <p:custDataLst>
              <p:tags r:id="rId2"/>
            </p:custDataLst>
          </p:nvPr>
        </p:nvSpPr>
        <p:spPr>
          <a:xfrm>
            <a:off x="3381196" y="2471079"/>
            <a:ext cx="5424404" cy="8364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财务风险：企业需要管理好财务状况，避免资金链断裂等风险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56" name="矩形 5"/>
          <p:cNvSpPr/>
          <p:nvPr>
            <p:custDataLst>
              <p:tags r:id="rId3"/>
            </p:custDataLst>
          </p:nvPr>
        </p:nvSpPr>
        <p:spPr>
          <a:xfrm>
            <a:off x="3381196" y="3451758"/>
            <a:ext cx="5424404" cy="8364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运营风险：企业需要确保生产、销售等环节的顺畅运行，避免运营中断等风险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58" name="矩形 7"/>
          <p:cNvSpPr/>
          <p:nvPr>
            <p:custDataLst>
              <p:tags r:id="rId4"/>
            </p:custDataLst>
          </p:nvPr>
        </p:nvSpPr>
        <p:spPr>
          <a:xfrm>
            <a:off x="3381196" y="4432436"/>
            <a:ext cx="5424404" cy="8364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法律风险：企业需要遵守法律法规，避免法律纠纷和罚款等风险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60" name="矩形 3"/>
          <p:cNvSpPr/>
          <p:nvPr>
            <p:custDataLst>
              <p:tags r:id="rId5"/>
            </p:custDataLst>
          </p:nvPr>
        </p:nvSpPr>
        <p:spPr>
          <a:xfrm>
            <a:off x="3381196" y="5413115"/>
            <a:ext cx="5424404" cy="8364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战略风险：企业需要制定合理的战略规划，避免战略失误等风险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04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风险对企业运营的影响</a:t>
            </a:r>
            <a:endParaRPr altLang="en-US" lang="zh-CN"/>
          </a:p>
        </p:txBody>
      </p:sp>
      <p:sp>
        <p:nvSpPr>
          <p:cNvPr id="105204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05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05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05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05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风险对企业运营的正面影响：通过有效的风险控制，企业可以降低成本、提高效率、增强竞争力。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05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风险对企业运营的负面影响：可能导致企业损失、市场份额下降、声誉受损等。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06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风险对企业运营的长期影响：长期的风险控制可以增强企业的稳健性，提高企业的抗风险能力。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06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风险对企业运营的短期影响：短期的风险控制可以降低企业的成本，提高企业的盈利能力。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34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风险控制对企业发展的意义</a:t>
            </a:r>
            <a:endParaRPr altLang="en-US" lang="zh-CN"/>
          </a:p>
        </p:txBody>
      </p:sp>
      <p:sp>
        <p:nvSpPr>
          <p:cNvPr id="1052350" name="正文"/>
          <p:cNvSpPr txBox="1"/>
          <p:nvPr>
            <p:custDataLst>
              <p:tags r:id="rId1"/>
            </p:custDataLst>
          </p:nvPr>
        </p:nvSpPr>
        <p:spPr>
          <a:xfrm>
            <a:off x="3520105" y="2008917"/>
            <a:ext cx="5145790" cy="62812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保障企业资产安全：通过有效的风险控制，可以减少企业资产损失，确保企业资产的安全和完整。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52" name="标题"/>
          <p:cNvSpPr txBox="1"/>
          <p:nvPr>
            <p:custDataLst>
              <p:tags r:id="rId2"/>
            </p:custDataLst>
          </p:nvPr>
        </p:nvSpPr>
        <p:spPr>
          <a:xfrm>
            <a:off x="3520105" y="1490400"/>
            <a:ext cx="5145790" cy="5165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2354" name="正文"/>
          <p:cNvSpPr txBox="1"/>
          <p:nvPr>
            <p:custDataLst>
              <p:tags r:id="rId3"/>
            </p:custDataLst>
          </p:nvPr>
        </p:nvSpPr>
        <p:spPr>
          <a:xfrm>
            <a:off x="3520105" y="3213321"/>
            <a:ext cx="5145790" cy="62812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提高企业竞争力：通过风险控制，企业可以更好地应对市场变化和不确定性，提高企业的竞争力和应对能力。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56" name="标题"/>
          <p:cNvSpPr txBox="1"/>
          <p:nvPr>
            <p:custDataLst>
              <p:tags r:id="rId4"/>
            </p:custDataLst>
          </p:nvPr>
        </p:nvSpPr>
        <p:spPr>
          <a:xfrm>
            <a:off x="3520105" y="2694804"/>
            <a:ext cx="5145790" cy="5165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2358" name="正文"/>
          <p:cNvSpPr txBox="1"/>
          <p:nvPr>
            <p:custDataLst>
              <p:tags r:id="rId5"/>
            </p:custDataLst>
          </p:nvPr>
        </p:nvSpPr>
        <p:spPr>
          <a:xfrm>
            <a:off x="3520105" y="4417725"/>
            <a:ext cx="5145790" cy="62812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促进企业可持续发展：有效的风险控制可以帮助企业避免重大损失，保持稳定的发展态势，实现可持续发展。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60" name="标题"/>
          <p:cNvSpPr txBox="1"/>
          <p:nvPr>
            <p:custDataLst>
              <p:tags r:id="rId6"/>
            </p:custDataLst>
          </p:nvPr>
        </p:nvSpPr>
        <p:spPr>
          <a:xfrm>
            <a:off x="3520105" y="3899208"/>
            <a:ext cx="5145790" cy="5165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2362" name="正文"/>
          <p:cNvSpPr txBox="1"/>
          <p:nvPr>
            <p:custDataLst>
              <p:tags r:id="rId7"/>
            </p:custDataLst>
          </p:nvPr>
        </p:nvSpPr>
        <p:spPr>
          <a:xfrm>
            <a:off x="3520105" y="5622128"/>
            <a:ext cx="5145790" cy="62812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增强企业信誉和形象：一个注重风险控制的企业更容易赢得客户的信任和市场的认可，从而增强企业的信誉和形象。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64" name="标题"/>
          <p:cNvSpPr txBox="1"/>
          <p:nvPr>
            <p:custDataLst>
              <p:tags r:id="rId8"/>
            </p:custDataLst>
          </p:nvPr>
        </p:nvSpPr>
        <p:spPr>
          <a:xfrm>
            <a:off x="3520105" y="5103611"/>
            <a:ext cx="5145790" cy="5165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5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风险识别与评估</a:t>
            </a:r>
            <a:endParaRPr altLang="en-US" lang="zh-CN"/>
          </a:p>
        </p:txBody>
      </p:sp>
      <p:sp>
        <p:nvSpPr>
          <p:cNvPr id="10526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39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风险识别的方法和技巧</a:t>
            </a:r>
            <a:endParaRPr altLang="en-US" lang="zh-CN"/>
          </a:p>
        </p:txBody>
      </p:sp>
      <p:sp>
        <p:nvSpPr>
          <p:cNvPr id="1053392" name="矩形: 圆角 4"/>
          <p:cNvSpPr/>
          <p:nvPr>
            <p:custDataLst>
              <p:tags r:id="rId1"/>
            </p:custDataLst>
          </p:nvPr>
        </p:nvSpPr>
        <p:spPr>
          <a:xfrm>
            <a:off x="608400" y="3368738"/>
            <a:ext cx="2562130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3394" name="正文"/>
          <p:cNvSpPr txBox="1"/>
          <p:nvPr>
            <p:custDataLst>
              <p:tags r:id="rId2"/>
            </p:custDataLst>
          </p:nvPr>
        </p:nvSpPr>
        <p:spPr>
          <a:xfrm>
            <a:off x="778352" y="3574335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风险识别的重要性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53396" name="矩形: 圆角 4"/>
          <p:cNvSpPr/>
          <p:nvPr>
            <p:custDataLst>
              <p:tags r:id="rId3"/>
            </p:custDataLst>
          </p:nvPr>
        </p:nvSpPr>
        <p:spPr>
          <a:xfrm>
            <a:off x="9016232" y="3369375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3398" name="正文"/>
          <p:cNvSpPr txBox="1"/>
          <p:nvPr>
            <p:custDataLst>
              <p:tags r:id="rId4"/>
            </p:custDataLst>
          </p:nvPr>
        </p:nvSpPr>
        <p:spPr>
          <a:xfrm>
            <a:off x="9186183" y="3574972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风险识别的技巧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53400" name="矩形: 圆角 4"/>
          <p:cNvSpPr/>
          <p:nvPr>
            <p:custDataLst>
              <p:tags r:id="rId5"/>
            </p:custDataLst>
          </p:nvPr>
        </p:nvSpPr>
        <p:spPr>
          <a:xfrm>
            <a:off x="3411011" y="3370011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3402" name="正文"/>
          <p:cNvSpPr txBox="1"/>
          <p:nvPr>
            <p:custDataLst>
              <p:tags r:id="rId6"/>
            </p:custDataLst>
          </p:nvPr>
        </p:nvSpPr>
        <p:spPr>
          <a:xfrm>
            <a:off x="3581599" y="3575608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风险识别的基本步骤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53404" name="矩形: 圆角 4"/>
          <p:cNvSpPr/>
          <p:nvPr>
            <p:custDataLst>
              <p:tags r:id="rId7"/>
            </p:custDataLst>
          </p:nvPr>
        </p:nvSpPr>
        <p:spPr>
          <a:xfrm>
            <a:off x="6213621" y="3370648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3406" name="正文"/>
          <p:cNvSpPr txBox="1"/>
          <p:nvPr>
            <p:custDataLst>
              <p:tags r:id="rId8"/>
            </p:custDataLst>
          </p:nvPr>
        </p:nvSpPr>
        <p:spPr>
          <a:xfrm>
            <a:off x="6383573" y="3576245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风险识别的方法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69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风险评估的标准和流程</a:t>
            </a:r>
            <a:endParaRPr altLang="en-US" lang="zh-CN"/>
          </a:p>
        </p:txBody>
      </p:sp>
      <p:sp>
        <p:nvSpPr>
          <p:cNvPr id="105369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69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风险识别：明确识别潜在的风险因素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69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70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70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风险评估：对每个风险因素进行量化和定性评估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0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70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70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风险分析：分析每个风险因素的发生概率和影响程度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1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71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71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风险控制：制定相应的风险控制措施和应对策略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1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00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识别与评估风险的注意事项</a:t>
            </a:r>
            <a:endParaRPr altLang="en-US" lang="zh-CN"/>
          </a:p>
        </p:txBody>
      </p:sp>
      <p:sp>
        <p:nvSpPr>
          <p:cNvPr id="105400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00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00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01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01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01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01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01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0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全面性：考虑所有可能的风险因素，包括内部和外部环境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40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及时性：及时发现并评估风险，避免延误时机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402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02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02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03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03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03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03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03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0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针对性：针对不同业务领域和具体情况，采取不同的识别和评估方法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40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准确性：对风险进行准确评估，避免主观臆断和偏见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32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风险防范措施</a:t>
            </a:r>
            <a:endParaRPr altLang="en-US" lang="zh-CN"/>
          </a:p>
        </p:txBody>
      </p:sp>
      <p:sp>
        <p:nvSpPr>
          <p:cNvPr id="105433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06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建立健全内部控制体系</a:t>
            </a:r>
            <a:endParaRPr altLang="en-US" lang="zh-CN"/>
          </a:p>
        </p:txBody>
      </p:sp>
      <p:sp>
        <p:nvSpPr>
          <p:cNvPr id="105507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5072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074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制定完善的内部控制制度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507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5078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080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明确各部门职责和权限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508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5084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建立风险评估机制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5086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08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5090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092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加强内部审计和监督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37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加强内部审计与监督</a:t>
            </a:r>
            <a:endParaRPr altLang="en-US" lang="zh-CN"/>
          </a:p>
        </p:txBody>
      </p:sp>
      <p:sp>
        <p:nvSpPr>
          <p:cNvPr id="105538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38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38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38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对发现的问题及时整改和纠正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38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39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39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39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建立完善的内部审计制度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39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39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40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40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定期进行内部审计和监督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40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40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40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41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加强与外部审计机构的合作与交流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69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实施风险管理策略</a:t>
            </a:r>
            <a:endParaRPr altLang="en-US" lang="zh-CN"/>
          </a:p>
        </p:txBody>
      </p:sp>
      <p:sp>
        <p:nvSpPr>
          <p:cNvPr id="1055698" name="矩形 18"/>
          <p:cNvSpPr/>
          <p:nvPr>
            <p:custDataLst>
              <p:tags r:id="rId1"/>
            </p:custDataLst>
          </p:nvPr>
        </p:nvSpPr>
        <p:spPr>
          <a:xfrm>
            <a:off x="608400" y="2536200"/>
            <a:ext cx="2067373" cy="91738"/>
          </a:xfrm>
          <a:prstGeom prst="rect"/>
          <a:gradFill>
            <a:gsLst>
              <a:gs pos="0">
                <a:schemeClr val="accent1">
                  <a:lumMod val="80000"/>
                  <a:lumOff val="20000"/>
                </a:schemeClr>
              </a:gs>
              <a:gs pos="100000">
                <a:schemeClr val="accent1">
                  <a:lumMod val="80000"/>
                  <a:lumOff val="20000"/>
                </a:schemeClr>
              </a:gs>
            </a:gsLst>
            <a:lin ang="10800000" scaled="0"/>
          </a:gradFill>
          <a:ln>
            <a:noFill/>
          </a:ln>
          <a:effectLst>
            <a:outerShdw algn="tl" blurRad="254000" dir="2700000" dist="101600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sym typeface="+mn-ea"/>
            </a:endParaRPr>
          </a:p>
        </p:txBody>
      </p:sp>
      <p:sp>
        <p:nvSpPr>
          <p:cNvPr id="1055700" name="矩形 19"/>
          <p:cNvSpPr/>
          <p:nvPr>
            <p:custDataLst>
              <p:tags r:id="rId2"/>
            </p:custDataLst>
          </p:nvPr>
        </p:nvSpPr>
        <p:spPr>
          <a:xfrm>
            <a:off x="608400" y="2627283"/>
            <a:ext cx="2067373" cy="2577172"/>
          </a:xfrm>
          <a:prstGeom prst="rect"/>
          <a:solidFill>
            <a:schemeClr val="bg1"/>
          </a:solidFill>
          <a:ln>
            <a:noFill/>
          </a:ln>
          <a:effectLst>
            <a:outerShdw algn="tl" blurRad="254000" dir="2700000" dist="101600" rotWithShape="0">
              <a:schemeClr val="tx1">
                <a:lumMod val="75000"/>
                <a:lumOff val="25000"/>
                <a:alpha val="15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702" name="标题"/>
          <p:cNvSpPr txBox="1"/>
          <p:nvPr>
            <p:custDataLst>
              <p:tags r:id="rId3"/>
            </p:custDataLst>
          </p:nvPr>
        </p:nvSpPr>
        <p:spPr>
          <a:xfrm>
            <a:off x="842986" y="2719020"/>
            <a:ext cx="1598856" cy="481623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just" lvl="0">
              <a:buClrTx/>
              <a:buSzTx/>
              <a:buFontTx/>
            </a:pPr>
            <a:r>
              <a:rPr altLang="en-US" b="1" dirty="0" sz="16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16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5704" name="矩形 21"/>
          <p:cNvSpPr/>
          <p:nvPr>
            <p:custDataLst>
              <p:tags r:id="rId4"/>
            </p:custDataLst>
          </p:nvPr>
        </p:nvSpPr>
        <p:spPr>
          <a:xfrm>
            <a:off x="2834348" y="2536200"/>
            <a:ext cx="2067373" cy="91738"/>
          </a:xfrm>
          <a:prstGeom prst="rect"/>
          <a:gradFill>
            <a:gsLst>
              <a:gs pos="0">
                <a:schemeClr val="accent2">
                  <a:lumMod val="80000"/>
                  <a:lumOff val="20000"/>
                </a:schemeClr>
              </a:gs>
              <a:gs pos="100000">
                <a:schemeClr val="accent2">
                  <a:lumMod val="80000"/>
                  <a:lumOff val="20000"/>
                </a:schemeClr>
              </a:gs>
            </a:gsLst>
            <a:lin ang="10800000" scaled="0"/>
          </a:gradFill>
          <a:ln>
            <a:noFill/>
          </a:ln>
          <a:effectLst>
            <a:outerShdw algn="tl" blurRad="254000" dir="2700000" dist="101600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sym typeface="+mn-ea"/>
            </a:endParaRPr>
          </a:p>
        </p:txBody>
      </p:sp>
      <p:sp>
        <p:nvSpPr>
          <p:cNvPr id="1055706" name="矩形 22"/>
          <p:cNvSpPr/>
          <p:nvPr>
            <p:custDataLst>
              <p:tags r:id="rId5"/>
            </p:custDataLst>
          </p:nvPr>
        </p:nvSpPr>
        <p:spPr>
          <a:xfrm>
            <a:off x="5059641" y="2536200"/>
            <a:ext cx="2067373" cy="91738"/>
          </a:xfrm>
          <a:prstGeom prst="rect"/>
          <a:gradFill>
            <a:gsLst>
              <a:gs pos="0">
                <a:schemeClr val="accent3">
                  <a:lumMod val="80000"/>
                  <a:lumOff val="20000"/>
                </a:schemeClr>
              </a:gs>
              <a:gs pos="100000">
                <a:schemeClr val="accent3">
                  <a:lumMod val="80000"/>
                  <a:lumOff val="20000"/>
                </a:schemeClr>
              </a:gs>
            </a:gsLst>
            <a:lin ang="10800000" scaled="0"/>
          </a:gradFill>
          <a:ln>
            <a:noFill/>
          </a:ln>
          <a:effectLst>
            <a:outerShdw algn="tl" blurRad="254000" dir="2700000" dist="101600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sym typeface="+mn-ea"/>
            </a:endParaRPr>
          </a:p>
        </p:txBody>
      </p:sp>
      <p:sp>
        <p:nvSpPr>
          <p:cNvPr id="1055708" name="矩形 23"/>
          <p:cNvSpPr/>
          <p:nvPr>
            <p:custDataLst>
              <p:tags r:id="rId6"/>
            </p:custDataLst>
          </p:nvPr>
        </p:nvSpPr>
        <p:spPr>
          <a:xfrm>
            <a:off x="7285589" y="2536200"/>
            <a:ext cx="2067373" cy="91738"/>
          </a:xfrm>
          <a:prstGeom prst="rect"/>
          <a:gradFill>
            <a:gsLst>
              <a:gs pos="0">
                <a:schemeClr val="accent4">
                  <a:lumMod val="80000"/>
                  <a:lumOff val="20000"/>
                </a:schemeClr>
              </a:gs>
              <a:gs pos="100000">
                <a:schemeClr val="accent4">
                  <a:lumMod val="80000"/>
                  <a:lumOff val="20000"/>
                </a:schemeClr>
              </a:gs>
            </a:gsLst>
            <a:lin ang="10800000" scaled="0"/>
          </a:gradFill>
          <a:ln>
            <a:noFill/>
          </a:ln>
          <a:effectLst>
            <a:outerShdw algn="tl" blurRad="254000" dir="2700000" dist="101600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sym typeface="+mn-ea"/>
            </a:endParaRPr>
          </a:p>
        </p:txBody>
      </p:sp>
      <p:sp>
        <p:nvSpPr>
          <p:cNvPr id="1055710" name="矩形 24"/>
          <p:cNvSpPr/>
          <p:nvPr>
            <p:custDataLst>
              <p:tags r:id="rId7"/>
            </p:custDataLst>
          </p:nvPr>
        </p:nvSpPr>
        <p:spPr>
          <a:xfrm>
            <a:off x="2834348" y="2627283"/>
            <a:ext cx="2067373" cy="2577172"/>
          </a:xfrm>
          <a:prstGeom prst="rect"/>
          <a:solidFill>
            <a:schemeClr val="bg1"/>
          </a:solidFill>
          <a:ln>
            <a:noFill/>
          </a:ln>
          <a:effectLst>
            <a:outerShdw algn="tl" blurRad="254000" dir="2700000" dist="101600" rotWithShape="0">
              <a:schemeClr val="tx1">
                <a:lumMod val="75000"/>
                <a:lumOff val="25000"/>
                <a:alpha val="15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712" name="矩形 25"/>
          <p:cNvSpPr/>
          <p:nvPr>
            <p:custDataLst>
              <p:tags r:id="rId8"/>
            </p:custDataLst>
          </p:nvPr>
        </p:nvSpPr>
        <p:spPr>
          <a:xfrm>
            <a:off x="5059641" y="2627283"/>
            <a:ext cx="2067373" cy="2577172"/>
          </a:xfrm>
          <a:prstGeom prst="rect"/>
          <a:solidFill>
            <a:schemeClr val="bg1"/>
          </a:solidFill>
          <a:ln>
            <a:noFill/>
          </a:ln>
          <a:effectLst>
            <a:outerShdw algn="tl" blurRad="254000" dir="2700000" dist="101600" rotWithShape="0">
              <a:schemeClr val="tx1">
                <a:lumMod val="75000"/>
                <a:lumOff val="25000"/>
                <a:alpha val="15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714" name="矩形 26"/>
          <p:cNvSpPr/>
          <p:nvPr>
            <p:custDataLst>
              <p:tags r:id="rId9"/>
            </p:custDataLst>
          </p:nvPr>
        </p:nvSpPr>
        <p:spPr>
          <a:xfrm>
            <a:off x="7285589" y="2627283"/>
            <a:ext cx="2067373" cy="2577172"/>
          </a:xfrm>
          <a:prstGeom prst="rect"/>
          <a:solidFill>
            <a:schemeClr val="bg1"/>
          </a:solidFill>
          <a:ln>
            <a:noFill/>
          </a:ln>
          <a:effectLst>
            <a:outerShdw algn="tl" blurRad="254000" dir="2700000" dist="101600" rotWithShape="0">
              <a:schemeClr val="tx1">
                <a:lumMod val="75000"/>
                <a:lumOff val="25000"/>
                <a:alpha val="15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716" name="标题"/>
          <p:cNvSpPr txBox="1"/>
          <p:nvPr>
            <p:custDataLst>
              <p:tags r:id="rId10"/>
            </p:custDataLst>
          </p:nvPr>
        </p:nvSpPr>
        <p:spPr>
          <a:xfrm>
            <a:off x="3069590" y="2719020"/>
            <a:ext cx="1597411" cy="481623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just" lvl="0">
              <a:buClrTx/>
              <a:buSzTx/>
              <a:buFontTx/>
            </a:pPr>
            <a:r>
              <a:rPr altLang="en-US" b="1" dirty="0" sz="1600" lang="zh-CN" spc="300">
                <a:solidFill>
                  <a:schemeClr val="accent2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1600" lang="zh-CN" spc="300">
              <a:solidFill>
                <a:schemeClr val="accent2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5718" name="标题"/>
          <p:cNvSpPr txBox="1"/>
          <p:nvPr>
            <p:custDataLst>
              <p:tags r:id="rId11"/>
            </p:custDataLst>
          </p:nvPr>
        </p:nvSpPr>
        <p:spPr>
          <a:xfrm>
            <a:off x="5294883" y="2719020"/>
            <a:ext cx="1597411" cy="481623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just" lvl="0">
              <a:buClrTx/>
              <a:buSzTx/>
              <a:buFontTx/>
            </a:pPr>
            <a:r>
              <a:rPr altLang="en-US" b="1" dirty="0" sz="1600" lang="zh-CN" spc="300">
                <a:solidFill>
                  <a:schemeClr val="accent3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1600" lang="zh-CN" spc="300">
              <a:solidFill>
                <a:schemeClr val="accent3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5720" name="标题"/>
          <p:cNvSpPr txBox="1"/>
          <p:nvPr>
            <p:custDataLst>
              <p:tags r:id="rId12"/>
            </p:custDataLst>
          </p:nvPr>
        </p:nvSpPr>
        <p:spPr>
          <a:xfrm>
            <a:off x="7520831" y="2719020"/>
            <a:ext cx="1597411" cy="481623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just" lvl="0">
              <a:buClrTx/>
              <a:buSzTx/>
              <a:buFontTx/>
            </a:pPr>
            <a:r>
              <a:rPr altLang="en-US" b="1" dirty="0" sz="1600" lang="zh-CN" spc="300">
                <a:solidFill>
                  <a:schemeClr val="accent4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1600" lang="zh-CN" spc="300">
              <a:solidFill>
                <a:schemeClr val="accent4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5722" name="正文"/>
          <p:cNvSpPr txBox="1"/>
          <p:nvPr>
            <p:custDataLst>
              <p:tags r:id="rId13"/>
            </p:custDataLst>
          </p:nvPr>
        </p:nvSpPr>
        <p:spPr>
          <a:xfrm>
            <a:off x="843641" y="3392637"/>
            <a:ext cx="1597411" cy="147042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制定风险管理计划：明确风险管理的目标、范围和时间表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24" name="正文"/>
          <p:cNvSpPr txBox="1"/>
          <p:nvPr>
            <p:custDataLst>
              <p:tags r:id="rId14"/>
            </p:custDataLst>
          </p:nvPr>
        </p:nvSpPr>
        <p:spPr>
          <a:xfrm>
            <a:off x="3069590" y="3392637"/>
            <a:ext cx="1597411" cy="1470423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just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识别和分析风险：通过收集数据、调查研究和专家咨询等方式，识别潜在的风险因素，并分析其可能性和影响程度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26" name="正文"/>
          <p:cNvSpPr txBox="1"/>
          <p:nvPr>
            <p:custDataLst>
              <p:tags r:id="rId15"/>
            </p:custDataLst>
          </p:nvPr>
        </p:nvSpPr>
        <p:spPr>
          <a:xfrm>
            <a:off x="5294883" y="3392637"/>
            <a:ext cx="1597411" cy="1470423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just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制定风险防范措施：针对不同的风险因素，制定相应的防范措施，如制定应急预案、加强员工培训、建立风险预警机制等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28" name="正文"/>
          <p:cNvSpPr txBox="1"/>
          <p:nvPr>
            <p:custDataLst>
              <p:tags r:id="rId16"/>
            </p:custDataLst>
          </p:nvPr>
        </p:nvSpPr>
        <p:spPr>
          <a:xfrm>
            <a:off x="7520831" y="3392637"/>
            <a:ext cx="1597411" cy="147042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实施风险管理计划：将风险管理计划付诸实践，确保各项防范措施得到有效执行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30" name="矩形 34"/>
          <p:cNvSpPr/>
          <p:nvPr>
            <p:custDataLst>
              <p:tags r:id="rId17"/>
            </p:custDataLst>
          </p:nvPr>
        </p:nvSpPr>
        <p:spPr>
          <a:xfrm>
            <a:off x="9510882" y="2536200"/>
            <a:ext cx="2067373" cy="91738"/>
          </a:xfrm>
          <a:prstGeom prst="rect"/>
          <a:gradFill>
            <a:gsLst>
              <a:gs pos="0">
                <a:schemeClr val="accent5">
                  <a:lumMod val="80000"/>
                  <a:lumOff val="20000"/>
                </a:schemeClr>
              </a:gs>
              <a:gs pos="100000">
                <a:schemeClr val="accent5">
                  <a:lumMod val="80000"/>
                  <a:lumOff val="20000"/>
                </a:schemeClr>
              </a:gs>
            </a:gsLst>
            <a:lin ang="10800000" scaled="0"/>
          </a:gradFill>
          <a:ln>
            <a:noFill/>
          </a:ln>
          <a:effectLst>
            <a:outerShdw algn="tl" blurRad="254000" dir="2700000" dist="101600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sym typeface="+mn-ea"/>
            </a:endParaRPr>
          </a:p>
        </p:txBody>
      </p:sp>
      <p:sp>
        <p:nvSpPr>
          <p:cNvPr id="1055732" name="矩形 35"/>
          <p:cNvSpPr/>
          <p:nvPr>
            <p:custDataLst>
              <p:tags r:id="rId18"/>
            </p:custDataLst>
          </p:nvPr>
        </p:nvSpPr>
        <p:spPr>
          <a:xfrm>
            <a:off x="9510882" y="2627283"/>
            <a:ext cx="2067373" cy="2577172"/>
          </a:xfrm>
          <a:prstGeom prst="rect"/>
          <a:solidFill>
            <a:schemeClr val="bg1"/>
          </a:solidFill>
          <a:ln>
            <a:noFill/>
          </a:ln>
          <a:effectLst>
            <a:outerShdw algn="tl" blurRad="254000" dir="2700000" dist="101600" rotWithShape="0">
              <a:schemeClr val="tx1">
                <a:lumMod val="75000"/>
                <a:lumOff val="25000"/>
                <a:alpha val="15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734" name="标题"/>
          <p:cNvSpPr txBox="1"/>
          <p:nvPr>
            <p:custDataLst>
              <p:tags r:id="rId19"/>
            </p:custDataLst>
          </p:nvPr>
        </p:nvSpPr>
        <p:spPr>
          <a:xfrm>
            <a:off x="9746124" y="2719020"/>
            <a:ext cx="1597411" cy="481623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just" lvl="0">
              <a:buClrTx/>
              <a:buSzTx/>
              <a:buFontTx/>
            </a:pPr>
            <a:r>
              <a:rPr altLang="en-US" b="1" dirty="0" sz="1600" lang="zh-CN" spc="300">
                <a:solidFill>
                  <a:schemeClr val="accent5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1600" lang="zh-CN" spc="300">
              <a:solidFill>
                <a:schemeClr val="accent5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5736" name="正文"/>
          <p:cNvSpPr txBox="1"/>
          <p:nvPr>
            <p:custDataLst>
              <p:tags r:id="rId20"/>
            </p:custDataLst>
          </p:nvPr>
        </p:nvSpPr>
        <p:spPr>
          <a:xfrm>
            <a:off x="9746124" y="3392637"/>
            <a:ext cx="1597411" cy="147042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监控和评估风险管理效果：定期对风险管理计划进行评估和监控，及时发现问题并采取相应措施进行改进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02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提高员工风险意识</a:t>
            </a:r>
            <a:endParaRPr altLang="en-US" lang="zh-CN"/>
          </a:p>
        </p:txBody>
      </p:sp>
      <p:sp>
        <p:nvSpPr>
          <p:cNvPr id="105602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02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02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培训员工风险意识：通过培训课程、案例分析等方式，提高员工对风险的认知和防范意识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03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03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03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建立风险管理制度：制定完善的风险管理制度，明确员工在风险防范中的职责和要求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03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03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04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定期开展风险评估：定期对企业的各项业务进行风险评估，及时发现潜在的风险隐患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04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04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04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建立奖惩机制：对于在风险防范中表现优秀的员工给予奖励，对于疏于防范的员工进行惩罚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33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风险应对策略</a:t>
            </a:r>
            <a:endParaRPr altLang="en-US" lang="zh-CN"/>
          </a:p>
        </p:txBody>
      </p:sp>
      <p:sp>
        <p:nvSpPr>
          <p:cNvPr id="10563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07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制定应急预案</a:t>
            </a:r>
            <a:endParaRPr altLang="en-US" lang="zh-CN"/>
          </a:p>
        </p:txBody>
      </p:sp>
      <p:sp>
        <p:nvSpPr>
          <p:cNvPr id="105707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07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707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08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08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08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708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08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09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制定应急预案的具体措施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709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对应急预案进行定期评估和更新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709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明确应急预案的目的和范围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709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确定应急预案的编制流程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38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采取补救措施</a:t>
            </a:r>
            <a:endParaRPr altLang="en-US" lang="zh-CN"/>
          </a:p>
        </p:txBody>
      </p:sp>
      <p:sp>
        <p:nvSpPr>
          <p:cNvPr id="105738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38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38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39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在风险发生后，及时总结经验教训，完善风险应对策略，避免类似风险再次发生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39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39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39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39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针对已经发生的风险，采取相应的补救措施，以减少损失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40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40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40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40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对于可能发生的未来风险，提前制定应对策略，以降低风险发生的概率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40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41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41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41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加强员工的风险意识培训，提高员工对风险的识别和应对能力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70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总结经验教训</a:t>
            </a:r>
            <a:endParaRPr altLang="en-US" lang="zh-CN"/>
          </a:p>
        </p:txBody>
      </p:sp>
      <p:sp>
        <p:nvSpPr>
          <p:cNvPr id="105770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70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70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70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71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71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71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71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7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回顾风险事件：对过去发生的风险事件进行回顾和总结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77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总结经验：从风险事件中总结经验教训，为未来提供借鉴和参考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772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72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72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72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73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73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73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73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7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改进措施：根据总结的经验教训，提出相应的改进措施，以降低未来风险事件发生的概率和影响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77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分析原因：深入分析风险事件发生的原因，找出根本原因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02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持续改进风险管理</a:t>
            </a:r>
            <a:endParaRPr altLang="en-US" lang="zh-CN"/>
          </a:p>
        </p:txBody>
      </p:sp>
      <p:sp>
        <p:nvSpPr>
          <p:cNvPr id="1058028" name="正文"/>
          <p:cNvSpPr txBox="1"/>
          <p:nvPr>
            <p:custDataLst>
              <p:tags r:id="rId1"/>
            </p:custDataLst>
          </p:nvPr>
        </p:nvSpPr>
        <p:spPr>
          <a:xfrm>
            <a:off x="2880868" y="1490400"/>
            <a:ext cx="6424264" cy="84928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建立风险管理机制：制定风险管理政策，明确风险管理目标、原则和流程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030" name="正文"/>
          <p:cNvSpPr txBox="1"/>
          <p:nvPr>
            <p:custDataLst>
              <p:tags r:id="rId2"/>
            </p:custDataLst>
          </p:nvPr>
        </p:nvSpPr>
        <p:spPr>
          <a:xfrm>
            <a:off x="2880868" y="2467879"/>
            <a:ext cx="6424264" cy="84928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识别和评估风险：通过风险识别、分析和评估，确定潜在的风险因素和影响程度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032" name="正文"/>
          <p:cNvSpPr txBox="1"/>
          <p:nvPr>
            <p:custDataLst>
              <p:tags r:id="rId3"/>
            </p:custDataLst>
          </p:nvPr>
        </p:nvSpPr>
        <p:spPr>
          <a:xfrm>
            <a:off x="2880868" y="3445358"/>
            <a:ext cx="6424264" cy="84928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制定应对策略：根据风险评估结果，制定相应的应对策略，包括预防、减轻、转移和应对措施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034" name="正文"/>
          <p:cNvSpPr txBox="1"/>
          <p:nvPr>
            <p:custDataLst>
              <p:tags r:id="rId4"/>
            </p:custDataLst>
          </p:nvPr>
        </p:nvSpPr>
        <p:spPr>
          <a:xfrm>
            <a:off x="2880868" y="4422836"/>
            <a:ext cx="6424264" cy="84928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监控和报告：定期对风险管理活动进行监控和报告，及时发现和解决潜在风险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036" name="正文"/>
          <p:cNvSpPr txBox="1"/>
          <p:nvPr>
            <p:custDataLst>
              <p:tags r:id="rId5"/>
            </p:custDataLst>
          </p:nvPr>
        </p:nvSpPr>
        <p:spPr>
          <a:xfrm>
            <a:off x="2880868" y="5400315"/>
            <a:ext cx="6424264" cy="84928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持续改进：通过对风险管理活动的不断反思和改进，提高企业应对风险的能力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32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风险控制的效果评估</a:t>
            </a:r>
            <a:endParaRPr altLang="en-US" lang="zh-CN"/>
          </a:p>
        </p:txBody>
      </p:sp>
      <p:sp>
        <p:nvSpPr>
          <p:cNvPr id="105832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06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评估指标体系的建立</a:t>
            </a:r>
            <a:endParaRPr altLang="en-US" lang="zh-CN"/>
          </a:p>
        </p:txBody>
      </p:sp>
      <p:sp>
        <p:nvSpPr>
          <p:cNvPr id="1059064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评估指标的选取：根据企业实际情况和风险特点，选择合适的评估指标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066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评估指标的量化：将评估指标进行量化处理，以便于进行数据分析和比较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068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评估指标的权重确定：根据评估指标的重要程度，确定相应的权重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070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评估指标体系的建立：将选取的评估指标和确定的权重进行组合，形成完整的评估指标体系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35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评估方法的选取</a:t>
            </a:r>
            <a:endParaRPr altLang="en-US" lang="zh-CN"/>
          </a:p>
        </p:txBody>
      </p:sp>
      <p:sp>
        <p:nvSpPr>
          <p:cNvPr id="105935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936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936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936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936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风险评估指标：风险概率、风险影响程度、风险等级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936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风险评估方法：定性评估、定量评估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937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风险评估流程：风险识别、风险分析、风险评价、风险控制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937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风险评估结果的应用：指导决策、改进管理、提高效率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65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评估结果的应用</a:t>
            </a:r>
            <a:endParaRPr altLang="en-US" lang="zh-CN"/>
          </a:p>
        </p:txBody>
      </p:sp>
      <p:sp>
        <p:nvSpPr>
          <p:cNvPr id="105966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66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66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66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应用于企业决策的参考和依据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66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67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67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67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应用于风险控制策略的调整和优化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67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67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68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68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应用于企业管理的改进和提升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68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68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68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69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应用于企业绩效的评估和考核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97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持续改进风险管理效果</a:t>
            </a:r>
            <a:endParaRPr altLang="en-US" lang="zh-CN"/>
          </a:p>
        </p:txBody>
      </p:sp>
      <p:sp>
        <p:nvSpPr>
          <p:cNvPr id="105997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98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998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98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998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98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999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99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999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风险应对策略的持续改进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999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风险管理效果的持续提高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999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风险管理流程的持续优化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6000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风险控制措施的不断完善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28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未来展望与挑战</a:t>
            </a:r>
            <a:endParaRPr altLang="en-US" lang="zh-CN"/>
          </a:p>
        </p:txBody>
      </p:sp>
      <p:sp>
        <p:nvSpPr>
          <p:cNvPr id="106028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Seven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02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风险管理技术的发展趋势</a:t>
            </a:r>
            <a:endParaRPr altLang="en-US" lang="zh-CN"/>
          </a:p>
        </p:txBody>
      </p:sp>
      <p:sp>
        <p:nvSpPr>
          <p:cNvPr id="1061028" name="图形"/>
          <p:cNvSpPr/>
          <p:nvPr>
            <p:custDataLst>
              <p:tags r:id="rId1"/>
            </p:custDataLst>
          </p:nvPr>
        </p:nvSpPr>
        <p:spPr>
          <a:xfrm>
            <a:off x="608400" y="1562182"/>
            <a:ext cx="10943722" cy="1011939"/>
          </a:xfrm>
          <a:prstGeom prst="roundRect">
            <a:avLst>
              <a:gd name="adj" fmla="val 11457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</a:ln>
          <a:effectLst>
            <a:outerShdw algn="tl" blurRad="63500" dir="2700000" dist="635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dirty="0" lang="zh-CN">
              <a:latin typeface="+mj-ea"/>
              <a:ea typeface="+mj-ea"/>
              <a:sym typeface="+mn-lt"/>
            </a:endParaRPr>
          </a:p>
        </p:txBody>
      </p:sp>
      <p:sp>
        <p:nvSpPr>
          <p:cNvPr id="1061030" name="任意多边形 18"/>
          <p:cNvSpPr/>
          <p:nvPr>
            <p:custDataLst>
              <p:tags r:id="rId2"/>
            </p:custDataLst>
          </p:nvPr>
        </p:nvSpPr>
        <p:spPr>
          <a:xfrm>
            <a:off x="10639107" y="1562182"/>
            <a:ext cx="938330" cy="979224"/>
          </a:xfrm>
          <a:custGeom>
            <a:avLst/>
            <a:gdLst>
              <a:gd name="adj" fmla="val 25000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262" h="1317">
                <a:moveTo>
                  <a:pt x="60" y="0"/>
                </a:moveTo>
                <a:lnTo>
                  <a:pt x="626" y="0"/>
                </a:lnTo>
                <a:lnTo>
                  <a:pt x="616" y="11"/>
                </a:lnTo>
                <a:cubicBezTo>
                  <a:pt x="537" y="97"/>
                  <a:pt x="489" y="213"/>
                  <a:pt x="489" y="339"/>
                </a:cubicBezTo>
                <a:cubicBezTo>
                  <a:pt x="489" y="609"/>
                  <a:pt x="708" y="828"/>
                  <a:pt x="978" y="828"/>
                </a:cubicBezTo>
                <a:cubicBezTo>
                  <a:pt x="1079" y="828"/>
                  <a:pt x="1173" y="797"/>
                  <a:pt x="1251" y="744"/>
                </a:cubicBezTo>
                <a:lnTo>
                  <a:pt x="1262" y="736"/>
                </a:lnTo>
                <a:lnTo>
                  <a:pt x="1262" y="1205"/>
                </a:lnTo>
                <a:cubicBezTo>
                  <a:pt x="1262" y="1232"/>
                  <a:pt x="1256" y="1257"/>
                  <a:pt x="1244" y="1279"/>
                </a:cubicBezTo>
                <a:lnTo>
                  <a:pt x="1243" y="1280"/>
                </a:lnTo>
                <a:lnTo>
                  <a:pt x="1222" y="1286"/>
                </a:lnTo>
                <a:cubicBezTo>
                  <a:pt x="1144" y="1306"/>
                  <a:pt x="1062" y="1317"/>
                  <a:pt x="978" y="1317"/>
                </a:cubicBezTo>
                <a:cubicBezTo>
                  <a:pt x="438" y="1317"/>
                  <a:pt x="0" y="879"/>
                  <a:pt x="0" y="339"/>
                </a:cubicBezTo>
                <a:cubicBezTo>
                  <a:pt x="0" y="221"/>
                  <a:pt x="21" y="108"/>
                  <a:pt x="59" y="3"/>
                </a:cubicBezTo>
                <a:lnTo>
                  <a:pt x="6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70000">
                <a:schemeClr val="accent1">
                  <a:lumMod val="20000"/>
                  <a:lumOff val="80000"/>
                  <a:alpha val="4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61032" name="标题"/>
          <p:cNvSpPr txBox="1"/>
          <p:nvPr>
            <p:custDataLst>
              <p:tags r:id="rId3"/>
            </p:custDataLst>
          </p:nvPr>
        </p:nvSpPr>
        <p:spPr>
          <a:xfrm>
            <a:off x="638244" y="1632664"/>
            <a:ext cx="1023764" cy="86992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61034" name="正文"/>
          <p:cNvSpPr txBox="1"/>
          <p:nvPr>
            <p:custDataLst>
              <p:tags r:id="rId4"/>
            </p:custDataLst>
          </p:nvPr>
        </p:nvSpPr>
        <p:spPr>
          <a:xfrm>
            <a:off x="1758340" y="1632664"/>
            <a:ext cx="9793485" cy="870668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0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风险管理技术的创新发展：随着科技的不断进步，风险管理技术也在不断创新和发展，如大数据、人工智能等技术的应用，将为风险管理提供更高效、更精准的方法。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cxnSp>
        <p:nvCxnSpPr>
          <p:cNvPr id="3145729" name="直接连接符 42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661824" y="1730450"/>
            <a:ext cx="0" cy="675121"/>
          </a:xfrm>
          <a:prstGeom prst="line"/>
          <a:gradFill>
            <a:gsLst>
              <a:gs pos="0">
                <a:schemeClr val="accent1">
                  <a:alpha val="0"/>
                </a:schemeClr>
              </a:gs>
              <a:gs pos="90000">
                <a:schemeClr val="accent1"/>
              </a:gs>
            </a:gsLst>
            <a:lin ang="13500000" scaled="0"/>
          </a:gra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61036" name="图形"/>
          <p:cNvSpPr/>
          <p:nvPr>
            <p:custDataLst>
              <p:tags r:id="rId6"/>
            </p:custDataLst>
          </p:nvPr>
        </p:nvSpPr>
        <p:spPr>
          <a:xfrm>
            <a:off x="608400" y="2763555"/>
            <a:ext cx="10943722" cy="1011939"/>
          </a:xfrm>
          <a:prstGeom prst="roundRect">
            <a:avLst>
              <a:gd name="adj" fmla="val 11457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</a:ln>
          <a:effectLst>
            <a:outerShdw algn="tl" blurRad="63500" dir="2700000" dist="635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dirty="0" lang="zh-CN">
              <a:latin typeface="+mj-ea"/>
              <a:ea typeface="+mj-ea"/>
              <a:sym typeface="+mn-lt"/>
            </a:endParaRPr>
          </a:p>
        </p:txBody>
      </p:sp>
      <p:sp>
        <p:nvSpPr>
          <p:cNvPr id="1061038" name="任意多边形 22"/>
          <p:cNvSpPr/>
          <p:nvPr>
            <p:custDataLst>
              <p:tags r:id="rId7"/>
            </p:custDataLst>
          </p:nvPr>
        </p:nvSpPr>
        <p:spPr>
          <a:xfrm>
            <a:off x="10639107" y="2763555"/>
            <a:ext cx="938330" cy="979224"/>
          </a:xfrm>
          <a:custGeom>
            <a:avLst/>
            <a:gdLst>
              <a:gd name="adj" fmla="val 25000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262" h="1317">
                <a:moveTo>
                  <a:pt x="60" y="0"/>
                </a:moveTo>
                <a:lnTo>
                  <a:pt x="626" y="0"/>
                </a:lnTo>
                <a:lnTo>
                  <a:pt x="616" y="11"/>
                </a:lnTo>
                <a:cubicBezTo>
                  <a:pt x="537" y="97"/>
                  <a:pt x="489" y="213"/>
                  <a:pt x="489" y="339"/>
                </a:cubicBezTo>
                <a:cubicBezTo>
                  <a:pt x="489" y="609"/>
                  <a:pt x="708" y="828"/>
                  <a:pt x="978" y="828"/>
                </a:cubicBezTo>
                <a:cubicBezTo>
                  <a:pt x="1079" y="828"/>
                  <a:pt x="1173" y="797"/>
                  <a:pt x="1251" y="744"/>
                </a:cubicBezTo>
                <a:lnTo>
                  <a:pt x="1262" y="736"/>
                </a:lnTo>
                <a:lnTo>
                  <a:pt x="1262" y="1205"/>
                </a:lnTo>
                <a:cubicBezTo>
                  <a:pt x="1262" y="1232"/>
                  <a:pt x="1256" y="1257"/>
                  <a:pt x="1244" y="1279"/>
                </a:cubicBezTo>
                <a:lnTo>
                  <a:pt x="1243" y="1280"/>
                </a:lnTo>
                <a:lnTo>
                  <a:pt x="1222" y="1286"/>
                </a:lnTo>
                <a:cubicBezTo>
                  <a:pt x="1144" y="1306"/>
                  <a:pt x="1062" y="1317"/>
                  <a:pt x="978" y="1317"/>
                </a:cubicBezTo>
                <a:cubicBezTo>
                  <a:pt x="438" y="1317"/>
                  <a:pt x="0" y="879"/>
                  <a:pt x="0" y="339"/>
                </a:cubicBezTo>
                <a:cubicBezTo>
                  <a:pt x="0" y="221"/>
                  <a:pt x="21" y="108"/>
                  <a:pt x="59" y="3"/>
                </a:cubicBezTo>
                <a:lnTo>
                  <a:pt x="6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70000">
                <a:schemeClr val="accent1">
                  <a:lumMod val="20000"/>
                  <a:lumOff val="80000"/>
                  <a:alpha val="4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61040" name="标题"/>
          <p:cNvSpPr txBox="1"/>
          <p:nvPr>
            <p:custDataLst>
              <p:tags r:id="rId8"/>
            </p:custDataLst>
          </p:nvPr>
        </p:nvSpPr>
        <p:spPr>
          <a:xfrm>
            <a:off x="638244" y="2834038"/>
            <a:ext cx="1023764" cy="86992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61042" name="正文"/>
          <p:cNvSpPr txBox="1"/>
          <p:nvPr>
            <p:custDataLst>
              <p:tags r:id="rId9"/>
            </p:custDataLst>
          </p:nvPr>
        </p:nvSpPr>
        <p:spPr>
          <a:xfrm>
            <a:off x="1758340" y="2834038"/>
            <a:ext cx="9793485" cy="870668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0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风险管理技术的多元化发展：随着企业业务的不断拓展和复杂化，风险管理技术也在向多元化方向发展，如风险评估、风险控制、风险预警等技术的综合应用，将为企业提供全面的风险管理解决方案。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cxnSp>
        <p:nvCxnSpPr>
          <p:cNvPr id="3145731" name="直接连接符 49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1661824" y="2931189"/>
            <a:ext cx="0" cy="675121"/>
          </a:xfrm>
          <a:prstGeom prst="line"/>
          <a:gradFill>
            <a:gsLst>
              <a:gs pos="0">
                <a:schemeClr val="accent1">
                  <a:alpha val="0"/>
                </a:schemeClr>
              </a:gs>
              <a:gs pos="90000">
                <a:schemeClr val="accent1"/>
              </a:gs>
            </a:gsLst>
            <a:lin ang="13500000" scaled="0"/>
          </a:gra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61044" name="图形"/>
          <p:cNvSpPr/>
          <p:nvPr>
            <p:custDataLst>
              <p:tags r:id="rId11"/>
            </p:custDataLst>
          </p:nvPr>
        </p:nvSpPr>
        <p:spPr>
          <a:xfrm>
            <a:off x="608400" y="3964929"/>
            <a:ext cx="10943722" cy="1011939"/>
          </a:xfrm>
          <a:prstGeom prst="roundRect">
            <a:avLst>
              <a:gd name="adj" fmla="val 11457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</a:ln>
          <a:effectLst>
            <a:outerShdw algn="tl" blurRad="63500" dir="2700000" dist="635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dirty="0" lang="zh-CN">
              <a:latin typeface="+mj-ea"/>
              <a:ea typeface="+mj-ea"/>
              <a:sym typeface="+mn-lt"/>
            </a:endParaRPr>
          </a:p>
        </p:txBody>
      </p:sp>
      <p:sp>
        <p:nvSpPr>
          <p:cNvPr id="1061046" name="任意多边形 22"/>
          <p:cNvSpPr/>
          <p:nvPr>
            <p:custDataLst>
              <p:tags r:id="rId12"/>
            </p:custDataLst>
          </p:nvPr>
        </p:nvSpPr>
        <p:spPr>
          <a:xfrm>
            <a:off x="10639107" y="3964929"/>
            <a:ext cx="938330" cy="979224"/>
          </a:xfrm>
          <a:custGeom>
            <a:avLst/>
            <a:gdLst>
              <a:gd name="adj" fmla="val 25000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262" h="1317">
                <a:moveTo>
                  <a:pt x="60" y="0"/>
                </a:moveTo>
                <a:lnTo>
                  <a:pt x="626" y="0"/>
                </a:lnTo>
                <a:lnTo>
                  <a:pt x="616" y="11"/>
                </a:lnTo>
                <a:cubicBezTo>
                  <a:pt x="537" y="97"/>
                  <a:pt x="489" y="213"/>
                  <a:pt x="489" y="339"/>
                </a:cubicBezTo>
                <a:cubicBezTo>
                  <a:pt x="489" y="609"/>
                  <a:pt x="708" y="828"/>
                  <a:pt x="978" y="828"/>
                </a:cubicBezTo>
                <a:cubicBezTo>
                  <a:pt x="1079" y="828"/>
                  <a:pt x="1173" y="797"/>
                  <a:pt x="1251" y="744"/>
                </a:cubicBezTo>
                <a:lnTo>
                  <a:pt x="1262" y="736"/>
                </a:lnTo>
                <a:lnTo>
                  <a:pt x="1262" y="1205"/>
                </a:lnTo>
                <a:cubicBezTo>
                  <a:pt x="1262" y="1232"/>
                  <a:pt x="1256" y="1257"/>
                  <a:pt x="1244" y="1279"/>
                </a:cubicBezTo>
                <a:lnTo>
                  <a:pt x="1243" y="1280"/>
                </a:lnTo>
                <a:lnTo>
                  <a:pt x="1222" y="1286"/>
                </a:lnTo>
                <a:cubicBezTo>
                  <a:pt x="1144" y="1306"/>
                  <a:pt x="1062" y="1317"/>
                  <a:pt x="978" y="1317"/>
                </a:cubicBezTo>
                <a:cubicBezTo>
                  <a:pt x="438" y="1317"/>
                  <a:pt x="0" y="879"/>
                  <a:pt x="0" y="339"/>
                </a:cubicBezTo>
                <a:cubicBezTo>
                  <a:pt x="0" y="221"/>
                  <a:pt x="21" y="108"/>
                  <a:pt x="59" y="3"/>
                </a:cubicBezTo>
                <a:lnTo>
                  <a:pt x="6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70000">
                <a:schemeClr val="accent1">
                  <a:lumMod val="20000"/>
                  <a:lumOff val="80000"/>
                  <a:alpha val="4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61048" name="标题"/>
          <p:cNvSpPr txBox="1"/>
          <p:nvPr>
            <p:custDataLst>
              <p:tags r:id="rId13"/>
            </p:custDataLst>
          </p:nvPr>
        </p:nvSpPr>
        <p:spPr>
          <a:xfrm>
            <a:off x="638244" y="4035411"/>
            <a:ext cx="1023764" cy="86992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61050" name="正文"/>
          <p:cNvSpPr txBox="1"/>
          <p:nvPr>
            <p:custDataLst>
              <p:tags r:id="rId14"/>
            </p:custDataLst>
          </p:nvPr>
        </p:nvSpPr>
        <p:spPr>
          <a:xfrm>
            <a:off x="1758340" y="4035411"/>
            <a:ext cx="9793485" cy="870668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0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风险管理技术的国际化发展：随着全球化的加速推进，风险管理技术也在向国际化方向发展，如跨国企业的风险管理、国际金融市场的风险管理等，将需要更加先进、更加国际化的风险管理技术。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cxnSp>
        <p:nvCxnSpPr>
          <p:cNvPr id="3145733" name="直接连接符 66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1661824" y="4132562"/>
            <a:ext cx="0" cy="675121"/>
          </a:xfrm>
          <a:prstGeom prst="line"/>
          <a:gradFill>
            <a:gsLst>
              <a:gs pos="0">
                <a:schemeClr val="accent1">
                  <a:alpha val="0"/>
                </a:schemeClr>
              </a:gs>
              <a:gs pos="90000">
                <a:schemeClr val="accent1"/>
              </a:gs>
            </a:gsLst>
            <a:lin ang="13500000" scaled="0"/>
          </a:gra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61052" name="图形"/>
          <p:cNvSpPr/>
          <p:nvPr>
            <p:custDataLst>
              <p:tags r:id="rId16"/>
            </p:custDataLst>
          </p:nvPr>
        </p:nvSpPr>
        <p:spPr>
          <a:xfrm>
            <a:off x="608400" y="5165667"/>
            <a:ext cx="10943722" cy="1011939"/>
          </a:xfrm>
          <a:prstGeom prst="roundRect">
            <a:avLst>
              <a:gd name="adj" fmla="val 11457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</a:ln>
          <a:effectLst>
            <a:outerShdw algn="tl" blurRad="63500" dir="2700000" dist="635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dirty="0" lang="zh-CN">
              <a:latin typeface="+mj-ea"/>
              <a:ea typeface="+mj-ea"/>
              <a:sym typeface="+mn-lt"/>
            </a:endParaRPr>
          </a:p>
        </p:txBody>
      </p:sp>
      <p:sp>
        <p:nvSpPr>
          <p:cNvPr id="1061054" name="任意多边形 22"/>
          <p:cNvSpPr/>
          <p:nvPr>
            <p:custDataLst>
              <p:tags r:id="rId17"/>
            </p:custDataLst>
          </p:nvPr>
        </p:nvSpPr>
        <p:spPr>
          <a:xfrm>
            <a:off x="10639107" y="5165667"/>
            <a:ext cx="938330" cy="979224"/>
          </a:xfrm>
          <a:custGeom>
            <a:avLst/>
            <a:gdLst>
              <a:gd name="adj" fmla="val 25000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262" h="1317">
                <a:moveTo>
                  <a:pt x="60" y="0"/>
                </a:moveTo>
                <a:lnTo>
                  <a:pt x="626" y="0"/>
                </a:lnTo>
                <a:lnTo>
                  <a:pt x="616" y="11"/>
                </a:lnTo>
                <a:cubicBezTo>
                  <a:pt x="537" y="97"/>
                  <a:pt x="489" y="213"/>
                  <a:pt x="489" y="339"/>
                </a:cubicBezTo>
                <a:cubicBezTo>
                  <a:pt x="489" y="609"/>
                  <a:pt x="708" y="828"/>
                  <a:pt x="978" y="828"/>
                </a:cubicBezTo>
                <a:cubicBezTo>
                  <a:pt x="1079" y="828"/>
                  <a:pt x="1173" y="797"/>
                  <a:pt x="1251" y="744"/>
                </a:cubicBezTo>
                <a:lnTo>
                  <a:pt x="1262" y="736"/>
                </a:lnTo>
                <a:lnTo>
                  <a:pt x="1262" y="1205"/>
                </a:lnTo>
                <a:cubicBezTo>
                  <a:pt x="1262" y="1232"/>
                  <a:pt x="1256" y="1257"/>
                  <a:pt x="1244" y="1279"/>
                </a:cubicBezTo>
                <a:lnTo>
                  <a:pt x="1243" y="1280"/>
                </a:lnTo>
                <a:lnTo>
                  <a:pt x="1222" y="1286"/>
                </a:lnTo>
                <a:cubicBezTo>
                  <a:pt x="1144" y="1306"/>
                  <a:pt x="1062" y="1317"/>
                  <a:pt x="978" y="1317"/>
                </a:cubicBezTo>
                <a:cubicBezTo>
                  <a:pt x="438" y="1317"/>
                  <a:pt x="0" y="879"/>
                  <a:pt x="0" y="339"/>
                </a:cubicBezTo>
                <a:cubicBezTo>
                  <a:pt x="0" y="221"/>
                  <a:pt x="21" y="108"/>
                  <a:pt x="59" y="3"/>
                </a:cubicBezTo>
                <a:lnTo>
                  <a:pt x="6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70000">
                <a:schemeClr val="accent1">
                  <a:lumMod val="20000"/>
                  <a:lumOff val="80000"/>
                  <a:alpha val="4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61056" name="标题"/>
          <p:cNvSpPr txBox="1"/>
          <p:nvPr>
            <p:custDataLst>
              <p:tags r:id="rId18"/>
            </p:custDataLst>
          </p:nvPr>
        </p:nvSpPr>
        <p:spPr>
          <a:xfrm>
            <a:off x="638244" y="5236784"/>
            <a:ext cx="1023764" cy="86992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61058" name="正文"/>
          <p:cNvSpPr txBox="1"/>
          <p:nvPr>
            <p:custDataLst>
              <p:tags r:id="rId19"/>
            </p:custDataLst>
          </p:nvPr>
        </p:nvSpPr>
        <p:spPr>
          <a:xfrm>
            <a:off x="1758340" y="5236784"/>
            <a:ext cx="9793485" cy="870668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0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风险管理技术的合规化发展：随着监管政策的不断加强，风险管理技术也在向合规化方向发展，如企业需要遵守的各项法规、标准等，将需要更加严格、更加规范的风险管理技术。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cxnSp>
        <p:nvCxnSpPr>
          <p:cNvPr id="3145735" name="直接连接符 78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1661824" y="5333936"/>
            <a:ext cx="0" cy="675121"/>
          </a:xfrm>
          <a:prstGeom prst="line"/>
          <a:gradFill>
            <a:gsLst>
              <a:gs pos="0">
                <a:schemeClr val="accent1">
                  <a:alpha val="0"/>
                </a:schemeClr>
              </a:gs>
              <a:gs pos="90000">
                <a:schemeClr val="accent1"/>
              </a:gs>
            </a:gsLst>
            <a:lin ang="13500000" scaled="0"/>
          </a:gra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34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企业面临的挑战与机遇</a:t>
            </a:r>
            <a:endParaRPr altLang="en-US" lang="zh-CN"/>
          </a:p>
        </p:txBody>
      </p:sp>
      <p:sp>
        <p:nvSpPr>
          <p:cNvPr id="106134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挑战：全球经济不确定性、市场竞争激烈、技术变革快速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134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机遇：新兴市场增长、数字化转型、可持续发展趋势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135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应对策略：加强风险管理、创新商业模式、提升企业竞争力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135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未来展望：积极应对挑战，抓住机遇，实现可持续发展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63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未来风险管理工作的重点</a:t>
            </a:r>
            <a:endParaRPr altLang="en-US" lang="zh-CN"/>
          </a:p>
        </p:txBody>
      </p:sp>
      <p:sp>
        <p:nvSpPr>
          <p:cNvPr id="106164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61642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1644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强化风险意识，提高风险管理能力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6164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61648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1650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建立完善的风险管理体系，加强风险识别和评估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6165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61654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推进风险管理信息化建设，提高风险应对能力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61656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165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61660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1662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加强风险文化建设，提高全员风险管理意识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948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61950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1.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1.0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1.0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1.0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1.0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1.0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1.0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1.0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1.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1.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1.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1.0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1.0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1.0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1.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1.0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1.0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1.0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1.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1.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1.0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1.0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1.0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1.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1.0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1.0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1.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1.0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1.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1.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1.0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1.0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3"/>
  <p:tag name="KSO_WM_UNIT_ID" val="_1*i*73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4"/>
  <p:tag name="KSO_WM_UNIT_ID" val="_1*i*74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5"/>
  <p:tag name="KSO_WM_UNIT_ID" val="_1*i*75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6"/>
  <p:tag name="KSO_WM_UNIT_ID" val="_1*i*76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7"/>
  <p:tag name="KSO_WM_UNIT_ID" val="_1*i*77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8"/>
  <p:tag name="KSO_WM_UNIT_ID" val="_1*i*78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9"/>
  <p:tag name="KSO_WM_UNIT_ID" val="_1*i*79"/>
  <p:tag name="KSO_WM_UNIT_LAYERLEVEL" val="1"/>
  <p:tag name="KSO_WM_TAG_VERSION" val="1.0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0"/>
  <p:tag name="KSO_WM_UNIT_ID" val="_1*i*80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1"/>
  <p:tag name="KSO_WM_UNIT_ID" val="_1*i*81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2"/>
  <p:tag name="KSO_WM_UNIT_ID" val="_1*i*82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3"/>
  <p:tag name="KSO_WM_UNIT_ID" val="_1*i*83"/>
  <p:tag name="KSO_WM_UNIT_LAYERLEVEL" val="1"/>
  <p:tag name="KSO_WM_TAG_VERSION" val="1.0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4"/>
  <p:tag name="KSO_WM_UNIT_ID" val="_1*i*84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5"/>
  <p:tag name="KSO_WM_UNIT_ID" val="_1*i*85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6"/>
  <p:tag name="KSO_WM_UNIT_ID" val="_1*i*86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PRESET_TEXT" val="单击此处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1.0"/>
  <p:tag name="KSO_WM_UNIT_TYPE" val="i"/>
  <p:tag name="KSO_WM_UNIT_INDEX" val="6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1.0"/>
  <p:tag name="KSO_WM_UNIT_TYPE" val="i"/>
  <p:tag name="KSO_WM_UNIT_INDEX" val="7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1.0"/>
  <p:tag name="KSO_WM_UNIT_TYPE" val="i"/>
  <p:tag name="KSO_WM_UNIT_INDEX" val="8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1.0"/>
  <p:tag name="KSO_WM_UNIT_TYPE" val="i"/>
  <p:tag name="KSO_WM_UNIT_INDEX" val="9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1.0"/>
  <p:tag name="KSO_WM_UNIT_TYPE" val="i"/>
  <p:tag name="KSO_WM_UNIT_INDEX" val="10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1.0"/>
  <p:tag name="KSO_WM_UNIT_TYPE" val="i"/>
  <p:tag name="KSO_WM_UNIT_INDEX" val="1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1.0"/>
  <p:tag name="KSO_WM_UNIT_TYPE" val="i"/>
  <p:tag name="KSO_WM_UNIT_INDEX" val="1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1.0"/>
  <p:tag name="KSO_WM_UNIT_TYPE" val="i"/>
  <p:tag name="KSO_WM_UNIT_INDEX" val="1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4"/>
  <p:tag name="KSO_WM_UNIT_LAYERLEVEL" val="1"/>
  <p:tag name="KSO_WM_TAG_VERSION" val="1.0"/>
  <p:tag name="KSO_WM_UNIT_TYPE" val="i"/>
  <p:tag name="KSO_WM_UNIT_INDEX" val="1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5"/>
  <p:tag name="KSO_WM_UNIT_LAYERLEVEL" val="1"/>
  <p:tag name="KSO_WM_TAG_VERSION" val="1.0"/>
  <p:tag name="KSO_WM_UNIT_TYPE" val="i"/>
  <p:tag name="KSO_WM_UNIT_INDEX" val="1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6"/>
  <p:tag name="KSO_WM_UNIT_LAYERLEVEL" val="1"/>
  <p:tag name="KSO_WM_TAG_VERSION" val="1.0"/>
  <p:tag name="KSO_WM_UNIT_TYPE" val="i"/>
  <p:tag name="KSO_WM_UNIT_INDEX" val="1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7"/>
  <p:tag name="KSO_WM_UNIT_LAYERLEVEL" val="1"/>
  <p:tag name="KSO_WM_TAG_VERSION" val="1.0"/>
  <p:tag name="KSO_WM_UNIT_TYPE" val="i"/>
  <p:tag name="KSO_WM_UNIT_INDEX" val="1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8"/>
  <p:tag name="KSO_WM_UNIT_LAYERLEVEL" val="1"/>
  <p:tag name="KSO_WM_TAG_VERSION" val="1.0"/>
  <p:tag name="KSO_WM_UNIT_TYPE" val="i"/>
  <p:tag name="KSO_WM_UNIT_INDEX" val="1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9"/>
  <p:tag name="KSO_WM_UNIT_LAYERLEVEL" val="1"/>
  <p:tag name="KSO_WM_TAG_VERSION" val="1.0"/>
  <p:tag name="KSO_WM_UNIT_TYPE" val="i"/>
  <p:tag name="KSO_WM_UNIT_INDEX" val="19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0"/>
  <p:tag name="KSO_WM_UNIT_LAYERLEVEL" val="1"/>
  <p:tag name="KSO_WM_TAG_VERSION" val="1.0"/>
  <p:tag name="KSO_WM_UNIT_TYPE" val="i"/>
  <p:tag name="KSO_WM_UNIT_INDEX" val="2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1"/>
  <p:tag name="KSO_WM_UNIT_LAYERLEVEL" val="1"/>
  <p:tag name="KSO_WM_TAG_VERSION" val="1.0"/>
  <p:tag name="KSO_WM_UNIT_TYPE" val="i"/>
  <p:tag name="KSO_WM_UNIT_INDEX" val="21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2"/>
  <p:tag name="KSO_WM_UNIT_LAYERLEVEL" val="1"/>
  <p:tag name="KSO_WM_TAG_VERSION" val="1.0"/>
  <p:tag name="KSO_WM_UNIT_TYPE" val="i"/>
  <p:tag name="KSO_WM_UNIT_INDEX" val="22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3"/>
  <p:tag name="KSO_WM_UNIT_LAYERLEVEL" val="1"/>
  <p:tag name="KSO_WM_TAG_VERSION" val="1.0"/>
  <p:tag name="KSO_WM_UNIT_TYPE" val="i"/>
  <p:tag name="KSO_WM_UNIT_INDEX" val="23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4"/>
  <p:tag name="KSO_WM_UNIT_LAYERLEVEL" val="1"/>
  <p:tag name="KSO_WM_TAG_VERSION" val="1.0"/>
  <p:tag name="KSO_WM_UNIT_TYPE" val="i"/>
  <p:tag name="KSO_WM_UNIT_INDEX" val="24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5"/>
  <p:tag name="KSO_WM_UNIT_LAYERLEVEL" val="1"/>
  <p:tag name="KSO_WM_TAG_VERSION" val="1.0"/>
  <p:tag name="KSO_WM_UNIT_TYPE" val="i"/>
  <p:tag name="KSO_WM_UNIT_INDEX" val="25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6"/>
  <p:tag name="KSO_WM_UNIT_LAYERLEVEL" val="1"/>
  <p:tag name="KSO_WM_TAG_VERSION" val="1.0"/>
  <p:tag name="KSO_WM_UNIT_TYPE" val="i"/>
  <p:tag name="KSO_WM_UNIT_INDEX" val="26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7"/>
  <p:tag name="KSO_WM_UNIT_LAYERLEVEL" val="1"/>
  <p:tag name="KSO_WM_TAG_VERSION" val="1.0"/>
  <p:tag name="KSO_WM_UNIT_TYPE" val="i"/>
  <p:tag name="KSO_WM_UNIT_INDEX" val="27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8"/>
  <p:tag name="KSO_WM_UNIT_LAYERLEVEL" val="1"/>
  <p:tag name="KSO_WM_TAG_VERSION" val="1.0"/>
  <p:tag name="KSO_WM_UNIT_TYPE" val="i"/>
  <p:tag name="KSO_WM_UNIT_INDEX" val="28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9"/>
  <p:tag name="KSO_WM_UNIT_LAYERLEVEL" val="1"/>
  <p:tag name="KSO_WM_TAG_VERSION" val="1.0"/>
  <p:tag name="KSO_WM_UNIT_TYPE" val="i"/>
  <p:tag name="KSO_WM_UNIT_INDEX" val="29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0"/>
  <p:tag name="KSO_WM_UNIT_LAYERLEVEL" val="1"/>
  <p:tag name="KSO_WM_TAG_VERSION" val="1.0"/>
  <p:tag name="KSO_WM_UNIT_TYPE" val="i"/>
  <p:tag name="KSO_WM_UNIT_INDEX" val="30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1"/>
  <p:tag name="KSO_WM_UNIT_LAYERLEVEL" val="1"/>
  <p:tag name="KSO_WM_TAG_VERSION" val="1.0"/>
  <p:tag name="KSO_WM_UNIT_TYPE" val="i"/>
  <p:tag name="KSO_WM_UNIT_INDEX" val="3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2"/>
  <p:tag name="KSO_WM_UNIT_LAYERLEVEL" val="1"/>
  <p:tag name="KSO_WM_TAG_VERSION" val="1.0"/>
  <p:tag name="KSO_WM_UNIT_TYPE" val="i"/>
  <p:tag name="KSO_WM_UNIT_INDEX" val="32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3"/>
  <p:tag name="KSO_WM_UNIT_LAYERLEVEL" val="1"/>
  <p:tag name="KSO_WM_TAG_VERSION" val="1.0"/>
  <p:tag name="KSO_WM_UNIT_TYPE" val="i"/>
  <p:tag name="KSO_WM_UNIT_INDEX" val="33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4"/>
  <p:tag name="KSO_WM_UNIT_LAYERLEVEL" val="1"/>
  <p:tag name="KSO_WM_TAG_VERSION" val="1.0"/>
  <p:tag name="KSO_WM_UNIT_TYPE" val="i"/>
  <p:tag name="KSO_WM_UNIT_INDEX" val="34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5"/>
  <p:tag name="KSO_WM_UNIT_LAYERLEVEL" val="1"/>
  <p:tag name="KSO_WM_TAG_VERSION" val="1.0"/>
  <p:tag name="KSO_WM_UNIT_TYPE" val="i"/>
  <p:tag name="KSO_WM_UNIT_INDEX" val="35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6"/>
  <p:tag name="KSO_WM_UNIT_LAYERLEVEL" val="1"/>
  <p:tag name="KSO_WM_TAG_VERSION" val="1.0"/>
  <p:tag name="KSO_WM_UNIT_TYPE" val="i"/>
  <p:tag name="KSO_WM_UNIT_INDEX" val="36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7"/>
  <p:tag name="KSO_WM_UNIT_LAYERLEVEL" val="1"/>
  <p:tag name="KSO_WM_TAG_VERSION" val="1.0"/>
  <p:tag name="KSO_WM_UNIT_TYPE" val="i"/>
  <p:tag name="KSO_WM_UNIT_INDEX" val="37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8"/>
  <p:tag name="KSO_WM_UNIT_LAYERLEVEL" val="1"/>
  <p:tag name="KSO_WM_TAG_VERSION" val="1.0"/>
  <p:tag name="KSO_WM_UNIT_TYPE" val="i"/>
  <p:tag name="KSO_WM_UNIT_INDEX" val="38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9"/>
  <p:tag name="KSO_WM_UNIT_LAYERLEVEL" val="1"/>
  <p:tag name="KSO_WM_TAG_VERSION" val="1.0"/>
  <p:tag name="KSO_WM_UNIT_TYPE" val="i"/>
  <p:tag name="KSO_WM_UNIT_INDEX" val="39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0"/>
  <p:tag name="KSO_WM_UNIT_LAYERLEVEL" val="1"/>
  <p:tag name="KSO_WM_TAG_VERSION" val="1.0"/>
  <p:tag name="KSO_WM_UNIT_TYPE" val="i"/>
  <p:tag name="KSO_WM_UNIT_INDEX" val="4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UNIT_TYPE" val="i"/>
  <p:tag name="KSO_WM_UNIT_INDEX" val="4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73.xml><?xml version="1.0" encoding="utf-8"?>
<p:tagLst xmlns:p="http://schemas.openxmlformats.org/presentationml/2006/main">
  <p:tag name="KSO_WM_UNIT_PRESET_TEXT" val="编辑文本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1.0"/>
  <p:tag name="KSO_WM_UNIT_TYPE" val="i"/>
  <p:tag name="KSO_WM_UNIT_INDEX" val="6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1.0"/>
  <p:tag name="KSO_WM_UNIT_TYPE" val="i"/>
  <p:tag name="KSO_WM_UNIT_INDEX" val="7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8"/>
  <p:tag name="KSO_WM_UNIT_LAYERLEVEL" val="1"/>
  <p:tag name="KSO_WM_TAG_VERSION" val="1.0"/>
  <p:tag name="KSO_WM_UNIT_TYPE" val="i"/>
  <p:tag name="KSO_WM_UNIT_INDEX" val="8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9"/>
  <p:tag name="KSO_WM_UNIT_LAYERLEVEL" val="1"/>
  <p:tag name="KSO_WM_TAG_VERSION" val="1.0"/>
  <p:tag name="KSO_WM_UNIT_TYPE" val="i"/>
  <p:tag name="KSO_WM_UNIT_INDEX" val="9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0"/>
  <p:tag name="KSO_WM_UNIT_LAYERLEVEL" val="1"/>
  <p:tag name="KSO_WM_TAG_VERSION" val="1.0"/>
  <p:tag name="KSO_WM_UNIT_TYPE" val="i"/>
  <p:tag name="KSO_WM_UNIT_INDEX" val="10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1"/>
  <p:tag name="KSO_WM_UNIT_LAYERLEVEL" val="1"/>
  <p:tag name="KSO_WM_TAG_VERSION" val="1.0"/>
  <p:tag name="KSO_WM_UNIT_TYPE" val="i"/>
  <p:tag name="KSO_WM_UNIT_INDEX" val="11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2"/>
  <p:tag name="KSO_WM_UNIT_LAYERLEVEL" val="1"/>
  <p:tag name="KSO_WM_TAG_VERSION" val="1.0"/>
  <p:tag name="KSO_WM_UNIT_TYPE" val="i"/>
  <p:tag name="KSO_WM_UNIT_INDEX" val="12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3"/>
  <p:tag name="KSO_WM_UNIT_LAYERLEVEL" val="1"/>
  <p:tag name="KSO_WM_TAG_VERSION" val="1.0"/>
  <p:tag name="KSO_WM_UNIT_TYPE" val="i"/>
  <p:tag name="KSO_WM_UNIT_INDEX" val="13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4"/>
  <p:tag name="KSO_WM_UNIT_LAYERLEVEL" val="1"/>
  <p:tag name="KSO_WM_TAG_VERSION" val="1.0"/>
  <p:tag name="KSO_WM_UNIT_TYPE" val="i"/>
  <p:tag name="KSO_WM_UNIT_INDEX" val="14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5"/>
  <p:tag name="KSO_WM_UNIT_LAYERLEVEL" val="1"/>
  <p:tag name="KSO_WM_TAG_VERSION" val="1.0"/>
  <p:tag name="KSO_WM_UNIT_TYPE" val="i"/>
  <p:tag name="KSO_WM_UNIT_INDEX" val="15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6"/>
  <p:tag name="KSO_WM_UNIT_LAYERLEVEL" val="1"/>
  <p:tag name="KSO_WM_TAG_VERSION" val="1.0"/>
  <p:tag name="KSO_WM_UNIT_TYPE" val="i"/>
  <p:tag name="KSO_WM_UNIT_INDEX" val="16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7"/>
  <p:tag name="KSO_WM_UNIT_LAYERLEVEL" val="1"/>
  <p:tag name="KSO_WM_TAG_VERSION" val="1.0"/>
  <p:tag name="KSO_WM_UNIT_TYPE" val="i"/>
  <p:tag name="KSO_WM_UNIT_INDEX" val="17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8"/>
  <p:tag name="KSO_WM_UNIT_LAYERLEVEL" val="1"/>
  <p:tag name="KSO_WM_TAG_VERSION" val="1.0"/>
  <p:tag name="KSO_WM_UNIT_TYPE" val="i"/>
  <p:tag name="KSO_WM_UNIT_INDEX" val="18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9"/>
  <p:tag name="KSO_WM_UNIT_LAYERLEVEL" val="1"/>
  <p:tag name="KSO_WM_TAG_VERSION" val="1.0"/>
  <p:tag name="KSO_WM_UNIT_TYPE" val="i"/>
  <p:tag name="KSO_WM_UNIT_INDEX" val="19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0"/>
  <p:tag name="KSO_WM_UNIT_LAYERLEVEL" val="1"/>
  <p:tag name="KSO_WM_TAG_VERSION" val="1.0"/>
  <p:tag name="KSO_WM_UNIT_TYPE" val="i"/>
  <p:tag name="KSO_WM_UNIT_INDEX" val="20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1"/>
  <p:tag name="KSO_WM_UNIT_LAYERLEVEL" val="1"/>
  <p:tag name="KSO_WM_TAG_VERSION" val="1.0"/>
  <p:tag name="KSO_WM_UNIT_TYPE" val="i"/>
  <p:tag name="KSO_WM_UNIT_INDEX" val="21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2"/>
  <p:tag name="KSO_WM_UNIT_LAYERLEVEL" val="1"/>
  <p:tag name="KSO_WM_TAG_VERSION" val="1.0"/>
  <p:tag name="KSO_WM_UNIT_TYPE" val="i"/>
  <p:tag name="KSO_WM_UNIT_INDEX" val="22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3"/>
  <p:tag name="KSO_WM_UNIT_LAYERLEVEL" val="1"/>
  <p:tag name="KSO_WM_TAG_VERSION" val="1.0"/>
  <p:tag name="KSO_WM_UNIT_TYPE" val="i"/>
  <p:tag name="KSO_WM_UNIT_INDEX" val="23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4"/>
  <p:tag name="KSO_WM_UNIT_LAYERLEVEL" val="1"/>
  <p:tag name="KSO_WM_TAG_VERSION" val="1.0"/>
  <p:tag name="KSO_WM_UNIT_TYPE" val="i"/>
  <p:tag name="KSO_WM_UNIT_INDEX" val="24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5"/>
  <p:tag name="KSO_WM_UNIT_LAYERLEVEL" val="1"/>
  <p:tag name="KSO_WM_TAG_VERSION" val="1.0"/>
  <p:tag name="KSO_WM_UNIT_TYPE" val="i"/>
  <p:tag name="KSO_WM_UNIT_INDEX" val="25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6"/>
  <p:tag name="KSO_WM_UNIT_LAYERLEVEL" val="1"/>
  <p:tag name="KSO_WM_TAG_VERSION" val="1.0"/>
  <p:tag name="KSO_WM_UNIT_TYPE" val="i"/>
  <p:tag name="KSO_WM_UNIT_INDEX" val="26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7"/>
  <p:tag name="KSO_WM_UNIT_LAYERLEVEL" val="1"/>
  <p:tag name="KSO_WM_TAG_VERSION" val="1.0"/>
  <p:tag name="KSO_WM_UNIT_TYPE" val="i"/>
  <p:tag name="KSO_WM_UNIT_INDEX" val="27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8"/>
  <p:tag name="KSO_WM_UNIT_LAYERLEVEL" val="1"/>
  <p:tag name="KSO_WM_TAG_VERSION" val="1.0"/>
  <p:tag name="KSO_WM_UNIT_TYPE" val="i"/>
  <p:tag name="KSO_WM_UNIT_INDEX" val="28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9"/>
  <p:tag name="KSO_WM_UNIT_LAYERLEVEL" val="1"/>
  <p:tag name="KSO_WM_TAG_VERSION" val="1.0"/>
  <p:tag name="KSO_WM_UNIT_TYPE" val="i"/>
  <p:tag name="KSO_WM_UNIT_INDEX" val="29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0"/>
  <p:tag name="KSO_WM_UNIT_LAYERLEVEL" val="1"/>
  <p:tag name="KSO_WM_TAG_VERSION" val="1.0"/>
  <p:tag name="KSO_WM_UNIT_TYPE" val="i"/>
  <p:tag name="KSO_WM_UNIT_INDEX" val="30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1"/>
  <p:tag name="KSO_WM_UNIT_LAYERLEVEL" val="1"/>
  <p:tag name="KSO_WM_TAG_VERSION" val="1.0"/>
  <p:tag name="KSO_WM_UNIT_TYPE" val="i"/>
  <p:tag name="KSO_WM_UNIT_INDEX" val="31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2"/>
  <p:tag name="KSO_WM_UNIT_LAYERLEVEL" val="1"/>
  <p:tag name="KSO_WM_TAG_VERSION" val="1.0"/>
  <p:tag name="KSO_WM_UNIT_TYPE" val="i"/>
  <p:tag name="KSO_WM_UNIT_INDEX" val="32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3"/>
  <p:tag name="KSO_WM_UNIT_LAYERLEVEL" val="1"/>
  <p:tag name="KSO_WM_TAG_VERSION" val="1.0"/>
  <p:tag name="KSO_WM_UNIT_TYPE" val="i"/>
  <p:tag name="KSO_WM_UNIT_INDEX" val="33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4"/>
  <p:tag name="KSO_WM_UNIT_LAYERLEVEL" val="1"/>
  <p:tag name="KSO_WM_TAG_VERSION" val="1.0"/>
  <p:tag name="KSO_WM_UNIT_TYPE" val="i"/>
  <p:tag name="KSO_WM_UNIT_INDEX" val="34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5"/>
  <p:tag name="KSO_WM_UNIT_LAYERLEVEL" val="1"/>
  <p:tag name="KSO_WM_TAG_VERSION" val="1.0"/>
  <p:tag name="KSO_WM_UNIT_TYPE" val="i"/>
  <p:tag name="KSO_WM_UNIT_INDEX" val="35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6"/>
  <p:tag name="KSO_WM_UNIT_LAYERLEVEL" val="1"/>
  <p:tag name="KSO_WM_TAG_VERSION" val="1.0"/>
  <p:tag name="KSO_WM_UNIT_TYPE" val="i"/>
  <p:tag name="KSO_WM_UNIT_INDEX" val="36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7"/>
  <p:tag name="KSO_WM_UNIT_LAYERLEVEL" val="1"/>
  <p:tag name="KSO_WM_TAG_VERSION" val="1.0"/>
  <p:tag name="KSO_WM_UNIT_TYPE" val="i"/>
  <p:tag name="KSO_WM_UNIT_INDEX" val="37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8"/>
  <p:tag name="KSO_WM_UNIT_LAYERLEVEL" val="1"/>
  <p:tag name="KSO_WM_TAG_VERSION" val="1.0"/>
  <p:tag name="KSO_WM_UNIT_TYPE" val="i"/>
  <p:tag name="KSO_WM_UNIT_INDEX" val="38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9"/>
  <p:tag name="KSO_WM_UNIT_LAYERLEVEL" val="1"/>
  <p:tag name="KSO_WM_TAG_VERSION" val="1.0"/>
  <p:tag name="KSO_WM_UNIT_TYPE" val="i"/>
  <p:tag name="KSO_WM_UNIT_INDEX" val="39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0"/>
  <p:tag name="KSO_WM_UNIT_LAYERLEVEL" val="1"/>
  <p:tag name="KSO_WM_TAG_VERSION" val="1.0"/>
  <p:tag name="KSO_WM_UNIT_TYPE" val="i"/>
  <p:tag name="KSO_WM_UNIT_INDEX" val="4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UNIT_TYPE" val="i"/>
  <p:tag name="KSO_WM_UNIT_INDEX" val="41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9"/>
  <p:tag name="KSO_WM_UNIT_LAYERLEVEL" val="1"/>
  <p:tag name="KSO_WM_TAG_VERSION" val="1.0"/>
  <p:tag name="KSO_WM_UNIT_TYPE" val="i"/>
  <p:tag name="KSO_WM_UNIT_INDEX" val="9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0"/>
  <p:tag name="KSO_WM_UNIT_LAYERLEVEL" val="1"/>
  <p:tag name="KSO_WM_TAG_VERSION" val="1.0"/>
  <p:tag name="KSO_WM_UNIT_TYPE" val="i"/>
  <p:tag name="KSO_WM_UNIT_INDEX" val="10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1"/>
  <p:tag name="KSO_WM_UNIT_LAYERLEVEL" val="1"/>
  <p:tag name="KSO_WM_TAG_VERSION" val="1.0"/>
  <p:tag name="KSO_WM_UNIT_TYPE" val="i"/>
  <p:tag name="KSO_WM_UNIT_INDEX" val="11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2"/>
  <p:tag name="KSO_WM_UNIT_LAYERLEVEL" val="1"/>
  <p:tag name="KSO_WM_TAG_VERSION" val="1.0"/>
  <p:tag name="KSO_WM_UNIT_TYPE" val="i"/>
  <p:tag name="KSO_WM_UNIT_INDEX" val="12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3"/>
  <p:tag name="KSO_WM_UNIT_LAYERLEVEL" val="1"/>
  <p:tag name="KSO_WM_TAG_VERSION" val="1.0"/>
  <p:tag name="KSO_WM_UNIT_TYPE" val="i"/>
  <p:tag name="KSO_WM_UNIT_INDEX" val="13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4"/>
  <p:tag name="KSO_WM_UNIT_LAYERLEVEL" val="1"/>
  <p:tag name="KSO_WM_TAG_VERSION" val="1.0"/>
  <p:tag name="KSO_WM_UNIT_TYPE" val="i"/>
  <p:tag name="KSO_WM_UNIT_INDEX" val="14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5"/>
  <p:tag name="KSO_WM_UNIT_LAYERLEVEL" val="1"/>
  <p:tag name="KSO_WM_TAG_VERSION" val="1.0"/>
  <p:tag name="KSO_WM_UNIT_TYPE" val="i"/>
  <p:tag name="KSO_WM_UNIT_INDEX" val="15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6"/>
  <p:tag name="KSO_WM_UNIT_LAYERLEVEL" val="1"/>
  <p:tag name="KSO_WM_TAG_VERSION" val="1.0"/>
  <p:tag name="KSO_WM_UNIT_TYPE" val="i"/>
  <p:tag name="KSO_WM_UNIT_INDEX" val="16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7"/>
  <p:tag name="KSO_WM_UNIT_LAYERLEVEL" val="1"/>
  <p:tag name="KSO_WM_TAG_VERSION" val="1.0"/>
  <p:tag name="KSO_WM_UNIT_TYPE" val="i"/>
  <p:tag name="KSO_WM_UNIT_INDEX" val="17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8"/>
  <p:tag name="KSO_WM_UNIT_LAYERLEVEL" val="1"/>
  <p:tag name="KSO_WM_TAG_VERSION" val="1.0"/>
  <p:tag name="KSO_WM_UNIT_TYPE" val="i"/>
  <p:tag name="KSO_WM_UNIT_INDEX" val="18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9"/>
  <p:tag name="KSO_WM_UNIT_LAYERLEVEL" val="1"/>
  <p:tag name="KSO_WM_TAG_VERSION" val="1.0"/>
  <p:tag name="KSO_WM_UNIT_TYPE" val="i"/>
  <p:tag name="KSO_WM_UNIT_INDEX" val="19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0"/>
  <p:tag name="KSO_WM_UNIT_LAYERLEVEL" val="1"/>
  <p:tag name="KSO_WM_TAG_VERSION" val="1.0"/>
  <p:tag name="KSO_WM_UNIT_TYPE" val="i"/>
  <p:tag name="KSO_WM_UNIT_INDEX" val="20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1"/>
  <p:tag name="KSO_WM_UNIT_LAYERLEVEL" val="1"/>
  <p:tag name="KSO_WM_TAG_VERSION" val="1.0"/>
  <p:tag name="KSO_WM_UNIT_TYPE" val="i"/>
  <p:tag name="KSO_WM_UNIT_INDEX" val="21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2"/>
  <p:tag name="KSO_WM_UNIT_LAYERLEVEL" val="1"/>
  <p:tag name="KSO_WM_TAG_VERSION" val="1.0"/>
  <p:tag name="KSO_WM_UNIT_TYPE" val="i"/>
  <p:tag name="KSO_WM_UNIT_INDEX" val="22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3"/>
  <p:tag name="KSO_WM_UNIT_LAYERLEVEL" val="1"/>
  <p:tag name="KSO_WM_TAG_VERSION" val="1.0"/>
  <p:tag name="KSO_WM_UNIT_TYPE" val="i"/>
  <p:tag name="KSO_WM_UNIT_INDEX" val="23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4"/>
  <p:tag name="KSO_WM_UNIT_LAYERLEVEL" val="1"/>
  <p:tag name="KSO_WM_TAG_VERSION" val="1.0"/>
  <p:tag name="KSO_WM_UNIT_TYPE" val="i"/>
  <p:tag name="KSO_WM_UNIT_INDEX" val="24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5"/>
  <p:tag name="KSO_WM_UNIT_LAYERLEVEL" val="1"/>
  <p:tag name="KSO_WM_TAG_VERSION" val="1.0"/>
  <p:tag name="KSO_WM_UNIT_TYPE" val="i"/>
  <p:tag name="KSO_WM_UNIT_INDEX" val="25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6"/>
  <p:tag name="KSO_WM_UNIT_LAYERLEVEL" val="1"/>
  <p:tag name="KSO_WM_TAG_VERSION" val="1.0"/>
  <p:tag name="KSO_WM_UNIT_TYPE" val="i"/>
  <p:tag name="KSO_WM_UNIT_INDEX" val="26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7"/>
  <p:tag name="KSO_WM_UNIT_LAYERLEVEL" val="1"/>
  <p:tag name="KSO_WM_TAG_VERSION" val="1.0"/>
  <p:tag name="KSO_WM_UNIT_TYPE" val="i"/>
  <p:tag name="KSO_WM_UNIT_INDEX" val="27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8"/>
  <p:tag name="KSO_WM_UNIT_LAYERLEVEL" val="1"/>
  <p:tag name="KSO_WM_TAG_VERSION" val="1.0"/>
  <p:tag name="KSO_WM_UNIT_TYPE" val="i"/>
  <p:tag name="KSO_WM_UNIT_INDEX" val="28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9"/>
  <p:tag name="KSO_WM_UNIT_LAYERLEVEL" val="1"/>
  <p:tag name="KSO_WM_TAG_VERSION" val="1.0"/>
  <p:tag name="KSO_WM_UNIT_TYPE" val="i"/>
  <p:tag name="KSO_WM_UNIT_INDEX" val="29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0"/>
  <p:tag name="KSO_WM_UNIT_LAYERLEVEL" val="1"/>
  <p:tag name="KSO_WM_TAG_VERSION" val="1.0"/>
  <p:tag name="KSO_WM_UNIT_TYPE" val="i"/>
  <p:tag name="KSO_WM_UNIT_INDEX" val="30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1"/>
  <p:tag name="KSO_WM_UNIT_LAYERLEVEL" val="1"/>
  <p:tag name="KSO_WM_TAG_VERSION" val="1.0"/>
  <p:tag name="KSO_WM_UNIT_TYPE" val="i"/>
  <p:tag name="KSO_WM_UNIT_INDEX" val="31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2"/>
  <p:tag name="KSO_WM_UNIT_LAYERLEVEL" val="1"/>
  <p:tag name="KSO_WM_TAG_VERSION" val="1.0"/>
  <p:tag name="KSO_WM_UNIT_TYPE" val="i"/>
  <p:tag name="KSO_WM_UNIT_INDEX" val="32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3"/>
  <p:tag name="KSO_WM_UNIT_LAYERLEVEL" val="1"/>
  <p:tag name="KSO_WM_TAG_VERSION" val="1.0"/>
  <p:tag name="KSO_WM_UNIT_TYPE" val="i"/>
  <p:tag name="KSO_WM_UNIT_INDEX" val="33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4"/>
  <p:tag name="KSO_WM_UNIT_LAYERLEVEL" val="1"/>
  <p:tag name="KSO_WM_TAG_VERSION" val="1.0"/>
  <p:tag name="KSO_WM_UNIT_TYPE" val="i"/>
  <p:tag name="KSO_WM_UNIT_INDEX" val="34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5"/>
  <p:tag name="KSO_WM_UNIT_LAYERLEVEL" val="1"/>
  <p:tag name="KSO_WM_TAG_VERSION" val="1.0"/>
  <p:tag name="KSO_WM_UNIT_TYPE" val="i"/>
  <p:tag name="KSO_WM_UNIT_INDEX" val="35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6"/>
  <p:tag name="KSO_WM_UNIT_LAYERLEVEL" val="1"/>
  <p:tag name="KSO_WM_TAG_VERSION" val="1.0"/>
  <p:tag name="KSO_WM_UNIT_TYPE" val="i"/>
  <p:tag name="KSO_WM_UNIT_INDEX" val="36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7"/>
  <p:tag name="KSO_WM_UNIT_LAYERLEVEL" val="1"/>
  <p:tag name="KSO_WM_TAG_VERSION" val="1.0"/>
  <p:tag name="KSO_WM_UNIT_TYPE" val="i"/>
  <p:tag name="KSO_WM_UNIT_INDEX" val="37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8"/>
  <p:tag name="KSO_WM_UNIT_LAYERLEVEL" val="1"/>
  <p:tag name="KSO_WM_TAG_VERSION" val="1.0"/>
  <p:tag name="KSO_WM_UNIT_TYPE" val="i"/>
  <p:tag name="KSO_WM_UNIT_INDEX" val="38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9"/>
  <p:tag name="KSO_WM_UNIT_LAYERLEVEL" val="1"/>
  <p:tag name="KSO_WM_TAG_VERSION" val="1.0"/>
  <p:tag name="KSO_WM_UNIT_TYPE" val="i"/>
  <p:tag name="KSO_WM_UNIT_INDEX" val="39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0"/>
  <p:tag name="KSO_WM_UNIT_LAYERLEVEL" val="1"/>
  <p:tag name="KSO_WM_TAG_VERSION" val="1.0"/>
  <p:tag name="KSO_WM_UNIT_TYPE" val="i"/>
  <p:tag name="KSO_WM_UNIT_INDEX" val="40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1.0"/>
  <p:tag name="KSO_WM_UNIT_TYPE" val="i"/>
  <p:tag name="KSO_WM_UNIT_INDEX" val="6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1.0"/>
  <p:tag name="KSO_WM_UNIT_TYPE" val="i"/>
  <p:tag name="KSO_WM_UNIT_INDEX" val="7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8"/>
  <p:tag name="KSO_WM_UNIT_LAYERLEVEL" val="1"/>
  <p:tag name="KSO_WM_TAG_VERSION" val="1.0"/>
  <p:tag name="KSO_WM_UNIT_TYPE" val="i"/>
  <p:tag name="KSO_WM_UNIT_INDEX" val="8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9"/>
  <p:tag name="KSO_WM_UNIT_LAYERLEVEL" val="1"/>
  <p:tag name="KSO_WM_TAG_VERSION" val="1.0"/>
  <p:tag name="KSO_WM_UNIT_TYPE" val="i"/>
  <p:tag name="KSO_WM_UNIT_INDEX" val="9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0"/>
  <p:tag name="KSO_WM_UNIT_LAYERLEVEL" val="1"/>
  <p:tag name="KSO_WM_TAG_VERSION" val="1.0"/>
  <p:tag name="KSO_WM_UNIT_TYPE" val="i"/>
  <p:tag name="KSO_WM_UNIT_INDEX" val="10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1"/>
  <p:tag name="KSO_WM_UNIT_LAYERLEVEL" val="1"/>
  <p:tag name="KSO_WM_TAG_VERSION" val="1.0"/>
  <p:tag name="KSO_WM_UNIT_TYPE" val="i"/>
  <p:tag name="KSO_WM_UNIT_INDEX" val="1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2"/>
  <p:tag name="KSO_WM_UNIT_LAYERLEVEL" val="1"/>
  <p:tag name="KSO_WM_TAG_VERSION" val="1.0"/>
  <p:tag name="KSO_WM_UNIT_TYPE" val="i"/>
  <p:tag name="KSO_WM_UNIT_INDEX" val="12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3"/>
  <p:tag name="KSO_WM_UNIT_LAYERLEVEL" val="1"/>
  <p:tag name="KSO_WM_TAG_VERSION" val="1.0"/>
  <p:tag name="KSO_WM_UNIT_TYPE" val="i"/>
  <p:tag name="KSO_WM_UNIT_INDEX" val="13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4"/>
  <p:tag name="KSO_WM_UNIT_LAYERLEVEL" val="1"/>
  <p:tag name="KSO_WM_TAG_VERSION" val="1.0"/>
  <p:tag name="KSO_WM_UNIT_TYPE" val="i"/>
  <p:tag name="KSO_WM_UNIT_INDEX" val="14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5"/>
  <p:tag name="KSO_WM_UNIT_LAYERLEVEL" val="1"/>
  <p:tag name="KSO_WM_TAG_VERSION" val="1.0"/>
  <p:tag name="KSO_WM_UNIT_TYPE" val="i"/>
  <p:tag name="KSO_WM_UNIT_INDEX" val="15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6"/>
  <p:tag name="KSO_WM_UNIT_LAYERLEVEL" val="1"/>
  <p:tag name="KSO_WM_TAG_VERSION" val="1.0"/>
  <p:tag name="KSO_WM_UNIT_TYPE" val="i"/>
  <p:tag name="KSO_WM_UNIT_INDEX" val="16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7"/>
  <p:tag name="KSO_WM_UNIT_LAYERLEVEL" val="1"/>
  <p:tag name="KSO_WM_TAG_VERSION" val="1.0"/>
  <p:tag name="KSO_WM_UNIT_TYPE" val="i"/>
  <p:tag name="KSO_WM_UNIT_INDEX" val="17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8"/>
  <p:tag name="KSO_WM_UNIT_LAYERLEVEL" val="1"/>
  <p:tag name="KSO_WM_TAG_VERSION" val="1.0"/>
  <p:tag name="KSO_WM_UNIT_TYPE" val="i"/>
  <p:tag name="KSO_WM_UNIT_INDEX" val="18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9"/>
  <p:tag name="KSO_WM_UNIT_LAYERLEVEL" val="1"/>
  <p:tag name="KSO_WM_TAG_VERSION" val="1.0"/>
  <p:tag name="KSO_WM_UNIT_TYPE" val="i"/>
  <p:tag name="KSO_WM_UNIT_INDEX" val="19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0"/>
  <p:tag name="KSO_WM_UNIT_LAYERLEVEL" val="1"/>
  <p:tag name="KSO_WM_TAG_VERSION" val="1.0"/>
  <p:tag name="KSO_WM_UNIT_TYPE" val="i"/>
  <p:tag name="KSO_WM_UNIT_INDEX" val="20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1"/>
  <p:tag name="KSO_WM_UNIT_LAYERLEVEL" val="1"/>
  <p:tag name="KSO_WM_TAG_VERSION" val="1.0"/>
  <p:tag name="KSO_WM_UNIT_TYPE" val="i"/>
  <p:tag name="KSO_WM_UNIT_INDEX" val="2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2"/>
  <p:tag name="KSO_WM_UNIT_LAYERLEVEL" val="1"/>
  <p:tag name="KSO_WM_TAG_VERSION" val="1.0"/>
  <p:tag name="KSO_WM_UNIT_TYPE" val="i"/>
  <p:tag name="KSO_WM_UNIT_INDEX" val="22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3"/>
  <p:tag name="KSO_WM_UNIT_LAYERLEVEL" val="1"/>
  <p:tag name="KSO_WM_TAG_VERSION" val="1.0"/>
  <p:tag name="KSO_WM_UNIT_TYPE" val="i"/>
  <p:tag name="KSO_WM_UNIT_INDEX" val="23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4"/>
  <p:tag name="KSO_WM_UNIT_LAYERLEVEL" val="1"/>
  <p:tag name="KSO_WM_TAG_VERSION" val="1.0"/>
  <p:tag name="KSO_WM_UNIT_TYPE" val="i"/>
  <p:tag name="KSO_WM_UNIT_INDEX" val="24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5"/>
  <p:tag name="KSO_WM_UNIT_LAYERLEVEL" val="1"/>
  <p:tag name="KSO_WM_TAG_VERSION" val="1.0"/>
  <p:tag name="KSO_WM_UNIT_TYPE" val="i"/>
  <p:tag name="KSO_WM_UNIT_INDEX" val="25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6"/>
  <p:tag name="KSO_WM_UNIT_LAYERLEVEL" val="1"/>
  <p:tag name="KSO_WM_TAG_VERSION" val="1.0"/>
  <p:tag name="KSO_WM_UNIT_TYPE" val="i"/>
  <p:tag name="KSO_WM_UNIT_INDEX" val="26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7"/>
  <p:tag name="KSO_WM_UNIT_LAYERLEVEL" val="1"/>
  <p:tag name="KSO_WM_TAG_VERSION" val="1.0"/>
  <p:tag name="KSO_WM_UNIT_TYPE" val="i"/>
  <p:tag name="KSO_WM_UNIT_INDEX" val="27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8"/>
  <p:tag name="KSO_WM_UNIT_LAYERLEVEL" val="1"/>
  <p:tag name="KSO_WM_TAG_VERSION" val="1.0"/>
  <p:tag name="KSO_WM_UNIT_TYPE" val="i"/>
  <p:tag name="KSO_WM_UNIT_INDEX" val="28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9"/>
  <p:tag name="KSO_WM_UNIT_LAYERLEVEL" val="1"/>
  <p:tag name="KSO_WM_TAG_VERSION" val="1.0"/>
  <p:tag name="KSO_WM_UNIT_TYPE" val="i"/>
  <p:tag name="KSO_WM_UNIT_INDEX" val="29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0"/>
  <p:tag name="KSO_WM_UNIT_LAYERLEVEL" val="1"/>
  <p:tag name="KSO_WM_TAG_VERSION" val="1.0"/>
  <p:tag name="KSO_WM_UNIT_TYPE" val="i"/>
  <p:tag name="KSO_WM_UNIT_INDEX" val="30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1"/>
  <p:tag name="KSO_WM_UNIT_LAYERLEVEL" val="1"/>
  <p:tag name="KSO_WM_TAG_VERSION" val="1.0"/>
  <p:tag name="KSO_WM_UNIT_TYPE" val="i"/>
  <p:tag name="KSO_WM_UNIT_INDEX" val="31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2"/>
  <p:tag name="KSO_WM_UNIT_LAYERLEVEL" val="1"/>
  <p:tag name="KSO_WM_TAG_VERSION" val="1.0"/>
  <p:tag name="KSO_WM_UNIT_TYPE" val="i"/>
  <p:tag name="KSO_WM_UNIT_INDEX" val="32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3"/>
  <p:tag name="KSO_WM_UNIT_LAYERLEVEL" val="1"/>
  <p:tag name="KSO_WM_TAG_VERSION" val="1.0"/>
  <p:tag name="KSO_WM_UNIT_TYPE" val="i"/>
  <p:tag name="KSO_WM_UNIT_INDEX" val="33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4"/>
  <p:tag name="KSO_WM_UNIT_LAYERLEVEL" val="1"/>
  <p:tag name="KSO_WM_TAG_VERSION" val="1.0"/>
  <p:tag name="KSO_WM_UNIT_TYPE" val="i"/>
  <p:tag name="KSO_WM_UNIT_INDEX" val="34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5"/>
  <p:tag name="KSO_WM_UNIT_LAYERLEVEL" val="1"/>
  <p:tag name="KSO_WM_TAG_VERSION" val="1.0"/>
  <p:tag name="KSO_WM_UNIT_TYPE" val="i"/>
  <p:tag name="KSO_WM_UNIT_INDEX" val="35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6"/>
  <p:tag name="KSO_WM_UNIT_LAYERLEVEL" val="1"/>
  <p:tag name="KSO_WM_TAG_VERSION" val="1.0"/>
  <p:tag name="KSO_WM_UNIT_TYPE" val="i"/>
  <p:tag name="KSO_WM_UNIT_INDEX" val="36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7"/>
  <p:tag name="KSO_WM_UNIT_LAYERLEVEL" val="1"/>
  <p:tag name="KSO_WM_TAG_VERSION" val="1.0"/>
  <p:tag name="KSO_WM_UNIT_TYPE" val="i"/>
  <p:tag name="KSO_WM_UNIT_INDEX" val="37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8"/>
  <p:tag name="KSO_WM_UNIT_LAYERLEVEL" val="1"/>
  <p:tag name="KSO_WM_TAG_VERSION" val="1.0"/>
  <p:tag name="KSO_WM_UNIT_TYPE" val="i"/>
  <p:tag name="KSO_WM_UNIT_INDEX" val="38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9"/>
  <p:tag name="KSO_WM_UNIT_LAYERLEVEL" val="1"/>
  <p:tag name="KSO_WM_TAG_VERSION" val="1.0"/>
  <p:tag name="KSO_WM_UNIT_TYPE" val="i"/>
  <p:tag name="KSO_WM_UNIT_INDEX" val="39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0"/>
  <p:tag name="KSO_WM_UNIT_LAYERLEVEL" val="1"/>
  <p:tag name="KSO_WM_TAG_VERSION" val="1.0"/>
  <p:tag name="KSO_WM_UNIT_TYPE" val="i"/>
  <p:tag name="KSO_WM_UNIT_INDEX" val="4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UNIT_TYPE" val="i"/>
  <p:tag name="KSO_WM_UNIT_INDEX" val="41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UNIT_TYPE" val="i"/>
  <p:tag name="KSO_WM_UNIT_INDEX" val="41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0"/>
  <p:tag name="KSO_WM_UNIT_LAYERLEVEL" val="1"/>
  <p:tag name="KSO_WM_TAG_VERSION" val="1.0"/>
  <p:tag name="KSO_WM_UNIT_TYPE" val="i"/>
  <p:tag name="KSO_WM_UNIT_INDEX" val="40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9"/>
  <p:tag name="KSO_WM_UNIT_LAYERLEVEL" val="1"/>
  <p:tag name="KSO_WM_TAG_VERSION" val="1.0"/>
  <p:tag name="KSO_WM_UNIT_TYPE" val="i"/>
  <p:tag name="KSO_WM_UNIT_INDEX" val="39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8"/>
  <p:tag name="KSO_WM_UNIT_LAYERLEVEL" val="1"/>
  <p:tag name="KSO_WM_TAG_VERSION" val="1.0"/>
  <p:tag name="KSO_WM_UNIT_TYPE" val="i"/>
  <p:tag name="KSO_WM_UNIT_INDEX" val="38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7"/>
  <p:tag name="KSO_WM_UNIT_LAYERLEVEL" val="1"/>
  <p:tag name="KSO_WM_TAG_VERSION" val="1.0"/>
  <p:tag name="KSO_WM_UNIT_TYPE" val="i"/>
  <p:tag name="KSO_WM_UNIT_INDEX" val="37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6"/>
  <p:tag name="KSO_WM_UNIT_LAYERLEVEL" val="1"/>
  <p:tag name="KSO_WM_TAG_VERSION" val="1.0"/>
  <p:tag name="KSO_WM_UNIT_TYPE" val="i"/>
  <p:tag name="KSO_WM_UNIT_INDEX" val="36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5"/>
  <p:tag name="KSO_WM_UNIT_LAYERLEVEL" val="1"/>
  <p:tag name="KSO_WM_TAG_VERSION" val="1.0"/>
  <p:tag name="KSO_WM_UNIT_TYPE" val="i"/>
  <p:tag name="KSO_WM_UNIT_INDEX" val="35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4"/>
  <p:tag name="KSO_WM_UNIT_LAYERLEVEL" val="1"/>
  <p:tag name="KSO_WM_TAG_VERSION" val="1.0"/>
  <p:tag name="KSO_WM_UNIT_TYPE" val="i"/>
  <p:tag name="KSO_WM_UNIT_INDEX" val="34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3"/>
  <p:tag name="KSO_WM_UNIT_LAYERLEVEL" val="1"/>
  <p:tag name="KSO_WM_TAG_VERSION" val="1.0"/>
  <p:tag name="KSO_WM_UNIT_TYPE" val="i"/>
  <p:tag name="KSO_WM_UNIT_INDEX" val="33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2"/>
  <p:tag name="KSO_WM_UNIT_LAYERLEVEL" val="1"/>
  <p:tag name="KSO_WM_TAG_VERSION" val="1.0"/>
  <p:tag name="KSO_WM_UNIT_TYPE" val="i"/>
  <p:tag name="KSO_WM_UNIT_INDEX" val="32"/>
</p:tagLst>
</file>

<file path=ppt/tags/tag4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1"/>
  <p:tag name="KSO_WM_UNIT_LAYERLEVEL" val="1"/>
  <p:tag name="KSO_WM_TAG_VERSION" val="1.0"/>
  <p:tag name="KSO_WM_UNIT_TYPE" val="i"/>
  <p:tag name="KSO_WM_UNIT_INDEX" val="31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0"/>
  <p:tag name="KSO_WM_UNIT_LAYERLEVEL" val="1"/>
  <p:tag name="KSO_WM_TAG_VERSION" val="1.0"/>
  <p:tag name="KSO_WM_UNIT_TYPE" val="i"/>
  <p:tag name="KSO_WM_UNIT_INDEX" val="30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9"/>
  <p:tag name="KSO_WM_UNIT_LAYERLEVEL" val="1"/>
  <p:tag name="KSO_WM_TAG_VERSION" val="1.0"/>
  <p:tag name="KSO_WM_UNIT_TYPE" val="i"/>
  <p:tag name="KSO_WM_UNIT_INDEX" val="29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8"/>
  <p:tag name="KSO_WM_UNIT_LAYERLEVEL" val="1"/>
  <p:tag name="KSO_WM_TAG_VERSION" val="1.0"/>
  <p:tag name="KSO_WM_UNIT_TYPE" val="i"/>
  <p:tag name="KSO_WM_UNIT_INDEX" val="28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7"/>
  <p:tag name="KSO_WM_UNIT_LAYERLEVEL" val="1"/>
  <p:tag name="KSO_WM_TAG_VERSION" val="1.0"/>
  <p:tag name="KSO_WM_UNIT_TYPE" val="i"/>
  <p:tag name="KSO_WM_UNIT_INDEX" val="27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6"/>
  <p:tag name="KSO_WM_UNIT_LAYERLEVEL" val="1"/>
  <p:tag name="KSO_WM_TAG_VERSION" val="1.0"/>
  <p:tag name="KSO_WM_UNIT_TYPE" val="i"/>
  <p:tag name="KSO_WM_UNIT_INDEX" val="26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5"/>
  <p:tag name="KSO_WM_UNIT_LAYERLEVEL" val="1"/>
  <p:tag name="KSO_WM_TAG_VERSION" val="1.0"/>
  <p:tag name="KSO_WM_UNIT_TYPE" val="i"/>
  <p:tag name="KSO_WM_UNIT_INDEX" val="25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4"/>
  <p:tag name="KSO_WM_UNIT_LAYERLEVEL" val="1"/>
  <p:tag name="KSO_WM_TAG_VERSION" val="1.0"/>
  <p:tag name="KSO_WM_UNIT_TYPE" val="i"/>
  <p:tag name="KSO_WM_UNIT_INDEX" val="24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3"/>
  <p:tag name="KSO_WM_UNIT_LAYERLEVEL" val="1"/>
  <p:tag name="KSO_WM_TAG_VERSION" val="1.0"/>
  <p:tag name="KSO_WM_UNIT_TYPE" val="i"/>
  <p:tag name="KSO_WM_UNIT_INDEX" val="23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2"/>
  <p:tag name="KSO_WM_UNIT_LAYERLEVEL" val="1"/>
  <p:tag name="KSO_WM_TAG_VERSION" val="1.0"/>
  <p:tag name="KSO_WM_UNIT_TYPE" val="i"/>
  <p:tag name="KSO_WM_UNIT_INDEX" val="22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1"/>
  <p:tag name="KSO_WM_UNIT_LAYERLEVEL" val="1"/>
  <p:tag name="KSO_WM_TAG_VERSION" val="1.0"/>
  <p:tag name="KSO_WM_UNIT_TYPE" val="i"/>
  <p:tag name="KSO_WM_UNIT_INDEX" val="21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0"/>
  <p:tag name="KSO_WM_UNIT_LAYERLEVEL" val="1"/>
  <p:tag name="KSO_WM_TAG_VERSION" val="1.0"/>
  <p:tag name="KSO_WM_UNIT_TYPE" val="i"/>
  <p:tag name="KSO_WM_UNIT_INDEX" val="20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9"/>
  <p:tag name="KSO_WM_UNIT_LAYERLEVEL" val="1"/>
  <p:tag name="KSO_WM_TAG_VERSION" val="1.0"/>
  <p:tag name="KSO_WM_UNIT_TYPE" val="i"/>
  <p:tag name="KSO_WM_UNIT_INDEX" val="19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8"/>
  <p:tag name="KSO_WM_UNIT_LAYERLEVEL" val="1"/>
  <p:tag name="KSO_WM_TAG_VERSION" val="1.0"/>
  <p:tag name="KSO_WM_UNIT_TYPE" val="i"/>
  <p:tag name="KSO_WM_UNIT_INDEX" val="18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7"/>
  <p:tag name="KSO_WM_UNIT_LAYERLEVEL" val="1"/>
  <p:tag name="KSO_WM_TAG_VERSION" val="1.0"/>
  <p:tag name="KSO_WM_UNIT_TYPE" val="i"/>
  <p:tag name="KSO_WM_UNIT_INDEX" val="17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6"/>
  <p:tag name="KSO_WM_UNIT_LAYERLEVEL" val="1"/>
  <p:tag name="KSO_WM_TAG_VERSION" val="1.0"/>
  <p:tag name="KSO_WM_UNIT_TYPE" val="i"/>
  <p:tag name="KSO_WM_UNIT_INDEX" val="16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5"/>
  <p:tag name="KSO_WM_UNIT_LAYERLEVEL" val="1"/>
  <p:tag name="KSO_WM_TAG_VERSION" val="1.0"/>
  <p:tag name="KSO_WM_UNIT_TYPE" val="i"/>
  <p:tag name="KSO_WM_UNIT_INDEX" val="15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4"/>
  <p:tag name="KSO_WM_UNIT_LAYERLEVEL" val="1"/>
  <p:tag name="KSO_WM_TAG_VERSION" val="1.0"/>
  <p:tag name="KSO_WM_UNIT_TYPE" val="i"/>
  <p:tag name="KSO_WM_UNIT_INDEX" val="14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3"/>
  <p:tag name="KSO_WM_UNIT_LAYERLEVEL" val="1"/>
  <p:tag name="KSO_WM_TAG_VERSION" val="1.0"/>
  <p:tag name="KSO_WM_UNIT_TYPE" val="i"/>
  <p:tag name="KSO_WM_UNIT_INDEX" val="13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2"/>
  <p:tag name="KSO_WM_UNIT_LAYERLEVEL" val="1"/>
  <p:tag name="KSO_WM_TAG_VERSION" val="1.0"/>
  <p:tag name="KSO_WM_UNIT_TYPE" val="i"/>
  <p:tag name="KSO_WM_UNIT_INDEX" val="12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1"/>
  <p:tag name="KSO_WM_UNIT_LAYERLEVEL" val="1"/>
  <p:tag name="KSO_WM_TAG_VERSION" val="1.0"/>
  <p:tag name="KSO_WM_UNIT_TYPE" val="i"/>
  <p:tag name="KSO_WM_UNIT_INDEX" val="11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0"/>
  <p:tag name="KSO_WM_UNIT_LAYERLEVEL" val="1"/>
  <p:tag name="KSO_WM_TAG_VERSION" val="1.0"/>
  <p:tag name="KSO_WM_UNIT_TYPE" val="i"/>
  <p:tag name="KSO_WM_UNIT_INDEX" val="10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9"/>
  <p:tag name="KSO_WM_UNIT_LAYERLEVEL" val="1"/>
  <p:tag name="KSO_WM_TAG_VERSION" val="1.0"/>
  <p:tag name="KSO_WM_UNIT_TYPE" val="i"/>
  <p:tag name="KSO_WM_UNIT_INDEX" val="9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8"/>
  <p:tag name="KSO_WM_UNIT_LAYERLEVEL" val="1"/>
  <p:tag name="KSO_WM_TAG_VERSION" val="1.0"/>
  <p:tag name="KSO_WM_UNIT_TYPE" val="i"/>
  <p:tag name="KSO_WM_UNIT_INDEX" val="8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7"/>
  <p:tag name="KSO_WM_UNIT_LAYERLEVEL" val="1"/>
  <p:tag name="KSO_WM_TAG_VERSION" val="1.0"/>
  <p:tag name="KSO_WM_UNIT_TYPE" val="i"/>
  <p:tag name="KSO_WM_UNIT_INDEX" val="7"/>
</p:tagLst>
</file>

<file path=ppt/tags/tag4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1.0"/>
  <p:tag name="KSO_WM_UNIT_TYPE" val="i"/>
  <p:tag name="KSO_WM_UNIT_INDEX" val="6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UNIT_TYPE" val="i"/>
  <p:tag name="KSO_WM_UNIT_INDEX" val="5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1.0"/>
  <p:tag name="KSO_WM_UNIT_TYPE" val="i"/>
  <p:tag name="KSO_WM_UNIT_INDEX" val="6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1.0"/>
  <p:tag name="KSO_WM_UNIT_TYPE" val="i"/>
  <p:tag name="KSO_WM_UNIT_INDEX" val="7"/>
</p:tagLst>
</file>

<file path=ppt/tags/tag4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1.0"/>
  <p:tag name="KSO_WM_UNIT_TYPE" val="i"/>
  <p:tag name="KSO_WM_UNIT_INDEX" val="8"/>
</p:tagLst>
</file>

<file path=ppt/tags/tag4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1.0"/>
  <p:tag name="KSO_WM_UNIT_TYPE" val="i"/>
  <p:tag name="KSO_WM_UNIT_INDEX" val="9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1.0"/>
  <p:tag name="KSO_WM_UNIT_TYPE" val="i"/>
  <p:tag name="KSO_WM_UNIT_INDEX" val="10"/>
</p:tagLst>
</file>

<file path=ppt/tags/tag4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1.0"/>
  <p:tag name="KSO_WM_UNIT_TYPE" val="i"/>
  <p:tag name="KSO_WM_UNIT_INDEX" val="11"/>
</p:tagLst>
</file>

<file path=ppt/tags/tag4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1.0"/>
  <p:tag name="KSO_WM_UNIT_TYPE" val="i"/>
  <p:tag name="KSO_WM_UNIT_INDEX" val="12"/>
</p:tagLst>
</file>

<file path=ppt/tags/tag4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1.0"/>
  <p:tag name="KSO_WM_UNIT_TYPE" val="i"/>
  <p:tag name="KSO_WM_UNIT_INDEX" val="13"/>
</p:tagLst>
</file>

<file path=ppt/tags/tag4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1.0"/>
  <p:tag name="KSO_WM_UNIT_TYPE" val="i"/>
  <p:tag name="KSO_WM_UNIT_INDEX" val="14"/>
</p:tagLst>
</file>

<file path=ppt/tags/tag4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1.0"/>
  <p:tag name="KSO_WM_UNIT_TYPE" val="i"/>
  <p:tag name="KSO_WM_UNIT_INDEX" val="15"/>
</p:tagLst>
</file>

<file path=ppt/tags/tag4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6"/>
  <p:tag name="KSO_WM_UNIT_LAYERLEVEL" val="1"/>
  <p:tag name="KSO_WM_TAG_VERSION" val="1.0"/>
  <p:tag name="KSO_WM_UNIT_TYPE" val="i"/>
  <p:tag name="KSO_WM_UNIT_INDEX" val="16"/>
</p:tagLst>
</file>

<file path=ppt/tags/tag4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7"/>
  <p:tag name="KSO_WM_UNIT_LAYERLEVEL" val="1"/>
  <p:tag name="KSO_WM_TAG_VERSION" val="1.0"/>
  <p:tag name="KSO_WM_UNIT_TYPE" val="i"/>
  <p:tag name="KSO_WM_UNIT_INDEX" val="17"/>
</p:tagLst>
</file>

<file path=ppt/tags/tag4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8"/>
  <p:tag name="KSO_WM_UNIT_LAYERLEVEL" val="1"/>
  <p:tag name="KSO_WM_TAG_VERSION" val="1.0"/>
  <p:tag name="KSO_WM_UNIT_TYPE" val="i"/>
  <p:tag name="KSO_WM_UNIT_INDEX" val="18"/>
</p:tagLst>
</file>

<file path=ppt/tags/tag4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9"/>
  <p:tag name="KSO_WM_UNIT_LAYERLEVEL" val="1"/>
  <p:tag name="KSO_WM_TAG_VERSION" val="1.0"/>
  <p:tag name="KSO_WM_UNIT_TYPE" val="i"/>
  <p:tag name="KSO_WM_UNIT_INDEX" val="19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0"/>
  <p:tag name="KSO_WM_UNIT_LAYERLEVEL" val="1"/>
  <p:tag name="KSO_WM_TAG_VERSION" val="1.0"/>
  <p:tag name="KSO_WM_UNIT_TYPE" val="i"/>
  <p:tag name="KSO_WM_UNIT_INDEX" val="20"/>
</p:tagLst>
</file>

<file path=ppt/tags/tag4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1"/>
  <p:tag name="KSO_WM_UNIT_LAYERLEVEL" val="1"/>
  <p:tag name="KSO_WM_TAG_VERSION" val="1.0"/>
  <p:tag name="KSO_WM_UNIT_TYPE" val="i"/>
  <p:tag name="KSO_WM_UNIT_INDEX" val="21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2"/>
  <p:tag name="KSO_WM_UNIT_LAYERLEVEL" val="1"/>
  <p:tag name="KSO_WM_TAG_VERSION" val="1.0"/>
  <p:tag name="KSO_WM_UNIT_TYPE" val="i"/>
  <p:tag name="KSO_WM_UNIT_INDEX" val="22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3"/>
  <p:tag name="KSO_WM_UNIT_LAYERLEVEL" val="1"/>
  <p:tag name="KSO_WM_TAG_VERSION" val="1.0"/>
  <p:tag name="KSO_WM_UNIT_TYPE" val="i"/>
  <p:tag name="KSO_WM_UNIT_INDEX" val="23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4"/>
  <p:tag name="KSO_WM_UNIT_LAYERLEVEL" val="1"/>
  <p:tag name="KSO_WM_TAG_VERSION" val="1.0"/>
  <p:tag name="KSO_WM_UNIT_TYPE" val="i"/>
  <p:tag name="KSO_WM_UNIT_INDEX" val="24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5"/>
  <p:tag name="KSO_WM_UNIT_LAYERLEVEL" val="1"/>
  <p:tag name="KSO_WM_TAG_VERSION" val="1.0"/>
  <p:tag name="KSO_WM_UNIT_TYPE" val="i"/>
  <p:tag name="KSO_WM_UNIT_INDEX" val="25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6"/>
  <p:tag name="KSO_WM_UNIT_LAYERLEVEL" val="1"/>
  <p:tag name="KSO_WM_TAG_VERSION" val="1.0"/>
  <p:tag name="KSO_WM_UNIT_TYPE" val="i"/>
  <p:tag name="KSO_WM_UNIT_INDEX" val="26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7"/>
  <p:tag name="KSO_WM_UNIT_LAYERLEVEL" val="1"/>
  <p:tag name="KSO_WM_TAG_VERSION" val="1.0"/>
  <p:tag name="KSO_WM_UNIT_TYPE" val="i"/>
  <p:tag name="KSO_WM_UNIT_INDEX" val="27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8"/>
  <p:tag name="KSO_WM_UNIT_LAYERLEVEL" val="1"/>
  <p:tag name="KSO_WM_TAG_VERSION" val="1.0"/>
  <p:tag name="KSO_WM_UNIT_TYPE" val="i"/>
  <p:tag name="KSO_WM_UNIT_INDEX" val="28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9"/>
  <p:tag name="KSO_WM_UNIT_LAYERLEVEL" val="1"/>
  <p:tag name="KSO_WM_TAG_VERSION" val="1.0"/>
  <p:tag name="KSO_WM_UNIT_TYPE" val="i"/>
  <p:tag name="KSO_WM_UNIT_INDEX" val="29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0"/>
  <p:tag name="KSO_WM_UNIT_LAYERLEVEL" val="1"/>
  <p:tag name="KSO_WM_TAG_VERSION" val="1.0"/>
  <p:tag name="KSO_WM_UNIT_TYPE" val="i"/>
  <p:tag name="KSO_WM_UNIT_INDEX" val="30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1"/>
  <p:tag name="KSO_WM_UNIT_LAYERLEVEL" val="1"/>
  <p:tag name="KSO_WM_TAG_VERSION" val="1.0"/>
  <p:tag name="KSO_WM_UNIT_TYPE" val="i"/>
  <p:tag name="KSO_WM_UNIT_INDEX" val="31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2"/>
  <p:tag name="KSO_WM_UNIT_LAYERLEVEL" val="1"/>
  <p:tag name="KSO_WM_TAG_VERSION" val="1.0"/>
  <p:tag name="KSO_WM_UNIT_TYPE" val="i"/>
  <p:tag name="KSO_WM_UNIT_INDEX" val="32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3"/>
  <p:tag name="KSO_WM_UNIT_LAYERLEVEL" val="1"/>
  <p:tag name="KSO_WM_TAG_VERSION" val="1.0"/>
  <p:tag name="KSO_WM_UNIT_TYPE" val="i"/>
  <p:tag name="KSO_WM_UNIT_INDEX" val="33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4"/>
  <p:tag name="KSO_WM_UNIT_LAYERLEVEL" val="1"/>
  <p:tag name="KSO_WM_TAG_VERSION" val="1.0"/>
  <p:tag name="KSO_WM_UNIT_TYPE" val="i"/>
  <p:tag name="KSO_WM_UNIT_INDEX" val="34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5"/>
  <p:tag name="KSO_WM_UNIT_LAYERLEVEL" val="1"/>
  <p:tag name="KSO_WM_TAG_VERSION" val="1.0"/>
  <p:tag name="KSO_WM_UNIT_TYPE" val="i"/>
  <p:tag name="KSO_WM_UNIT_INDEX" val="35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6"/>
  <p:tag name="KSO_WM_UNIT_LAYERLEVEL" val="1"/>
  <p:tag name="KSO_WM_TAG_VERSION" val="1.0"/>
  <p:tag name="KSO_WM_UNIT_TYPE" val="i"/>
  <p:tag name="KSO_WM_UNIT_INDEX" val="36"/>
</p:tagLst>
</file>

<file path=ppt/tags/tag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7"/>
  <p:tag name="KSO_WM_UNIT_LAYERLEVEL" val="1"/>
  <p:tag name="KSO_WM_TAG_VERSION" val="1.0"/>
  <p:tag name="KSO_WM_UNIT_TYPE" val="i"/>
  <p:tag name="KSO_WM_UNIT_INDEX" val="37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8"/>
  <p:tag name="KSO_WM_UNIT_LAYERLEVEL" val="1"/>
  <p:tag name="KSO_WM_TAG_VERSION" val="1.0"/>
  <p:tag name="KSO_WM_UNIT_TYPE" val="i"/>
  <p:tag name="KSO_WM_UNIT_INDEX" val="38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9"/>
  <p:tag name="KSO_WM_UNIT_LAYERLEVEL" val="1"/>
  <p:tag name="KSO_WM_TAG_VERSION" val="1.0"/>
  <p:tag name="KSO_WM_UNIT_TYPE" val="i"/>
  <p:tag name="KSO_WM_UNIT_INDEX" val="39"/>
</p:tagLst>
</file>

<file path=ppt/tags/tag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0"/>
  <p:tag name="KSO_WM_UNIT_LAYERLEVEL" val="1"/>
  <p:tag name="KSO_WM_TAG_VERSION" val="1.0"/>
  <p:tag name="KSO_WM_UNIT_TYPE" val="i"/>
  <p:tag name="KSO_WM_UNIT_INDEX" val="40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UNIT_TYPE" val="i"/>
  <p:tag name="KSO_WM_UNIT_INDEX" val="41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5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1.0"/>
  <p:tag name="KSO_WM_UNIT_TYPE" val="i"/>
  <p:tag name="KSO_WM_UNIT_INDEX" val="6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1.0"/>
  <p:tag name="KSO_WM_UNIT_TYPE" val="i"/>
  <p:tag name="KSO_WM_UNIT_INDEX" val="7"/>
</p:tagLst>
</file>

<file path=ppt/tags/tag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1.0"/>
  <p:tag name="KSO_WM_UNIT_TYPE" val="i"/>
  <p:tag name="KSO_WM_UNIT_INDEX" val="8"/>
</p:tagLst>
</file>

<file path=ppt/tags/tag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1.0"/>
  <p:tag name="KSO_WM_UNIT_TYPE" val="i"/>
  <p:tag name="KSO_WM_UNIT_INDEX" val="9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1.0"/>
  <p:tag name="KSO_WM_UNIT_TYPE" val="i"/>
  <p:tag name="KSO_WM_UNIT_INDEX" val="10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1.0"/>
  <p:tag name="KSO_WM_UNIT_TYPE" val="i"/>
  <p:tag name="KSO_WM_UNIT_INDEX" val="11"/>
</p:tagLst>
</file>

<file path=ppt/tags/tag5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1.0"/>
  <p:tag name="KSO_WM_UNIT_TYPE" val="i"/>
  <p:tag name="KSO_WM_UNIT_INDEX" val="12"/>
</p:tagLst>
</file>

<file path=ppt/tags/tag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1.0"/>
  <p:tag name="KSO_WM_UNIT_TYPE" val="i"/>
  <p:tag name="KSO_WM_UNIT_INDEX" val="13"/>
</p:tagLst>
</file>

<file path=ppt/tags/tag5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4"/>
  <p:tag name="KSO_WM_UNIT_LAYERLEVEL" val="1"/>
  <p:tag name="KSO_WM_TAG_VERSION" val="1.0"/>
  <p:tag name="KSO_WM_UNIT_TYPE" val="i"/>
  <p:tag name="KSO_WM_UNIT_INDEX" val="14"/>
</p:tagLst>
</file>

<file path=ppt/tags/tag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5"/>
  <p:tag name="KSO_WM_UNIT_LAYERLEVEL" val="1"/>
  <p:tag name="KSO_WM_TAG_VERSION" val="1.0"/>
  <p:tag name="KSO_WM_UNIT_TYPE" val="i"/>
  <p:tag name="KSO_WM_UNIT_INDEX" val="15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6"/>
  <p:tag name="KSO_WM_UNIT_LAYERLEVEL" val="1"/>
  <p:tag name="KSO_WM_TAG_VERSION" val="1.0"/>
  <p:tag name="KSO_WM_UNIT_TYPE" val="i"/>
  <p:tag name="KSO_WM_UNIT_INDEX" val="16"/>
</p:tagLst>
</file>

<file path=ppt/tags/tag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7"/>
  <p:tag name="KSO_WM_UNIT_LAYERLEVEL" val="1"/>
  <p:tag name="KSO_WM_TAG_VERSION" val="1.0"/>
  <p:tag name="KSO_WM_UNIT_TYPE" val="i"/>
  <p:tag name="KSO_WM_UNIT_INDEX" val="17"/>
</p:tagLst>
</file>

<file path=ppt/tags/tag5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8"/>
  <p:tag name="KSO_WM_UNIT_LAYERLEVEL" val="1"/>
  <p:tag name="KSO_WM_TAG_VERSION" val="1.0"/>
  <p:tag name="KSO_WM_UNIT_TYPE" val="i"/>
  <p:tag name="KSO_WM_UNIT_INDEX" val="18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9"/>
  <p:tag name="KSO_WM_UNIT_LAYERLEVEL" val="1"/>
  <p:tag name="KSO_WM_TAG_VERSION" val="1.0"/>
  <p:tag name="KSO_WM_UNIT_TYPE" val="i"/>
  <p:tag name="KSO_WM_UNIT_INDEX" val="19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0"/>
  <p:tag name="KSO_WM_UNIT_LAYERLEVEL" val="1"/>
  <p:tag name="KSO_WM_TAG_VERSION" val="1.0"/>
  <p:tag name="KSO_WM_UNIT_TYPE" val="i"/>
  <p:tag name="KSO_WM_UNIT_INDEX" val="20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1"/>
  <p:tag name="KSO_WM_UNIT_LAYERLEVEL" val="1"/>
  <p:tag name="KSO_WM_TAG_VERSION" val="1.0"/>
  <p:tag name="KSO_WM_UNIT_TYPE" val="i"/>
  <p:tag name="KSO_WM_UNIT_INDEX" val="21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2"/>
  <p:tag name="KSO_WM_UNIT_LAYERLEVEL" val="1"/>
  <p:tag name="KSO_WM_TAG_VERSION" val="1.0"/>
  <p:tag name="KSO_WM_UNIT_TYPE" val="i"/>
  <p:tag name="KSO_WM_UNIT_INDEX" val="22"/>
</p:tagLst>
</file>

<file path=ppt/tags/tag5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3"/>
  <p:tag name="KSO_WM_UNIT_LAYERLEVEL" val="1"/>
  <p:tag name="KSO_WM_TAG_VERSION" val="1.0"/>
  <p:tag name="KSO_WM_UNIT_TYPE" val="i"/>
  <p:tag name="KSO_WM_UNIT_INDEX" val="23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4"/>
  <p:tag name="KSO_WM_UNIT_LAYERLEVEL" val="1"/>
  <p:tag name="KSO_WM_TAG_VERSION" val="1.0"/>
  <p:tag name="KSO_WM_UNIT_TYPE" val="i"/>
  <p:tag name="KSO_WM_UNIT_INDEX" val="24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5"/>
  <p:tag name="KSO_WM_UNIT_LAYERLEVEL" val="1"/>
  <p:tag name="KSO_WM_TAG_VERSION" val="1.0"/>
  <p:tag name="KSO_WM_UNIT_TYPE" val="i"/>
  <p:tag name="KSO_WM_UNIT_INDEX" val="25"/>
</p:tagLst>
</file>

<file path=ppt/tags/tag5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6"/>
  <p:tag name="KSO_WM_UNIT_LAYERLEVEL" val="1"/>
  <p:tag name="KSO_WM_TAG_VERSION" val="1.0"/>
  <p:tag name="KSO_WM_UNIT_TYPE" val="i"/>
  <p:tag name="KSO_WM_UNIT_INDEX" val="26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7"/>
  <p:tag name="KSO_WM_UNIT_LAYERLEVEL" val="1"/>
  <p:tag name="KSO_WM_TAG_VERSION" val="1.0"/>
  <p:tag name="KSO_WM_UNIT_TYPE" val="i"/>
  <p:tag name="KSO_WM_UNIT_INDEX" val="27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8"/>
  <p:tag name="KSO_WM_UNIT_LAYERLEVEL" val="1"/>
  <p:tag name="KSO_WM_TAG_VERSION" val="1.0"/>
  <p:tag name="KSO_WM_UNIT_TYPE" val="i"/>
  <p:tag name="KSO_WM_UNIT_INDEX" val="28"/>
</p:tagLst>
</file>

<file path=ppt/tags/tag5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9"/>
  <p:tag name="KSO_WM_UNIT_LAYERLEVEL" val="1"/>
  <p:tag name="KSO_WM_TAG_VERSION" val="1.0"/>
  <p:tag name="KSO_WM_UNIT_TYPE" val="i"/>
  <p:tag name="KSO_WM_UNIT_INDEX" val="29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0"/>
  <p:tag name="KSO_WM_UNIT_LAYERLEVEL" val="1"/>
  <p:tag name="KSO_WM_TAG_VERSION" val="1.0"/>
  <p:tag name="KSO_WM_UNIT_TYPE" val="i"/>
  <p:tag name="KSO_WM_UNIT_INDEX" val="30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1"/>
  <p:tag name="KSO_WM_UNIT_LAYERLEVEL" val="1"/>
  <p:tag name="KSO_WM_TAG_VERSION" val="1.0"/>
  <p:tag name="KSO_WM_UNIT_TYPE" val="i"/>
  <p:tag name="KSO_WM_UNIT_INDEX" val="31"/>
</p:tagLst>
</file>

<file path=ppt/tags/tag5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2"/>
  <p:tag name="KSO_WM_UNIT_LAYERLEVEL" val="1"/>
  <p:tag name="KSO_WM_TAG_VERSION" val="1.0"/>
  <p:tag name="KSO_WM_UNIT_TYPE" val="i"/>
  <p:tag name="KSO_WM_UNIT_INDEX" val="32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3"/>
  <p:tag name="KSO_WM_UNIT_LAYERLEVEL" val="1"/>
  <p:tag name="KSO_WM_TAG_VERSION" val="1.0"/>
  <p:tag name="KSO_WM_UNIT_TYPE" val="i"/>
  <p:tag name="KSO_WM_UNIT_INDEX" val="33"/>
</p:tagLst>
</file>

<file path=ppt/tags/tag5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4"/>
  <p:tag name="KSO_WM_UNIT_LAYERLEVEL" val="1"/>
  <p:tag name="KSO_WM_TAG_VERSION" val="1.0"/>
  <p:tag name="KSO_WM_UNIT_TYPE" val="i"/>
  <p:tag name="KSO_WM_UNIT_INDEX" val="34"/>
</p:tagLst>
</file>

<file path=ppt/tags/tag5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5"/>
  <p:tag name="KSO_WM_UNIT_LAYERLEVEL" val="1"/>
  <p:tag name="KSO_WM_TAG_VERSION" val="1.0"/>
  <p:tag name="KSO_WM_UNIT_TYPE" val="i"/>
  <p:tag name="KSO_WM_UNIT_INDEX" val="35"/>
</p:tagLst>
</file>

<file path=ppt/tags/tag5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6"/>
  <p:tag name="KSO_WM_UNIT_LAYERLEVEL" val="1"/>
  <p:tag name="KSO_WM_TAG_VERSION" val="1.0"/>
  <p:tag name="KSO_WM_UNIT_TYPE" val="i"/>
  <p:tag name="KSO_WM_UNIT_INDEX" val="36"/>
</p:tagLst>
</file>

<file path=ppt/tags/tag5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7"/>
  <p:tag name="KSO_WM_UNIT_LAYERLEVEL" val="1"/>
  <p:tag name="KSO_WM_TAG_VERSION" val="1.0"/>
  <p:tag name="KSO_WM_UNIT_TYPE" val="i"/>
  <p:tag name="KSO_WM_UNIT_INDEX" val="37"/>
</p:tagLst>
</file>

<file path=ppt/tags/tag5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8"/>
  <p:tag name="KSO_WM_UNIT_LAYERLEVEL" val="1"/>
  <p:tag name="KSO_WM_TAG_VERSION" val="1.0"/>
  <p:tag name="KSO_WM_UNIT_TYPE" val="i"/>
  <p:tag name="KSO_WM_UNIT_INDEX" val="38"/>
</p:tagLst>
</file>

<file path=ppt/tags/tag5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9"/>
  <p:tag name="KSO_WM_UNIT_LAYERLEVEL" val="1"/>
  <p:tag name="KSO_WM_TAG_VERSION" val="1.0"/>
  <p:tag name="KSO_WM_UNIT_TYPE" val="i"/>
  <p:tag name="KSO_WM_UNIT_INDEX" val="39"/>
</p:tagLst>
</file>

<file path=ppt/tags/tag5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0"/>
  <p:tag name="KSO_WM_UNIT_LAYERLEVEL" val="1"/>
  <p:tag name="KSO_WM_TAG_VERSION" val="1.0"/>
  <p:tag name="KSO_WM_UNIT_TYPE" val="i"/>
  <p:tag name="KSO_WM_UNIT_INDEX" val="40"/>
</p:tagLst>
</file>

<file path=ppt/tags/tag5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UNIT_TYPE" val="i"/>
  <p:tag name="KSO_WM_UNIT_INDEX" val="41"/>
</p:tagLst>
</file>

<file path=ppt/tags/tag5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5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5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5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5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5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5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5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5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5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5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UNIT_TYPE" val="i"/>
  <p:tag name="KSO_WM_UNIT_INDEX" val="22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UNIT_TYPE" val="i"/>
  <p:tag name="KSO_WM_UNIT_INDEX" val="23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UNIT_TYPE" val="i"/>
  <p:tag name="KSO_WM_UNIT_INDEX" val="24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UNIT_TYPE" val="i"/>
  <p:tag name="KSO_WM_UNIT_INDEX" val="25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UNIT_TYPE" val="i"/>
  <p:tag name="KSO_WM_UNIT_INDEX" val="26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UNIT_TYPE" val="i"/>
  <p:tag name="KSO_WM_UNIT_INDEX" val="27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UNIT_TYPE" val="i"/>
  <p:tag name="KSO_WM_UNIT_INDEX" val="28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UNIT_TYPE" val="i"/>
  <p:tag name="KSO_WM_UNIT_INDEX" val="29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UNIT_TYPE" val="i"/>
  <p:tag name="KSO_WM_UNIT_INDEX" val="3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UNIT_TYPE" val="i"/>
  <p:tag name="KSO_WM_UNIT_INDEX" val="31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UNIT_TYPE" val="i"/>
  <p:tag name="KSO_WM_UNIT_INDEX" val="32"/>
</p:tagLst>
</file>

<file path=ppt/tags/tag5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UNIT_TYPE" val="i"/>
  <p:tag name="KSO_WM_UNIT_INDEX" val="33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UNIT_TYPE" val="i"/>
  <p:tag name="KSO_WM_UNIT_INDEX" val="34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UNIT_TYPE" val="i"/>
  <p:tag name="KSO_WM_UNIT_INDEX" val="35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UNIT_TYPE" val="i"/>
  <p:tag name="KSO_WM_UNIT_INDEX" val="36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UNIT_TYPE" val="i"/>
  <p:tag name="KSO_WM_UNIT_INDEX" val="37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UNIT_TYPE" val="i"/>
  <p:tag name="KSO_WM_UNIT_INDEX" val="38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UNIT_TYPE" val="i"/>
  <p:tag name="KSO_WM_UNIT_INDEX" val="39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UNIT_TYPE" val="i"/>
  <p:tag name="KSO_WM_UNIT_INDEX" val="40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UNIT_TYPE" val="i"/>
  <p:tag name="KSO_WM_UNIT_INDEX" val="41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UNIT_TYPE" val="i"/>
  <p:tag name="KSO_WM_UNIT_INDEX" val="42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UNIT_TYPE" val="i"/>
  <p:tag name="KSO_WM_UNIT_INDEX" val="43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UNIT_TYPE" val="i"/>
  <p:tag name="KSO_WM_UNIT_INDEX" val="44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UNIT_TYPE" val="i"/>
  <p:tag name="KSO_WM_UNIT_INDEX" val="45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UNIT_TYPE" val="i"/>
  <p:tag name="KSO_WM_UNIT_INDEX" val="46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UNIT_TYPE" val="i"/>
  <p:tag name="KSO_WM_UNIT_INDEX" val="47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UNIT_TYPE" val="i"/>
  <p:tag name="KSO_WM_UNIT_INDEX" val="48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UNIT_TYPE" val="i"/>
  <p:tag name="KSO_WM_UNIT_INDEX" val="49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UNIT_TYPE" val="i"/>
  <p:tag name="KSO_WM_UNIT_INDEX" val="50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UNIT_TYPE" val="i"/>
  <p:tag name="KSO_WM_UNIT_INDEX" val="51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UNIT_TYPE" val="i"/>
  <p:tag name="KSO_WM_UNIT_INDEX" val="52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UNIT_TYPE" val="i"/>
  <p:tag name="KSO_WM_UNIT_INDEX" val="53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UNIT_TYPE" val="i"/>
  <p:tag name="KSO_WM_UNIT_INDEX" val="54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UNIT_TYPE" val="i"/>
  <p:tag name="KSO_WM_UNIT_INDEX" val="55"/>
</p:tagLst>
</file>

<file path=ppt/tags/tag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UNIT_TYPE" val="i"/>
  <p:tag name="KSO_WM_UNIT_INDEX" val="56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UNIT_TYPE" val="i"/>
  <p:tag name="KSO_WM_UNIT_INDEX" val="57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UNIT_TYPE" val="i"/>
  <p:tag name="KSO_WM_UNIT_INDEX" val="58"/>
</p:tagLst>
</file>

<file path=ppt/tags/tag6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UNIT_TYPE" val="i"/>
  <p:tag name="KSO_WM_UNIT_INDEX" val="59"/>
</p:tagLst>
</file>

<file path=ppt/tags/tag6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UNIT_TYPE" val="i"/>
  <p:tag name="KSO_WM_UNIT_INDEX" val="60"/>
</p:tagLst>
</file>

<file path=ppt/tags/tag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UNIT_TYPE" val="i"/>
  <p:tag name="KSO_WM_UNIT_INDEX" val="61"/>
</p:tagLst>
</file>

<file path=ppt/tags/tag6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UNIT_TYPE" val="i"/>
  <p:tag name="KSO_WM_UNIT_INDEX" val="62"/>
</p:tagLst>
</file>

<file path=ppt/tags/tag6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UNIT_TYPE" val="i"/>
  <p:tag name="KSO_WM_UNIT_INDEX" val="63"/>
</p:tagLst>
</file>

<file path=ppt/tags/tag6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UNIT_TYPE" val="i"/>
  <p:tag name="KSO_WM_UNIT_INDEX" val="64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UNIT_TYPE" val="i"/>
  <p:tag name="KSO_WM_UNIT_INDEX" val="65"/>
</p:tagLst>
</file>

<file path=ppt/tags/tag6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UNIT_TYPE" val="i"/>
  <p:tag name="KSO_WM_UNIT_INDEX" val="66"/>
</p:tagLst>
</file>

<file path=ppt/tags/tag6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UNIT_TYPE" val="i"/>
  <p:tag name="KSO_WM_UNIT_INDEX" val="67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UNIT_TYPE" val="i"/>
  <p:tag name="KSO_WM_UNIT_INDEX" val="68"/>
</p:tagLst>
</file>

<file path=ppt/tags/tag6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UNIT_TYPE" val="i"/>
  <p:tag name="KSO_WM_UNIT_INDEX" val="69"/>
</p:tagLst>
</file>

<file path=ppt/tags/tag6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UNIT_TYPE" val="i"/>
  <p:tag name="KSO_WM_UNIT_INDEX" val="70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UNIT_TYPE" val="i"/>
  <p:tag name="KSO_WM_UNIT_INDEX" val="71"/>
</p:tagLst>
</file>

<file path=ppt/tags/tag6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UNIT_TYPE" val="i"/>
  <p:tag name="KSO_WM_UNIT_INDEX" val="72"/>
</p:tagLst>
</file>

<file path=ppt/tags/tag6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UNIT_TYPE" val="i"/>
  <p:tag name="KSO_WM_UNIT_INDEX" val="73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4"/>
  <p:tag name="KSO_WM_UNIT_LAYERLEVEL" val="1"/>
  <p:tag name="KSO_WM_TAG_VERSION" val="1.0"/>
  <p:tag name="KSO_WM_UNIT_TYPE" val="i"/>
  <p:tag name="KSO_WM_UNIT_INDEX" val="74"/>
</p:tagLst>
</file>

<file path=ppt/tags/tag6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5"/>
  <p:tag name="KSO_WM_UNIT_LAYERLEVEL" val="1"/>
  <p:tag name="KSO_WM_TAG_VERSION" val="1.0"/>
  <p:tag name="KSO_WM_UNIT_TYPE" val="i"/>
  <p:tag name="KSO_WM_UNIT_INDEX" val="75"/>
</p:tagLst>
</file>

<file path=ppt/tags/tag6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6"/>
  <p:tag name="KSO_WM_UNIT_LAYERLEVEL" val="1"/>
  <p:tag name="KSO_WM_TAG_VERSION" val="1.0"/>
  <p:tag name="KSO_WM_UNIT_TYPE" val="i"/>
  <p:tag name="KSO_WM_UNIT_INDEX" val="76"/>
</p:tagLst>
</file>

<file path=ppt/tags/tag6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7"/>
  <p:tag name="KSO_WM_UNIT_LAYERLEVEL" val="1"/>
  <p:tag name="KSO_WM_TAG_VERSION" val="1.0"/>
  <p:tag name="KSO_WM_UNIT_TYPE" val="i"/>
  <p:tag name="KSO_WM_UNIT_INDEX" val="77"/>
</p:tagLst>
</file>

<file path=ppt/tags/tag6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8"/>
  <p:tag name="KSO_WM_UNIT_LAYERLEVEL" val="1"/>
  <p:tag name="KSO_WM_TAG_VERSION" val="1.0"/>
  <p:tag name="KSO_WM_UNIT_TYPE" val="i"/>
  <p:tag name="KSO_WM_UNIT_INDEX" val="78"/>
</p:tagLst>
</file>

<file path=ppt/tags/tag6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9"/>
  <p:tag name="KSO_WM_UNIT_LAYERLEVEL" val="1"/>
  <p:tag name="KSO_WM_TAG_VERSION" val="1.0"/>
  <p:tag name="KSO_WM_UNIT_TYPE" val="i"/>
  <p:tag name="KSO_WM_UNIT_INDEX" val="79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0"/>
  <p:tag name="KSO_WM_UNIT_LAYERLEVEL" val="1"/>
  <p:tag name="KSO_WM_TAG_VERSION" val="1.0"/>
  <p:tag name="KSO_WM_UNIT_TYPE" val="i"/>
  <p:tag name="KSO_WM_UNIT_INDEX" val="80"/>
</p:tagLst>
</file>

<file path=ppt/tags/tag6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1"/>
  <p:tag name="KSO_WM_UNIT_LAYERLEVEL" val="1"/>
  <p:tag name="KSO_WM_TAG_VERSION" val="1.0"/>
  <p:tag name="KSO_WM_UNIT_TYPE" val="i"/>
  <p:tag name="KSO_WM_UNIT_INDEX" val="81"/>
</p:tagLst>
</file>

<file path=ppt/tags/tag6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2"/>
  <p:tag name="KSO_WM_UNIT_LAYERLEVEL" val="1"/>
  <p:tag name="KSO_WM_TAG_VERSION" val="1.0"/>
  <p:tag name="KSO_WM_UNIT_TYPE" val="i"/>
  <p:tag name="KSO_WM_UNIT_INDEX" val="82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3"/>
  <p:tag name="KSO_WM_UNIT_LAYERLEVEL" val="1"/>
  <p:tag name="KSO_WM_TAG_VERSION" val="1.0"/>
  <p:tag name="KSO_WM_UNIT_TYPE" val="i"/>
  <p:tag name="KSO_WM_UNIT_INDEX" val="83"/>
</p:tagLst>
</file>

<file path=ppt/tags/tag6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4"/>
  <p:tag name="KSO_WM_UNIT_LAYERLEVEL" val="1"/>
  <p:tag name="KSO_WM_TAG_VERSION" val="1.0"/>
  <p:tag name="KSO_WM_UNIT_TYPE" val="i"/>
  <p:tag name="KSO_WM_UNIT_INDEX" val="84"/>
</p:tagLst>
</file>

<file path=ppt/tags/tag6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5"/>
  <p:tag name="KSO_WM_UNIT_LAYERLEVEL" val="1"/>
  <p:tag name="KSO_WM_TAG_VERSION" val="1.0"/>
  <p:tag name="KSO_WM_UNIT_TYPE" val="i"/>
  <p:tag name="KSO_WM_UNIT_INDEX" val="85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6"/>
  <p:tag name="KSO_WM_UNIT_LAYERLEVEL" val="1"/>
  <p:tag name="KSO_WM_TAG_VERSION" val="1.0"/>
  <p:tag name="KSO_WM_UNIT_TYPE" val="i"/>
  <p:tag name="KSO_WM_UNIT_INDEX" val="86"/>
</p:tagLst>
</file>

<file path=ppt/tags/tag64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4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6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UNIT_TYPE" val="i"/>
  <p:tag name="KSO_WM_UNIT_INDEX" val="6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UNIT_TYPE" val="i"/>
  <p:tag name="KSO_WM_UNIT_INDEX" val="7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UNIT_TYPE" val="i"/>
  <p:tag name="KSO_WM_UNIT_INDEX" val="8"/>
</p:tagLst>
</file>

<file path=ppt/tags/tag6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UNIT_TYPE" val="i"/>
  <p:tag name="KSO_WM_UNIT_INDEX" val="9"/>
</p:tagLst>
</file>

<file path=ppt/tags/tag6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0"/>
  <p:tag name="KSO_WM_UNIT_LAYERLEVEL" val="1"/>
  <p:tag name="KSO_WM_TAG_VERSION" val="1.0"/>
  <p:tag name="KSO_WM_UNIT_TYPE" val="i"/>
  <p:tag name="KSO_WM_UNIT_INDEX" val="10"/>
</p:tagLst>
</file>

<file path=ppt/tags/tag6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1"/>
  <p:tag name="KSO_WM_UNIT_LAYERLEVEL" val="1"/>
  <p:tag name="KSO_WM_TAG_VERSION" val="1.0"/>
  <p:tag name="KSO_WM_UNIT_TYPE" val="i"/>
  <p:tag name="KSO_WM_UNIT_INDEX" val="11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2"/>
  <p:tag name="KSO_WM_UNIT_LAYERLEVEL" val="1"/>
  <p:tag name="KSO_WM_TAG_VERSION" val="1.0"/>
  <p:tag name="KSO_WM_UNIT_TYPE" val="i"/>
  <p:tag name="KSO_WM_UNIT_INDEX" val="12"/>
</p:tagLst>
</file>

<file path=ppt/tags/tag6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3"/>
  <p:tag name="KSO_WM_UNIT_LAYERLEVEL" val="1"/>
  <p:tag name="KSO_WM_TAG_VERSION" val="1.0"/>
  <p:tag name="KSO_WM_UNIT_TYPE" val="i"/>
  <p:tag name="KSO_WM_UNIT_INDEX" val="13"/>
</p:tagLst>
</file>

<file path=ppt/tags/tag6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4"/>
  <p:tag name="KSO_WM_UNIT_LAYERLEVEL" val="1"/>
  <p:tag name="KSO_WM_TAG_VERSION" val="1.0"/>
  <p:tag name="KSO_WM_UNIT_TYPE" val="i"/>
  <p:tag name="KSO_WM_UNIT_INDEX" val="14"/>
</p:tagLst>
</file>

<file path=ppt/tags/tag6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5"/>
  <p:tag name="KSO_WM_UNIT_LAYERLEVEL" val="1"/>
  <p:tag name="KSO_WM_TAG_VERSION" val="1.0"/>
  <p:tag name="KSO_WM_UNIT_TYPE" val="i"/>
  <p:tag name="KSO_WM_UNIT_INDEX" val="15"/>
</p:tagLst>
</file>

<file path=ppt/tags/tag6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6"/>
  <p:tag name="KSO_WM_UNIT_LAYERLEVEL" val="1"/>
  <p:tag name="KSO_WM_TAG_VERSION" val="1.0"/>
  <p:tag name="KSO_WM_UNIT_TYPE" val="i"/>
  <p:tag name="KSO_WM_UNIT_INDEX" val="16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7"/>
  <p:tag name="KSO_WM_UNIT_LAYERLEVEL" val="1"/>
  <p:tag name="KSO_WM_TAG_VERSION" val="1.0"/>
  <p:tag name="KSO_WM_UNIT_TYPE" val="i"/>
  <p:tag name="KSO_WM_UNIT_INDEX" val="17"/>
</p:tagLst>
</file>

<file path=ppt/tags/tag6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8"/>
  <p:tag name="KSO_WM_UNIT_LAYERLEVEL" val="1"/>
  <p:tag name="KSO_WM_TAG_VERSION" val="1.0"/>
  <p:tag name="KSO_WM_UNIT_TYPE" val="i"/>
  <p:tag name="KSO_WM_UNIT_INDEX" val="18"/>
</p:tagLst>
</file>

<file path=ppt/tags/tag6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9"/>
  <p:tag name="KSO_WM_UNIT_LAYERLEVEL" val="1"/>
  <p:tag name="KSO_WM_TAG_VERSION" val="1.0"/>
  <p:tag name="KSO_WM_UNIT_TYPE" val="i"/>
  <p:tag name="KSO_WM_UNIT_INDEX" val="19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0"/>
  <p:tag name="KSO_WM_UNIT_LAYERLEVEL" val="1"/>
  <p:tag name="KSO_WM_TAG_VERSION" val="1.0"/>
  <p:tag name="KSO_WM_UNIT_TYPE" val="i"/>
  <p:tag name="KSO_WM_UNIT_INDEX" val="20"/>
</p:tagLst>
</file>

<file path=ppt/tags/tag6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1"/>
  <p:tag name="KSO_WM_UNIT_LAYERLEVEL" val="1"/>
  <p:tag name="KSO_WM_TAG_VERSION" val="1.0"/>
  <p:tag name="KSO_WM_UNIT_TYPE" val="i"/>
  <p:tag name="KSO_WM_UNIT_INDEX" val="21"/>
</p:tagLst>
</file>

<file path=ppt/tags/tag6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2"/>
  <p:tag name="KSO_WM_UNIT_LAYERLEVEL" val="1"/>
  <p:tag name="KSO_WM_TAG_VERSION" val="1.0"/>
  <p:tag name="KSO_WM_UNIT_TYPE" val="i"/>
  <p:tag name="KSO_WM_UNIT_INDEX" val="22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3"/>
  <p:tag name="KSO_WM_UNIT_LAYERLEVEL" val="1"/>
  <p:tag name="KSO_WM_TAG_VERSION" val="1.0"/>
  <p:tag name="KSO_WM_UNIT_TYPE" val="i"/>
  <p:tag name="KSO_WM_UNIT_INDEX" val="23"/>
</p:tagLst>
</file>

<file path=ppt/tags/tag6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4"/>
  <p:tag name="KSO_WM_UNIT_LAYERLEVEL" val="1"/>
  <p:tag name="KSO_WM_TAG_VERSION" val="1.0"/>
  <p:tag name="KSO_WM_UNIT_TYPE" val="i"/>
  <p:tag name="KSO_WM_UNIT_INDEX" val="24"/>
</p:tagLst>
</file>

<file path=ppt/tags/tag6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5"/>
  <p:tag name="KSO_WM_UNIT_LAYERLEVEL" val="1"/>
  <p:tag name="KSO_WM_TAG_VERSION" val="1.0"/>
  <p:tag name="KSO_WM_UNIT_TYPE" val="i"/>
  <p:tag name="KSO_WM_UNIT_INDEX" val="25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6"/>
  <p:tag name="KSO_WM_UNIT_LAYERLEVEL" val="1"/>
  <p:tag name="KSO_WM_TAG_VERSION" val="1.0"/>
  <p:tag name="KSO_WM_UNIT_TYPE" val="i"/>
  <p:tag name="KSO_WM_UNIT_INDEX" val="26"/>
</p:tagLst>
</file>

<file path=ppt/tags/tag6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7"/>
  <p:tag name="KSO_WM_UNIT_LAYERLEVEL" val="1"/>
  <p:tag name="KSO_WM_TAG_VERSION" val="1.0"/>
  <p:tag name="KSO_WM_UNIT_TYPE" val="i"/>
  <p:tag name="KSO_WM_UNIT_INDEX" val="27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8"/>
  <p:tag name="KSO_WM_UNIT_LAYERLEVEL" val="1"/>
  <p:tag name="KSO_WM_TAG_VERSION" val="1.0"/>
  <p:tag name="KSO_WM_UNIT_TYPE" val="i"/>
  <p:tag name="KSO_WM_UNIT_INDEX" val="28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9"/>
  <p:tag name="KSO_WM_UNIT_LAYERLEVEL" val="1"/>
  <p:tag name="KSO_WM_TAG_VERSION" val="1.0"/>
  <p:tag name="KSO_WM_UNIT_TYPE" val="i"/>
  <p:tag name="KSO_WM_UNIT_INDEX" val="29"/>
</p:tagLst>
</file>

<file path=ppt/tags/tag6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0"/>
  <p:tag name="KSO_WM_UNIT_LAYERLEVEL" val="1"/>
  <p:tag name="KSO_WM_TAG_VERSION" val="1.0"/>
  <p:tag name="KSO_WM_UNIT_TYPE" val="i"/>
  <p:tag name="KSO_WM_UNIT_INDEX" val="30"/>
</p:tagLst>
</file>

<file path=ppt/tags/tag6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1"/>
  <p:tag name="KSO_WM_UNIT_LAYERLEVEL" val="1"/>
  <p:tag name="KSO_WM_TAG_VERSION" val="1.0"/>
  <p:tag name="KSO_WM_UNIT_TYPE" val="i"/>
  <p:tag name="KSO_WM_UNIT_INDEX" val="31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2"/>
  <p:tag name="KSO_WM_UNIT_LAYERLEVEL" val="1"/>
  <p:tag name="KSO_WM_TAG_VERSION" val="1.0"/>
  <p:tag name="KSO_WM_UNIT_TYPE" val="i"/>
  <p:tag name="KSO_WM_UNIT_INDEX" val="32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3"/>
  <p:tag name="KSO_WM_UNIT_LAYERLEVEL" val="1"/>
  <p:tag name="KSO_WM_TAG_VERSION" val="1.0"/>
  <p:tag name="KSO_WM_UNIT_TYPE" val="i"/>
  <p:tag name="KSO_WM_UNIT_INDEX" val="33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4"/>
  <p:tag name="KSO_WM_UNIT_LAYERLEVEL" val="1"/>
  <p:tag name="KSO_WM_TAG_VERSION" val="1.0"/>
  <p:tag name="KSO_WM_UNIT_TYPE" val="i"/>
  <p:tag name="KSO_WM_UNIT_INDEX" val="34"/>
</p:tagLst>
</file>

<file path=ppt/tags/tag6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5"/>
  <p:tag name="KSO_WM_UNIT_LAYERLEVEL" val="1"/>
  <p:tag name="KSO_WM_TAG_VERSION" val="1.0"/>
  <p:tag name="KSO_WM_UNIT_TYPE" val="i"/>
  <p:tag name="KSO_WM_UNIT_INDEX" val="35"/>
</p:tagLst>
</file>

<file path=ppt/tags/tag6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6"/>
  <p:tag name="KSO_WM_UNIT_LAYERLEVEL" val="1"/>
  <p:tag name="KSO_WM_TAG_VERSION" val="1.0"/>
  <p:tag name="KSO_WM_UNIT_TYPE" val="i"/>
  <p:tag name="KSO_WM_UNIT_INDEX" val="36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7"/>
  <p:tag name="KSO_WM_UNIT_LAYERLEVEL" val="1"/>
  <p:tag name="KSO_WM_TAG_VERSION" val="1.0"/>
  <p:tag name="KSO_WM_UNIT_TYPE" val="i"/>
  <p:tag name="KSO_WM_UNIT_INDEX" val="37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8"/>
  <p:tag name="KSO_WM_UNIT_LAYERLEVEL" val="1"/>
  <p:tag name="KSO_WM_TAG_VERSION" val="1.0"/>
  <p:tag name="KSO_WM_UNIT_TYPE" val="i"/>
  <p:tag name="KSO_WM_UNIT_INDEX" val="38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9"/>
  <p:tag name="KSO_WM_UNIT_LAYERLEVEL" val="1"/>
  <p:tag name="KSO_WM_TAG_VERSION" val="1.0"/>
  <p:tag name="KSO_WM_UNIT_TYPE" val="i"/>
  <p:tag name="KSO_WM_UNIT_INDEX" val="39"/>
</p:tagLst>
</file>

<file path=ppt/tags/tag6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0"/>
  <p:tag name="KSO_WM_UNIT_LAYERLEVEL" val="1"/>
  <p:tag name="KSO_WM_TAG_VERSION" val="1.0"/>
  <p:tag name="KSO_WM_UNIT_TYPE" val="i"/>
  <p:tag name="KSO_WM_UNIT_INDEX" val="40"/>
</p:tagLst>
</file>

<file path=ppt/tags/tag6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1"/>
  <p:tag name="KSO_WM_UNIT_LAYERLEVEL" val="1"/>
  <p:tag name="KSO_WM_TAG_VERSION" val="1.0"/>
  <p:tag name="KSO_WM_UNIT_TYPE" val="i"/>
  <p:tag name="KSO_WM_UNIT_INDEX" val="41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2"/>
  <p:tag name="KSO_WM_UNIT_LAYERLEVEL" val="1"/>
  <p:tag name="KSO_WM_TAG_VERSION" val="1.0"/>
  <p:tag name="KSO_WM_UNIT_TYPE" val="i"/>
  <p:tag name="KSO_WM_UNIT_INDEX" val="42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6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896"/>
</p:tagLst>
</file>

<file path=ppt/tags/tag6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6"/>
  <p:tag name="KSO_WM_SPECIAL_SOURCE" val="bdnull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1*a*1"/>
  <p:tag name="KSO_WM_TEMPLATE_CATEGORY" val="custom"/>
  <p:tag name="KSO_WM_TEMPLATE_INDEX" val="20230896"/>
  <p:tag name="KSO_WM_UNIT_LAYERLEVEL" val="1"/>
  <p:tag name="KSO_WM_TAG_VERSION" val="1.0"/>
  <p:tag name="KSO_WM_UNIT_PRESET_TEXT" val="单击此处添加标题"/>
</p:tagLst>
</file>

<file path=ppt/tags/tag6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1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6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1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00.xml><?xml version="1.0" encoding="utf-8"?>
<p:tagLst xmlns:p="http://schemas.openxmlformats.org/presentationml/2006/main">
  <p:tag name="KSO_WM_SLIDE_ID" val="custom202308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82.8&quot;,&quot;top&quot;:&quot;111.1&quot;,&quot;width&quot;:&quot;593.8&quot;,&quot;height&quot;:&quot;288.05&quot;}"/>
</p:tagLst>
</file>

<file path=ppt/tags/tag7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6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7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6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7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1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96_6*l_h_i*1_1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2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96_6*l_h_i*1_2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3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896_6*l_h_i*1_3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4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896_6*l_h_i*1_4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5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896_6*l_h_i*1_5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6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45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896_6*l_h_i*1_6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7.xml><?xml version="1.0" encoding="utf-8"?>
<p:tagLst xmlns:p="http://schemas.openxmlformats.org/presentationml/2006/main">
  <p:tag name="KSO_WM_SLIDE_ID" val="custom202308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89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7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One"/>
</p:tagLst>
</file>

<file path=ppt/tags/tag73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32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wo"/>
</p:tagLst>
</file>

<file path=ppt/tags/tag733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4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4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4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4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55_4*l_h_f*1_5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0930_3*l_h_f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0930_3*l_h_a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0930_3*l_h_f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0930_3*l_h_a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0930_3*l_h_f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0930_3*l_h_a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0930_3*l_h_f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0930_3*l_h_a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56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hree"/>
</p:tagLst>
</file>

<file path=ppt/tags/tag757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58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0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2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4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9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our"/>
</p:tagLst>
</file>

<file path=ppt/tags/tag80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60_4*l_h_i*1_1_1"/>
  <p:tag name="KSO_WM_TEMPLATE_CATEGORY" val="diagram"/>
  <p:tag name="KSO_WM_TEMPLATE_INDEX" val="20231060"/>
  <p:tag name="KSO_WM_UNIT_LAYERLEVEL" val="1_1_1"/>
  <p:tag name="KSO_WM_TAG_VERSION" val="3.0"/>
  <p:tag name="KSO_WM_UNIT_TYPE" val="l_h_i"/>
  <p:tag name="KSO_WM_UNIT_INDEX" val="1_1_1"/>
  <p:tag name="KSO_WM_DIAGRAM_VERSION" val="3"/>
  <p:tag name="KSO_WM_DIAGRAM_COLOR_TRICK" val="4"/>
  <p:tag name="KSO_WM_DIAGRAM_COLOR_TEXT_CAN_REMOVE" val="n"/>
  <p:tag name="KSO_WM_DIAGRAM_GROUP_CODE" val="l1-1"/>
  <p:tag name="KSO_WM_UNIT_FILL_FORE_SCHEMECOLOR_INDEX" val="5"/>
  <p:tag name="KSO_WM_DIAGRAM_MAX_ITEMCNT" val="5"/>
  <p:tag name="KSO_WM_DIAGRAM_MIN_ITEMCNT" val="2"/>
  <p:tag name="KSO_WM_DIAGRAM_VIRTUALLY_FRAME" val="{&quot;height&quot;:203.6,&quot;width&quot;:837.0500000000001}"/>
  <p:tag name="KSO_WM_DIAGRAM_COLOR_MATCH_VALUE" val="{&quot;shape&quot;:{&quot;fill&quot;:{&quot;gradient&quot;:[{&quot;brightness&quot;:0.20000000298023224,&quot;colorType&quot;:1,&quot;foreColorIndex&quot;:5,&quot;pos&quot;:0,&quot;transparency&quot;:0},{&quot;brightness&quot;:0.20000000298023224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60_4*l_h_i*1_1_2"/>
  <p:tag name="KSO_WM_TEMPLATE_CATEGORY" val="diagram"/>
  <p:tag name="KSO_WM_TEMPLATE_INDEX" val="20231060"/>
  <p:tag name="KSO_WM_UNIT_LAYERLEVEL" val="1_1_1"/>
  <p:tag name="KSO_WM_TAG_VERSION" val="3.0"/>
  <p:tag name="KSO_WM_UNIT_TYPE" val="l_h_i"/>
  <p:tag name="KSO_WM_UNIT_INDEX" val="1_1_2"/>
  <p:tag name="KSO_WM_DIAGRAM_VERSION" val="3"/>
  <p:tag name="KSO_WM_DIAGRAM_COLOR_TRICK" val="4"/>
  <p:tag name="KSO_WM_DIAGRAM_COLOR_TEXT_CAN_REMOVE" val="n"/>
  <p:tag name="KSO_WM_DIAGRAM_GROUP_CODE" val="l1-1"/>
  <p:tag name="KSO_WM_DIAGRAM_MAX_ITEMCNT" val="5"/>
  <p:tag name="KSO_WM_DIAGRAM_MIN_ITEMCNT" val="2"/>
  <p:tag name="KSO_WM_DIAGRAM_VIRTUALLY_FRAME" val="{&quot;height&quot;:203.6,&quot;width&quot;:837.050000000000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25,&quot;colorType&quot;:1,&quot;foreColorIndex&quot;:13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060_4*l_h_a*1_1_1"/>
  <p:tag name="KSO_WM_TEMPLATE_CATEGORY" val="diagram"/>
  <p:tag name="KSO_WM_TEMPLATE_INDEX" val="20231060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5"/>
  <p:tag name="KSO_WM_DIAGRAM_MIN_ITEMCNT" val="2"/>
  <p:tag name="KSO_WM_DIAGRAM_VIRTUALLY_FRAME" val="{&quot;height&quot;:203.6,&quot;width&quot;:837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60_4*l_h_i*1_2_1"/>
  <p:tag name="KSO_WM_TEMPLATE_CATEGORY" val="diagram"/>
  <p:tag name="KSO_WM_TEMPLATE_INDEX" val="20231060"/>
  <p:tag name="KSO_WM_UNIT_LAYERLEVEL" val="1_1_1"/>
  <p:tag name="KSO_WM_TAG_VERSION" val="3.0"/>
  <p:tag name="KSO_WM_UNIT_TYPE" val="l_h_i"/>
  <p:tag name="KSO_WM_UNIT_INDEX" val="1_2_1"/>
  <p:tag name="KSO_WM_DIAGRAM_VERSION" val="3"/>
  <p:tag name="KSO_WM_DIAGRAM_COLOR_TRICK" val="4"/>
  <p:tag name="KSO_WM_DIAGRAM_COLOR_TEXT_CAN_REMOVE" val="n"/>
  <p:tag name="KSO_WM_DIAGRAM_GROUP_CODE" val="l1-1"/>
  <p:tag name="KSO_WM_UNIT_FILL_FORE_SCHEMECOLOR_INDEX" val="6"/>
  <p:tag name="KSO_WM_DIAGRAM_MAX_ITEMCNT" val="5"/>
  <p:tag name="KSO_WM_DIAGRAM_MIN_ITEMCNT" val="2"/>
  <p:tag name="KSO_WM_DIAGRAM_VIRTUALLY_FRAME" val="{&quot;height&quot;:203.6,&quot;width&quot;:837.0500000000001}"/>
  <p:tag name="KSO_WM_DIAGRAM_COLOR_MATCH_VALUE" val="{&quot;shape&quot;:{&quot;fill&quot;:{&quot;gradient&quot;:[{&quot;brightness&quot;:0.20000000298023224,&quot;colorType&quot;:1,&quot;foreColorIndex&quot;:6,&quot;pos&quot;:0,&quot;transparency&quot;:0},{&quot;brightness&quot;:0.20000000298023224,&quot;colorType&quot;:1,&quot;foreColorIndex&quot;:6,&quot;pos&quot;:1,&quot;transparency&quot;:0}],&quot;type&quot;:3},&quot;glow&quot;:{&quot;colorType&quot;:0},&quot;line&quot;:{&quot;type&quot;:0},&quot;shadow&quot;:{&quot;brightness&quot;:-0.25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60_4*l_h_i*1_3_1"/>
  <p:tag name="KSO_WM_TEMPLATE_CATEGORY" val="diagram"/>
  <p:tag name="KSO_WM_TEMPLATE_INDEX" val="20231060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3_1"/>
  <p:tag name="KSO_WM_UNIT_FILL_FORE_SCHEMECOLOR_INDEX" val="7"/>
  <p:tag name="KSO_WM_DIAGRAM_MAX_ITEMCNT" val="5"/>
  <p:tag name="KSO_WM_DIAGRAM_MIN_ITEMCNT" val="2"/>
  <p:tag name="KSO_WM_DIAGRAM_VIRTUALLY_FRAME" val="{&quot;height&quot;:203.6,&quot;width&quot;:837.0500000000001}"/>
  <p:tag name="KSO_WM_DIAGRAM_COLOR_MATCH_VALUE" val="{&quot;shape&quot;:{&quot;fill&quot;:{&quot;gradient&quot;:[{&quot;brightness&quot;:0.20000000298023224,&quot;colorType&quot;:1,&quot;foreColorIndex&quot;:7,&quot;pos&quot;:0,&quot;transparency&quot;:0},{&quot;brightness&quot;:0.20000000298023224,&quot;colorType&quot;:1,&quot;foreColorIndex&quot;:7,&quot;pos&quot;:1,&quot;transparency&quot;:0}],&quot;type&quot;:3},&quot;glow&quot;:{&quot;colorType&quot;:0},&quot;line&quot;:{&quot;type&quot;:0},&quot;shadow&quot;:{&quot;brightness&quot;:-0.25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60_4*l_h_i*1_4_1"/>
  <p:tag name="KSO_WM_TEMPLATE_CATEGORY" val="diagram"/>
  <p:tag name="KSO_WM_TEMPLATE_INDEX" val="20231060"/>
  <p:tag name="KSO_WM_UNIT_LAYERLEVEL" val="1_1_1"/>
  <p:tag name="KSO_WM_TAG_VERSION" val="3.0"/>
  <p:tag name="KSO_WM_UNIT_TYPE" val="l_h_i"/>
  <p:tag name="KSO_WM_UNIT_INDEX" val="1_4_1"/>
  <p:tag name="KSO_WM_DIAGRAM_VERSION" val="3"/>
  <p:tag name="KSO_WM_DIAGRAM_COLOR_TRICK" val="4"/>
  <p:tag name="KSO_WM_DIAGRAM_COLOR_TEXT_CAN_REMOVE" val="n"/>
  <p:tag name="KSO_WM_DIAGRAM_GROUP_CODE" val="l1-1"/>
  <p:tag name="KSO_WM_UNIT_FILL_FORE_SCHEMECOLOR_INDEX" val="8"/>
  <p:tag name="KSO_WM_DIAGRAM_MAX_ITEMCNT" val="5"/>
  <p:tag name="KSO_WM_DIAGRAM_MIN_ITEMCNT" val="2"/>
  <p:tag name="KSO_WM_DIAGRAM_VIRTUALLY_FRAME" val="{&quot;height&quot;:203.6,&quot;width&quot;:837.0500000000001}"/>
  <p:tag name="KSO_WM_DIAGRAM_COLOR_MATCH_VALUE" val="{&quot;shape&quot;:{&quot;fill&quot;:{&quot;gradient&quot;:[{&quot;brightness&quot;:0.20000000298023224,&quot;colorType&quot;:1,&quot;foreColorIndex&quot;:8,&quot;pos&quot;:0,&quot;transparency&quot;:0},{&quot;brightness&quot;:0.20000000298023224,&quot;colorType&quot;:1,&quot;foreColorIndex&quot;:8,&quot;pos&quot;:1,&quot;transparency&quot;:0}],&quot;type&quot;:3},&quot;glow&quot;:{&quot;colorType&quot;:0},&quot;line&quot;:{&quot;type&quot;:0},&quot;shadow&quot;:{&quot;brightness&quot;:-0.25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60_4*l_h_i*1_2_2"/>
  <p:tag name="KSO_WM_TEMPLATE_CATEGORY" val="diagram"/>
  <p:tag name="KSO_WM_TEMPLATE_INDEX" val="20231060"/>
  <p:tag name="KSO_WM_UNIT_LAYERLEVEL" val="1_1_1"/>
  <p:tag name="KSO_WM_TAG_VERSION" val="3.0"/>
  <p:tag name="KSO_WM_UNIT_TYPE" val="l_h_i"/>
  <p:tag name="KSO_WM_UNIT_INDEX" val="1_2_2"/>
  <p:tag name="KSO_WM_DIAGRAM_VERSION" val="3"/>
  <p:tag name="KSO_WM_DIAGRAM_COLOR_TRICK" val="4"/>
  <p:tag name="KSO_WM_DIAGRAM_COLOR_TEXT_CAN_REMOVE" val="n"/>
  <p:tag name="KSO_WM_DIAGRAM_GROUP_CODE" val="l1-1"/>
  <p:tag name="KSO_WM_DIAGRAM_MAX_ITEMCNT" val="5"/>
  <p:tag name="KSO_WM_DIAGRAM_MIN_ITEMCNT" val="2"/>
  <p:tag name="KSO_WM_DIAGRAM_VIRTUALLY_FRAME" val="{&quot;height&quot;:203.6,&quot;width&quot;:837.050000000000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25,&quot;colorType&quot;:1,&quot;foreColorIndex&quot;:13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60_4*l_h_i*1_3_3"/>
  <p:tag name="KSO_WM_TEMPLATE_CATEGORY" val="diagram"/>
  <p:tag name="KSO_WM_TEMPLATE_INDEX" val="20231060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3_3"/>
  <p:tag name="KSO_WM_DIAGRAM_MAX_ITEMCNT" val="5"/>
  <p:tag name="KSO_WM_DIAGRAM_MIN_ITEMCNT" val="2"/>
  <p:tag name="KSO_WM_DIAGRAM_VIRTUALLY_FRAME" val="{&quot;height&quot;:203.6,&quot;width&quot;:837.050000000000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25,&quot;colorType&quot;:1,&quot;foreColorIndex&quot;:13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60_4*l_h_i*1_4_2"/>
  <p:tag name="KSO_WM_TEMPLATE_CATEGORY" val="diagram"/>
  <p:tag name="KSO_WM_TEMPLATE_INDEX" val="20231060"/>
  <p:tag name="KSO_WM_UNIT_LAYERLEVEL" val="1_1_1"/>
  <p:tag name="KSO_WM_TAG_VERSION" val="3.0"/>
  <p:tag name="KSO_WM_UNIT_TYPE" val="l_h_i"/>
  <p:tag name="KSO_WM_UNIT_INDEX" val="1_4_2"/>
  <p:tag name="KSO_WM_DIAGRAM_VERSION" val="3"/>
  <p:tag name="KSO_WM_DIAGRAM_COLOR_TRICK" val="4"/>
  <p:tag name="KSO_WM_DIAGRAM_COLOR_TEXT_CAN_REMOVE" val="n"/>
  <p:tag name="KSO_WM_DIAGRAM_GROUP_CODE" val="l1-1"/>
  <p:tag name="KSO_WM_DIAGRAM_MAX_ITEMCNT" val="5"/>
  <p:tag name="KSO_WM_DIAGRAM_MIN_ITEMCNT" val="2"/>
  <p:tag name="KSO_WM_DIAGRAM_VIRTUALLY_FRAME" val="{&quot;height&quot;:203.6,&quot;width&quot;:837.050000000000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25,&quot;colorType&quot;:1,&quot;foreColorIndex&quot;:13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060_4*l_h_a*1_2_1"/>
  <p:tag name="KSO_WM_TEMPLATE_CATEGORY" val="diagram"/>
  <p:tag name="KSO_WM_TEMPLATE_INDEX" val="20231060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PRESET_TEXT" val="添加项标题"/>
  <p:tag name="KSO_WM_UNIT_TEXT_FILL_FORE_SCHEMECOLOR_INDEX" val="6"/>
  <p:tag name="KSO_WM_DIAGRAM_MAX_ITEMCNT" val="5"/>
  <p:tag name="KSO_WM_DIAGRAM_MIN_ITEMCNT" val="2"/>
  <p:tag name="KSO_WM_DIAGRAM_VIRTUALLY_FRAME" val="{&quot;height&quot;:203.6,&quot;width&quot;:837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diagram20231060_4*l_h_a*1_3_2"/>
  <p:tag name="KSO_WM_TEMPLATE_CATEGORY" val="diagram"/>
  <p:tag name="KSO_WM_TEMPLATE_INDEX" val="20231060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TYPE" val="l_h_a"/>
  <p:tag name="KSO_WM_UNIT_INDEX" val="1_3_2"/>
  <p:tag name="KSO_WM_UNIT_PRESET_TEXT" val="添加项标题"/>
  <p:tag name="KSO_WM_UNIT_TEXT_FILL_FORE_SCHEMECOLOR_INDEX" val="7"/>
  <p:tag name="KSO_WM_DIAGRAM_MAX_ITEMCNT" val="5"/>
  <p:tag name="KSO_WM_DIAGRAM_MIN_ITEMCNT" val="2"/>
  <p:tag name="KSO_WM_DIAGRAM_VIRTUALLY_FRAME" val="{&quot;height&quot;:203.6,&quot;width&quot;:837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060_4*l_h_a*1_4_1"/>
  <p:tag name="KSO_WM_TEMPLATE_CATEGORY" val="diagram"/>
  <p:tag name="KSO_WM_TEMPLATE_INDEX" val="20231060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PRESET_TEXT" val="添加项标题"/>
  <p:tag name="KSO_WM_UNIT_TEXT_FILL_FORE_SCHEMECOLOR_INDEX" val="8"/>
  <p:tag name="KSO_WM_DIAGRAM_MAX_ITEMCNT" val="5"/>
  <p:tag name="KSO_WM_DIAGRAM_MIN_ITEMCNT" val="2"/>
  <p:tag name="KSO_WM_DIAGRAM_VIRTUALLY_FRAME" val="{&quot;height&quot;:203.6,&quot;width&quot;:837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060_4*l_h_f*1_1_1"/>
  <p:tag name="KSO_WM_TEMPLATE_CATEGORY" val="diagram"/>
  <p:tag name="KSO_WM_TEMPLATE_INDEX" val="20231060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PRESET_TEXT" val="单击此处输入你的智能图形项正文，文字是您思想提炼,请尽量言简意赅"/>
  <p:tag name="KSO_WM_DIAGRAM_MAX_ITEMCNT" val="5"/>
  <p:tag name="KSO_WM_DIAGRAM_MIN_ITEMCNT" val="2"/>
  <p:tag name="KSO_WM_DIAGRAM_VIRTUALLY_FRAME" val="{&quot;height&quot;:203.6,&quot;width&quot;:837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060_4*l_h_f*1_2_1"/>
  <p:tag name="KSO_WM_TEMPLATE_CATEGORY" val="diagram"/>
  <p:tag name="KSO_WM_TEMPLATE_INDEX" val="20231060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PRESET_TEXT" val="单击此处输入你的智能图形项正文，文字是您思想提炼,请尽量言简意赅"/>
  <p:tag name="KSO_WM_DIAGRAM_MAX_ITEMCNT" val="5"/>
  <p:tag name="KSO_WM_DIAGRAM_MIN_ITEMCNT" val="2"/>
  <p:tag name="KSO_WM_DIAGRAM_VIRTUALLY_FRAME" val="{&quot;height&quot;:203.6,&quot;width&quot;:837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3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diagram20231060_4*l_h_f*1_3_1"/>
  <p:tag name="KSO_WM_TEMPLATE_CATEGORY" val="diagram"/>
  <p:tag name="KSO_WM_TEMPLATE_INDEX" val="20231060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SUBTYPE" val="a"/>
  <p:tag name="KSO_WM_UNIT_VALUE" val="60"/>
  <p:tag name="KSO_WM_UNIT_TYPE" val="l_h_f"/>
  <p:tag name="KSO_WM_UNIT_INDEX" val="1_3_1"/>
  <p:tag name="KSO_WM_UNIT_PRESET_TEXT" val="单击此处输入你的智能图形项正文，文字是您思想提炼,请尽量言简意赅"/>
  <p:tag name="KSO_WM_DIAGRAM_MAX_ITEMCNT" val="5"/>
  <p:tag name="KSO_WM_DIAGRAM_MIN_ITEMCNT" val="2"/>
  <p:tag name="KSO_WM_DIAGRAM_VIRTUALLY_FRAME" val="{&quot;height&quot;:203.6,&quot;width&quot;:837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060_4*l_h_f*1_4_1"/>
  <p:tag name="KSO_WM_TEMPLATE_CATEGORY" val="diagram"/>
  <p:tag name="KSO_WM_TEMPLATE_INDEX" val="20231060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PRESET_TEXT" val="单击此处输入你的智能图形项正文，文字是您思想提炼,请尽量言简意赅"/>
  <p:tag name="KSO_WM_DIAGRAM_MAX_ITEMCNT" val="5"/>
  <p:tag name="KSO_WM_DIAGRAM_MIN_ITEMCNT" val="2"/>
  <p:tag name="KSO_WM_DIAGRAM_VIRTUALLY_FRAME" val="{&quot;height&quot;:203.6,&quot;width&quot;:837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60_4*l_h_i*1_5_1"/>
  <p:tag name="KSO_WM_TEMPLATE_CATEGORY" val="diagram"/>
  <p:tag name="KSO_WM_TEMPLATE_INDEX" val="20231060"/>
  <p:tag name="KSO_WM_UNIT_LAYERLEVEL" val="1_1_1"/>
  <p:tag name="KSO_WM_TAG_VERSION" val="3.0"/>
  <p:tag name="KSO_WM_UNIT_TYPE" val="l_h_i"/>
  <p:tag name="KSO_WM_UNIT_INDEX" val="1_5_1"/>
  <p:tag name="KSO_WM_DIAGRAM_VERSION" val="3"/>
  <p:tag name="KSO_WM_DIAGRAM_COLOR_TRICK" val="4"/>
  <p:tag name="KSO_WM_DIAGRAM_COLOR_TEXT_CAN_REMOVE" val="n"/>
  <p:tag name="KSO_WM_DIAGRAM_GROUP_CODE" val="l1-1"/>
  <p:tag name="KSO_WM_UNIT_FILL_FORE_SCHEMECOLOR_INDEX" val="9"/>
  <p:tag name="KSO_WM_DIAGRAM_MAX_ITEMCNT" val="5"/>
  <p:tag name="KSO_WM_DIAGRAM_MIN_ITEMCNT" val="2"/>
  <p:tag name="KSO_WM_DIAGRAM_VIRTUALLY_FRAME" val="{&quot;height&quot;:203.6,&quot;width&quot;:837.0500000000001}"/>
  <p:tag name="KSO_WM_DIAGRAM_COLOR_MATCH_VALUE" val="{&quot;shape&quot;:{&quot;fill&quot;:{&quot;gradient&quot;:[{&quot;brightness&quot;:0.20000000298023224,&quot;colorType&quot;:1,&quot;foreColorIndex&quot;:9,&quot;pos&quot;:0,&quot;transparency&quot;:0},{&quot;brightness&quot;:0.20000000298023224,&quot;colorType&quot;:1,&quot;foreColorIndex&quot;:9,&quot;pos&quot;:1,&quot;transparency&quot;:0}],&quot;type&quot;:3},&quot;glow&quot;:{&quot;colorType&quot;:0},&quot;line&quot;:{&quot;type&quot;:0},&quot;shadow&quot;:{&quot;brightness&quot;:-0.25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60_4*l_h_i*1_5_2"/>
  <p:tag name="KSO_WM_TEMPLATE_CATEGORY" val="diagram"/>
  <p:tag name="KSO_WM_TEMPLATE_INDEX" val="20231060"/>
  <p:tag name="KSO_WM_UNIT_LAYERLEVEL" val="1_1_1"/>
  <p:tag name="KSO_WM_TAG_VERSION" val="3.0"/>
  <p:tag name="KSO_WM_UNIT_TYPE" val="l_h_i"/>
  <p:tag name="KSO_WM_UNIT_INDEX" val="1_5_2"/>
  <p:tag name="KSO_WM_DIAGRAM_VERSION" val="3"/>
  <p:tag name="KSO_WM_DIAGRAM_COLOR_TRICK" val="4"/>
  <p:tag name="KSO_WM_DIAGRAM_COLOR_TEXT_CAN_REMOVE" val="n"/>
  <p:tag name="KSO_WM_DIAGRAM_GROUP_CODE" val="l1-1"/>
  <p:tag name="KSO_WM_DIAGRAM_MAX_ITEMCNT" val="5"/>
  <p:tag name="KSO_WM_DIAGRAM_MIN_ITEMCNT" val="2"/>
  <p:tag name="KSO_WM_DIAGRAM_VIRTUALLY_FRAME" val="{&quot;height&quot;:203.6,&quot;width&quot;:837.050000000000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25,&quot;colorType&quot;:1,&quot;foreColorIndex&quot;:13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060_4*l_h_a*1_5_1"/>
  <p:tag name="KSO_WM_TEMPLATE_CATEGORY" val="diagram"/>
  <p:tag name="KSO_WM_TEMPLATE_INDEX" val="20231060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PRESET_TEXT" val="添加项标题"/>
  <p:tag name="KSO_WM_UNIT_TEXT_FILL_FORE_SCHEMECOLOR_INDEX" val="9"/>
  <p:tag name="KSO_WM_DIAGRAM_MAX_ITEMCNT" val="5"/>
  <p:tag name="KSO_WM_DIAGRAM_MIN_ITEMCNT" val="2"/>
  <p:tag name="KSO_WM_DIAGRAM_VIRTUALLY_FRAME" val="{&quot;height&quot;:203.6,&quot;width&quot;:837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060_4*l_h_f*1_5_1"/>
  <p:tag name="KSO_WM_TEMPLATE_CATEGORY" val="diagram"/>
  <p:tag name="KSO_WM_TEMPLATE_INDEX" val="20231060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PRESET_TEXT" val="单击此处输入你的智能图形项正文，文字是您思想提炼,请尽量言简意赅"/>
  <p:tag name="KSO_WM_DIAGRAM_MAX_ITEMCNT" val="5"/>
  <p:tag name="KSO_WM_DIAGRAM_MIN_ITEMCNT" val="2"/>
  <p:tag name="KSO_WM_DIAGRAM_VIRTUALLY_FRAME" val="{&quot;height&quot;:203.6,&quot;width&quot;:837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62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ive"/>
</p:tagLst>
</file>

<file path=ppt/tags/tag863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4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4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4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4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62_4*l_h_f*1_5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18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Six"/>
</p:tagLst>
</file>

<file path=ppt/tags/tag919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61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Seven"/>
</p:tagLst>
</file>

<file path=ppt/tags/tag962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1_2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4000000059604645,&quot;colorType&quot;:1,&quot;foreColorIndex&quot;:5,&quot;pos&quot;:1,&quot;transparency&quot;:0},{&quot;brightness&quot;:0.800000011920929,&quot;colorType&quot;:1,&quot;foreColorIndex&quot;:5,&quot;pos&quot;:0,&quot;transparency&quot;:0.5}],&quot;type&quot;:2},&quot;shadow&quot;:{&quot;brightness&quot;:0,&quot;colorType&quot;:1,&quot;foreColorIndex&quot;:5,&quot;transparency&quot;:0.94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2_3*l_h_i*1_1_3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FILL_TYPE" val="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.800000011920929,&quot;colorType&quot;:1,&quot;foreColorIndex&quot;:5,&quot;pos&quot;:0,&quot;transparency&quot;:0.800000011920929},{&quot;brightness&quot;:0.800000011920929,&quot;colorType&quot;:1,&quot;foreColorIndex&quot;:5,&quot;pos&quot;:0.699999988079071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2_3*l_h_a*1_1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2_3*l_h_f*1_1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2_3*l_h_i*1_1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8999999761581421,&quot;transparency&quot;:0}],&quot;type&quot;:3},&quot;glow&quot;:{&quot;colorType&quot;:0},&quot;line&quot;:{&quot;gradient&quot;:[{&quot;brightness&quot;:0,&quot;colorType&quot;:1,&quot;foreColorIndex&quot;:5,&quot;pos&quot;:0.5,&quot;transparency&quot;:0},{&quot;brightness&quot;:0,&quot;colorType&quot;:1,&quot;foreColorIndex&quot;:5,&quot;pos&quot;:0,&quot;transparency&quot;:1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2_2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4000000059604645,&quot;colorType&quot;:1,&quot;foreColorIndex&quot;:5,&quot;pos&quot;:1,&quot;transparency&quot;:0},{&quot;brightness&quot;:0.800000011920929,&quot;colorType&quot;:1,&quot;foreColorIndex&quot;:5,&quot;pos&quot;:0,&quot;transparency&quot;:0.5}],&quot;type&quot;:2},&quot;shadow&quot;:{&quot;brightness&quot;:0,&quot;colorType&quot;:1,&quot;foreColorIndex&quot;:5,&quot;transparency&quot;:0.94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2_3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FILL_TYPE" val="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.800000011920929,&quot;colorType&quot;:1,&quot;foreColorIndex&quot;:5,&quot;pos&quot;:0,&quot;transparency&quot;:0.800000011920929},{&quot;brightness&quot;:0.800000011920929,&quot;colorType&quot;:1,&quot;foreColorIndex&quot;:5,&quot;pos&quot;:0.699999988079071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2_3*l_h_a*1_2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2_3*l_h_f*1_2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2_1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8999999761581421,&quot;transparency&quot;:0}],&quot;type&quot;:3},&quot;glow&quot;:{&quot;colorType&quot;:0},&quot;line&quot;:{&quot;gradient&quot;:[{&quot;brightness&quot;:0,&quot;colorType&quot;:1,&quot;foreColorIndex&quot;:5,&quot;pos&quot;:0.5,&quot;transparency&quot;:0},{&quot;brightness&quot;:0,&quot;colorType&quot;:1,&quot;foreColorIndex&quot;:5,&quot;pos&quot;:0,&quot;transparency&quot;:1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3_2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4000000059604645,&quot;colorType&quot;:1,&quot;foreColorIndex&quot;:5,&quot;pos&quot;:1,&quot;transparency&quot;:0},{&quot;brightness&quot;:0.800000011920929,&quot;colorType&quot;:1,&quot;foreColorIndex&quot;:5,&quot;pos&quot;:0,&quot;transparency&quot;:0.5}],&quot;type&quot;:2},&quot;shadow&quot;:{&quot;brightness&quot;:0,&quot;colorType&quot;:1,&quot;foreColorIndex&quot;:5,&quot;transparency&quot;:0.94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3_3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FILL_TYPE" val="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.800000011920929,&quot;colorType&quot;:1,&quot;foreColorIndex&quot;:5,&quot;pos&quot;:0,&quot;transparency&quot;:0.800000011920929},{&quot;brightness&quot;:0.800000011920929,&quot;colorType&quot;:1,&quot;foreColorIndex&quot;:5,&quot;pos&quot;:0.699999988079071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2_3*l_h_a*1_3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2_3*l_h_f*1_3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3_1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8999999761581421,&quot;transparency&quot;:0}],&quot;type&quot;:3},&quot;glow&quot;:{&quot;colorType&quot;:0},&quot;line&quot;:{&quot;gradient&quot;:[{&quot;brightness&quot;:0,&quot;colorType&quot;:1,&quot;foreColorIndex&quot;:5,&quot;pos&quot;:0.5,&quot;transparency&quot;:0},{&quot;brightness&quot;:0,&quot;colorType&quot;:1,&quot;foreColorIndex&quot;:5,&quot;pos&quot;:0,&quot;transparency&quot;:1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4_2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4000000059604645,&quot;colorType&quot;:1,&quot;foreColorIndex&quot;:5,&quot;pos&quot;:1,&quot;transparency&quot;:0},{&quot;brightness&quot;:0.800000011920929,&quot;colorType&quot;:1,&quot;foreColorIndex&quot;:5,&quot;pos&quot;:0,&quot;transparency&quot;:0.5}],&quot;type&quot;:2},&quot;shadow&quot;:{&quot;brightness&quot;:0,&quot;colorType&quot;:1,&quot;foreColorIndex&quot;:5,&quot;transparency&quot;:0.94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4_3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FILL_TYPE" val="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.800000011920929,&quot;colorType&quot;:1,&quot;foreColorIndex&quot;:5,&quot;pos&quot;:0,&quot;transparency&quot;:0.800000011920929},{&quot;brightness&quot;:0.800000011920929,&quot;colorType&quot;:1,&quot;foreColorIndex&quot;:5,&quot;pos&quot;:0.699999988079071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2_3*l_h_a*1_4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2_3*l_h_f*1_4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4_1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8999999761581421,&quot;transparency&quot;:0}],&quot;type&quot;:3},&quot;glow&quot;:{&quot;colorType&quot;:0},&quot;line&quot;:{&quot;gradient&quot;:[{&quot;brightness&quot;:0,&quot;colorType&quot;:1,&quot;foreColorIndex&quot;:5,&quot;pos&quot;:0.5,&quot;transparency&quot;:0},{&quot;brightness&quot;:0,&quot;colorType&quot;:1,&quot;foreColorIndex&quot;:5,&quot;pos&quot;:0,&quot;transparency&quot;:1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8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9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感谢您的观看"/>
</p:tagLst>
</file>

<file path=ppt/tags/tag100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9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1001.xml><?xml version="1.0" encoding="utf-8"?>
<p:tagLst xmlns:p="http://schemas.openxmlformats.org/presentationml/2006/main">
  <p:tag name="KSO_WM_SLIDE_ID" val="custom202308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82.8&quot;,&quot;top&quot;:&quot;111.1&quot;,&quot;width&quot;:&quot;593.8&quot;,&quot;height&quot;:&quot;288.0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2023-12-19T12:37:53Z</dcterms:created>
  <dcterms:modified xsi:type="dcterms:W3CDTF">2023-12-19T12:37:53Z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f451ed1d8e9b44f690c1fdcbd7d28ee5_21</vt:lpwstr>
  </property>
</Properties>
</file>