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6689" r:id="rId1"/>
    <p:sldMasterId id="2147496726" r:id="rId2"/>
  </p:sldMasterIdLst>
  <p:notesMasterIdLst>
    <p:notesMasterId r:id="rId3"/>
  </p:notesMasterIdLst>
  <p:sldIdLst>
    <p:sldId id="5994" r:id="rId4"/>
    <p:sldId id="5999" r:id="rId5"/>
    <p:sldId id="6003" r:id="rId6"/>
    <p:sldId id="6006" r:id="rId7"/>
    <p:sldId id="6009" r:id="rId8"/>
    <p:sldId id="6012" r:id="rId9"/>
    <p:sldId id="6015" r:id="rId10"/>
    <p:sldId id="6018" r:id="rId11"/>
    <p:sldId id="6021" r:id="rId12"/>
    <p:sldId id="6024" r:id="rId13"/>
    <p:sldId id="6027" r:id="rId14"/>
    <p:sldId id="6030" r:id="rId15"/>
    <p:sldId id="6033" r:id="rId16"/>
    <p:sldId id="6036" r:id="rId17"/>
    <p:sldId id="6039" r:id="rId18"/>
    <p:sldId id="6042" r:id="rId19"/>
    <p:sldId id="6045" r:id="rId20"/>
    <p:sldId id="6048" r:id="rId21"/>
    <p:sldId id="6051" r:id="rId22"/>
    <p:sldId id="6054" r:id="rId23"/>
    <p:sldId id="6057" r:id="rId24"/>
    <p:sldId id="6060" r:id="rId25"/>
    <p:sldId id="6063" r:id="rId26"/>
    <p:sldId id="6066" r:id="rId27"/>
    <p:sldId id="6069" r:id="rId28"/>
    <p:sldId id="6072" r:id="rId29"/>
    <p:sldId id="6075" r:id="rId30"/>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tableStyles" Target="tableStyles.xml"/><Relationship Id="rId32" Type="http://schemas.openxmlformats.org/officeDocument/2006/relationships/presProps" Target="presProps.xml"/><Relationship Id="rId33" Type="http://schemas.openxmlformats.org/officeDocument/2006/relationships/viewProps" Target="viewProps.xml"/><Relationship Id="rId3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73" name="幻灯片图像占位符 1"/>
          <p:cNvSpPr>
            <a:spLocks noChangeAspect="1" noRot="1" noGrp="1"/>
          </p:cNvSpPr>
          <p:nvPr>
            <p:ph type="sldImg"/>
          </p:nvPr>
        </p:nvSpPr>
        <p:spPr/>
      </p:sp>
      <p:sp>
        <p:nvSpPr>
          <p:cNvPr id="1048675" name="备注占位符 2"/>
          <p:cNvSpPr>
            <a:spLocks noGrp="1"/>
          </p:cNvSpPr>
          <p:nvPr>
            <p:ph type="body" idx="1"/>
          </p:nvPr>
        </p:nvSpPr>
        <p:spPr/>
        <p:txBody>
          <a:bodyPr/>
          <a:p>
            <a:endParaRPr altLang="en-US" dirty="0" lang="zh-CN"/>
          </a:p>
        </p:txBody>
      </p:sp>
      <p:sp>
        <p:nvSpPr>
          <p:cNvPr id="1048677"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22" name="幻灯片图像占位符 1"/>
          <p:cNvSpPr>
            <a:spLocks noChangeAspect="1" noRot="1" noGrp="1"/>
          </p:cNvSpPr>
          <p:nvPr>
            <p:ph type="sldImg"/>
          </p:nvPr>
        </p:nvSpPr>
        <p:spPr/>
      </p:sp>
      <p:sp>
        <p:nvSpPr>
          <p:cNvPr id="1048624" name="备注占位符 2"/>
          <p:cNvSpPr>
            <a:spLocks noGrp="1"/>
          </p:cNvSpPr>
          <p:nvPr>
            <p:ph type="body" idx="1"/>
          </p:nvPr>
        </p:nvSpPr>
        <p:spPr/>
        <p:txBody>
          <a:bodyPr/>
          <a:p>
            <a:endParaRPr altLang="en-US" dirty="0" lang="zh-CN"/>
          </a:p>
        </p:txBody>
      </p:sp>
      <p:sp>
        <p:nvSpPr>
          <p:cNvPr id="1048626"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image" Target="../media/image2.png"/><Relationship Id="rId7" Type="http://schemas.openxmlformats.org/officeDocument/2006/relationships/tags" Target="../tags/tag5.xml"/><Relationship Id="rId8" Type="http://schemas.openxmlformats.org/officeDocument/2006/relationships/tags" Target="../tags/tag6.xml"/><Relationship Id="rId9" Type="http://schemas.openxmlformats.org/officeDocument/2006/relationships/tags" Target="../tags/tag7.xml"/><Relationship Id="rId10" Type="http://schemas.openxmlformats.org/officeDocument/2006/relationships/tags" Target="../tags/tag8.xml"/><Relationship Id="rId11" Type="http://schemas.openxmlformats.org/officeDocument/2006/relationships/tags" Target="../tags/tag9.xml"/><Relationship Id="rId12" Type="http://schemas.openxmlformats.org/officeDocument/2006/relationships/tags" Target="../tags/tag10.xml"/><Relationship Id="rId13" Type="http://schemas.openxmlformats.org/officeDocument/2006/relationships/tags" Target="../tags/tag11.xml"/><Relationship Id="rId14" Type="http://schemas.openxmlformats.org/officeDocument/2006/relationships/tags" Target="../tags/tag12.xml"/><Relationship Id="rId15" Type="http://schemas.openxmlformats.org/officeDocument/2006/relationships/tags" Target="../tags/tag13.xml"/><Relationship Id="rId16" Type="http://schemas.openxmlformats.org/officeDocument/2006/relationships/tags" Target="../tags/tag14.xml"/><Relationship Id="rId17"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5.xml"/><Relationship Id="rId2" Type="http://schemas.openxmlformats.org/officeDocument/2006/relationships/image" Target="../media/image3.png"/><Relationship Id="rId3" Type="http://schemas.openxmlformats.org/officeDocument/2006/relationships/tags" Target="../tags/tag16.xml"/><Relationship Id="rId4" Type="http://schemas.openxmlformats.org/officeDocument/2006/relationships/tags" Target="../tags/tag17.xml"/><Relationship Id="rId5" Type="http://schemas.openxmlformats.org/officeDocument/2006/relationships/tags" Target="../tags/tag18.xml"/><Relationship Id="rId6" Type="http://schemas.openxmlformats.org/officeDocument/2006/relationships/image" Target="../media/image4.png"/><Relationship Id="rId7" Type="http://schemas.openxmlformats.org/officeDocument/2006/relationships/tags" Target="../tags/tag19.xml"/><Relationship Id="rId8" Type="http://schemas.openxmlformats.org/officeDocument/2006/relationships/tags" Target="../tags/tag20.xml"/><Relationship Id="rId9" Type="http://schemas.openxmlformats.org/officeDocument/2006/relationships/tags" Target="../tags/tag21.xml"/><Relationship Id="rId10"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2.xml"/><Relationship Id="rId2" Type="http://schemas.openxmlformats.org/officeDocument/2006/relationships/image" Target="../media/image5.png"/><Relationship Id="rId3" Type="http://schemas.openxmlformats.org/officeDocument/2006/relationships/tags" Target="../tags/tag23.xml"/><Relationship Id="rId4" Type="http://schemas.openxmlformats.org/officeDocument/2006/relationships/image" Target="../media/image6.png"/><Relationship Id="rId5" Type="http://schemas.openxmlformats.org/officeDocument/2006/relationships/tags" Target="../tags/tag24.xml"/><Relationship Id="rId6" Type="http://schemas.openxmlformats.org/officeDocument/2006/relationships/tags" Target="../tags/tag25.xml"/><Relationship Id="rId7" Type="http://schemas.openxmlformats.org/officeDocument/2006/relationships/tags" Target="../tags/tag26.xml"/><Relationship Id="rId8" Type="http://schemas.openxmlformats.org/officeDocument/2006/relationships/tags" Target="../tags/tag27.xml"/><Relationship Id="rId9" Type="http://schemas.openxmlformats.org/officeDocument/2006/relationships/tags" Target="../tags/tag28.xml"/><Relationship Id="rId10" Type="http://schemas.openxmlformats.org/officeDocument/2006/relationships/tags" Target="../tags/tag29.xml"/><Relationship Id="rId11" Type="http://schemas.openxmlformats.org/officeDocument/2006/relationships/tags" Target="../tags/tag30.xml"/><Relationship Id="rId12" Type="http://schemas.openxmlformats.org/officeDocument/2006/relationships/tags" Target="../tags/tag31.xml"/><Relationship Id="rId13" Type="http://schemas.openxmlformats.org/officeDocument/2006/relationships/tags" Target="../tags/tag32.xml"/><Relationship Id="rId14"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3.xml"/><Relationship Id="rId2" Type="http://schemas.openxmlformats.org/officeDocument/2006/relationships/tags" Target="../tags/tag34.xml"/><Relationship Id="rId3" Type="http://schemas.openxmlformats.org/officeDocument/2006/relationships/image" Target="../media/image7.png"/><Relationship Id="rId4" Type="http://schemas.openxmlformats.org/officeDocument/2006/relationships/tags" Target="../tags/tag35.xml"/><Relationship Id="rId5" Type="http://schemas.openxmlformats.org/officeDocument/2006/relationships/tags" Target="../tags/tag36.xml"/><Relationship Id="rId6" Type="http://schemas.openxmlformats.org/officeDocument/2006/relationships/image" Target="../media/image2.png"/><Relationship Id="rId7" Type="http://schemas.openxmlformats.org/officeDocument/2006/relationships/tags" Target="../tags/tag37.xml"/><Relationship Id="rId8" Type="http://schemas.openxmlformats.org/officeDocument/2006/relationships/tags" Target="../tags/tag38.xml"/><Relationship Id="rId9" Type="http://schemas.openxmlformats.org/officeDocument/2006/relationships/tags" Target="../tags/tag39.xml"/><Relationship Id="rId10" Type="http://schemas.openxmlformats.org/officeDocument/2006/relationships/tags" Target="../tags/tag40.xml"/><Relationship Id="rId11" Type="http://schemas.openxmlformats.org/officeDocument/2006/relationships/tags" Target="../tags/tag41.xml"/><Relationship Id="rId12"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2.xml"/><Relationship Id="rId2" Type="http://schemas.openxmlformats.org/officeDocument/2006/relationships/image" Target="../media/image3.png"/><Relationship Id="rId3" Type="http://schemas.openxmlformats.org/officeDocument/2006/relationships/tags" Target="../tags/tag43.xml"/><Relationship Id="rId4" Type="http://schemas.openxmlformats.org/officeDocument/2006/relationships/tags" Target="../tags/tag44.xml"/><Relationship Id="rId5" Type="http://schemas.openxmlformats.org/officeDocument/2006/relationships/tags" Target="../tags/tag45.xml"/><Relationship Id="rId6" Type="http://schemas.openxmlformats.org/officeDocument/2006/relationships/tags" Target="../tags/tag46.xml"/><Relationship Id="rId7" Type="http://schemas.openxmlformats.org/officeDocument/2006/relationships/image" Target="../media/image4.png"/><Relationship Id="rId8" Type="http://schemas.openxmlformats.org/officeDocument/2006/relationships/tags" Target="../tags/tag47.xml"/><Relationship Id="rId9" Type="http://schemas.openxmlformats.org/officeDocument/2006/relationships/tags" Target="../tags/tag48.xml"/><Relationship Id="rId10" Type="http://schemas.openxmlformats.org/officeDocument/2006/relationships/tags" Target="../tags/tag49.xml"/><Relationship Id="rId1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image" Target="../media/image3.png"/><Relationship Id="rId3" Type="http://schemas.openxmlformats.org/officeDocument/2006/relationships/tags" Target="../tags/tag51.xml"/><Relationship Id="rId4" Type="http://schemas.openxmlformats.org/officeDocument/2006/relationships/tags" Target="../tags/tag52.xml"/><Relationship Id="rId5" Type="http://schemas.openxmlformats.org/officeDocument/2006/relationships/tags" Target="../tags/tag53.xml"/><Relationship Id="rId6" Type="http://schemas.openxmlformats.org/officeDocument/2006/relationships/tags" Target="../tags/tag54.xml"/><Relationship Id="rId7" Type="http://schemas.openxmlformats.org/officeDocument/2006/relationships/tags" Target="../tags/tag55.xml"/><Relationship Id="rId8" Type="http://schemas.openxmlformats.org/officeDocument/2006/relationships/tags" Target="../tags/tag56.xml"/><Relationship Id="rId9" Type="http://schemas.openxmlformats.org/officeDocument/2006/relationships/image" Target="../media/image4.png"/><Relationship Id="rId10" Type="http://schemas.openxmlformats.org/officeDocument/2006/relationships/tags" Target="../tags/tag57.xml"/><Relationship Id="rId11" Type="http://schemas.openxmlformats.org/officeDocument/2006/relationships/tags" Target="../tags/tag58.xml"/><Relationship Id="rId12" Type="http://schemas.openxmlformats.org/officeDocument/2006/relationships/tags" Target="../tags/tag59.xml"/><Relationship Id="rId13"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60.xml"/><Relationship Id="rId2" Type="http://schemas.openxmlformats.org/officeDocument/2006/relationships/image" Target="../media/image3.png"/><Relationship Id="rId3" Type="http://schemas.openxmlformats.org/officeDocument/2006/relationships/tags" Target="../tags/tag61.xml"/><Relationship Id="rId4" Type="http://schemas.openxmlformats.org/officeDocument/2006/relationships/tags" Target="../tags/tag62.xml"/><Relationship Id="rId5" Type="http://schemas.openxmlformats.org/officeDocument/2006/relationships/image" Target="../media/image4.png"/><Relationship Id="rId6" Type="http://schemas.openxmlformats.org/officeDocument/2006/relationships/tags" Target="../tags/tag63.xml"/><Relationship Id="rId7" Type="http://schemas.openxmlformats.org/officeDocument/2006/relationships/tags" Target="../tags/tag64.xml"/><Relationship Id="rId8" Type="http://schemas.openxmlformats.org/officeDocument/2006/relationships/tags" Target="../tags/tag65.xml"/><Relationship Id="rId9"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6.xml"/><Relationship Id="rId2" Type="http://schemas.openxmlformats.org/officeDocument/2006/relationships/image" Target="../media/image4.png"/><Relationship Id="rId3" Type="http://schemas.openxmlformats.org/officeDocument/2006/relationships/tags" Target="../tags/tag67.xml"/><Relationship Id="rId4" Type="http://schemas.openxmlformats.org/officeDocument/2006/relationships/image" Target="../media/image3.png"/><Relationship Id="rId5" Type="http://schemas.openxmlformats.org/officeDocument/2006/relationships/tags" Target="../tags/tag68.xml"/><Relationship Id="rId6" Type="http://schemas.openxmlformats.org/officeDocument/2006/relationships/tags" Target="../tags/tag69.xml"/><Relationship Id="rId7" Type="http://schemas.openxmlformats.org/officeDocument/2006/relationships/tags" Target="../tags/tag70.xml"/><Relationship Id="rId8"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71.xml"/><Relationship Id="rId2" Type="http://schemas.openxmlformats.org/officeDocument/2006/relationships/image" Target="../media/image3.png"/><Relationship Id="rId3" Type="http://schemas.openxmlformats.org/officeDocument/2006/relationships/tags" Target="../tags/tag72.xml"/><Relationship Id="rId4" Type="http://schemas.openxmlformats.org/officeDocument/2006/relationships/tags" Target="../tags/tag73.xml"/><Relationship Id="rId5" Type="http://schemas.openxmlformats.org/officeDocument/2006/relationships/image" Target="../media/image4.png"/><Relationship Id="rId6" Type="http://schemas.openxmlformats.org/officeDocument/2006/relationships/tags" Target="../tags/tag74.xml"/><Relationship Id="rId7" Type="http://schemas.openxmlformats.org/officeDocument/2006/relationships/tags" Target="../tags/tag75.xml"/><Relationship Id="rId8" Type="http://schemas.openxmlformats.org/officeDocument/2006/relationships/tags" Target="../tags/tag76.xml"/><Relationship Id="rId9"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77.xml"/><Relationship Id="rId2" Type="http://schemas.openxmlformats.org/officeDocument/2006/relationships/image" Target="../media/image3.png"/><Relationship Id="rId3" Type="http://schemas.openxmlformats.org/officeDocument/2006/relationships/tags" Target="../tags/tag78.xml"/><Relationship Id="rId4" Type="http://schemas.openxmlformats.org/officeDocument/2006/relationships/tags" Target="../tags/tag79.xml"/><Relationship Id="rId5" Type="http://schemas.openxmlformats.org/officeDocument/2006/relationships/tags" Target="../tags/tag80.xml"/><Relationship Id="rId6" Type="http://schemas.openxmlformats.org/officeDocument/2006/relationships/image" Target="../media/image4.png"/><Relationship Id="rId7" Type="http://schemas.openxmlformats.org/officeDocument/2006/relationships/tags" Target="../tags/tag81.xml"/><Relationship Id="rId8" Type="http://schemas.openxmlformats.org/officeDocument/2006/relationships/tags" Target="../tags/tag82.xml"/><Relationship Id="rId9" Type="http://schemas.openxmlformats.org/officeDocument/2006/relationships/tags" Target="../tags/tag83.xml"/><Relationship Id="rId10"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84.xml"/><Relationship Id="rId2" Type="http://schemas.openxmlformats.org/officeDocument/2006/relationships/image" Target="../media/image1.png"/><Relationship Id="rId3" Type="http://schemas.openxmlformats.org/officeDocument/2006/relationships/tags" Target="../tags/tag85.xml"/><Relationship Id="rId4" Type="http://schemas.openxmlformats.org/officeDocument/2006/relationships/tags" Target="../tags/tag86.xml"/><Relationship Id="rId5" Type="http://schemas.openxmlformats.org/officeDocument/2006/relationships/tags" Target="../tags/tag87.xml"/><Relationship Id="rId6" Type="http://schemas.openxmlformats.org/officeDocument/2006/relationships/image" Target="../media/image2.png"/><Relationship Id="rId7" Type="http://schemas.openxmlformats.org/officeDocument/2006/relationships/tags" Target="../tags/tag88.xml"/><Relationship Id="rId8" Type="http://schemas.openxmlformats.org/officeDocument/2006/relationships/tags" Target="../tags/tag89.xml"/><Relationship Id="rId9" Type="http://schemas.openxmlformats.org/officeDocument/2006/relationships/tags" Target="../tags/tag90.xml"/><Relationship Id="rId10" Type="http://schemas.openxmlformats.org/officeDocument/2006/relationships/tags" Target="../tags/tag91.xml"/><Relationship Id="rId11" Type="http://schemas.openxmlformats.org/officeDocument/2006/relationships/tags" Target="../tags/tag92.xml"/><Relationship Id="rId12" Type="http://schemas.openxmlformats.org/officeDocument/2006/relationships/tags" Target="../tags/tag93.xml"/><Relationship Id="rId13" Type="http://schemas.openxmlformats.org/officeDocument/2006/relationships/tags" Target="../tags/tag94.xml"/><Relationship Id="rId14" Type="http://schemas.openxmlformats.org/officeDocument/2006/relationships/tags" Target="../tags/tag95.xml"/><Relationship Id="rId15" Type="http://schemas.openxmlformats.org/officeDocument/2006/relationships/tags" Target="../tags/tag96.xml"/><Relationship Id="rId16"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7" name="图片 34"/>
          <p:cNvPicPr>
            <a:picLocks noChangeAspect="1"/>
          </p:cNvPicPr>
          <p:nvPr>
            <p:custDataLst>
              <p:tags r:id="rId1"/>
            </p:custDataLst>
          </p:nvPr>
        </p:nvPicPr>
        <p:blipFill rotWithShape="1">
          <a:blip xmlns:r="http://schemas.openxmlformats.org/officeDocument/2006/relationships" r:embed="rId2"/>
          <a:srcRect/>
          <a:stretch>
            <a:fillRect/>
          </a:stretch>
        </p:blipFill>
        <p:spPr>
          <a:xfrm flipH="1">
            <a:off x="6210300" y="953342"/>
            <a:ext cx="5981700" cy="4907661"/>
          </a:xfrm>
          <a:prstGeom prst="rect"/>
        </p:spPr>
      </p:pic>
      <p:sp>
        <p:nvSpPr>
          <p:cNvPr id="1048666" name="任意多边形: 形状 35"/>
          <p:cNvSpPr/>
          <p:nvPr>
            <p:custDataLst>
              <p:tags r:id="rId3"/>
            </p:custDataLst>
          </p:nvPr>
        </p:nvSpPr>
        <p:spPr>
          <a:xfrm>
            <a:off x="3567430" y="5720239"/>
            <a:ext cx="8624570" cy="1137285"/>
          </a:xfrm>
          <a:custGeom>
            <a:avLst/>
            <a:gdLst>
              <a:gd name="connsiteX0" fmla="*/ 0 w 7639049"/>
              <a:gd name="connsiteY0" fmla="*/ 0 h 1219200"/>
              <a:gd name="connsiteX1" fmla="*/ 7639049 w 7639049"/>
              <a:gd name="connsiteY1" fmla="*/ 0 h 1219200"/>
              <a:gd name="connsiteX2" fmla="*/ 7639049 w 7639049"/>
              <a:gd name="connsiteY2" fmla="*/ 1219200 h 1219200"/>
              <a:gd name="connsiteX3" fmla="*/ 0 w 7639049"/>
              <a:gd name="connsiteY3" fmla="*/ 1219200 h 1219200"/>
            </a:gdLst>
            <a:ahLst/>
            <a:cxnLst>
              <a:cxn ang="0">
                <a:pos x="connsiteX0" y="connsiteY0"/>
              </a:cxn>
              <a:cxn ang="0">
                <a:pos x="connsiteX1" y="connsiteY1"/>
              </a:cxn>
              <a:cxn ang="0">
                <a:pos x="connsiteX2" y="connsiteY2"/>
              </a:cxn>
              <a:cxn ang="0">
                <a:pos x="connsiteX3" y="connsiteY3"/>
              </a:cxn>
            </a:cxnLst>
            <a:rect l="l" t="t" r="r" b="b"/>
            <a:pathLst>
              <a:path w="7639049" h="1219200">
                <a:moveTo>
                  <a:pt x="0" y="0"/>
                </a:moveTo>
                <a:lnTo>
                  <a:pt x="7639049" y="0"/>
                </a:lnTo>
                <a:lnTo>
                  <a:pt x="7639049" y="1219200"/>
                </a:lnTo>
                <a:lnTo>
                  <a:pt x="0" y="1219200"/>
                </a:lnTo>
                <a:close/>
              </a:path>
            </a:pathLst>
          </a:cu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dirty="0" lang="zh-CN">
              <a:solidFill>
                <a:schemeClr val="lt1"/>
              </a:solidFill>
              <a:cs typeface="MiSans Normal" panose="00000500000000000000" charset="-122"/>
            </a:endParaRPr>
          </a:p>
        </p:txBody>
      </p:sp>
      <p:sp>
        <p:nvSpPr>
          <p:cNvPr id="1048668" name="矩形 36"/>
          <p:cNvSpPr/>
          <p:nvPr>
            <p:custDataLst>
              <p:tags r:id="rId4"/>
            </p:custDataLst>
          </p:nvPr>
        </p:nvSpPr>
        <p:spPr>
          <a:xfrm>
            <a:off x="1112108" y="5719763"/>
            <a:ext cx="2454669" cy="1138237"/>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solidFill>
                <a:schemeClr val="lt1"/>
              </a:solidFill>
              <a:cs typeface="MiSans Normal" panose="00000500000000000000" charset="-122"/>
            </a:endParaRPr>
          </a:p>
        </p:txBody>
      </p:sp>
      <p:pic>
        <p:nvPicPr>
          <p:cNvPr id="2097159" name="图形 43"/>
          <p:cNvPicPr>
            <a:picLocks noChangeAspect="1"/>
          </p:cNvPicPr>
          <p:nvPr>
            <p:custDataLst>
              <p:tags r:id="rId5"/>
            </p:custDataLst>
          </p:nvPr>
        </p:nvPicPr>
        <p:blipFill>
          <a:blip xmlns:r="http://schemas.openxmlformats.org/officeDocument/2006/relationships" r:embed="rId6" cstate="print"/>
          <a:stretch>
            <a:fillRect/>
          </a:stretch>
        </p:blipFill>
        <p:spPr>
          <a:xfrm>
            <a:off x="550863" y="296863"/>
            <a:ext cx="312737" cy="312737"/>
          </a:xfrm>
          <a:prstGeom prst="rect"/>
        </p:spPr>
      </p:pic>
      <p:sp>
        <p:nvSpPr>
          <p:cNvPr id="1048670" name="椭圆 58"/>
          <p:cNvSpPr/>
          <p:nvPr>
            <p:custDataLst>
              <p:tags r:id="rId7"/>
            </p:custDataLst>
          </p:nvPr>
        </p:nvSpPr>
        <p:spPr>
          <a:xfrm>
            <a:off x="551180" y="5824855"/>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rgbClr val="02703B"/>
              </a:solidFill>
              <a:cs typeface="MiSans Normal" panose="00000500000000000000" charset="-122"/>
            </a:endParaRPr>
          </a:p>
        </p:txBody>
      </p:sp>
      <p:sp>
        <p:nvSpPr>
          <p:cNvPr id="1048672" name="椭圆 59"/>
          <p:cNvSpPr/>
          <p:nvPr>
            <p:custDataLst>
              <p:tags r:id="rId8"/>
            </p:custDataLst>
          </p:nvPr>
        </p:nvSpPr>
        <p:spPr>
          <a:xfrm>
            <a:off x="551180" y="6019800"/>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dirty="0" lang="zh-CN">
              <a:solidFill>
                <a:schemeClr val="lt1"/>
              </a:solidFill>
              <a:cs typeface="MiSans Normal" panose="00000500000000000000" charset="-122"/>
            </a:endParaRPr>
          </a:p>
        </p:txBody>
      </p:sp>
      <p:sp>
        <p:nvSpPr>
          <p:cNvPr id="1048674" name="椭圆 60"/>
          <p:cNvSpPr/>
          <p:nvPr>
            <p:custDataLst>
              <p:tags r:id="rId9"/>
            </p:custDataLst>
          </p:nvPr>
        </p:nvSpPr>
        <p:spPr>
          <a:xfrm>
            <a:off x="551180" y="6214110"/>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676" name="椭圆 61"/>
          <p:cNvSpPr/>
          <p:nvPr>
            <p:custDataLst>
              <p:tags r:id="rId10"/>
            </p:custDataLst>
          </p:nvPr>
        </p:nvSpPr>
        <p:spPr>
          <a:xfrm>
            <a:off x="551180" y="6409055"/>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678" name="署名"/>
          <p:cNvSpPr txBox="1">
            <a:spLocks noGrp="1"/>
          </p:cNvSpPr>
          <p:nvPr>
            <p:ph type="body" idx="3" hasCustomPrompt="1"/>
            <p:custDataLst>
              <p:tags r:id="rId11"/>
            </p:custDataLst>
          </p:nvPr>
        </p:nvSpPr>
        <p:spPr>
          <a:xfrm>
            <a:off x="1463143" y="6107907"/>
            <a:ext cx="1752600" cy="361950"/>
          </a:xfrm>
          <a:prstGeom prst="rect"/>
          <a:noFill/>
        </p:spPr>
        <p:txBody>
          <a:bodyPr anchor="t" bIns="45720" lIns="91440" rIns="91440" rtlCol="0" tIns="45720" vert="horz" wrap="square">
            <a:normAutofit/>
          </a:bodyPr>
          <a:lstStyle>
            <a:lvl1pPr algn="ctr" defTabSz="914400" eaLnBrk="1" fontAlgn="auto" hangingPunct="1" latinLnBrk="0" lvl="0" marL="0" marR="0" rtl="0">
              <a:lnSpc>
                <a:spcPct val="110000"/>
              </a:lnSpc>
              <a:buClrTx/>
              <a:buSzTx/>
              <a:buFontTx/>
              <a:buNone/>
              <a:defRPr altLang="en-US" baseline="0" b="0" cap="none" dirty="0" sz="1600" i="0" kern="1200" kumimoji="0" lang="zh-CN" noProof="1" normalizeH="0" spc="0" strike="noStrike" u="none">
                <a:solidFill>
                  <a:schemeClr val="lt1"/>
                </a:solidFill>
                <a:latin typeface="+mj-ea"/>
                <a:ea typeface="+mj-ea"/>
                <a:cs typeface="MiSans Normal" panose="00000500000000000000" charset="-122"/>
                <a:sym typeface="+mn-ea"/>
              </a:defRPr>
            </a:lvl1pPr>
          </a:lstStyle>
          <a:p>
            <a:pPr algn="ctr" lvl="0">
              <a:lnSpc>
                <a:spcPct val="110000"/>
              </a:lnSpc>
              <a:buClrTx/>
              <a:buSzTx/>
              <a:buFontTx/>
            </a:pPr>
            <a:r>
              <a:rPr>
                <a:sym typeface="+mn-ea"/>
              </a:rPr>
              <a:t>单击编辑文本</a:t>
            </a:r>
            <a:endParaRPr>
              <a:sym typeface="+mn-ea"/>
            </a:endParaRPr>
          </a:p>
        </p:txBody>
      </p:sp>
      <p:sp>
        <p:nvSpPr>
          <p:cNvPr id="1048680" name="副标题"/>
          <p:cNvSpPr txBox="1">
            <a:spLocks noGrp="1"/>
          </p:cNvSpPr>
          <p:nvPr>
            <p:ph type="body" idx="2" hasCustomPrompt="1"/>
            <p:custDataLst>
              <p:tags r:id="rId12"/>
            </p:custDataLst>
          </p:nvPr>
        </p:nvSpPr>
        <p:spPr>
          <a:xfrm>
            <a:off x="1106170" y="3143250"/>
            <a:ext cx="5610860" cy="902335"/>
          </a:xfrm>
          <a:prstGeom prst="rect"/>
          <a:noFill/>
        </p:spPr>
        <p:txBody>
          <a:bodyPr anchor="t" anchorCtr="0" bIns="0" lIns="107950" rIns="91440" rtlCol="0" tIns="0" vert="horz" wrap="square">
            <a:normAutofit/>
          </a:bodyPr>
          <a:lstStyle>
            <a:lvl1pPr algn="l" defTabSz="914400" eaLnBrk="1" fontAlgn="auto" hangingPunct="1" latinLnBrk="0" lvl="0" marL="0" marR="0" rtl="0">
              <a:lnSpc>
                <a:spcPct val="110000"/>
              </a:lnSpc>
              <a:buClrTx/>
              <a:buSzTx/>
              <a:buFontTx/>
              <a:buNone/>
              <a:defRPr altLang="en-US" baseline="0" b="0" cap="none" sz="2000" i="0" kern="1200" kumimoji="0" lang="zh-CN" noProof="1" normalizeH="0" spc="0" strike="noStrike" u="none">
                <a:solidFill>
                  <a:schemeClr val="bg1">
                    <a:lumMod val="50000"/>
                  </a:schemeClr>
                </a:solidFill>
                <a:latin typeface="+mn-lt"/>
                <a:ea typeface="+mn-ea"/>
                <a:cs typeface="MiSans Normal" panose="00000500000000000000" charset="-122"/>
                <a:sym typeface="+mn-ea"/>
              </a:defRPr>
            </a:lvl1pPr>
          </a:lstStyle>
          <a:p>
            <a:pPr algn="l" lvl="0">
              <a:lnSpc>
                <a:spcPct val="110000"/>
              </a:lnSpc>
              <a:buClrTx/>
              <a:buSzTx/>
              <a:buFontTx/>
            </a:pPr>
            <a:r>
              <a:rPr>
                <a:sym typeface="+mn-ea"/>
              </a:rPr>
              <a:t>单击此处编辑母版副标题样式</a:t>
            </a:r>
            <a:endParaRPr>
              <a:sym typeface="+mn-ea"/>
            </a:endParaRPr>
          </a:p>
        </p:txBody>
      </p:sp>
      <p:sp>
        <p:nvSpPr>
          <p:cNvPr id="1048682" name="标题"/>
          <p:cNvSpPr txBox="1">
            <a:spLocks noGrp="1"/>
          </p:cNvSpPr>
          <p:nvPr>
            <p:ph type="title" idx="1" hasCustomPrompt="1"/>
            <p:custDataLst>
              <p:tags r:id="rId13"/>
            </p:custDataLst>
          </p:nvPr>
        </p:nvSpPr>
        <p:spPr>
          <a:xfrm>
            <a:off x="1106170" y="995681"/>
            <a:ext cx="5611495" cy="2147570"/>
          </a:xfrm>
          <a:prstGeom prst="rect"/>
          <a:noFill/>
        </p:spPr>
        <p:txBody>
          <a:bodyPr anchor="b" anchorCtr="0" bIns="0" lIns="91440" rIns="91440" rtlCol="0" tIns="0" vert="horz" wrap="square">
            <a:normAutofit/>
          </a:bodyPr>
          <a:lstStyle>
            <a:lvl1pPr algn="l" defTabSz="914400" eaLnBrk="1" fontAlgn="auto" hangingPunct="1" latinLnBrk="0" lvl="0" marL="0" marR="0" rtl="0">
              <a:lnSpc>
                <a:spcPct val="90000"/>
              </a:lnSpc>
              <a:buClrTx/>
              <a:buSzTx/>
              <a:buFontTx/>
              <a:buNone/>
              <a:defRPr altLang="en-US" baseline="0" b="0" cap="none" dirty="0" sz="66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90000"/>
              </a:lnSpc>
              <a:buClrTx/>
              <a:buSzTx/>
              <a:buFontTx/>
            </a:pPr>
            <a:r>
              <a:rPr>
                <a:sym typeface="+mn-ea"/>
              </a:rPr>
              <a:t>单击编辑标题</a:t>
            </a:r>
            <a:endParaRPr>
              <a:sym typeface="+mn-ea"/>
            </a:endParaRPr>
          </a:p>
        </p:txBody>
      </p:sp>
      <p:sp>
        <p:nvSpPr>
          <p:cNvPr id="1048684" name="日期占位符 3"/>
          <p:cNvSpPr>
            <a:spLocks noGrp="1"/>
          </p:cNvSpPr>
          <p:nvPr>
            <p:ph type="dt" sz="half" idx="10"/>
            <p:custDataLst>
              <p:tags r:id="rId14"/>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686" name="页脚占位符 4"/>
          <p:cNvSpPr>
            <a:spLocks noGrp="1"/>
          </p:cNvSpPr>
          <p:nvPr>
            <p:ph type="ftr" sz="quarter" idx="11"/>
            <p:custDataLst>
              <p:tags r:id="rId15"/>
            </p:custDataLst>
          </p:nvPr>
        </p:nvSpPr>
        <p:spPr>
          <a:xfrm>
            <a:off x="4038600" y="6356350"/>
            <a:ext cx="4114800" cy="365125"/>
          </a:xfrm>
        </p:spPr>
        <p:txBody>
          <a:bodyPr/>
          <a:p>
            <a:endParaRPr altLang="en-US" lang="zh-CN"/>
          </a:p>
        </p:txBody>
      </p:sp>
      <p:sp>
        <p:nvSpPr>
          <p:cNvPr id="1048688" name="灯片编号占位符 5"/>
          <p:cNvSpPr>
            <a:spLocks noGrp="1"/>
          </p:cNvSpPr>
          <p:nvPr>
            <p:ph type="sldNum" sz="quarter" idx="12"/>
            <p:custDataLst>
              <p:tags r:id="rId16"/>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61" name="图片 9"/>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690" name="标题"/>
          <p:cNvSpPr txBox="1">
            <a:spLocks noGrp="1"/>
          </p:cNvSpPr>
          <p:nvPr>
            <p:ph type="title" idx="3"/>
            <p:custDataLst>
              <p:tags r:id="rId3"/>
            </p:custDataLst>
          </p:nvPr>
        </p:nvSpPr>
        <p:spPr>
          <a:xfrm>
            <a:off x="969010" y="327025"/>
            <a:ext cx="10608310" cy="635000"/>
          </a:xfrm>
          <a:prstGeom prst="rect"/>
          <a:noFill/>
        </p:spPr>
        <p:txBody>
          <a:bodyPr anchor="b" anchorCtr="0" bIns="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单击此处编辑母版标题样式</a:t>
            </a:r>
            <a:endParaRPr>
              <a:sym typeface="+mn-ea"/>
            </a:endParaRPr>
          </a:p>
        </p:txBody>
      </p:sp>
      <p:sp>
        <p:nvSpPr>
          <p:cNvPr id="1048692" name="正文"/>
          <p:cNvSpPr txBox="1">
            <a:spLocks noGrp="1"/>
          </p:cNvSpPr>
          <p:nvPr>
            <p:ph idx="2"/>
            <p:custDataLst>
              <p:tags r:id="rId4"/>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
                <a:schemeClr val="accent1"/>
              </a:buClr>
              <a:buSzTx/>
              <a:buFont typeface="Wingdings" panose="05000000000000000000" pitchFamily="2" charset="2"/>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1"/>
              </a:buClr>
              <a:buFont typeface="Wingdings" panose="05000000000000000000" pitchFamily="2" charset="2"/>
              <a:buChar char="¢"/>
            </a:pPr>
            <a:r>
              <a:rPr dirty="0">
                <a:sym typeface="+mn-ea"/>
              </a:rPr>
              <a:t>单击此处编辑母版文本样式</a:t>
            </a:r>
            <a:endParaRPr dirty="0">
              <a:sym typeface="+mn-ea"/>
            </a:endParaRPr>
          </a:p>
          <a:p>
            <a:pPr lvl="1">
              <a:spcBef>
                <a:spcPts val="1200"/>
              </a:spcBef>
              <a:spcAft>
                <a:spcPts val="0"/>
              </a:spcAft>
              <a:buClr>
                <a:schemeClr val="accent1"/>
              </a:buClr>
              <a:buFont typeface="Wingdings" panose="05000000000000000000" pitchFamily="2" charset="2"/>
              <a:buChar char="¢"/>
            </a:pPr>
            <a:r>
              <a:rPr dirty="0" err="1">
                <a:sym typeface="+mn-ea"/>
              </a:rPr>
              <a:t>第二级</a:t>
            </a:r>
            <a:endParaRPr dirty="0">
              <a:sym typeface="+mn-ea"/>
            </a:endParaRPr>
          </a:p>
          <a:p>
            <a:pPr lvl="2">
              <a:spcBef>
                <a:spcPts val="1200"/>
              </a:spcBef>
              <a:spcAft>
                <a:spcPts val="0"/>
              </a:spcAft>
              <a:buClr>
                <a:schemeClr val="accent1"/>
              </a:buClr>
              <a:buFont typeface="Wingdings" panose="05000000000000000000" pitchFamily="2" charset="2"/>
              <a:buChar char="¢"/>
            </a:pPr>
            <a:r>
              <a:rPr dirty="0" err="1">
                <a:sym typeface="+mn-ea"/>
              </a:rPr>
              <a:t>第三级</a:t>
            </a:r>
            <a:endParaRPr dirty="0">
              <a:sym typeface="+mn-ea"/>
            </a:endParaRPr>
          </a:p>
          <a:p>
            <a:pPr lvl="3">
              <a:spcBef>
                <a:spcPts val="1200"/>
              </a:spcBef>
              <a:spcAft>
                <a:spcPts val="0"/>
              </a:spcAft>
              <a:buClr>
                <a:schemeClr val="accent1"/>
              </a:buClr>
              <a:buFont typeface="Wingdings" panose="05000000000000000000" pitchFamily="2" charset="2"/>
              <a:buChar char="¢"/>
            </a:pPr>
            <a:r>
              <a:rPr dirty="0" err="1">
                <a:sym typeface="+mn-ea"/>
              </a:rPr>
              <a:t>第四级</a:t>
            </a:r>
            <a:endParaRPr dirty="0">
              <a:sym typeface="+mn-ea"/>
            </a:endParaRPr>
          </a:p>
          <a:p>
            <a:pPr lvl="4">
              <a:spcBef>
                <a:spcPts val="1200"/>
              </a:spcBef>
              <a:spcAft>
                <a:spcPts val="0"/>
              </a:spcAft>
              <a:buClr>
                <a:schemeClr val="accent1"/>
              </a:buClr>
              <a:buFont typeface="Wingdings" panose="05000000000000000000" pitchFamily="2" charset="2"/>
              <a:buChar char="¢"/>
            </a:pPr>
            <a:r>
              <a:rPr dirty="0" err="1">
                <a:sym typeface="+mn-ea"/>
              </a:rPr>
              <a:t>第五级</a:t>
            </a:r>
            <a:endParaRPr dirty="0">
              <a:sym typeface="+mn-ea"/>
            </a:endParaRPr>
          </a:p>
        </p:txBody>
      </p:sp>
      <p:pic>
        <p:nvPicPr>
          <p:cNvPr id="2097163" name="图片 6"/>
          <p:cNvPicPr>
            <a:picLocks noChangeAspect="1"/>
          </p:cNvPicPr>
          <p:nvPr>
            <p:custDataLst>
              <p:tags r:id="rId5"/>
            </p:custDataLst>
          </p:nvPr>
        </p:nvPicPr>
        <p:blipFill rotWithShape="1">
          <a:blip xmlns:r="http://schemas.openxmlformats.org/officeDocument/2006/relationships" r:embed="rId6"/>
          <a:srcRect/>
          <a:stretch>
            <a:fillRect/>
          </a:stretch>
        </p:blipFill>
        <p:spPr>
          <a:xfrm flipH="1" flipV="1">
            <a:off x="10700385" y="0"/>
            <a:ext cx="1491615" cy="1223645"/>
          </a:xfrm>
          <a:prstGeom prst="rect"/>
        </p:spPr>
      </p:pic>
      <p:sp>
        <p:nvSpPr>
          <p:cNvPr id="1048694" name="日期占位符 3"/>
          <p:cNvSpPr>
            <a:spLocks noGrp="1"/>
          </p:cNvSpPr>
          <p:nvPr>
            <p:ph type="dt" sz="half" idx="10"/>
            <p:custDataLst>
              <p:tags r:id="rId7"/>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696" name="页脚占位符 4"/>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698" name="灯片编号占位符 5"/>
          <p:cNvSpPr>
            <a:spLocks noGrp="1"/>
          </p:cNvSpPr>
          <p:nvPr>
            <p:ph type="sldNum" sz="quarter" idx="12"/>
            <p:custDataLst>
              <p:tags r:id="rId9"/>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65" name="VCG41N1215645107"/>
          <p:cNvPicPr>
            <a:picLocks noChangeAspect="1"/>
          </p:cNvPicPr>
          <p:nvPr>
            <p:custDataLst>
              <p:tags r:id="rId1"/>
            </p:custDataLst>
          </p:nvPr>
        </p:nvPicPr>
        <p:blipFill rotWithShape="1">
          <a:blip xmlns:r="http://schemas.openxmlformats.org/officeDocument/2006/relationships" r:embed="rId2"/>
          <a:srcRect/>
          <a:stretch>
            <a:fillRect/>
          </a:stretch>
        </p:blipFill>
        <p:spPr>
          <a:xfrm>
            <a:off x="0" y="2771775"/>
            <a:ext cx="4980305" cy="4086225"/>
          </a:xfrm>
          <a:prstGeom prst="rect"/>
        </p:spPr>
      </p:pic>
      <p:pic>
        <p:nvPicPr>
          <p:cNvPr id="2097167" name="图片 71"/>
          <p:cNvPicPr>
            <a:picLocks noChangeAspect="1"/>
          </p:cNvPicPr>
          <p:nvPr>
            <p:custDataLst>
              <p:tags r:id="rId3"/>
            </p:custDataLst>
          </p:nvPr>
        </p:nvPicPr>
        <p:blipFill rotWithShape="1">
          <a:blip xmlns:r="http://schemas.openxmlformats.org/officeDocument/2006/relationships" r:embed="rId4"/>
          <a:srcRect/>
          <a:stretch>
            <a:fillRect/>
          </a:stretch>
        </p:blipFill>
        <p:spPr>
          <a:xfrm rot="11077148">
            <a:off x="8822897" y="-131634"/>
            <a:ext cx="3427141" cy="13031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00" name="副标题"/>
          <p:cNvSpPr txBox="1">
            <a:spLocks noGrp="1"/>
          </p:cNvSpPr>
          <p:nvPr>
            <p:ph type="body" idx="6" hasCustomPrompt="1"/>
            <p:custDataLst>
              <p:tags r:id="rId5"/>
            </p:custDataLst>
          </p:nvPr>
        </p:nvSpPr>
        <p:spPr>
          <a:xfrm>
            <a:off x="494030" y="1307465"/>
            <a:ext cx="2223135" cy="368300"/>
          </a:xfrm>
          <a:prstGeom prst="rect"/>
          <a:noFill/>
        </p:spPr>
        <p:txBody>
          <a:bodyPr anchor="t" anchorCtr="0" bIns="0" lIns="144145" rIns="91440" rtlCol="0" tIns="0" vert="horz" wrap="square">
            <a:normAutofit/>
          </a:bodyPr>
          <a:lstStyle>
            <a:lvl1pPr algn="l" defTabSz="914400" eaLnBrk="1" fontAlgn="auto" hangingPunct="1" latinLnBrk="0" lvl="0" marL="0" marR="0" rtl="0">
              <a:lnSpc>
                <a:spcPct val="100000"/>
              </a:lnSpc>
              <a:buClrTx/>
              <a:buSzTx/>
              <a:buFontTx/>
              <a:buNone/>
              <a:defRPr altLang="en-US" baseline="0" b="0" cap="none" dirty="0" sz="1800" i="0" kern="1200" kumimoji="0" lang="zh-CN" noProof="1" normalizeH="0" spc="0" strike="noStrike" u="none">
                <a:solidFill>
                  <a:schemeClr val="tx1">
                    <a:lumMod val="65000"/>
                    <a:lumOff val="35000"/>
                  </a:schemeClr>
                </a:solidFill>
                <a:latin typeface="+mn-lt"/>
                <a:ea typeface="+mn-ea"/>
                <a:cs typeface="MiSans Normal" panose="00000500000000000000" charset="-122"/>
                <a:sym typeface="+mn-ea"/>
              </a:defRPr>
            </a:lvl1pPr>
          </a:lstStyle>
          <a:p>
            <a:pPr algn="l" lvl="0">
              <a:buClrTx/>
              <a:buSzTx/>
              <a:buFontTx/>
            </a:pPr>
            <a:r>
              <a:rPr>
                <a:sym typeface="+mn-ea"/>
              </a:rPr>
              <a:t>单击编辑副标题</a:t>
            </a:r>
            <a:endParaRPr>
              <a:sym typeface="+mn-ea"/>
            </a:endParaRPr>
          </a:p>
        </p:txBody>
      </p:sp>
      <p:sp>
        <p:nvSpPr>
          <p:cNvPr id="1048702" name="标题"/>
          <p:cNvSpPr txBox="1">
            <a:spLocks noGrp="1"/>
          </p:cNvSpPr>
          <p:nvPr>
            <p:ph type="title" idx="5" hasCustomPrompt="1"/>
            <p:custDataLst>
              <p:tags r:id="rId6"/>
            </p:custDataLst>
          </p:nvPr>
        </p:nvSpPr>
        <p:spPr>
          <a:xfrm>
            <a:off x="494030" y="327660"/>
            <a:ext cx="2223135" cy="979805"/>
          </a:xfrm>
          <a:prstGeom prst="rect"/>
          <a:noFill/>
        </p:spPr>
        <p:txBody>
          <a:bodyPr anchor="b" anchorCtr="0" bIns="0" lIns="71755" rIns="91440" rtlCol="0" tIns="0" vert="horz" wrap="square">
            <a:normAutofit/>
          </a:bodyPr>
          <a:lstStyle>
            <a:lvl1pPr algn="l" defTabSz="914400" eaLnBrk="1" fontAlgn="auto" hangingPunct="1" latinLnBrk="0" lvl="0" marL="0" marR="0" rtl="0">
              <a:lnSpc>
                <a:spcPct val="120000"/>
              </a:lnSpc>
              <a:buClrTx/>
              <a:buSzTx/>
              <a:buFontTx/>
              <a:buNone/>
              <a:defRPr altLang="en-US" baseline="0" b="0" cap="none" dirty="0" sz="60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20000"/>
              </a:lnSpc>
              <a:buClrTx/>
              <a:buSzTx/>
              <a:buFontTx/>
            </a:pPr>
            <a:r>
              <a:rPr>
                <a:sym typeface="+mn-ea"/>
              </a:rPr>
              <a:t>标题</a:t>
            </a:r>
            <a:endParaRPr>
              <a:sym typeface="+mn-ea"/>
            </a:endParaRPr>
          </a:p>
        </p:txBody>
      </p:sp>
      <p:sp>
        <p:nvSpPr>
          <p:cNvPr id="1048704" name="椭圆 58"/>
          <p:cNvSpPr/>
          <p:nvPr>
            <p:custDataLst>
              <p:tags r:id="rId7"/>
            </p:custDataLst>
          </p:nvPr>
        </p:nvSpPr>
        <p:spPr>
          <a:xfrm>
            <a:off x="11436350" y="5449570"/>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rgbClr val="02703B"/>
              </a:solidFill>
              <a:cs typeface="MiSans Normal" panose="00000500000000000000" charset="-122"/>
            </a:endParaRPr>
          </a:p>
        </p:txBody>
      </p:sp>
      <p:sp>
        <p:nvSpPr>
          <p:cNvPr id="1048706" name="椭圆 59"/>
          <p:cNvSpPr/>
          <p:nvPr>
            <p:custDataLst>
              <p:tags r:id="rId8"/>
            </p:custDataLst>
          </p:nvPr>
        </p:nvSpPr>
        <p:spPr>
          <a:xfrm>
            <a:off x="11436350" y="5644515"/>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dirty="0" lang="zh-CN">
              <a:solidFill>
                <a:schemeClr val="lt1"/>
              </a:solidFill>
              <a:cs typeface="MiSans Normal" panose="00000500000000000000" charset="-122"/>
            </a:endParaRPr>
          </a:p>
        </p:txBody>
      </p:sp>
      <p:sp>
        <p:nvSpPr>
          <p:cNvPr id="1048708" name="椭圆 60"/>
          <p:cNvSpPr/>
          <p:nvPr>
            <p:custDataLst>
              <p:tags r:id="rId9"/>
            </p:custDataLst>
          </p:nvPr>
        </p:nvSpPr>
        <p:spPr>
          <a:xfrm>
            <a:off x="11436350" y="5838825"/>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710" name="椭圆 61"/>
          <p:cNvSpPr/>
          <p:nvPr>
            <p:custDataLst>
              <p:tags r:id="rId10"/>
            </p:custDataLst>
          </p:nvPr>
        </p:nvSpPr>
        <p:spPr>
          <a:xfrm>
            <a:off x="11436350" y="6033770"/>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712" name="日期占位符 2"/>
          <p:cNvSpPr>
            <a:spLocks noGrp="1"/>
          </p:cNvSpPr>
          <p:nvPr>
            <p:ph type="dt" sz="half" idx="10"/>
            <p:custDataLst>
              <p:tags r:id="rId11"/>
            </p:custDataLst>
          </p:nvPr>
        </p:nvSpPr>
        <p:spPr>
          <a:xfrm>
            <a:off x="838200" y="6356350"/>
            <a:ext cx="2743200" cy="365125"/>
          </a:xfrm>
        </p:spPr>
        <p:txBody>
          <a:bodyPr/>
          <a:p>
            <a:fld id="{263DB197-84B0-484E-9C0F-88358ECCB797}" type="datetimeFigureOut">
              <a:rPr altLang="en-US" lang="zh-CN" smtClean="0"/>
            </a:fld>
            <a:endParaRPr altLang="en-US" lang="zh-CN"/>
          </a:p>
        </p:txBody>
      </p:sp>
      <p:sp>
        <p:nvSpPr>
          <p:cNvPr id="1048714" name="页脚占位符 3"/>
          <p:cNvSpPr>
            <a:spLocks noGrp="1"/>
          </p:cNvSpPr>
          <p:nvPr>
            <p:ph type="ftr" sz="quarter" idx="11"/>
            <p:custDataLst>
              <p:tags r:id="rId12"/>
            </p:custDataLst>
          </p:nvPr>
        </p:nvSpPr>
        <p:spPr>
          <a:xfrm>
            <a:off x="4038600" y="6356350"/>
            <a:ext cx="4114800" cy="365125"/>
          </a:xfrm>
        </p:spPr>
        <p:txBody>
          <a:bodyPr/>
          <a:p>
            <a:endParaRPr altLang="en-US" lang="zh-CN"/>
          </a:p>
        </p:txBody>
      </p:sp>
      <p:sp>
        <p:nvSpPr>
          <p:cNvPr id="1048716" name="灯片编号占位符 4"/>
          <p:cNvSpPr>
            <a:spLocks noGrp="1"/>
          </p:cNvSpPr>
          <p:nvPr>
            <p:ph type="sldNum" sz="quarter" idx="12"/>
            <p:custDataLst>
              <p:tags r:id="rId13"/>
            </p:custDataLst>
          </p:nvPr>
        </p:nvSpPr>
        <p:spPr>
          <a:xfrm>
            <a:off x="8610600" y="6356350"/>
            <a:ext cx="2743200" cy="365125"/>
          </a:xfrm>
        </p:spPr>
        <p:txBody>
          <a:bodyPr/>
          <a:p>
            <a:fld id="{E077DA78-E013-4A8C-AD75-63A150561B10}"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sp>
        <p:nvSpPr>
          <p:cNvPr id="1048718" name="矩形: 圆角 28"/>
          <p:cNvSpPr/>
          <p:nvPr>
            <p:custDataLst>
              <p:tags r:id="rId1"/>
            </p:custDataLst>
          </p:nvPr>
        </p:nvSpPr>
        <p:spPr>
          <a:xfrm>
            <a:off x="840740" y="3615055"/>
            <a:ext cx="10354310" cy="1998345"/>
          </a:xfrm>
          <a:prstGeom prst="roundRect">
            <a:avLst>
              <a:gd name="adj" fmla="val 679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pic>
        <p:nvPicPr>
          <p:cNvPr id="2097169" name="图片 10"/>
          <p:cNvPicPr>
            <a:picLocks noChangeAspect="1"/>
          </p:cNvPicPr>
          <p:nvPr>
            <p:custDataLst>
              <p:tags r:id="rId2"/>
            </p:custDataLst>
          </p:nvPr>
        </p:nvPicPr>
        <p:blipFill rotWithShape="1">
          <a:blip xmlns:r="http://schemas.openxmlformats.org/officeDocument/2006/relationships" r:embed="rId3"/>
          <a:srcRect/>
          <a:stretch>
            <a:fillRect/>
          </a:stretch>
        </p:blipFill>
        <p:spPr>
          <a:xfrm flipH="1">
            <a:off x="5776686" y="1594582"/>
            <a:ext cx="6415314" cy="5263418"/>
          </a:xfrm>
          <a:prstGeom prst="rect"/>
        </p:spPr>
      </p:pic>
      <p:sp>
        <p:nvSpPr>
          <p:cNvPr id="1048720" name="标题"/>
          <p:cNvSpPr txBox="1">
            <a:spLocks noGrp="1"/>
          </p:cNvSpPr>
          <p:nvPr>
            <p:ph type="title" idx="4" hasCustomPrompt="1"/>
            <p:custDataLst>
              <p:tags r:id="rId4"/>
            </p:custDataLst>
          </p:nvPr>
        </p:nvSpPr>
        <p:spPr>
          <a:xfrm>
            <a:off x="996950" y="3731895"/>
            <a:ext cx="5430520" cy="1765300"/>
          </a:xfrm>
          <a:prstGeom prst="rect"/>
          <a:noFill/>
        </p:spPr>
        <p:txBody>
          <a:bodyPr anchor="ctr" anchorCtr="0" bIns="0" lIns="91440" rIns="9144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6000" i="0" kern="1200" kumimoji="0" lang="zh-CN" noProof="1" normalizeH="0" spc="0" strike="noStrike" u="none">
                <a:solidFill>
                  <a:schemeClr val="accent1">
                    <a:lumMod val="75000"/>
                  </a:schemeClr>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单击编辑标题</a:t>
            </a:r>
            <a:endParaRPr>
              <a:sym typeface="+mn-ea"/>
            </a:endParaRPr>
          </a:p>
        </p:txBody>
      </p:sp>
      <p:pic>
        <p:nvPicPr>
          <p:cNvPr id="2097171" name="图形 43"/>
          <p:cNvPicPr>
            <a:picLocks noChangeAspect="1"/>
          </p:cNvPicPr>
          <p:nvPr>
            <p:custDataLst>
              <p:tags r:id="rId5"/>
            </p:custDataLst>
          </p:nvPr>
        </p:nvPicPr>
        <p:blipFill>
          <a:blip xmlns:r="http://schemas.openxmlformats.org/officeDocument/2006/relationships" r:embed="rId6" cstate="print"/>
          <a:stretch>
            <a:fillRect/>
          </a:stretch>
        </p:blipFill>
        <p:spPr>
          <a:xfrm>
            <a:off x="550863" y="296863"/>
            <a:ext cx="312737" cy="312737"/>
          </a:xfrm>
          <a:prstGeom prst="rect"/>
        </p:spPr>
      </p:pic>
      <p:sp>
        <p:nvSpPr>
          <p:cNvPr id="1048722" name="联系方式"/>
          <p:cNvSpPr txBox="1">
            <a:spLocks noGrp="1"/>
          </p:cNvSpPr>
          <p:nvPr>
            <p:ph type="body" idx="2"/>
            <p:custDataLst>
              <p:tags r:id="rId7"/>
            </p:custDataLst>
          </p:nvPr>
        </p:nvSpPr>
        <p:spPr>
          <a:xfrm>
            <a:off x="1111885" y="323057"/>
            <a:ext cx="1956435" cy="260350"/>
          </a:xfrm>
          <a:prstGeom prst="rect"/>
          <a:noFill/>
        </p:spPr>
        <p:txBody>
          <a:bodyPr anchor="t" bIns="45720" lIns="91440" rIns="91440" rtlCol="0" tIns="45720" wrap="square">
            <a:normAutofit/>
          </a:bodyPr>
          <a:lstStyle>
            <a:lvl1pPr algn="l" defTabSz="914400" eaLnBrk="1" fontAlgn="auto" hangingPunct="1" latinLnBrk="0" lvl="0" marL="0" marR="0" rtl="0">
              <a:lnSpc>
                <a:spcPct val="100000"/>
              </a:lnSpc>
              <a:buClrTx/>
              <a:buSzTx/>
              <a:buFontTx/>
              <a:buNone/>
              <a:defRPr baseline="0" b="0" cap="none" dirty="0" sz="1100" i="0" kern="1200" kumimoji="0" noProof="1" normalizeH="0" spc="0" strike="noStrike" u="none">
                <a:solidFill>
                  <a:schemeClr val="accent1"/>
                </a:solidFill>
                <a:latin typeface="+mn-lt"/>
                <a:ea typeface="+mn-ea"/>
                <a:cs typeface="MiSans Normal" panose="00000500000000000000" charset="-122"/>
                <a:sym typeface="+mn-ea"/>
              </a:defRPr>
            </a:lvl1pPr>
          </a:lstStyle>
          <a:p>
            <a:pPr algn="l" lvl="0">
              <a:buClrTx/>
              <a:buSzTx/>
              <a:buFontTx/>
            </a:pPr>
            <a:r>
              <a:rPr>
                <a:sym typeface="+mn-ea"/>
              </a:rPr>
              <a:t>单击此处编辑母版文本样式</a:t>
            </a:r>
            <a:endParaRPr>
              <a:sym typeface="+mn-ea"/>
            </a:endParaRPr>
          </a:p>
        </p:txBody>
      </p:sp>
      <p:sp>
        <p:nvSpPr>
          <p:cNvPr id="1048724" name="节编号"/>
          <p:cNvSpPr txBox="1">
            <a:spLocks noGrp="1"/>
          </p:cNvSpPr>
          <p:nvPr>
            <p:ph type="body" idx="1" hasCustomPrompt="1"/>
            <p:custDataLst>
              <p:tags r:id="rId8"/>
            </p:custDataLst>
          </p:nvPr>
        </p:nvSpPr>
        <p:spPr>
          <a:xfrm>
            <a:off x="863600" y="2158466"/>
            <a:ext cx="7115956" cy="1556964"/>
          </a:xfrm>
          <a:prstGeom prst="rect"/>
          <a:noFill/>
        </p:spPr>
        <p:txBody>
          <a:bodyPr anchor="ctr" anchorCtr="0"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6600" i="0" kern="1200" kumimoji="0" lang="en-US" noProof="1" normalizeH="0" spc="500" strike="noStrike" u="none">
                <a:solidFill>
                  <a:schemeClr val="accent1"/>
                </a:solidFill>
                <a:latin typeface="+mj-ea"/>
                <a:ea typeface="+mj-ea"/>
                <a:cs typeface="+mn-cs"/>
                <a:sym typeface="站酷文艺体" panose="02000603000000000000" charset="-122"/>
              </a:defRPr>
            </a:lvl1pPr>
          </a:lstStyle>
          <a:p>
            <a:pPr algn="l" lvl="0"/>
            <a:r>
              <a:rPr>
                <a:sym typeface="+mn-ea"/>
              </a:rPr>
              <a:t>编辑节编号</a:t>
            </a:r>
            <a:endParaRPr>
              <a:sym typeface="+mn-ea"/>
            </a:endParaRPr>
          </a:p>
        </p:txBody>
      </p:sp>
      <p:sp>
        <p:nvSpPr>
          <p:cNvPr id="1048726" name="日期占位符 3"/>
          <p:cNvSpPr>
            <a:spLocks noGrp="1"/>
          </p:cNvSpPr>
          <p:nvPr>
            <p:ph type="dt" sz="half" idx="10"/>
            <p:custDataLst>
              <p:tags r:id="rId9"/>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28" name="页脚占位符 4"/>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730" name="灯片编号占位符 5"/>
          <p:cNvSpPr>
            <a:spLocks noGrp="1"/>
          </p:cNvSpPr>
          <p:nvPr>
            <p:ph type="sldNum" sz="quarter" idx="12"/>
            <p:custDataLst>
              <p:tags r:id="rId11"/>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73" name="图片 11"/>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32" name="正文"/>
          <p:cNvSpPr txBox="1">
            <a:spLocks noGrp="1"/>
          </p:cNvSpPr>
          <p:nvPr>
            <p:ph idx="4"/>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defRPr baseline="0" b="0" cap="none" dirty="0" sz="1800" i="0" kumimoji="0" normalizeH="0" spc="150" strike="noStrike" u="none">
                <a:ln>
                  <a:noFill/>
                  <a:prstDash val="sysDot"/>
                </a:ln>
                <a:solidFill>
                  <a:schemeClr val="tx1"/>
                </a:solidFill>
                <a:latin typeface="+mn-ea"/>
                <a:cs typeface="MiSans Normal" panose="00000500000000000000" charset="-122"/>
                <a:sym typeface="+mn-ea"/>
              </a:defRPr>
            </a:lvl1pPr>
            <a:lvl2pPr>
              <a:defRPr baseline="0" b="0" cap="none" dirty="0" sz="1600" i="0" kumimoji="0" normalizeH="0" spc="150" strike="noStrike" u="none">
                <a:solidFill>
                  <a:schemeClr val="tx1">
                    <a:lumMod val="50000"/>
                    <a:lumOff val="50000"/>
                  </a:schemeClr>
                </a:solidFill>
                <a:latin typeface="+mn-ea"/>
                <a:sym typeface="+mn-ea"/>
              </a:defRPr>
            </a:lvl2pPr>
            <a:lvl3pPr>
              <a:defRPr baseline="0" b="0" cap="none" dirty="0" sz="1600" i="0" kumimoji="0" normalizeH="0" spc="150" strike="noStrike" u="none">
                <a:solidFill>
                  <a:schemeClr val="tx1">
                    <a:lumMod val="50000"/>
                    <a:lumOff val="50000"/>
                  </a:schemeClr>
                </a:solidFill>
                <a:latin typeface="+mn-ea"/>
                <a:sym typeface="+mn-ea"/>
              </a:defRPr>
            </a:lvl3pPr>
            <a:lvl4pPr>
              <a:defRPr baseline="0" b="0" cap="none" dirty="0" sz="1400" i="0" kumimoji="0" normalizeH="0" spc="150" strike="noStrike" u="none">
                <a:solidFill>
                  <a:schemeClr val="tx1">
                    <a:lumMod val="50000"/>
                    <a:lumOff val="50000"/>
                  </a:schemeClr>
                </a:solidFill>
                <a:latin typeface="+mn-ea"/>
                <a:sym typeface="+mn-ea"/>
              </a:defRPr>
            </a:lvl4pPr>
            <a:lvl5pPr>
              <a:defRPr baseline="0" b="0" cap="none" dirty="0" sz="1400" i="0" kumimoji="0" normalizeH="0" spc="150" strike="noStrike" u="none">
                <a:solidFill>
                  <a:schemeClr val="tx1">
                    <a:lumMod val="50000"/>
                    <a:lumOff val="50000"/>
                  </a:schemeClr>
                </a:solidFill>
                <a:latin typeface="+mn-ea"/>
                <a:sym typeface="+mn-ea"/>
              </a:defRPr>
            </a:lvl5pPr>
          </a:lstStyle>
          <a:p>
            <a:pPr fontAlgn="auto" lvl="0" marR="0">
              <a:lnSpc>
                <a:spcPct val="130000"/>
              </a:lnSpc>
              <a:spcBef>
                <a:spcPts val="0"/>
              </a:spcBef>
              <a:spcAft>
                <a:spcPts val="1000"/>
              </a:spcAft>
              <a:buClrTx/>
              <a:buSzTx/>
              <a:buChar char="●"/>
            </a:pPr>
            <a:r>
              <a:rPr dirty="0">
                <a:sym typeface="+mn-ea"/>
              </a:rPr>
              <a:t>单击此处编辑母版文本样式</a:t>
            </a:r>
            <a:endParaRPr dirty="0">
              <a:sym typeface="+mn-ea"/>
            </a:endParaRPr>
          </a:p>
          <a:p>
            <a:pPr fontAlgn="auto" lvl="1" marR="0">
              <a:lnSpc>
                <a:spcPct val="120000"/>
              </a:lnSpc>
              <a:spcBef>
                <a:spcPts val="0"/>
              </a:spcBef>
              <a:spcAft>
                <a:spcPts val="600"/>
              </a:spcAft>
              <a:buChar char="●"/>
              <a:tabLst>
                <a:tab algn="l" pos="1609725"/>
              </a:tabLst>
            </a:pPr>
            <a:r>
              <a:rPr dirty="0" err="1">
                <a:sym typeface="+mn-ea"/>
              </a:rPr>
              <a:t>第二级</a:t>
            </a:r>
            <a:endParaRPr dirty="0">
              <a:sym typeface="+mn-ea"/>
            </a:endParaRPr>
          </a:p>
          <a:p>
            <a:pPr fontAlgn="auto" lvl="2" marR="0">
              <a:lnSpc>
                <a:spcPct val="120000"/>
              </a:lnSpc>
              <a:spcBef>
                <a:spcPts val="0"/>
              </a:spcBef>
              <a:spcAft>
                <a:spcPts val="600"/>
              </a:spcAft>
              <a:buChar char="●"/>
            </a:pPr>
            <a:r>
              <a:rPr dirty="0" err="1">
                <a:sym typeface="+mn-ea"/>
              </a:rPr>
              <a:t>第三级</a:t>
            </a:r>
            <a:endParaRPr dirty="0">
              <a:sym typeface="+mn-ea"/>
            </a:endParaRPr>
          </a:p>
          <a:p>
            <a:pPr fontAlgn="auto" lvl="3" marR="0">
              <a:lnSpc>
                <a:spcPct val="120000"/>
              </a:lnSpc>
              <a:spcBef>
                <a:spcPts val="0"/>
              </a:spcBef>
              <a:spcAft>
                <a:spcPts val="300"/>
              </a:spcAft>
              <a:buFont typeface="Wingdings" panose="05000000000000000000" charset="0"/>
              <a:buChar char=""/>
            </a:pPr>
            <a:r>
              <a:rPr dirty="0" err="1">
                <a:sym typeface="+mn-ea"/>
              </a:rPr>
              <a:t>第四级</a:t>
            </a:r>
            <a:endParaRPr dirty="0">
              <a:sym typeface="+mn-ea"/>
            </a:endParaRPr>
          </a:p>
          <a:p>
            <a:pPr fontAlgn="auto" lvl="4" marR="0">
              <a:lnSpc>
                <a:spcPct val="120000"/>
              </a:lnSpc>
              <a:spcBef>
                <a:spcPts val="0"/>
              </a:spcBef>
              <a:spcAft>
                <a:spcPts val="300"/>
              </a:spcAft>
            </a:pPr>
            <a:r>
              <a:rPr dirty="0" err="1">
                <a:sym typeface="+mn-ea"/>
              </a:rPr>
              <a:t>第五级</a:t>
            </a:r>
            <a:endParaRPr dirty="0">
              <a:sym typeface="+mn-ea"/>
            </a:endParaRPr>
          </a:p>
        </p:txBody>
      </p:sp>
      <p:sp>
        <p:nvSpPr>
          <p:cNvPr id="1048734" name="正文"/>
          <p:cNvSpPr txBox="1">
            <a:spLocks noGrp="1"/>
          </p:cNvSpPr>
          <p:nvPr>
            <p:ph idx="3"/>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50000"/>
                    <a:lumOff val="50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50000"/>
                    <a:lumOff val="50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50000"/>
                    <a:lumOff val="50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6" name="标题"/>
          <p:cNvSpPr txBox="1">
            <a:spLocks noGrp="1"/>
          </p:cNvSpPr>
          <p:nvPr>
            <p:ph type="title" idx="2"/>
            <p:custDataLst>
              <p:tags r:id="rId5"/>
            </p:custDataLst>
          </p:nvPr>
        </p:nvSpPr>
        <p:spPr>
          <a:xfrm>
            <a:off x="969010" y="327025"/>
            <a:ext cx="10608310" cy="635000"/>
          </a:xfrm>
          <a:prstGeom prst="rect"/>
          <a:noFill/>
        </p:spPr>
        <p:txBody>
          <a:bodyPr anchor="b" anchorCtr="0" bIns="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单击此处编辑母版标题样式</a:t>
            </a:r>
            <a:endParaRPr>
              <a:sym typeface="+mn-ea"/>
            </a:endParaRPr>
          </a:p>
        </p:txBody>
      </p:sp>
      <p:pic>
        <p:nvPicPr>
          <p:cNvPr id="2097175" name="图片 7"/>
          <p:cNvPicPr>
            <a:picLocks noChangeAspect="1"/>
          </p:cNvPicPr>
          <p:nvPr>
            <p:custDataLst>
              <p:tags r:id="rId6"/>
            </p:custDataLst>
          </p:nvPr>
        </p:nvPicPr>
        <p:blipFill rotWithShape="1">
          <a:blip xmlns:r="http://schemas.openxmlformats.org/officeDocument/2006/relationships" r:embed="rId7"/>
          <a:srcRect/>
          <a:stretch>
            <a:fillRect/>
          </a:stretch>
        </p:blipFill>
        <p:spPr>
          <a:xfrm flipH="1" flipV="1">
            <a:off x="10700385" y="0"/>
            <a:ext cx="1491615" cy="1223645"/>
          </a:xfrm>
          <a:prstGeom prst="rect"/>
        </p:spPr>
      </p:pic>
      <p:sp>
        <p:nvSpPr>
          <p:cNvPr id="1048738" name="日期占位符 4"/>
          <p:cNvSpPr>
            <a:spLocks noGrp="1"/>
          </p:cNvSpPr>
          <p:nvPr>
            <p:ph type="dt" sz="half" idx="10"/>
            <p:custDataLst>
              <p:tags r:id="rId8"/>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40" name="页脚占位符 5"/>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742" name="灯片编号占位符 6"/>
          <p:cNvSpPr>
            <a:spLocks noGrp="1"/>
          </p:cNvSpPr>
          <p:nvPr>
            <p:ph type="sldNum" sz="quarter" idx="12"/>
            <p:custDataLst>
              <p:tags r:id="rId10"/>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77" name="图片 15"/>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44" name="正文"/>
          <p:cNvSpPr txBox="1">
            <a:spLocks noGrp="1"/>
          </p:cNvSpPr>
          <p:nvPr>
            <p:ph idx="6"/>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50000"/>
                    <a:lumOff val="50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50000"/>
                    <a:lumOff val="50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50000"/>
                    <a:lumOff val="50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46" name="标题"/>
          <p:cNvSpPr txBox="1">
            <a:spLocks noGrp="1"/>
          </p:cNvSpPr>
          <p:nvPr>
            <p:ph type="title" idx="5"/>
            <p:custDataLst>
              <p:tags r:id="rId4"/>
            </p:custDataLst>
          </p:nvPr>
        </p:nvSpPr>
        <p:spPr>
          <a:xfrm>
            <a:off x="62352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dk1">
                    <a:lumMod val="85000"/>
                    <a:lumOff val="15000"/>
                  </a:schemeClr>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748" name="正文"/>
          <p:cNvSpPr txBox="1">
            <a:spLocks noGrp="1"/>
          </p:cNvSpPr>
          <p:nvPr>
            <p:ph idx="4"/>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50000"/>
                    <a:lumOff val="50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50000"/>
                    <a:lumOff val="50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50000"/>
                    <a:lumOff val="50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50" name="标题"/>
          <p:cNvSpPr txBox="1">
            <a:spLocks noGrp="1"/>
          </p:cNvSpPr>
          <p:nvPr>
            <p:ph type="title" idx="3"/>
            <p:custDataLst>
              <p:tags r:id="rId6"/>
            </p:custDataLst>
          </p:nvPr>
        </p:nvSpPr>
        <p:spPr>
          <a:xfrm>
            <a:off x="6084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dk1">
                    <a:lumMod val="85000"/>
                    <a:lumOff val="15000"/>
                  </a:schemeClr>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752" name="标题"/>
          <p:cNvSpPr txBox="1">
            <a:spLocks noGrp="1"/>
          </p:cNvSpPr>
          <p:nvPr>
            <p:ph type="title" idx="2"/>
            <p:custDataLst>
              <p:tags r:id="rId7"/>
            </p:custDataLst>
          </p:nvPr>
        </p:nvSpPr>
        <p:spPr>
          <a:xfrm>
            <a:off x="969010" y="327025"/>
            <a:ext cx="10608310" cy="635000"/>
          </a:xfrm>
          <a:prstGeom prst="rect"/>
          <a:noFill/>
        </p:spPr>
        <p:txBody>
          <a:bodyPr anchor="b" anchorCtr="0" bIns="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单击此处编辑母版标题样式</a:t>
            </a:r>
            <a:endParaRPr>
              <a:sym typeface="+mn-ea"/>
            </a:endParaRPr>
          </a:p>
        </p:txBody>
      </p:sp>
      <p:pic>
        <p:nvPicPr>
          <p:cNvPr id="2097179" name="图片 9"/>
          <p:cNvPicPr>
            <a:picLocks noChangeAspect="1"/>
          </p:cNvPicPr>
          <p:nvPr>
            <p:custDataLst>
              <p:tags r:id="rId8"/>
            </p:custDataLst>
          </p:nvPr>
        </p:nvPicPr>
        <p:blipFill rotWithShape="1">
          <a:blip xmlns:r="http://schemas.openxmlformats.org/officeDocument/2006/relationships" r:embed="rId9"/>
          <a:srcRect/>
          <a:stretch>
            <a:fillRect/>
          </a:stretch>
        </p:blipFill>
        <p:spPr>
          <a:xfrm flipH="1" flipV="1">
            <a:off x="10700385" y="0"/>
            <a:ext cx="1491615" cy="1223645"/>
          </a:xfrm>
          <a:prstGeom prst="rect"/>
        </p:spPr>
      </p:pic>
      <p:sp>
        <p:nvSpPr>
          <p:cNvPr id="1048754" name="日期占位符 6"/>
          <p:cNvSpPr>
            <a:spLocks noGrp="1"/>
          </p:cNvSpPr>
          <p:nvPr>
            <p:ph type="dt" sz="half" idx="10"/>
            <p:custDataLst>
              <p:tags r:id="rId10"/>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56" name="页脚占位符 7"/>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758" name="灯片编号占位符 8"/>
          <p:cNvSpPr>
            <a:spLocks noGrp="1"/>
          </p:cNvSpPr>
          <p:nvPr>
            <p:ph type="sldNum" sz="quarter" idx="12"/>
            <p:custDataLst>
              <p:tags r:id="rId12"/>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81" name="图片 7"/>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60" name="标题"/>
          <p:cNvSpPr txBox="1">
            <a:spLocks noGrp="1"/>
          </p:cNvSpPr>
          <p:nvPr>
            <p:ph type="title" idx="2"/>
            <p:custDataLst>
              <p:tags r:id="rId3"/>
            </p:custDataLst>
          </p:nvPr>
        </p:nvSpPr>
        <p:spPr>
          <a:xfrm>
            <a:off x="969010" y="327025"/>
            <a:ext cx="10608310" cy="635000"/>
          </a:xfrm>
          <a:prstGeom prst="rect"/>
          <a:noFill/>
        </p:spPr>
        <p:txBody>
          <a:bodyPr anchor="b" anchorCtr="0" bIns="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单击此处编辑母版标题样式</a:t>
            </a:r>
            <a:endParaRPr>
              <a:sym typeface="+mn-ea"/>
            </a:endParaRPr>
          </a:p>
        </p:txBody>
      </p:sp>
      <p:pic>
        <p:nvPicPr>
          <p:cNvPr id="2097183" name="图片 5"/>
          <p:cNvPicPr>
            <a:picLocks noChangeAspect="1"/>
          </p:cNvPicPr>
          <p:nvPr>
            <p:custDataLst>
              <p:tags r:id="rId4"/>
            </p:custDataLst>
          </p:nvPr>
        </p:nvPicPr>
        <p:blipFill rotWithShape="1">
          <a:blip xmlns:r="http://schemas.openxmlformats.org/officeDocument/2006/relationships" r:embed="rId5"/>
          <a:srcRect/>
          <a:stretch>
            <a:fillRect/>
          </a:stretch>
        </p:blipFill>
        <p:spPr>
          <a:xfrm flipH="1" flipV="1">
            <a:off x="10700385" y="0"/>
            <a:ext cx="1491615" cy="1223645"/>
          </a:xfrm>
          <a:prstGeom prst="rect"/>
        </p:spPr>
      </p:pic>
      <p:sp>
        <p:nvSpPr>
          <p:cNvPr id="1048762" name="日期占位符 2"/>
          <p:cNvSpPr>
            <a:spLocks noGrp="1"/>
          </p:cNvSpPr>
          <p:nvPr>
            <p:ph type="dt" sz="half" idx="10"/>
            <p:custDataLst>
              <p:tags r:id="rId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64"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66" name="灯片编号占位符 4"/>
          <p:cNvSpPr>
            <a:spLocks noGrp="1"/>
          </p:cNvSpPr>
          <p:nvPr>
            <p:ph type="sldNum" sz="quarter" idx="12"/>
            <p:custDataLst>
              <p:tags r:id="rId8"/>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85" name="图片 6"/>
          <p:cNvPicPr>
            <a:picLocks noChangeAspect="1"/>
          </p:cNvPicPr>
          <p:nvPr>
            <p:custDataLst>
              <p:tags r:id="rId1"/>
            </p:custDataLst>
          </p:nvPr>
        </p:nvPicPr>
        <p:blipFill rotWithShape="1">
          <a:blip xmlns:r="http://schemas.openxmlformats.org/officeDocument/2006/relationships" r:embed="rId2"/>
          <a:srcRect/>
          <a:stretch>
            <a:fillRect/>
          </a:stretch>
        </p:blipFill>
        <p:spPr>
          <a:xfrm flipH="1" flipV="1">
            <a:off x="10700385" y="0"/>
            <a:ext cx="1491615" cy="1223645"/>
          </a:xfrm>
          <a:prstGeom prst="rect"/>
        </p:spPr>
      </p:pic>
      <p:pic>
        <p:nvPicPr>
          <p:cNvPr id="2097187" name="图片 8"/>
          <p:cNvPicPr>
            <a:picLocks noChangeAspect="1"/>
          </p:cNvPicPr>
          <p:nvPr>
            <p:custDataLst>
              <p:tags r:id="rId3"/>
            </p:custDataLst>
          </p:nvPr>
        </p:nvPicPr>
        <p:blipFill rotWithShape="1">
          <a:blip xmlns:r="http://schemas.openxmlformats.org/officeDocument/2006/relationships" r:embed="rId4"/>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68" name="日期占位符 1"/>
          <p:cNvSpPr>
            <a:spLocks noGrp="1"/>
          </p:cNvSpPr>
          <p:nvPr>
            <p:ph type="dt" sz="half" idx="10"/>
            <p:custDataLst>
              <p:tags r:id="rId5"/>
            </p:custDataLst>
          </p:nvPr>
        </p:nvSpPr>
        <p:spPr/>
        <p:txBody>
          <a:bodyPr/>
          <a:p>
            <a:fld id="{AC1B7B3F-A56B-4310-A966-BD55D80449F1}" type="datetimeFigureOut">
              <a:rPr altLang="en-US" lang="zh-CN" smtClean="0"/>
            </a:fld>
            <a:endParaRPr altLang="en-US" lang="zh-CN"/>
          </a:p>
        </p:txBody>
      </p:sp>
      <p:sp>
        <p:nvSpPr>
          <p:cNvPr id="1048770" name="页脚占位符 2"/>
          <p:cNvSpPr>
            <a:spLocks noGrp="1"/>
          </p:cNvSpPr>
          <p:nvPr>
            <p:ph type="ftr" sz="quarter" idx="11"/>
            <p:custDataLst>
              <p:tags r:id="rId6"/>
            </p:custDataLst>
          </p:nvPr>
        </p:nvSpPr>
        <p:spPr/>
        <p:txBody>
          <a:bodyPr/>
          <a:p>
            <a:endParaRPr altLang="en-US" lang="zh-CN"/>
          </a:p>
        </p:txBody>
      </p:sp>
      <p:sp>
        <p:nvSpPr>
          <p:cNvPr id="1048772" name="灯片编号占位符 3"/>
          <p:cNvSpPr>
            <a:spLocks noGrp="1"/>
          </p:cNvSpPr>
          <p:nvPr>
            <p:ph type="sldNum" sz="quarter" idx="12"/>
            <p:custDataLst>
              <p:tags r:id="rId7"/>
            </p:custDataLst>
          </p:nvPr>
        </p:nvSpPr>
        <p:spPr/>
        <p:txBody>
          <a:bodyPr/>
          <a:p>
            <a:fld id="{73127340-2293-49D2-96F1-6E7BF0C8FD9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89" name="图片 8"/>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74" name="正文"/>
          <p:cNvSpPr txBox="1">
            <a:spLocks noGrp="1"/>
          </p:cNvSpPr>
          <p:nvPr>
            <p:ph idx="2"/>
            <p:custDataLst>
              <p:tags r:id="rId3"/>
            </p:custDataLst>
          </p:nvPr>
        </p:nvSpPr>
        <p:spPr>
          <a:xfrm>
            <a:off x="608330" y="327025"/>
            <a:ext cx="10968990" cy="592963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65000"/>
                    <a:lumOff val="35000"/>
                  </a:schemeClr>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pic>
        <p:nvPicPr>
          <p:cNvPr id="2097191" name="图片 6"/>
          <p:cNvPicPr>
            <a:picLocks noChangeAspect="1"/>
          </p:cNvPicPr>
          <p:nvPr>
            <p:custDataLst>
              <p:tags r:id="rId4"/>
            </p:custDataLst>
          </p:nvPr>
        </p:nvPicPr>
        <p:blipFill rotWithShape="1">
          <a:blip xmlns:r="http://schemas.openxmlformats.org/officeDocument/2006/relationships" r:embed="rId5"/>
          <a:srcRect/>
          <a:stretch>
            <a:fillRect/>
          </a:stretch>
        </p:blipFill>
        <p:spPr>
          <a:xfrm flipH="1" flipV="1">
            <a:off x="10700385" y="0"/>
            <a:ext cx="1491615" cy="1223645"/>
          </a:xfrm>
          <a:prstGeom prst="rect"/>
        </p:spPr>
      </p:pic>
      <p:sp>
        <p:nvSpPr>
          <p:cNvPr id="1048776" name="日期占位符 3"/>
          <p:cNvSpPr>
            <a:spLocks noGrp="1"/>
          </p:cNvSpPr>
          <p:nvPr>
            <p:ph type="dt" sz="half" idx="10"/>
            <p:custDataLst>
              <p:tags r:id="rId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78" name="页脚占位符 4"/>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80" name="灯片编号占位符 5"/>
          <p:cNvSpPr>
            <a:spLocks noGrp="1"/>
          </p:cNvSpPr>
          <p:nvPr>
            <p:ph type="sldNum" sz="quarter" idx="12"/>
            <p:custDataLst>
              <p:tags r:id="rId8"/>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93" name="图片 8"/>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82" name="副标题"/>
          <p:cNvSpPr txBox="1">
            <a:spLocks noGrp="1"/>
          </p:cNvSpPr>
          <p:nvPr>
            <p:ph type="body" idx="3" hasCustomPrompt="1"/>
            <p:custDataLst>
              <p:tags r:id="rId3"/>
            </p:custDataLst>
          </p:nvPr>
        </p:nvSpPr>
        <p:spPr>
          <a:xfrm>
            <a:off x="969010" y="962025"/>
            <a:ext cx="10608310" cy="398780"/>
          </a:xfrm>
          <a:prstGeom prst="rect"/>
          <a:noFill/>
          <a:ln>
            <a:noFill/>
            <a:prstDash val="sysDash"/>
          </a:ln>
        </p:spPr>
        <p:txBody>
          <a:bodyPr bIns="0" rtlCol="0" tIns="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lumMod val="65000"/>
                    <a:lumOff val="35000"/>
                  </a:schemeClr>
                </a:solidFill>
                <a:latin typeface="+mj-ea"/>
                <a:ea typeface="+mj-ea"/>
                <a:cs typeface="MiSans Normal" panose="00000500000000000000" charset="-122"/>
              </a:defRPr>
            </a:lvl1pPr>
          </a:lstStyle>
          <a:p>
            <a:pPr algn="l" lvl="0"/>
            <a:r>
              <a:rPr dirty="0">
                <a:sym typeface="+mn-ea"/>
              </a:rPr>
              <a:t>单击此处编辑母版副标题样式</a:t>
            </a:r>
            <a:endParaRPr dirty="0">
              <a:sym typeface="+mn-ea"/>
            </a:endParaRPr>
          </a:p>
        </p:txBody>
      </p:sp>
      <p:sp>
        <p:nvSpPr>
          <p:cNvPr id="1048784" name="标题"/>
          <p:cNvSpPr txBox="1">
            <a:spLocks noGrp="1"/>
          </p:cNvSpPr>
          <p:nvPr>
            <p:ph type="title" idx="2"/>
            <p:custDataLst>
              <p:tags r:id="rId4"/>
            </p:custDataLst>
          </p:nvPr>
        </p:nvSpPr>
        <p:spPr>
          <a:xfrm>
            <a:off x="969010" y="327025"/>
            <a:ext cx="10608310" cy="635000"/>
          </a:xfrm>
          <a:prstGeom prst="rect"/>
          <a:noFill/>
        </p:spPr>
        <p:txBody>
          <a:bodyPr anchor="b" anchorCtr="0" bIns="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单击此处编辑母版标题样式</a:t>
            </a:r>
            <a:endParaRPr>
              <a:sym typeface="+mn-ea"/>
            </a:endParaRPr>
          </a:p>
        </p:txBody>
      </p:sp>
      <p:pic>
        <p:nvPicPr>
          <p:cNvPr id="2097195" name="图片 5"/>
          <p:cNvPicPr>
            <a:picLocks noChangeAspect="1"/>
          </p:cNvPicPr>
          <p:nvPr>
            <p:custDataLst>
              <p:tags r:id="rId5"/>
            </p:custDataLst>
          </p:nvPr>
        </p:nvPicPr>
        <p:blipFill rotWithShape="1">
          <a:blip xmlns:r="http://schemas.openxmlformats.org/officeDocument/2006/relationships" r:embed="rId6"/>
          <a:srcRect/>
          <a:stretch>
            <a:fillRect/>
          </a:stretch>
        </p:blipFill>
        <p:spPr>
          <a:xfrm flipH="1" flipV="1">
            <a:off x="10700385" y="0"/>
            <a:ext cx="1491615" cy="1223645"/>
          </a:xfrm>
          <a:prstGeom prst="rect"/>
        </p:spPr>
      </p:pic>
      <p:sp>
        <p:nvSpPr>
          <p:cNvPr id="1048786" name="日期占位符 2"/>
          <p:cNvSpPr>
            <a:spLocks noGrp="1"/>
          </p:cNvSpPr>
          <p:nvPr>
            <p:ph type="dt" sz="half" idx="10"/>
            <p:custDataLst>
              <p:tags r:id="rId7"/>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88" name="页脚占位符 3"/>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790" name="灯片编号占位符 4"/>
          <p:cNvSpPr>
            <a:spLocks noGrp="1"/>
          </p:cNvSpPr>
          <p:nvPr>
            <p:ph type="sldNum" sz="quarter" idx="12"/>
            <p:custDataLst>
              <p:tags r:id="rId9"/>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97" name="图片 34"/>
          <p:cNvPicPr>
            <a:picLocks noChangeAspect="1"/>
          </p:cNvPicPr>
          <p:nvPr>
            <p:custDataLst>
              <p:tags r:id="rId1"/>
            </p:custDataLst>
          </p:nvPr>
        </p:nvPicPr>
        <p:blipFill rotWithShape="1">
          <a:blip xmlns:r="http://schemas.openxmlformats.org/officeDocument/2006/relationships" r:embed="rId2"/>
          <a:srcRect/>
          <a:stretch>
            <a:fillRect/>
          </a:stretch>
        </p:blipFill>
        <p:spPr>
          <a:xfrm flipH="1">
            <a:off x="6210300" y="953342"/>
            <a:ext cx="5981700" cy="4907661"/>
          </a:xfrm>
          <a:prstGeom prst="rect"/>
        </p:spPr>
      </p:pic>
      <p:sp>
        <p:nvSpPr>
          <p:cNvPr id="1048792" name="任意多边形: 形状 35"/>
          <p:cNvSpPr/>
          <p:nvPr>
            <p:custDataLst>
              <p:tags r:id="rId3"/>
            </p:custDataLst>
          </p:nvPr>
        </p:nvSpPr>
        <p:spPr>
          <a:xfrm>
            <a:off x="3567430" y="5720239"/>
            <a:ext cx="8624570" cy="1137285"/>
          </a:xfrm>
          <a:custGeom>
            <a:avLst/>
            <a:gdLst>
              <a:gd name="connsiteX0" fmla="*/ 0 w 7639049"/>
              <a:gd name="connsiteY0" fmla="*/ 0 h 1219200"/>
              <a:gd name="connsiteX1" fmla="*/ 7639049 w 7639049"/>
              <a:gd name="connsiteY1" fmla="*/ 0 h 1219200"/>
              <a:gd name="connsiteX2" fmla="*/ 7639049 w 7639049"/>
              <a:gd name="connsiteY2" fmla="*/ 1219200 h 1219200"/>
              <a:gd name="connsiteX3" fmla="*/ 0 w 7639049"/>
              <a:gd name="connsiteY3" fmla="*/ 1219200 h 1219200"/>
            </a:gdLst>
            <a:ahLst/>
            <a:cxnLst>
              <a:cxn ang="0">
                <a:pos x="connsiteX0" y="connsiteY0"/>
              </a:cxn>
              <a:cxn ang="0">
                <a:pos x="connsiteX1" y="connsiteY1"/>
              </a:cxn>
              <a:cxn ang="0">
                <a:pos x="connsiteX2" y="connsiteY2"/>
              </a:cxn>
              <a:cxn ang="0">
                <a:pos x="connsiteX3" y="connsiteY3"/>
              </a:cxn>
            </a:cxnLst>
            <a:rect l="l" t="t" r="r" b="b"/>
            <a:pathLst>
              <a:path w="7639049" h="1219200">
                <a:moveTo>
                  <a:pt x="0" y="0"/>
                </a:moveTo>
                <a:lnTo>
                  <a:pt x="7639049" y="0"/>
                </a:lnTo>
                <a:lnTo>
                  <a:pt x="7639049" y="1219200"/>
                </a:lnTo>
                <a:lnTo>
                  <a:pt x="0" y="1219200"/>
                </a:lnTo>
                <a:close/>
              </a:path>
            </a:pathLst>
          </a:cu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solidFill>
                <a:schemeClr val="lt1"/>
              </a:solidFill>
              <a:cs typeface="MiSans Normal" panose="00000500000000000000" charset="-122"/>
            </a:endParaRPr>
          </a:p>
        </p:txBody>
      </p:sp>
      <p:sp>
        <p:nvSpPr>
          <p:cNvPr id="1048794" name="矩形 36"/>
          <p:cNvSpPr/>
          <p:nvPr>
            <p:custDataLst>
              <p:tags r:id="rId4"/>
            </p:custDataLst>
          </p:nvPr>
        </p:nvSpPr>
        <p:spPr>
          <a:xfrm>
            <a:off x="1112108" y="5719763"/>
            <a:ext cx="2454669" cy="1138237"/>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lt1"/>
              </a:solidFill>
              <a:cs typeface="MiSans Normal" panose="00000500000000000000" charset="-122"/>
            </a:endParaRPr>
          </a:p>
        </p:txBody>
      </p:sp>
      <p:pic>
        <p:nvPicPr>
          <p:cNvPr id="2097199" name="图形 43"/>
          <p:cNvPicPr>
            <a:picLocks noChangeAspect="1"/>
          </p:cNvPicPr>
          <p:nvPr>
            <p:custDataLst>
              <p:tags r:id="rId5"/>
            </p:custDataLst>
          </p:nvPr>
        </p:nvPicPr>
        <p:blipFill>
          <a:blip xmlns:r="http://schemas.openxmlformats.org/officeDocument/2006/relationships" r:embed="rId6" cstate="print"/>
          <a:stretch>
            <a:fillRect/>
          </a:stretch>
        </p:blipFill>
        <p:spPr>
          <a:xfrm>
            <a:off x="550863" y="296863"/>
            <a:ext cx="312737" cy="312737"/>
          </a:xfrm>
          <a:prstGeom prst="rect"/>
        </p:spPr>
      </p:pic>
      <p:sp>
        <p:nvSpPr>
          <p:cNvPr id="1048796" name="椭圆 58"/>
          <p:cNvSpPr/>
          <p:nvPr>
            <p:custDataLst>
              <p:tags r:id="rId7"/>
            </p:custDataLst>
          </p:nvPr>
        </p:nvSpPr>
        <p:spPr>
          <a:xfrm>
            <a:off x="551180" y="5824855"/>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rgbClr val="02703B"/>
              </a:solidFill>
              <a:cs typeface="MiSans Normal" panose="00000500000000000000" charset="-122"/>
            </a:endParaRPr>
          </a:p>
        </p:txBody>
      </p:sp>
      <p:sp>
        <p:nvSpPr>
          <p:cNvPr id="1048798" name="椭圆 59"/>
          <p:cNvSpPr/>
          <p:nvPr>
            <p:custDataLst>
              <p:tags r:id="rId8"/>
            </p:custDataLst>
          </p:nvPr>
        </p:nvSpPr>
        <p:spPr>
          <a:xfrm>
            <a:off x="551180" y="6019800"/>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lt1"/>
              </a:solidFill>
              <a:cs typeface="MiSans Normal" panose="00000500000000000000" charset="-122"/>
            </a:endParaRPr>
          </a:p>
        </p:txBody>
      </p:sp>
      <p:sp>
        <p:nvSpPr>
          <p:cNvPr id="1048800" name="椭圆 60"/>
          <p:cNvSpPr/>
          <p:nvPr>
            <p:custDataLst>
              <p:tags r:id="rId9"/>
            </p:custDataLst>
          </p:nvPr>
        </p:nvSpPr>
        <p:spPr>
          <a:xfrm>
            <a:off x="551180" y="6214110"/>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MiSans Normal" panose="00000500000000000000" charset="-122"/>
            </a:endParaRPr>
          </a:p>
        </p:txBody>
      </p:sp>
      <p:sp>
        <p:nvSpPr>
          <p:cNvPr id="1048802" name="椭圆 61"/>
          <p:cNvSpPr/>
          <p:nvPr>
            <p:custDataLst>
              <p:tags r:id="rId10"/>
            </p:custDataLst>
          </p:nvPr>
        </p:nvSpPr>
        <p:spPr>
          <a:xfrm>
            <a:off x="551180" y="6409055"/>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MiSans Normal" panose="00000500000000000000" charset="-122"/>
            </a:endParaRPr>
          </a:p>
        </p:txBody>
      </p:sp>
      <p:sp>
        <p:nvSpPr>
          <p:cNvPr id="1048804" name="署名"/>
          <p:cNvSpPr txBox="1">
            <a:spLocks noGrp="1"/>
          </p:cNvSpPr>
          <p:nvPr>
            <p:ph type="body" idx="3" hasCustomPrompt="1"/>
            <p:custDataLst>
              <p:tags r:id="rId11"/>
            </p:custDataLst>
          </p:nvPr>
        </p:nvSpPr>
        <p:spPr>
          <a:xfrm>
            <a:off x="1463143" y="6107907"/>
            <a:ext cx="1752600" cy="627380"/>
          </a:xfrm>
          <a:prstGeom prst="rect"/>
          <a:noFill/>
        </p:spPr>
        <p:txBody>
          <a:bodyPr anchor="t" bIns="45720" lIns="91440" rIns="91440" rtlCol="0" tIns="45720" vert="horz" wrap="square">
            <a:spAutoFit/>
          </a:bodyPr>
          <a:lstStyle>
            <a:lvl1pPr algn="ctr" defTabSz="914400" eaLnBrk="1" fontAlgn="auto" hangingPunct="1" latinLnBrk="0" lvl="0" marL="0" marR="0" rtl="0">
              <a:lnSpc>
                <a:spcPct val="110000"/>
              </a:lnSpc>
              <a:buClrTx/>
              <a:buSzTx/>
              <a:buFontTx/>
              <a:buNone/>
              <a:defRPr altLang="en-US" baseline="0" b="0" cap="none" dirty="0" sz="1600" i="0" kern="1200" kumimoji="0" lang="zh-CN" noProof="1" normalizeH="0" spc="0" strike="noStrike" u="none">
                <a:solidFill>
                  <a:schemeClr val="lt1"/>
                </a:solidFill>
                <a:latin typeface="站酷文艺体" panose="02000603000000000000" charset="-122"/>
                <a:ea typeface="站酷文艺体" panose="02000603000000000000" charset="-122"/>
                <a:cs typeface="MiSans Normal" panose="00000500000000000000" charset="-122"/>
                <a:sym typeface="+mn-ea"/>
              </a:defRPr>
            </a:lvl1pPr>
          </a:lstStyle>
          <a:p>
            <a:pPr algn="ctr" lvl="0">
              <a:lnSpc>
                <a:spcPct val="110000"/>
              </a:lnSpc>
              <a:buClrTx/>
              <a:buSzTx/>
              <a:buFontTx/>
            </a:pPr>
            <a:r>
              <a:rPr>
                <a:sym typeface="+mn-ea"/>
              </a:rPr>
              <a:t>单击编辑文本</a:t>
            </a:r>
            <a:endParaRPr>
              <a:sym typeface="+mn-ea"/>
            </a:endParaRPr>
          </a:p>
        </p:txBody>
      </p:sp>
      <p:sp>
        <p:nvSpPr>
          <p:cNvPr id="1048806" name="标题"/>
          <p:cNvSpPr txBox="1">
            <a:spLocks noGrp="1"/>
          </p:cNvSpPr>
          <p:nvPr>
            <p:ph type="title" idx="1" hasCustomPrompt="1"/>
            <p:custDataLst>
              <p:tags r:id="rId12"/>
            </p:custDataLst>
          </p:nvPr>
        </p:nvSpPr>
        <p:spPr>
          <a:xfrm>
            <a:off x="1106170" y="1579245"/>
            <a:ext cx="6847840" cy="2820035"/>
          </a:xfrm>
          <a:prstGeom prst="rect"/>
          <a:noFill/>
        </p:spPr>
        <p:txBody>
          <a:bodyPr anchor="ctr" anchorCtr="0" bIns="0" lIns="91440" rIns="91440" rtlCol="0" tIns="0" vert="horz" wrap="square">
            <a:normAutofit/>
          </a:bodyPr>
          <a:lstStyle>
            <a:lvl1pPr algn="l" defTabSz="914400" eaLnBrk="1" fontAlgn="auto" hangingPunct="1" latinLnBrk="0" lvl="0" marL="0" marR="0" rtl="0">
              <a:lnSpc>
                <a:spcPct val="90000"/>
              </a:lnSpc>
              <a:buClrTx/>
              <a:buSzTx/>
              <a:buFontTx/>
              <a:buNone/>
              <a:defRPr altLang="en-US" baseline="0" b="0" cap="none" dirty="0" sz="80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90000"/>
              </a:lnSpc>
              <a:buClrTx/>
              <a:buSzTx/>
              <a:buFontTx/>
            </a:pPr>
            <a:r>
              <a:rPr>
                <a:sym typeface="+mn-ea"/>
              </a:rPr>
              <a:t>单击编辑标题</a:t>
            </a:r>
            <a:endParaRPr>
              <a:sym typeface="+mn-ea"/>
            </a:endParaRPr>
          </a:p>
        </p:txBody>
      </p:sp>
      <p:sp>
        <p:nvSpPr>
          <p:cNvPr id="1048808" name="日期占位符 3"/>
          <p:cNvSpPr>
            <a:spLocks noGrp="1"/>
          </p:cNvSpPr>
          <p:nvPr>
            <p:ph type="dt" sz="half" idx="10"/>
            <p:custDataLst>
              <p:tags r:id="rId13"/>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810" name="页脚占位符 4"/>
          <p:cNvSpPr>
            <a:spLocks noGrp="1"/>
          </p:cNvSpPr>
          <p:nvPr>
            <p:ph type="ftr" sz="quarter" idx="11"/>
            <p:custDataLst>
              <p:tags r:id="rId14"/>
            </p:custDataLst>
          </p:nvPr>
        </p:nvSpPr>
        <p:spPr>
          <a:xfrm>
            <a:off x="4038600" y="6356350"/>
            <a:ext cx="4114800" cy="365125"/>
          </a:xfrm>
        </p:spPr>
        <p:txBody>
          <a:bodyPr/>
          <a:p>
            <a:endParaRPr altLang="en-US" lang="zh-CN"/>
          </a:p>
        </p:txBody>
      </p:sp>
      <p:sp>
        <p:nvSpPr>
          <p:cNvPr id="1048812" name="灯片编号占位符 5"/>
          <p:cNvSpPr>
            <a:spLocks noGrp="1"/>
          </p:cNvSpPr>
          <p:nvPr>
            <p:ph type="sldNum" sz="quarter" idx="12"/>
            <p:custDataLst>
              <p:tags r:id="rId15"/>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97.xml"/><Relationship Id="rId13" Type="http://schemas.openxmlformats.org/officeDocument/2006/relationships/image" Target="../media/image3.png"/><Relationship Id="rId14" Type="http://schemas.openxmlformats.org/officeDocument/2006/relationships/tags" Target="../tags/tag98.xml"/><Relationship Id="rId15" Type="http://schemas.openxmlformats.org/officeDocument/2006/relationships/image" Target="../media/image4.png"/><Relationship Id="rId16" Type="http://schemas.openxmlformats.org/officeDocument/2006/relationships/tags" Target="../tags/tag99.xml"/><Relationship Id="rId17" Type="http://schemas.openxmlformats.org/officeDocument/2006/relationships/tags" Target="../tags/tag100.xml"/><Relationship Id="rId18" Type="http://schemas.openxmlformats.org/officeDocument/2006/relationships/tags" Target="../tags/tag101.xml"/><Relationship Id="rId19" Type="http://schemas.openxmlformats.org/officeDocument/2006/relationships/tags" Target="../tags/tag102.xml"/><Relationship Id="rId20" Type="http://schemas.openxmlformats.org/officeDocument/2006/relationships/tags" Target="../tags/tag103.xml"/><Relationship Id="rId21" Type="http://schemas.openxmlformats.org/officeDocument/2006/relationships/tags" Target="../tags/tag104.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6690" r:id="rId1"/>
    <p:sldLayoutId id="2147496691" r:id="rId2"/>
    <p:sldLayoutId id="2147496692" r:id="rId3"/>
    <p:sldLayoutId id="2147496693" r:id="rId4"/>
    <p:sldLayoutId id="2147496694" r:id="rId5"/>
    <p:sldLayoutId id="2147496695" r:id="rId6"/>
    <p:sldLayoutId id="2147496696" r:id="rId7"/>
    <p:sldLayoutId id="2147496697" r:id="rId8"/>
    <p:sldLayoutId id="2147496698" r:id="rId9"/>
    <p:sldLayoutId id="2147496699" r:id="rId10"/>
    <p:sldLayoutId id="2147496700"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pic>
        <p:nvPicPr>
          <p:cNvPr id="2097153" name="图片 7"/>
          <p:cNvPicPr>
            <a:picLocks noChangeAspect="1"/>
          </p:cNvPicPr>
          <p:nvPr>
            <p:custDataLst>
              <p:tags r:id="rId12"/>
            </p:custDataLst>
          </p:nvPr>
        </p:nvPicPr>
        <p:blipFill rotWithShape="1">
          <a:blip xmlns:r="http://schemas.openxmlformats.org/officeDocument/2006/relationships" r:embed="rId13"/>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pic>
        <p:nvPicPr>
          <p:cNvPr id="2097155" name="图片 5"/>
          <p:cNvPicPr>
            <a:picLocks noChangeAspect="1"/>
          </p:cNvPicPr>
          <p:nvPr>
            <p:custDataLst>
              <p:tags r:id="rId14"/>
            </p:custDataLst>
          </p:nvPr>
        </p:nvPicPr>
        <p:blipFill rotWithShape="1">
          <a:blip xmlns:r="http://schemas.openxmlformats.org/officeDocument/2006/relationships" r:embed="rId15"/>
          <a:srcRect/>
          <a:stretch>
            <a:fillRect/>
          </a:stretch>
        </p:blipFill>
        <p:spPr>
          <a:xfrm flipH="1" flipV="1">
            <a:off x="10700385" y="0"/>
            <a:ext cx="1491615" cy="1223645"/>
          </a:xfrm>
          <a:prstGeom prst="rect"/>
        </p:spPr>
      </p:pic>
      <p:sp>
        <p:nvSpPr>
          <p:cNvPr id="1048654" name="日期占位符 2"/>
          <p:cNvSpPr>
            <a:spLocks noGrp="1"/>
          </p:cNvSpPr>
          <p:nvPr>
            <p:ph type="dt" sz="half" idx="10"/>
            <p:custDataLst>
              <p:tags r:id="rId1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656" name="页脚占位符 3"/>
          <p:cNvSpPr>
            <a:spLocks noGrp="1"/>
          </p:cNvSpPr>
          <p:nvPr>
            <p:ph type="ftr" sz="quarter" idx="11"/>
            <p:custDataLst>
              <p:tags r:id="rId17"/>
            </p:custDataLst>
          </p:nvPr>
        </p:nvSpPr>
        <p:spPr>
          <a:xfrm>
            <a:off x="4038600" y="6356350"/>
            <a:ext cx="4114800" cy="365125"/>
          </a:xfrm>
        </p:spPr>
        <p:txBody>
          <a:bodyPr/>
          <a:p>
            <a:endParaRPr altLang="en-US" lang="zh-CN"/>
          </a:p>
        </p:txBody>
      </p:sp>
      <p:sp>
        <p:nvSpPr>
          <p:cNvPr id="1048658" name="灯片编号占位符 4"/>
          <p:cNvSpPr>
            <a:spLocks noGrp="1"/>
          </p:cNvSpPr>
          <p:nvPr>
            <p:ph type="sldNum" sz="quarter" idx="12"/>
            <p:custDataLst>
              <p:tags r:id="rId18"/>
            </p:custDataLst>
          </p:nvPr>
        </p:nvSpPr>
        <p:spPr>
          <a:xfrm>
            <a:off x="8610600" y="6356350"/>
            <a:ext cx="2743200" cy="365125"/>
          </a:xfrm>
        </p:spPr>
        <p:txBody>
          <a:bodyPr/>
          <a:p>
            <a:fld id="{73127340-2293-49D2-96F1-6E7BF0C8FD9C}" type="slidenum">
              <a:rPr altLang="en-US" lang="zh-CN" smtClean="0"/>
            </a:fld>
            <a:endParaRPr altLang="en-US" lang="zh-CN"/>
          </a:p>
        </p:txBody>
      </p:sp>
      <p:sp>
        <p:nvSpPr>
          <p:cNvPr id="1048660" name="标题占位符 8"/>
          <p:cNvSpPr>
            <a:spLocks noGrp="1"/>
          </p:cNvSpPr>
          <p:nvPr>
            <p:ph type="title"/>
            <p:custDataLst>
              <p:tags r:id="rId19"/>
            </p:custDataLst>
          </p:nvPr>
        </p:nvSpPr>
        <p:spPr>
          <a:xfrm>
            <a:off x="838200" y="391003"/>
            <a:ext cx="10515600" cy="530927"/>
          </a:xfrm>
          <a:prstGeom prst="rect"/>
          <a:noFill/>
        </p:spPr>
        <p:txBody>
          <a:bodyPr anchor="b" anchorCtr="0" bIns="0" lIns="91440" rIns="91440" rtlCol="0" tIns="0" vert="horz" wrap="square">
            <a:normAutofit/>
          </a:bodyPr>
          <a:p>
            <a:pPr fontAlgn="auto" lvl="0" marL="0" marR="0">
              <a:lnSpc>
                <a:spcPct val="110000"/>
              </a:lnSpc>
              <a:buClrTx/>
              <a:buSzTx/>
              <a:buFontTx/>
            </a:pPr>
            <a:r>
              <a:rPr altLang="en-US" dirty="0" lang="zh-CN"/>
              <a:t>单击此处编辑母版标题样式</a:t>
            </a:r>
            <a:endParaRPr altLang="en-US" dirty="0" lang="zh-CN"/>
          </a:p>
        </p:txBody>
      </p:sp>
      <p:sp>
        <p:nvSpPr>
          <p:cNvPr id="1048662" name="文本占位符 9"/>
          <p:cNvSpPr>
            <a:spLocks noGrp="1"/>
          </p:cNvSpPr>
          <p:nvPr>
            <p:ph type="body" idx="1"/>
            <p:custDataLst>
              <p:tags r:id="rId20"/>
            </p:custDataLst>
          </p:nvPr>
        </p:nvSpPr>
        <p:spPr>
          <a:xfrm>
            <a:off x="838200" y="1052423"/>
            <a:ext cx="10515600" cy="5124540"/>
          </a:xfrm>
          <a:prstGeom prst="rect"/>
          <a:ln>
            <a:noFill/>
            <a:prstDash val="sysDash"/>
          </a:ln>
        </p:spPr>
        <p:txBody>
          <a:bodyPr bIns="46800" lIns="90000" rIns="90000" rtlCol="0" tIns="46800" vert="horz">
            <a:normAutofit/>
          </a:bodyPr>
          <a:p>
            <a:pPr fontAlgn="auto" lvl="0" marR="0">
              <a:lnSpc>
                <a:spcPct val="130000"/>
              </a:lnSpc>
              <a:spcBef>
                <a:spcPts val="1200"/>
              </a:spcBef>
              <a:spcAft>
                <a:spcPts val="0"/>
              </a:spcAft>
              <a:buClr>
                <a:schemeClr val="accent1"/>
              </a:buClr>
              <a:buSzTx/>
              <a:buFont typeface="Wingdings" panose="05000000000000000000" pitchFamily="2" charset="2"/>
              <a:buChar char="¢"/>
            </a:pPr>
            <a:r>
              <a:rPr altLang="en-US" lang="zh-CN"/>
              <a:t>单击此处编辑母版文本样式</a:t>
            </a:r>
            <a:endParaRPr altLang="en-US" lang="zh-CN"/>
          </a:p>
          <a:p>
            <a:pPr fontAlgn="auto" lvl="1" marR="0">
              <a:lnSpc>
                <a:spcPct val="120000"/>
              </a:lnSpc>
              <a:spcBef>
                <a:spcPts val="1200"/>
              </a:spcBef>
              <a:spcAft>
                <a:spcPts val="0"/>
              </a:spcAft>
              <a:buClr>
                <a:schemeClr val="accent1"/>
              </a:buClr>
              <a:buFont typeface="Wingdings" panose="05000000000000000000" pitchFamily="2" charset="2"/>
              <a:buChar char="¢"/>
              <a:tabLst>
                <a:tab algn="l" pos="1609725"/>
              </a:tabLst>
            </a:pPr>
            <a:r>
              <a:rPr altLang="en-US" lang="zh-CN"/>
              <a:t>二级</a:t>
            </a:r>
            <a:endParaRPr altLang="en-US" lang="zh-CN"/>
          </a:p>
          <a:p>
            <a:pPr fontAlgn="auto" lvl="2" marR="0">
              <a:lnSpc>
                <a:spcPct val="120000"/>
              </a:lnSpc>
              <a:spcBef>
                <a:spcPts val="1200"/>
              </a:spcBef>
              <a:spcAft>
                <a:spcPts val="0"/>
              </a:spcAft>
              <a:buClr>
                <a:schemeClr val="accent1"/>
              </a:buClr>
              <a:buFont typeface="Wingdings" panose="05000000000000000000" pitchFamily="2" charset="2"/>
              <a:buChar char="¢"/>
            </a:pPr>
            <a:r>
              <a:rPr altLang="en-US" lang="zh-CN"/>
              <a:t>三级</a:t>
            </a:r>
            <a:endParaRPr altLang="en-US" lang="zh-CN"/>
          </a:p>
          <a:p>
            <a:pPr fontAlgn="auto" lvl="3" marR="0">
              <a:lnSpc>
                <a:spcPct val="120000"/>
              </a:lnSpc>
              <a:spcBef>
                <a:spcPts val="1200"/>
              </a:spcBef>
              <a:spcAft>
                <a:spcPts val="0"/>
              </a:spcAft>
              <a:buClr>
                <a:schemeClr val="accent1"/>
              </a:buClr>
              <a:buFont typeface="Wingdings" panose="05000000000000000000" pitchFamily="2" charset="2"/>
              <a:buChar char="¢"/>
            </a:pPr>
            <a:r>
              <a:rPr altLang="en-US" lang="zh-CN"/>
              <a:t>四级</a:t>
            </a:r>
            <a:endParaRPr altLang="en-US" lang="zh-CN"/>
          </a:p>
          <a:p>
            <a:pPr fontAlgn="auto" lvl="4" marR="0">
              <a:lnSpc>
                <a:spcPct val="120000"/>
              </a:lnSpc>
              <a:spcBef>
                <a:spcPts val="1200"/>
              </a:spcBef>
              <a:spcAft>
                <a:spcPts val="0"/>
              </a:spcAft>
              <a:buClr>
                <a:schemeClr val="accent1"/>
              </a:buClr>
              <a:buFont typeface="Wingdings" panose="05000000000000000000" pitchFamily="2" charset="2"/>
              <a:buChar char="¢"/>
            </a:pPr>
            <a:r>
              <a:rPr altLang="en-US" lang="zh-CN"/>
              <a:t>五级</a:t>
            </a:r>
            <a:endParaRPr altLang="en-US" lang="zh-CN"/>
          </a:p>
        </p:txBody>
      </p:sp>
      <p:sp>
        <p:nvSpPr>
          <p:cNvPr id="1048664" name="KSO_TEMPLATE" hidden="1"/>
          <p:cNvSpPr/>
          <p:nvPr userDrawn="1">
            <p:custDataLst>
              <p:tags r:id="rId21"/>
            </p:custDataLst>
          </p:nvPr>
        </p:nvSpPr>
        <p:spPr>
          <a:xfrm>
            <a:off x="0" y="0"/>
            <a:ext cx="0" cy="0"/>
          </a:xfrm>
          <a:prstGeom prst="rect"/>
          <a:solidFill>
            <a:srgbClr val="A1D6E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bg1"/>
              </a:solidFill>
            </a:endParaRPr>
          </a:p>
        </p:txBody>
      </p:sp>
    </p:spTree>
  </p:cSld>
  <p:clrMap accent1="accent1" accent2="accent2" accent3="accent3" accent4="accent4" accent5="accent5" accent6="accent6" bg1="lt1" bg2="lt2" tx1="dk1" tx2="dk2" hlink="hlink" folHlink="folHlink"/>
  <p:sldLayoutIdLst>
    <p:sldLayoutId id="2147496727" r:id="rId1"/>
    <p:sldLayoutId id="2147496728" r:id="rId2"/>
    <p:sldLayoutId id="2147496729" r:id="rId3"/>
    <p:sldLayoutId id="2147496730" r:id="rId4"/>
    <p:sldLayoutId id="2147496731" r:id="rId5"/>
    <p:sldLayoutId id="2147496732" r:id="rId6"/>
    <p:sldLayoutId id="2147496733" r:id="rId7"/>
    <p:sldLayoutId id="2147496734" r:id="rId8"/>
    <p:sldLayoutId id="2147496735" r:id="rId9"/>
    <p:sldLayoutId id="2147496736" r:id="rId10"/>
    <p:sldLayoutId id="2147496737" r:id="rId11"/>
  </p:sldLayoutIdLst>
  <p:txStyles>
    <p:titleStyle>
      <a:lvl1pPr algn="l" defTabSz="914400" eaLnBrk="1" hangingPunct="1" latinLnBrk="0" rtl="0">
        <a:lnSpc>
          <a:spcPct val="90000"/>
        </a:lnSpc>
        <a:spcBef>
          <a:spcPct val="0"/>
        </a:spcBef>
        <a:buNone/>
        <a:defRPr altLang="en-US" baseline="0" b="0" cap="none" dirty="0" sz="3200" i="0" kern="1200" kumimoji="0" lang="zh-CN" normalizeH="0" spc="0" strike="noStrike" u="none" smtClean="0">
          <a:solidFill>
            <a:schemeClr val="accent1"/>
          </a:solidFill>
          <a:latin typeface="+mj-ea"/>
          <a:ea typeface="+mj-ea"/>
          <a:cs typeface="+mj-cs"/>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sz="1800" i="0" kern="1200" kumimoji="0" lang="zh-CN" normalizeH="0" spc="150" strike="noStrike" u="none" smtClean="0">
          <a:ln>
            <a:noFill/>
            <a:prstDash val="sysDot"/>
          </a:ln>
          <a:solidFill>
            <a:schemeClr val="tx1"/>
          </a:solidFill>
          <a:latin typeface="+mn-ea"/>
          <a:ea typeface="+mn-ea"/>
          <a:cs typeface="+mn-cs"/>
        </a:defRPr>
      </a:lvl1pPr>
      <a:lvl2pPr algn="l" defTabSz="914400" eaLnBrk="1" hangingPunct="1" indent="-228600" latinLnBrk="0" marL="685800" rtl="0">
        <a:lnSpc>
          <a:spcPct val="90000"/>
        </a:lnSpc>
        <a:spcBef>
          <a:spcPts val="500"/>
        </a:spcBef>
        <a:buFont typeface="Arial" panose="02080604020202020204" pitchFamily="34" charset="0"/>
        <a:buChar char="•"/>
        <a:defRPr altLang="en-US" baseline="0" b="0" cap="none" sz="1600" i="0" kern="1200" kumimoji="0" lang="zh-CN" normalizeH="0" spc="150" strike="noStrike" u="none" smtClean="0">
          <a:solidFill>
            <a:schemeClr val="tx1">
              <a:lumMod val="65000"/>
              <a:lumOff val="35000"/>
            </a:schemeClr>
          </a:solidFill>
          <a:latin typeface="+mn-ea"/>
          <a:ea typeface="+mn-ea"/>
          <a:cs typeface="+mn-cs"/>
        </a:defRPr>
      </a:lvl2pPr>
      <a:lvl3pPr algn="l" defTabSz="914400" eaLnBrk="1" hangingPunct="1" indent="-228600" latinLnBrk="0" marL="1143000" rtl="0">
        <a:lnSpc>
          <a:spcPct val="90000"/>
        </a:lnSpc>
        <a:spcBef>
          <a:spcPts val="500"/>
        </a:spcBef>
        <a:buFont typeface="Arial" panose="02080604020202020204" pitchFamily="34" charset="0"/>
        <a:buChar char="•"/>
        <a:defRPr altLang="en-US" baseline="0" b="0" cap="none" sz="1600" i="0" kern="1200" kumimoji="0" lang="zh-CN" normalizeH="0" spc="150" strike="noStrike" u="none" smtClean="0">
          <a:solidFill>
            <a:schemeClr val="tx1">
              <a:lumMod val="65000"/>
              <a:lumOff val="35000"/>
            </a:schemeClr>
          </a:solidFill>
          <a:latin typeface="+mn-ea"/>
          <a:ea typeface="+mn-ea"/>
          <a:cs typeface="+mn-cs"/>
        </a:defRPr>
      </a:lvl3pPr>
      <a:lvl4pPr algn="l" defTabSz="914400" eaLnBrk="1" hangingPunct="1" indent="-228600" latinLnBrk="0" marL="1600200" rtl="0">
        <a:lnSpc>
          <a:spcPct val="90000"/>
        </a:lnSpc>
        <a:spcBef>
          <a:spcPts val="500"/>
        </a:spcBef>
        <a:buFont typeface="Arial" panose="02080604020202020204" pitchFamily="34" charset="0"/>
        <a:buChar char="•"/>
        <a:defRPr altLang="en-US" baseline="0" b="0" cap="none" sz="1400" i="0" kern="1200" kumimoji="0" lang="zh-CN" normalizeH="0" spc="150" strike="noStrike" u="none" smtClean="0">
          <a:solidFill>
            <a:schemeClr val="tx1">
              <a:lumMod val="65000"/>
              <a:lumOff val="35000"/>
            </a:schemeClr>
          </a:solidFill>
          <a:latin typeface="+mn-ea"/>
          <a:ea typeface="+mn-ea"/>
          <a:cs typeface="+mn-cs"/>
        </a:defRPr>
      </a:lvl4pPr>
      <a:lvl5pPr algn="l" defTabSz="914400" eaLnBrk="1" hangingPunct="1" indent="-228600" latinLnBrk="0" marL="2057400" rtl="0">
        <a:lnSpc>
          <a:spcPct val="90000"/>
        </a:lnSpc>
        <a:spcBef>
          <a:spcPts val="500"/>
        </a:spcBef>
        <a:buFont typeface="Arial" panose="02080604020202020204" pitchFamily="34" charset="0"/>
        <a:buChar char="•"/>
        <a:defRPr altLang="en-US" baseline="0" b="0" cap="none" sz="1400" i="0" kern="1200" kumimoji="0" lang="zh-CN" normalizeH="0" spc="150" strike="noStrike" u="none" smtClean="0">
          <a:solidFill>
            <a:schemeClr val="tx1">
              <a:lumMod val="65000"/>
              <a:lumOff val="35000"/>
            </a:schemeClr>
          </a:solidFill>
          <a:latin typeface="+mn-ea"/>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05.xml"/><Relationship Id="rId2" Type="http://schemas.openxmlformats.org/officeDocument/2006/relationships/tags" Target="../tags/tag106.xml"/><Relationship Id="rId3" Type="http://schemas.openxmlformats.org/officeDocument/2006/relationships/tags" Target="../tags/tag107.xml"/><Relationship Id="rId4" Type="http://schemas.openxmlformats.org/officeDocument/2006/relationships/tags" Target="../tags/tag108.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09.xml"/><Relationship Id="rId2" Type="http://schemas.openxmlformats.org/officeDocument/2006/relationships/tags" Target="../tags/tag110.xml"/><Relationship Id="rId3" Type="http://schemas.openxmlformats.org/officeDocument/2006/relationships/tags" Target="../tags/tag111.xml"/><Relationship Id="rId4" Type="http://schemas.openxmlformats.org/officeDocument/2006/relationships/tags" Target="../tags/tag112.xml"/><Relationship Id="rId5" Type="http://schemas.openxmlformats.org/officeDocument/2006/relationships/tags" Target="../tags/tag113.xml"/><Relationship Id="rId6" Type="http://schemas.openxmlformats.org/officeDocument/2006/relationships/tags" Target="../tags/tag114.xml"/><Relationship Id="rId7" Type="http://schemas.openxmlformats.org/officeDocument/2006/relationships/tags" Target="../tags/tag115.xml"/><Relationship Id="rId8" Type="http://schemas.openxmlformats.org/officeDocument/2006/relationships/tags" Target="../tags/tag116.xml"/><Relationship Id="rId9" Type="http://schemas.openxmlformats.org/officeDocument/2006/relationships/tags" Target="../tags/tag117.xml"/><Relationship Id="rId10" Type="http://schemas.openxmlformats.org/officeDocument/2006/relationships/tags" Target="../tags/tag118.xml"/><Relationship Id="rId11" Type="http://schemas.openxmlformats.org/officeDocument/2006/relationships/tags" Target="../tags/tag119.xml"/><Relationship Id="rId12" Type="http://schemas.openxmlformats.org/officeDocument/2006/relationships/tags" Target="../tags/tag120.xml"/><Relationship Id="rId13" Type="http://schemas.openxmlformats.org/officeDocument/2006/relationships/tags" Target="../tags/tag121.xml"/><Relationship Id="rId14" Type="http://schemas.openxmlformats.org/officeDocument/2006/relationships/tags" Target="../tags/tag122.xml"/><Relationship Id="rId15" Type="http://schemas.openxmlformats.org/officeDocument/2006/relationships/tags" Target="../tags/tag123.xml"/><Relationship Id="rId16" Type="http://schemas.openxmlformats.org/officeDocument/2006/relationships/tags" Target="../tags/tag124.xml"/><Relationship Id="rId17" Type="http://schemas.openxmlformats.org/officeDocument/2006/relationships/tags" Target="../tags/tag125.xml"/><Relationship Id="rId18" Type="http://schemas.openxmlformats.org/officeDocument/2006/relationships/tags" Target="../tags/tag126.xml"/><Relationship Id="rId19" Type="http://schemas.openxmlformats.org/officeDocument/2006/relationships/slideLayout" Target="../slideLayouts/slideLayout14.xml"/><Relationship Id="rId20"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27.xml"/><Relationship Id="rId2" Type="http://schemas.openxmlformats.org/officeDocument/2006/relationships/tags" Target="../tags/tag128.xml"/><Relationship Id="rId3" Type="http://schemas.openxmlformats.org/officeDocument/2006/relationships/tags" Target="../tags/tag129.xml"/><Relationship Id="rId4" Type="http://schemas.openxmlformats.org/officeDocument/2006/relationships/tags" Target="../tags/tag130.xml"/><Relationship Id="rId5"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31.xml"/><Relationship Id="rId2" Type="http://schemas.openxmlformats.org/officeDocument/2006/relationships/tags" Target="../tags/tag132.xml"/><Relationship Id="rId3" Type="http://schemas.openxmlformats.org/officeDocument/2006/relationships/tags" Target="../tags/tag133.xml"/><Relationship Id="rId4" Type="http://schemas.openxmlformats.org/officeDocument/2006/relationships/tags" Target="../tags/tag134.xml"/><Relationship Id="rId5" Type="http://schemas.openxmlformats.org/officeDocument/2006/relationships/tags" Target="../tags/tag135.xml"/><Relationship Id="rId6" Type="http://schemas.openxmlformats.org/officeDocument/2006/relationships/tags" Target="../tags/tag136.xml"/><Relationship Id="rId7" Type="http://schemas.openxmlformats.org/officeDocument/2006/relationships/tags" Target="../tags/tag137.xml"/><Relationship Id="rId8" Type="http://schemas.openxmlformats.org/officeDocument/2006/relationships/tags" Target="../tags/tag138.xml"/><Relationship Id="rId9" Type="http://schemas.openxmlformats.org/officeDocument/2006/relationships/tags" Target="../tags/tag139.xml"/><Relationship Id="rId10" Type="http://schemas.openxmlformats.org/officeDocument/2006/relationships/tags" Target="../tags/tag140.xml"/><Relationship Id="rId11" Type="http://schemas.openxmlformats.org/officeDocument/2006/relationships/tags" Target="../tags/tag141.xml"/><Relationship Id="rId12" Type="http://schemas.openxmlformats.org/officeDocument/2006/relationships/tags" Target="../tags/tag142.xml"/><Relationship Id="rId13" Type="http://schemas.openxmlformats.org/officeDocument/2006/relationships/tags" Target="../tags/tag143.xml"/><Relationship Id="rId14" Type="http://schemas.openxmlformats.org/officeDocument/2006/relationships/tags" Target="../tags/tag144.xml"/><Relationship Id="rId15" Type="http://schemas.openxmlformats.org/officeDocument/2006/relationships/tags" Target="../tags/tag145.xml"/><Relationship Id="rId16" Type="http://schemas.openxmlformats.org/officeDocument/2006/relationships/tags" Target="../tags/tag146.xml"/><Relationship Id="rId17"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47.xml"/><Relationship Id="rId2" Type="http://schemas.openxmlformats.org/officeDocument/2006/relationships/tags" Target="../tags/tag148.xml"/><Relationship Id="rId3" Type="http://schemas.openxmlformats.org/officeDocument/2006/relationships/tags" Target="../tags/tag149.xml"/><Relationship Id="rId4" Type="http://schemas.openxmlformats.org/officeDocument/2006/relationships/tags" Target="../tags/tag150.xml"/><Relationship Id="rId5"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51.xml"/><Relationship Id="rId2" Type="http://schemas.openxmlformats.org/officeDocument/2006/relationships/tags" Target="../tags/tag152.xml"/><Relationship Id="rId3" Type="http://schemas.openxmlformats.org/officeDocument/2006/relationships/tags" Target="../tags/tag153.xml"/><Relationship Id="rId4" Type="http://schemas.openxmlformats.org/officeDocument/2006/relationships/tags" Target="../tags/tag154.xml"/><Relationship Id="rId5" Type="http://schemas.openxmlformats.org/officeDocument/2006/relationships/tags" Target="../tags/tag155.xml"/><Relationship Id="rId6" Type="http://schemas.openxmlformats.org/officeDocument/2006/relationships/tags" Target="../tags/tag156.xml"/><Relationship Id="rId7" Type="http://schemas.openxmlformats.org/officeDocument/2006/relationships/tags" Target="../tags/tag157.xml"/><Relationship Id="rId8" Type="http://schemas.openxmlformats.org/officeDocument/2006/relationships/tags" Target="../tags/tag158.xml"/><Relationship Id="rId9" Type="http://schemas.openxmlformats.org/officeDocument/2006/relationships/tags" Target="../tags/tag159.xml"/><Relationship Id="rId10" Type="http://schemas.openxmlformats.org/officeDocument/2006/relationships/tags" Target="../tags/tag160.xml"/><Relationship Id="rId11" Type="http://schemas.openxmlformats.org/officeDocument/2006/relationships/tags" Target="../tags/tag161.xml"/><Relationship Id="rId12" Type="http://schemas.openxmlformats.org/officeDocument/2006/relationships/tags" Target="../tags/tag162.xml"/><Relationship Id="rId13" Type="http://schemas.openxmlformats.org/officeDocument/2006/relationships/tags" Target="../tags/tag163.xml"/><Relationship Id="rId14" Type="http://schemas.openxmlformats.org/officeDocument/2006/relationships/tags" Target="../tags/tag164.xml"/><Relationship Id="rId15" Type="http://schemas.openxmlformats.org/officeDocument/2006/relationships/tags" Target="../tags/tag165.xml"/><Relationship Id="rId16" Type="http://schemas.openxmlformats.org/officeDocument/2006/relationships/tags" Target="../tags/tag166.xml"/><Relationship Id="rId17"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67.xml"/><Relationship Id="rId2" Type="http://schemas.openxmlformats.org/officeDocument/2006/relationships/tags" Target="../tags/tag168.xml"/><Relationship Id="rId3" Type="http://schemas.openxmlformats.org/officeDocument/2006/relationships/tags" Target="../tags/tag169.xml"/><Relationship Id="rId4" Type="http://schemas.openxmlformats.org/officeDocument/2006/relationships/tags" Target="../tags/tag170.xml"/><Relationship Id="rId5"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71.xml"/><Relationship Id="rId2" Type="http://schemas.openxmlformats.org/officeDocument/2006/relationships/tags" Target="../tags/tag172.xml"/><Relationship Id="rId3" Type="http://schemas.openxmlformats.org/officeDocument/2006/relationships/tags" Target="../tags/tag173.xml"/><Relationship Id="rId4" Type="http://schemas.openxmlformats.org/officeDocument/2006/relationships/tags" Target="../tags/tag174.xml"/><Relationship Id="rId5" Type="http://schemas.openxmlformats.org/officeDocument/2006/relationships/tags" Target="../tags/tag175.xml"/><Relationship Id="rId6" Type="http://schemas.openxmlformats.org/officeDocument/2006/relationships/tags" Target="../tags/tag176.xml"/><Relationship Id="rId7" Type="http://schemas.openxmlformats.org/officeDocument/2006/relationships/tags" Target="../tags/tag177.xml"/><Relationship Id="rId8" Type="http://schemas.openxmlformats.org/officeDocument/2006/relationships/tags" Target="../tags/tag178.xml"/><Relationship Id="rId9" Type="http://schemas.openxmlformats.org/officeDocument/2006/relationships/tags" Target="../tags/tag179.xml"/><Relationship Id="rId10" Type="http://schemas.openxmlformats.org/officeDocument/2006/relationships/tags" Target="../tags/tag180.xml"/><Relationship Id="rId11" Type="http://schemas.openxmlformats.org/officeDocument/2006/relationships/tags" Target="../tags/tag181.xml"/><Relationship Id="rId12" Type="http://schemas.openxmlformats.org/officeDocument/2006/relationships/tags" Target="../tags/tag182.xml"/><Relationship Id="rId13"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83.xml"/><Relationship Id="rId2" Type="http://schemas.openxmlformats.org/officeDocument/2006/relationships/tags" Target="../tags/tag184.xml"/><Relationship Id="rId3" Type="http://schemas.openxmlformats.org/officeDocument/2006/relationships/tags" Target="../tags/tag185.xml"/><Relationship Id="rId4" Type="http://schemas.openxmlformats.org/officeDocument/2006/relationships/tags" Target="../tags/tag186.xml"/><Relationship Id="rId5" Type="http://schemas.openxmlformats.org/officeDocument/2006/relationships/tags" Target="../tags/tag187.xml"/><Relationship Id="rId6" Type="http://schemas.openxmlformats.org/officeDocument/2006/relationships/tags" Target="../tags/tag188.xml"/><Relationship Id="rId7" Type="http://schemas.openxmlformats.org/officeDocument/2006/relationships/tags" Target="../tags/tag189.xml"/><Relationship Id="rId8" Type="http://schemas.openxmlformats.org/officeDocument/2006/relationships/tags" Target="../tags/tag190.xml"/><Relationship Id="rId9" Type="http://schemas.openxmlformats.org/officeDocument/2006/relationships/tags" Target="../tags/tag191.xml"/><Relationship Id="rId10" Type="http://schemas.openxmlformats.org/officeDocument/2006/relationships/tags" Target="../tags/tag192.xml"/><Relationship Id="rId11" Type="http://schemas.openxmlformats.org/officeDocument/2006/relationships/tags" Target="../tags/tag193.xml"/><Relationship Id="rId12" Type="http://schemas.openxmlformats.org/officeDocument/2006/relationships/tags" Target="../tags/tag194.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95.xml"/><Relationship Id="rId2" Type="http://schemas.openxmlformats.org/officeDocument/2006/relationships/tags" Target="../tags/tag196.xml"/><Relationship Id="rId3" Type="http://schemas.openxmlformats.org/officeDocument/2006/relationships/tags" Target="../tags/tag197.xml"/><Relationship Id="rId4" Type="http://schemas.openxmlformats.org/officeDocument/2006/relationships/tags" Target="../tags/tag198.xml"/><Relationship Id="rId5" Type="http://schemas.openxmlformats.org/officeDocument/2006/relationships/tags" Target="../tags/tag199.xml"/><Relationship Id="rId6" Type="http://schemas.openxmlformats.org/officeDocument/2006/relationships/tags" Target="../tags/tag200.xml"/><Relationship Id="rId7" Type="http://schemas.openxmlformats.org/officeDocument/2006/relationships/tags" Target="../tags/tag201.xml"/><Relationship Id="rId8" Type="http://schemas.openxmlformats.org/officeDocument/2006/relationships/tags" Target="../tags/tag202.xml"/><Relationship Id="rId9"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03.xml"/><Relationship Id="rId2" Type="http://schemas.openxmlformats.org/officeDocument/2006/relationships/tags" Target="../tags/tag204.xml"/><Relationship Id="rId3" Type="http://schemas.openxmlformats.org/officeDocument/2006/relationships/tags" Target="../tags/tag205.xml"/><Relationship Id="rId4" Type="http://schemas.openxmlformats.org/officeDocument/2006/relationships/tags" Target="../tags/tag206.xml"/><Relationship Id="rId5"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07.xml"/><Relationship Id="rId2" Type="http://schemas.openxmlformats.org/officeDocument/2006/relationships/tags" Target="../tags/tag208.xml"/><Relationship Id="rId3" Type="http://schemas.openxmlformats.org/officeDocument/2006/relationships/tags" Target="../tags/tag209.xml"/><Relationship Id="rId4" Type="http://schemas.openxmlformats.org/officeDocument/2006/relationships/tags" Target="../tags/tag210.xml"/><Relationship Id="rId5"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211.xml"/><Relationship Id="rId2" Type="http://schemas.openxmlformats.org/officeDocument/2006/relationships/tags" Target="../tags/tag212.xml"/><Relationship Id="rId3" Type="http://schemas.openxmlformats.org/officeDocument/2006/relationships/tags" Target="../tags/tag213.xml"/><Relationship Id="rId4" Type="http://schemas.openxmlformats.org/officeDocument/2006/relationships/tags" Target="../tags/tag214.xml"/><Relationship Id="rId5" Type="http://schemas.openxmlformats.org/officeDocument/2006/relationships/tags" Target="../tags/tag215.xml"/><Relationship Id="rId6" Type="http://schemas.openxmlformats.org/officeDocument/2006/relationships/tags" Target="../tags/tag216.xml"/><Relationship Id="rId7" Type="http://schemas.openxmlformats.org/officeDocument/2006/relationships/tags" Target="../tags/tag217.xml"/><Relationship Id="rId8" Type="http://schemas.openxmlformats.org/officeDocument/2006/relationships/tags" Target="../tags/tag218.xml"/><Relationship Id="rId9" Type="http://schemas.openxmlformats.org/officeDocument/2006/relationships/tags" Target="../tags/tag219.xml"/><Relationship Id="rId10" Type="http://schemas.openxmlformats.org/officeDocument/2006/relationships/tags" Target="../tags/tag220.xml"/><Relationship Id="rId11" Type="http://schemas.openxmlformats.org/officeDocument/2006/relationships/tags" Target="../tags/tag221.xml"/><Relationship Id="rId12" Type="http://schemas.openxmlformats.org/officeDocument/2006/relationships/tags" Target="../tags/tag222.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23.xml"/><Relationship Id="rId2" Type="http://schemas.openxmlformats.org/officeDocument/2006/relationships/tags" Target="../tags/tag224.xml"/><Relationship Id="rId3" Type="http://schemas.openxmlformats.org/officeDocument/2006/relationships/tags" Target="../tags/tag225.xml"/><Relationship Id="rId4" Type="http://schemas.openxmlformats.org/officeDocument/2006/relationships/tags" Target="../tags/tag226.xml"/><Relationship Id="rId5" Type="http://schemas.openxmlformats.org/officeDocument/2006/relationships/tags" Target="../tags/tag227.xml"/><Relationship Id="rId6" Type="http://schemas.openxmlformats.org/officeDocument/2006/relationships/tags" Target="../tags/tag228.xml"/><Relationship Id="rId7" Type="http://schemas.openxmlformats.org/officeDocument/2006/relationships/tags" Target="../tags/tag229.xml"/><Relationship Id="rId8" Type="http://schemas.openxmlformats.org/officeDocument/2006/relationships/tags" Target="../tags/tag230.xml"/><Relationship Id="rId9" Type="http://schemas.openxmlformats.org/officeDocument/2006/relationships/tags" Target="../tags/tag231.xml"/><Relationship Id="rId10" Type="http://schemas.openxmlformats.org/officeDocument/2006/relationships/tags" Target="../tags/tag232.xml"/><Relationship Id="rId11" Type="http://schemas.openxmlformats.org/officeDocument/2006/relationships/tags" Target="../tags/tag233.xml"/><Relationship Id="rId12" Type="http://schemas.openxmlformats.org/officeDocument/2006/relationships/tags" Target="../tags/tag234.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35.xml"/><Relationship Id="rId2" Type="http://schemas.openxmlformats.org/officeDocument/2006/relationships/tags" Target="../tags/tag236.xml"/><Relationship Id="rId3" Type="http://schemas.openxmlformats.org/officeDocument/2006/relationships/tags" Target="../tags/tag237.xml"/><Relationship Id="rId4" Type="http://schemas.openxmlformats.org/officeDocument/2006/relationships/tags" Target="../tags/tag238.xml"/><Relationship Id="rId5" Type="http://schemas.openxmlformats.org/officeDocument/2006/relationships/tags" Target="../tags/tag239.xml"/><Relationship Id="rId6" Type="http://schemas.openxmlformats.org/officeDocument/2006/relationships/tags" Target="../tags/tag240.xml"/><Relationship Id="rId7" Type="http://schemas.openxmlformats.org/officeDocument/2006/relationships/tags" Target="../tags/tag241.xml"/><Relationship Id="rId8" Type="http://schemas.openxmlformats.org/officeDocument/2006/relationships/tags" Target="../tags/tag242.xml"/><Relationship Id="rId9"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43.xml"/><Relationship Id="rId2" Type="http://schemas.openxmlformats.org/officeDocument/2006/relationships/tags" Target="../tags/tag244.xml"/><Relationship Id="rId3" Type="http://schemas.openxmlformats.org/officeDocument/2006/relationships/tags" Target="../tags/tag245.xml"/><Relationship Id="rId4" Type="http://schemas.openxmlformats.org/officeDocument/2006/relationships/tags" Target="../tags/tag246.xml"/><Relationship Id="rId5" Type="http://schemas.openxmlformats.org/officeDocument/2006/relationships/tags" Target="../tags/tag247.xml"/><Relationship Id="rId6" Type="http://schemas.openxmlformats.org/officeDocument/2006/relationships/tags" Target="../tags/tag248.xml"/><Relationship Id="rId7" Type="http://schemas.openxmlformats.org/officeDocument/2006/relationships/tags" Target="../tags/tag249.xml"/><Relationship Id="rId8" Type="http://schemas.openxmlformats.org/officeDocument/2006/relationships/tags" Target="../tags/tag250.xml"/><Relationship Id="rId9" Type="http://schemas.openxmlformats.org/officeDocument/2006/relationships/tags" Target="../tags/tag251.xml"/><Relationship Id="rId10" Type="http://schemas.openxmlformats.org/officeDocument/2006/relationships/tags" Target="../tags/tag252.xml"/><Relationship Id="rId11" Type="http://schemas.openxmlformats.org/officeDocument/2006/relationships/tags" Target="../tags/tag253.xml"/><Relationship Id="rId12" Type="http://schemas.openxmlformats.org/officeDocument/2006/relationships/tags" Target="../tags/tag254.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55.xml"/><Relationship Id="rId2" Type="http://schemas.openxmlformats.org/officeDocument/2006/relationships/tags" Target="../tags/tag256.xml"/><Relationship Id="rId3" Type="http://schemas.openxmlformats.org/officeDocument/2006/relationships/tags" Target="../tags/tag257.xml"/><Relationship Id="rId4" Type="http://schemas.openxmlformats.org/officeDocument/2006/relationships/tags" Target="../tags/tag258.xml"/><Relationship Id="rId5"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259.xml"/><Relationship Id="rId2" Type="http://schemas.openxmlformats.org/officeDocument/2006/relationships/tags" Target="../tags/tag260.xml"/><Relationship Id="rId3" Type="http://schemas.openxmlformats.org/officeDocument/2006/relationships/tags" Target="../tags/tag261.xml"/><Relationship Id="rId4" Type="http://schemas.openxmlformats.org/officeDocument/2006/relationships/tags" Target="../tags/tag262.xml"/><Relationship Id="rId5" Type="http://schemas.openxmlformats.org/officeDocument/2006/relationships/tags" Target="../tags/tag263.xml"/><Relationship Id="rId6" Type="http://schemas.openxmlformats.org/officeDocument/2006/relationships/tags" Target="../tags/tag264.xml"/><Relationship Id="rId7" Type="http://schemas.openxmlformats.org/officeDocument/2006/relationships/tags" Target="../tags/tag265.xml"/><Relationship Id="rId8" Type="http://schemas.openxmlformats.org/officeDocument/2006/relationships/tags" Target="../tags/tag266.xml"/><Relationship Id="rId9" Type="http://schemas.openxmlformats.org/officeDocument/2006/relationships/tags" Target="../tags/tag267.xml"/><Relationship Id="rId10" Type="http://schemas.openxmlformats.org/officeDocument/2006/relationships/tags" Target="../tags/tag268.xml"/><Relationship Id="rId11" Type="http://schemas.openxmlformats.org/officeDocument/2006/relationships/tags" Target="../tags/tag269.xml"/><Relationship Id="rId12" Type="http://schemas.openxmlformats.org/officeDocument/2006/relationships/tags" Target="../tags/tag270.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71.xml"/><Relationship Id="rId2" Type="http://schemas.openxmlformats.org/officeDocument/2006/relationships/tags" Target="../tags/tag272.xml"/><Relationship Id="rId3" Type="http://schemas.openxmlformats.org/officeDocument/2006/relationships/tags" Target="../tags/tag273.xml"/><Relationship Id="rId4" Type="http://schemas.openxmlformats.org/officeDocument/2006/relationships/tags" Target="../tags/tag274.xml"/><Relationship Id="rId5" Type="http://schemas.openxmlformats.org/officeDocument/2006/relationships/tags" Target="../tags/tag275.xml"/><Relationship Id="rId6" Type="http://schemas.openxmlformats.org/officeDocument/2006/relationships/tags" Target="../tags/tag276.xml"/><Relationship Id="rId7" Type="http://schemas.openxmlformats.org/officeDocument/2006/relationships/tags" Target="../tags/tag277.xml"/><Relationship Id="rId8" Type="http://schemas.openxmlformats.org/officeDocument/2006/relationships/tags" Target="../tags/tag278.xml"/><Relationship Id="rId9" Type="http://schemas.openxmlformats.org/officeDocument/2006/relationships/tags" Target="../tags/tag279.xml"/><Relationship Id="rId10" Type="http://schemas.openxmlformats.org/officeDocument/2006/relationships/tags" Target="../tags/tag280.xml"/><Relationship Id="rId11" Type="http://schemas.openxmlformats.org/officeDocument/2006/relationships/tags" Target="../tags/tag281.xml"/><Relationship Id="rId12" Type="http://schemas.openxmlformats.org/officeDocument/2006/relationships/tags" Target="../tags/tag282.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83.xml"/><Relationship Id="rId2" Type="http://schemas.openxmlformats.org/officeDocument/2006/relationships/tags" Target="../tags/tag284.xml"/><Relationship Id="rId3" Type="http://schemas.openxmlformats.org/officeDocument/2006/relationships/tags" Target="../tags/tag285.xml"/><Relationship Id="rId4" Type="http://schemas.openxmlformats.org/officeDocument/2006/relationships/tags" Target="../tags/tag286.xml"/><Relationship Id="rId5" Type="http://schemas.openxmlformats.org/officeDocument/2006/relationships/tags" Target="../tags/tag287.xml"/><Relationship Id="rId6" Type="http://schemas.openxmlformats.org/officeDocument/2006/relationships/tags" Target="../tags/tag288.xml"/><Relationship Id="rId7" Type="http://schemas.openxmlformats.org/officeDocument/2006/relationships/tags" Target="../tags/tag289.xml"/><Relationship Id="rId8" Type="http://schemas.openxmlformats.org/officeDocument/2006/relationships/tags" Target="../tags/tag290.xml"/><Relationship Id="rId9" Type="http://schemas.openxmlformats.org/officeDocument/2006/relationships/tags" Target="../tags/tag291.xml"/><Relationship Id="rId10" Type="http://schemas.openxmlformats.org/officeDocument/2006/relationships/tags" Target="../tags/tag292.xml"/><Relationship Id="rId11" Type="http://schemas.openxmlformats.org/officeDocument/2006/relationships/tags" Target="../tags/tag293.xml"/><Relationship Id="rId12" Type="http://schemas.openxmlformats.org/officeDocument/2006/relationships/tags" Target="../tags/tag294.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95.xml"/><Relationship Id="rId2" Type="http://schemas.openxmlformats.org/officeDocument/2006/relationships/tags" Target="../tags/tag296.xml"/><Relationship Id="rId3" Type="http://schemas.openxmlformats.org/officeDocument/2006/relationships/tags" Target="../tags/tag297.xml"/><Relationship Id="rId4" Type="http://schemas.openxmlformats.org/officeDocument/2006/relationships/tags" Target="../tags/tag298.xml"/><Relationship Id="rId5" Type="http://schemas.openxmlformats.org/officeDocument/2006/relationships/tags" Target="../tags/tag299.xml"/><Relationship Id="rId6" Type="http://schemas.openxmlformats.org/officeDocument/2006/relationships/tags" Target="../tags/tag300.xml"/><Relationship Id="rId7" Type="http://schemas.openxmlformats.org/officeDocument/2006/relationships/tags" Target="../tags/tag301.xml"/><Relationship Id="rId8" Type="http://schemas.openxmlformats.org/officeDocument/2006/relationships/tags" Target="../tags/tag302.xml"/><Relationship Id="rId9" Type="http://schemas.openxmlformats.org/officeDocument/2006/relationships/tags" Target="../tags/tag303.xml"/><Relationship Id="rId10" Type="http://schemas.openxmlformats.org/officeDocument/2006/relationships/tags" Target="../tags/tag304.xml"/><Relationship Id="rId11" Type="http://schemas.openxmlformats.org/officeDocument/2006/relationships/tags" Target="../tags/tag305.xml"/><Relationship Id="rId12" Type="http://schemas.openxmlformats.org/officeDocument/2006/relationships/tags" Target="../tags/tag306.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07.xml"/><Relationship Id="rId2" Type="http://schemas.openxmlformats.org/officeDocument/2006/relationships/tags" Target="../tags/tag308.xml"/><Relationship Id="rId3" Type="http://schemas.openxmlformats.org/officeDocument/2006/relationships/tags" Target="../tags/tag309.xml"/><Relationship Id="rId4" Type="http://schemas.openxmlformats.org/officeDocument/2006/relationships/tags" Target="../tags/tag310.xml"/><Relationship Id="rId5"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tags" Target="../tags/tag311.xml"/><Relationship Id="rId2" Type="http://schemas.openxmlformats.org/officeDocument/2006/relationships/tags" Target="../tags/tag312.xml"/><Relationship Id="rId3" Type="http://schemas.openxmlformats.org/officeDocument/2006/relationships/tags" Target="../tags/tag313.xml"/><Relationship Id="rId4" Type="http://schemas.openxmlformats.org/officeDocument/2006/relationships/tags" Target="../tags/tag314.xml"/><Relationship Id="rId5" Type="http://schemas.openxmlformats.org/officeDocument/2006/relationships/tags" Target="../tags/tag315.xml"/><Relationship Id="rId6" Type="http://schemas.openxmlformats.org/officeDocument/2006/relationships/tags" Target="../tags/tag316.xml"/><Relationship Id="rId7" Type="http://schemas.openxmlformats.org/officeDocument/2006/relationships/tags" Target="../tags/tag317.xml"/><Relationship Id="rId8" Type="http://schemas.openxmlformats.org/officeDocument/2006/relationships/tags" Target="../tags/tag318.xml"/><Relationship Id="rId9" Type="http://schemas.openxmlformats.org/officeDocument/2006/relationships/tags" Target="../tags/tag319.xml"/><Relationship Id="rId10" Type="http://schemas.openxmlformats.org/officeDocument/2006/relationships/tags" Target="../tags/tag320.xml"/><Relationship Id="rId11" Type="http://schemas.openxmlformats.org/officeDocument/2006/relationships/tags" Target="../tags/tag321.xml"/><Relationship Id="rId12" Type="http://schemas.openxmlformats.org/officeDocument/2006/relationships/tags" Target="../tags/tag322.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23.xml"/><Relationship Id="rId2" Type="http://schemas.openxmlformats.org/officeDocument/2006/relationships/tags" Target="../tags/tag324.xml"/><Relationship Id="rId3" Type="http://schemas.openxmlformats.org/officeDocument/2006/relationships/tags" Target="../tags/tag325.xml"/><Relationship Id="rId4" Type="http://schemas.openxmlformats.org/officeDocument/2006/relationships/tags" Target="../tags/tag326.xml"/><Relationship Id="rId5" Type="http://schemas.openxmlformats.org/officeDocument/2006/relationships/tags" Target="../tags/tag327.xml"/><Relationship Id="rId6" Type="http://schemas.openxmlformats.org/officeDocument/2006/relationships/tags" Target="../tags/tag328.xml"/><Relationship Id="rId7" Type="http://schemas.openxmlformats.org/officeDocument/2006/relationships/tags" Target="../tags/tag329.xml"/><Relationship Id="rId8" Type="http://schemas.openxmlformats.org/officeDocument/2006/relationships/tags" Target="../tags/tag330.xml"/><Relationship Id="rId9" Type="http://schemas.openxmlformats.org/officeDocument/2006/relationships/tags" Target="../tags/tag331.xml"/><Relationship Id="rId10" Type="http://schemas.openxmlformats.org/officeDocument/2006/relationships/tags" Target="../tags/tag332.xml"/><Relationship Id="rId11" Type="http://schemas.openxmlformats.org/officeDocument/2006/relationships/tags" Target="../tags/tag333.xml"/><Relationship Id="rId12" Type="http://schemas.openxmlformats.org/officeDocument/2006/relationships/tags" Target="../tags/tag334.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35.xml"/><Relationship Id="rId2" Type="http://schemas.openxmlformats.org/officeDocument/2006/relationships/tags" Target="../tags/tag336.xml"/><Relationship Id="rId3" Type="http://schemas.openxmlformats.org/officeDocument/2006/relationships/tags" Target="../tags/tag337.xml"/><Relationship Id="rId4" Type="http://schemas.openxmlformats.org/officeDocument/2006/relationships/tags" Target="../tags/tag338.xml"/><Relationship Id="rId5"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39.xml"/><Relationship Id="rId2" Type="http://schemas.openxmlformats.org/officeDocument/2006/relationships/tags" Target="../tags/tag340.xml"/><Relationship Id="rId3" Type="http://schemas.openxmlformats.org/officeDocument/2006/relationships/tags" Target="../tags/tag341.xml"/><Relationship Id="rId4" Type="http://schemas.openxmlformats.org/officeDocument/2006/relationships/tags" Target="../tags/tag342.xml"/><Relationship Id="rId5" Type="http://schemas.openxmlformats.org/officeDocument/2006/relationships/tags" Target="../tags/tag343.xml"/><Relationship Id="rId6" Type="http://schemas.openxmlformats.org/officeDocument/2006/relationships/tags" Target="../tags/tag344.xml"/><Relationship Id="rId7" Type="http://schemas.openxmlformats.org/officeDocument/2006/relationships/tags" Target="../tags/tag345.xml"/><Relationship Id="rId8" Type="http://schemas.openxmlformats.org/officeDocument/2006/relationships/tags" Target="../tags/tag346.xml"/><Relationship Id="rId9" Type="http://schemas.openxmlformats.org/officeDocument/2006/relationships/tags" Target="../tags/tag347.xml"/><Relationship Id="rId10" Type="http://schemas.openxmlformats.org/officeDocument/2006/relationships/tags" Target="../tags/tag348.xml"/><Relationship Id="rId11" Type="http://schemas.openxmlformats.org/officeDocument/2006/relationships/tags" Target="../tags/tag349.xml"/><Relationship Id="rId12" Type="http://schemas.openxmlformats.org/officeDocument/2006/relationships/tags" Target="../tags/tag350.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51.xml"/><Relationship Id="rId2" Type="http://schemas.openxmlformats.org/officeDocument/2006/relationships/tags" Target="../tags/tag352.xml"/><Relationship Id="rId3" Type="http://schemas.openxmlformats.org/officeDocument/2006/relationships/tags" Target="../tags/tag353.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3"/>
          <p:cNvSpPr>
            <a:spLocks noGrp="1"/>
          </p:cNvSpPr>
          <p:nvPr>
            <p:ph type="body" idx="3"/>
            <p:custDataLst>
              <p:tags r:id="rId1"/>
            </p:custDataLst>
          </p:nvPr>
        </p:nvSpPr>
        <p:spPr/>
        <p:txBody>
          <a:bodyPr/>
          <a:p>
            <a:r>
              <a:rPr altLang="en-US" lang="zh-CN"/>
              <a:t>汇报人：</a:t>
            </a:r>
            <a:r>
              <a:rPr altLang="zh-CN" lang="en-US"/>
              <a:t>xxx</a:t>
            </a:r>
            <a:endParaRPr altLang="en-US" dirty="0" lang="zh-CN"/>
          </a:p>
        </p:txBody>
      </p:sp>
      <p:sp>
        <p:nvSpPr>
          <p:cNvPr id="1048650" name="文本占位符 4"/>
          <p:cNvSpPr>
            <a:spLocks noGrp="1"/>
          </p:cNvSpPr>
          <p:nvPr>
            <p:ph type="body" idx="2"/>
            <p:custDataLst>
              <p:tags r:id="rId2"/>
            </p:custDataLst>
          </p:nvPr>
        </p:nvSpPr>
        <p:spPr/>
        <p:txBody>
          <a:bodyPr/>
          <a:p>
            <a:r>
              <a:rPr altLang="en-US" lang="zh-CN"/>
              <a:t>单击此处添加副标题内容</a:t>
            </a:r>
            <a:endParaRPr altLang="en-US" lang="zh-CN"/>
          </a:p>
        </p:txBody>
      </p:sp>
      <p:sp>
        <p:nvSpPr>
          <p:cNvPr id="1048652" name="标题 5"/>
          <p:cNvSpPr>
            <a:spLocks noGrp="1"/>
          </p:cNvSpPr>
          <p:nvPr>
            <p:ph type="title" idx="1"/>
            <p:custDataLst>
              <p:tags r:id="rId3"/>
            </p:custDataLst>
          </p:nvPr>
        </p:nvSpPr>
        <p:spPr/>
        <p:txBody>
          <a:bodyPr>
            <a:normAutofit fontScale="93030"/>
          </a:bodyPr>
          <a:p>
            <a:r>
              <a:rPr altLang="en-US" lang="zh-CN"/>
              <a:t>培养初中生美术素养的重要性</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38" name="文本占位符 1"/>
          <p:cNvSpPr>
            <a:spLocks noGrp="1"/>
          </p:cNvSpPr>
          <p:nvPr>
            <p:ph type="body" idx="6"/>
            <p:custDataLst>
              <p:tags r:id="rId1"/>
            </p:custDataLst>
          </p:nvPr>
        </p:nvSpPr>
        <p:spPr/>
        <p:txBody>
          <a:bodyPr/>
          <a:p>
            <a:r>
              <a:rPr altLang="en-US" lang="zh-CN"/>
              <a:t>C O N T E N T S</a:t>
            </a:r>
            <a:endParaRPr altLang="en-US" lang="zh-CN"/>
          </a:p>
        </p:txBody>
      </p:sp>
      <p:sp>
        <p:nvSpPr>
          <p:cNvPr id="1048840" name="标题 2"/>
          <p:cNvSpPr>
            <a:spLocks noGrp="1"/>
          </p:cNvSpPr>
          <p:nvPr>
            <p:ph type="title" idx="5"/>
            <p:custDataLst>
              <p:tags r:id="rId2"/>
            </p:custDataLst>
          </p:nvPr>
        </p:nvSpPr>
        <p:spPr/>
        <p:txBody>
          <a:bodyPr>
            <a:normAutofit fontScale="90000"/>
          </a:bodyPr>
          <a:p>
            <a:r>
              <a:rPr altLang="en-US" lang="zh-CN"/>
              <a:t>目录</a:t>
            </a:r>
            <a:endParaRPr altLang="en-US" lang="zh-CN"/>
          </a:p>
        </p:txBody>
      </p:sp>
      <p:sp>
        <p:nvSpPr>
          <p:cNvPr id="1048842" name="矩形: 圆角 28"/>
          <p:cNvSpPr/>
          <p:nvPr>
            <p:custDataLst>
              <p:tags r:id="rId3"/>
            </p:custDataLst>
          </p:nvPr>
        </p:nvSpPr>
        <p:spPr>
          <a:xfrm>
            <a:off x="3818890" y="1102995"/>
            <a:ext cx="6675755" cy="690245"/>
          </a:xfrm>
          <a:prstGeom prst="roundRect">
            <a:avLst>
              <a:gd name="adj" fmla="val 5000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844" name="序号"/>
          <p:cNvSpPr txBox="1"/>
          <p:nvPr>
            <p:custDataLst>
              <p:tags r:id="rId4"/>
            </p:custDataLst>
          </p:nvPr>
        </p:nvSpPr>
        <p:spPr>
          <a:xfrm>
            <a:off x="3892830" y="1148413"/>
            <a:ext cx="597856" cy="599409"/>
          </a:xfrm>
          <a:prstGeom prst="ellipse"/>
          <a:solidFill>
            <a:schemeClr val="accent1"/>
          </a:solidFill>
        </p:spPr>
        <p:txBody>
          <a:bodyPr anchor="ctr" anchorCtr="1" bIns="0" lIns="91440" rIns="91440" rtlCol="0" tIns="0" vert="horz" wrap="square">
            <a:normAutofit/>
          </a:bodyPr>
          <a:p>
            <a:pPr algn="ctr" lvl="0">
              <a:buClrTx/>
              <a:buSzTx/>
              <a:buFontTx/>
            </a:pPr>
            <a:r>
              <a:rPr altLang="zh-CN" dirty="0" sz="1500" lang="en-US">
                <a:solidFill>
                  <a:schemeClr val="lt1">
                    <a:lumMod val="100000"/>
                  </a:schemeClr>
                </a:solidFill>
                <a:latin typeface="+mj-ea"/>
                <a:ea typeface="+mj-ea"/>
                <a:cs typeface="MiSans Normal" panose="00000500000000000000" charset="-122"/>
                <a:sym typeface="+mn-ea"/>
              </a:rPr>
              <a:t>01</a:t>
            </a:r>
            <a:endParaRPr altLang="zh-CN" dirty="0" sz="1500" lang="en-US">
              <a:solidFill>
                <a:schemeClr val="lt1">
                  <a:lumMod val="100000"/>
                </a:schemeClr>
              </a:solidFill>
              <a:latin typeface="+mj-ea"/>
              <a:ea typeface="+mj-ea"/>
              <a:cs typeface="MiSans Normal" panose="00000500000000000000" charset="-122"/>
              <a:sym typeface="+mn-ea"/>
            </a:endParaRPr>
          </a:p>
        </p:txBody>
      </p:sp>
      <p:sp>
        <p:nvSpPr>
          <p:cNvPr id="1048846" name="标题"/>
          <p:cNvSpPr txBox="1"/>
          <p:nvPr>
            <p:custDataLst>
              <p:tags r:id="rId5"/>
            </p:custDataLst>
          </p:nvPr>
        </p:nvSpPr>
        <p:spPr>
          <a:xfrm>
            <a:off x="4750004" y="1213899"/>
            <a:ext cx="4286398" cy="489034"/>
          </a:xfrm>
          <a:prstGeom prst="rect"/>
          <a:noFill/>
        </p:spPr>
        <p:txBody>
          <a:bodyPr anchor="ctr" anchorCtr="0" bIns="0" lIns="0" rIns="0" rtlCol="0" tIns="0" wrap="square">
            <a:normAutofit/>
          </a:bodyPr>
          <a:p>
            <a:pPr algn="l" lvl="0">
              <a:buClrTx/>
              <a:buSzTx/>
              <a:buFontTx/>
            </a:pPr>
            <a:r>
              <a:rPr altLang="en-US" dirty="0" sz="2200" lang="zh-CN">
                <a:solidFill>
                  <a:schemeClr val="accent1">
                    <a:lumMod val="75000"/>
                  </a:schemeClr>
                </a:solidFill>
                <a:latin typeface="+mj-ea"/>
                <a:ea typeface="+mj-ea"/>
                <a:cs typeface="MiSans Normal" panose="00000500000000000000" charset="-122"/>
                <a:sym typeface="+mn-ea"/>
              </a:rPr>
              <a:t>培养初中生美术素养的背景</a:t>
            </a:r>
            <a:endParaRPr altLang="en-US" dirty="0" sz="2200" lang="zh-CN">
              <a:solidFill>
                <a:schemeClr val="accent1">
                  <a:lumMod val="75000"/>
                </a:schemeClr>
              </a:solidFill>
              <a:latin typeface="+mj-ea"/>
              <a:ea typeface="+mj-ea"/>
              <a:cs typeface="MiSans Normal" panose="00000500000000000000" charset="-122"/>
              <a:sym typeface="+mn-ea"/>
            </a:endParaRPr>
          </a:p>
        </p:txBody>
      </p:sp>
      <p:sp>
        <p:nvSpPr>
          <p:cNvPr id="1048848" name="矩形: 圆角 28"/>
          <p:cNvSpPr/>
          <p:nvPr>
            <p:custDataLst>
              <p:tags r:id="rId6"/>
            </p:custDataLst>
          </p:nvPr>
        </p:nvSpPr>
        <p:spPr>
          <a:xfrm>
            <a:off x="3818890" y="2132965"/>
            <a:ext cx="6675755" cy="690245"/>
          </a:xfrm>
          <a:prstGeom prst="roundRect">
            <a:avLst>
              <a:gd name="adj" fmla="val 5000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850" name="序号"/>
          <p:cNvSpPr txBox="1"/>
          <p:nvPr>
            <p:custDataLst>
              <p:tags r:id="rId7"/>
            </p:custDataLst>
          </p:nvPr>
        </p:nvSpPr>
        <p:spPr>
          <a:xfrm>
            <a:off x="3892830" y="2178383"/>
            <a:ext cx="597856" cy="599409"/>
          </a:xfrm>
          <a:prstGeom prst="ellipse"/>
          <a:solidFill>
            <a:schemeClr val="accent1"/>
          </a:solidFill>
        </p:spPr>
        <p:txBody>
          <a:bodyPr anchor="ctr" anchorCtr="1" bIns="0" lIns="91440" rIns="91440" rtlCol="0" tIns="0" vert="horz" wrap="square">
            <a:normAutofit/>
          </a:bodyPr>
          <a:p>
            <a:pPr algn="ctr" lvl="0">
              <a:buClrTx/>
              <a:buSzTx/>
              <a:buFontTx/>
            </a:pPr>
            <a:r>
              <a:rPr altLang="zh-CN" dirty="0" sz="1500" lang="en-US">
                <a:solidFill>
                  <a:schemeClr val="lt1">
                    <a:lumMod val="100000"/>
                  </a:schemeClr>
                </a:solidFill>
                <a:latin typeface="+mj-ea"/>
                <a:ea typeface="+mj-ea"/>
                <a:cs typeface="MiSans Normal" panose="00000500000000000000" charset="-122"/>
                <a:sym typeface="+mn-ea"/>
              </a:rPr>
              <a:t>02</a:t>
            </a:r>
            <a:endParaRPr altLang="zh-CN" dirty="0" sz="1500" lang="en-US">
              <a:solidFill>
                <a:schemeClr val="lt1">
                  <a:lumMod val="100000"/>
                </a:schemeClr>
              </a:solidFill>
              <a:latin typeface="+mj-ea"/>
              <a:ea typeface="+mj-ea"/>
              <a:cs typeface="MiSans Normal" panose="00000500000000000000" charset="-122"/>
              <a:sym typeface="+mn-ea"/>
            </a:endParaRPr>
          </a:p>
        </p:txBody>
      </p:sp>
      <p:sp>
        <p:nvSpPr>
          <p:cNvPr id="1048852" name="标题"/>
          <p:cNvSpPr txBox="1"/>
          <p:nvPr>
            <p:custDataLst>
              <p:tags r:id="rId8"/>
            </p:custDataLst>
          </p:nvPr>
        </p:nvSpPr>
        <p:spPr>
          <a:xfrm>
            <a:off x="4750004" y="2243869"/>
            <a:ext cx="4286398" cy="489034"/>
          </a:xfrm>
          <a:prstGeom prst="rect"/>
          <a:noFill/>
        </p:spPr>
        <p:txBody>
          <a:bodyPr anchor="ctr" anchorCtr="0" bIns="0" lIns="0" rIns="0" rtlCol="0" tIns="0" wrap="square">
            <a:normAutofit/>
          </a:bodyPr>
          <a:p>
            <a:pPr algn="l" lvl="0">
              <a:buClrTx/>
              <a:buSzTx/>
              <a:buFontTx/>
            </a:pPr>
            <a:r>
              <a:rPr altLang="en-US" dirty="0" sz="2200" lang="zh-CN">
                <a:solidFill>
                  <a:schemeClr val="accent1">
                    <a:lumMod val="75000"/>
                  </a:schemeClr>
                </a:solidFill>
                <a:latin typeface="+mj-ea"/>
                <a:ea typeface="+mj-ea"/>
                <a:cs typeface="MiSans Normal" panose="00000500000000000000" charset="-122"/>
                <a:sym typeface="+mn-ea"/>
              </a:rPr>
              <a:t>培养初中生美术素养的目的</a:t>
            </a:r>
            <a:endParaRPr altLang="en-US" dirty="0" sz="2200" lang="zh-CN">
              <a:solidFill>
                <a:schemeClr val="accent1">
                  <a:lumMod val="75000"/>
                </a:schemeClr>
              </a:solidFill>
              <a:latin typeface="+mj-ea"/>
              <a:ea typeface="+mj-ea"/>
              <a:cs typeface="MiSans Normal" panose="00000500000000000000" charset="-122"/>
              <a:sym typeface="+mn-ea"/>
            </a:endParaRPr>
          </a:p>
        </p:txBody>
      </p:sp>
      <p:sp>
        <p:nvSpPr>
          <p:cNvPr id="1048854" name="矩形: 圆角 28"/>
          <p:cNvSpPr/>
          <p:nvPr>
            <p:custDataLst>
              <p:tags r:id="rId9"/>
            </p:custDataLst>
          </p:nvPr>
        </p:nvSpPr>
        <p:spPr>
          <a:xfrm>
            <a:off x="3818890" y="3162935"/>
            <a:ext cx="6675755" cy="690245"/>
          </a:xfrm>
          <a:prstGeom prst="roundRect">
            <a:avLst>
              <a:gd name="adj" fmla="val 5000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856" name="序号"/>
          <p:cNvSpPr txBox="1"/>
          <p:nvPr>
            <p:custDataLst>
              <p:tags r:id="rId10"/>
            </p:custDataLst>
          </p:nvPr>
        </p:nvSpPr>
        <p:spPr>
          <a:xfrm>
            <a:off x="3892830" y="3208353"/>
            <a:ext cx="597856" cy="599409"/>
          </a:xfrm>
          <a:prstGeom prst="ellipse"/>
          <a:solidFill>
            <a:schemeClr val="accent1"/>
          </a:solidFill>
        </p:spPr>
        <p:txBody>
          <a:bodyPr anchor="ctr" anchorCtr="1" bIns="0" lIns="91440" rIns="91440" rtlCol="0" tIns="0" vert="horz" wrap="square">
            <a:normAutofit/>
          </a:bodyPr>
          <a:p>
            <a:pPr algn="ctr" lvl="0">
              <a:buClrTx/>
              <a:buSzTx/>
              <a:buFontTx/>
            </a:pPr>
            <a:r>
              <a:rPr altLang="zh-CN" dirty="0" sz="1500" lang="en-US">
                <a:solidFill>
                  <a:schemeClr val="lt1">
                    <a:lumMod val="100000"/>
                  </a:schemeClr>
                </a:solidFill>
                <a:latin typeface="+mj-ea"/>
                <a:ea typeface="+mj-ea"/>
                <a:cs typeface="MiSans Normal" panose="00000500000000000000" charset="-122"/>
                <a:sym typeface="+mn-ea"/>
              </a:rPr>
              <a:t>03</a:t>
            </a:r>
            <a:endParaRPr altLang="zh-CN" dirty="0" sz="1500" lang="en-US">
              <a:solidFill>
                <a:schemeClr val="lt1">
                  <a:lumMod val="100000"/>
                </a:schemeClr>
              </a:solidFill>
              <a:latin typeface="+mj-ea"/>
              <a:ea typeface="+mj-ea"/>
              <a:cs typeface="MiSans Normal" panose="00000500000000000000" charset="-122"/>
              <a:sym typeface="+mn-ea"/>
            </a:endParaRPr>
          </a:p>
        </p:txBody>
      </p:sp>
      <p:sp>
        <p:nvSpPr>
          <p:cNvPr id="1048858" name="标题"/>
          <p:cNvSpPr txBox="1"/>
          <p:nvPr>
            <p:custDataLst>
              <p:tags r:id="rId11"/>
            </p:custDataLst>
          </p:nvPr>
        </p:nvSpPr>
        <p:spPr>
          <a:xfrm>
            <a:off x="4750004" y="3273839"/>
            <a:ext cx="4286398" cy="489034"/>
          </a:xfrm>
          <a:prstGeom prst="rect"/>
          <a:noFill/>
        </p:spPr>
        <p:txBody>
          <a:bodyPr anchor="ctr" anchorCtr="0" bIns="0" lIns="0" rIns="0" rtlCol="0" tIns="0" wrap="square">
            <a:normAutofit/>
          </a:bodyPr>
          <a:p>
            <a:pPr algn="l" lvl="0">
              <a:buClrTx/>
              <a:buSzTx/>
              <a:buFontTx/>
            </a:pPr>
            <a:r>
              <a:rPr altLang="en-US" dirty="0" sz="2200" lang="zh-CN">
                <a:solidFill>
                  <a:schemeClr val="accent1">
                    <a:lumMod val="75000"/>
                  </a:schemeClr>
                </a:solidFill>
                <a:latin typeface="+mj-ea"/>
                <a:ea typeface="+mj-ea"/>
                <a:cs typeface="MiSans Normal" panose="00000500000000000000" charset="-122"/>
                <a:sym typeface="+mn-ea"/>
              </a:rPr>
              <a:t>培养初中生美术素养的方法</a:t>
            </a:r>
            <a:endParaRPr altLang="en-US" dirty="0" sz="2200" lang="zh-CN">
              <a:solidFill>
                <a:schemeClr val="accent1">
                  <a:lumMod val="75000"/>
                </a:schemeClr>
              </a:solidFill>
              <a:latin typeface="+mj-ea"/>
              <a:ea typeface="+mj-ea"/>
              <a:cs typeface="MiSans Normal" panose="00000500000000000000" charset="-122"/>
              <a:sym typeface="+mn-ea"/>
            </a:endParaRPr>
          </a:p>
        </p:txBody>
      </p:sp>
      <p:sp>
        <p:nvSpPr>
          <p:cNvPr id="1048860" name="矩形: 圆角 28"/>
          <p:cNvSpPr/>
          <p:nvPr>
            <p:custDataLst>
              <p:tags r:id="rId12"/>
            </p:custDataLst>
          </p:nvPr>
        </p:nvSpPr>
        <p:spPr>
          <a:xfrm>
            <a:off x="3818890" y="4192905"/>
            <a:ext cx="6675755" cy="690245"/>
          </a:xfrm>
          <a:prstGeom prst="roundRect">
            <a:avLst>
              <a:gd name="adj" fmla="val 5000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862" name="序号"/>
          <p:cNvSpPr txBox="1"/>
          <p:nvPr>
            <p:custDataLst>
              <p:tags r:id="rId13"/>
            </p:custDataLst>
          </p:nvPr>
        </p:nvSpPr>
        <p:spPr>
          <a:xfrm>
            <a:off x="3892830" y="4238323"/>
            <a:ext cx="597856" cy="599409"/>
          </a:xfrm>
          <a:prstGeom prst="ellipse"/>
          <a:solidFill>
            <a:schemeClr val="accent1"/>
          </a:solidFill>
        </p:spPr>
        <p:txBody>
          <a:bodyPr anchor="ctr" anchorCtr="1" bIns="0" lIns="91440" rIns="91440" rtlCol="0" tIns="0" vert="horz" wrap="square">
            <a:normAutofit/>
          </a:bodyPr>
          <a:p>
            <a:pPr algn="ctr" lvl="0">
              <a:buClrTx/>
              <a:buSzTx/>
              <a:buFontTx/>
            </a:pPr>
            <a:r>
              <a:rPr altLang="zh-CN" dirty="0" sz="1500" lang="en-US">
                <a:solidFill>
                  <a:schemeClr val="lt1">
                    <a:lumMod val="100000"/>
                  </a:schemeClr>
                </a:solidFill>
                <a:latin typeface="+mj-ea"/>
                <a:ea typeface="+mj-ea"/>
                <a:cs typeface="MiSans Normal" panose="00000500000000000000" charset="-122"/>
                <a:sym typeface="+mn-ea"/>
              </a:rPr>
              <a:t>04</a:t>
            </a:r>
            <a:endParaRPr altLang="zh-CN" dirty="0" sz="1500" lang="en-US">
              <a:solidFill>
                <a:schemeClr val="lt1">
                  <a:lumMod val="100000"/>
                </a:schemeClr>
              </a:solidFill>
              <a:latin typeface="+mj-ea"/>
              <a:ea typeface="+mj-ea"/>
              <a:cs typeface="MiSans Normal" panose="00000500000000000000" charset="-122"/>
              <a:sym typeface="+mn-ea"/>
            </a:endParaRPr>
          </a:p>
        </p:txBody>
      </p:sp>
      <p:sp>
        <p:nvSpPr>
          <p:cNvPr id="1048864" name="标题"/>
          <p:cNvSpPr txBox="1"/>
          <p:nvPr>
            <p:custDataLst>
              <p:tags r:id="rId14"/>
            </p:custDataLst>
          </p:nvPr>
        </p:nvSpPr>
        <p:spPr>
          <a:xfrm>
            <a:off x="4750004" y="4303809"/>
            <a:ext cx="4286398" cy="489034"/>
          </a:xfrm>
          <a:prstGeom prst="rect"/>
          <a:noFill/>
        </p:spPr>
        <p:txBody>
          <a:bodyPr anchor="ctr" anchorCtr="0" bIns="0" lIns="0" rIns="0" rtlCol="0" tIns="0" wrap="square">
            <a:normAutofit/>
          </a:bodyPr>
          <a:p>
            <a:pPr algn="l" lvl="0">
              <a:buClrTx/>
              <a:buSzTx/>
              <a:buFontTx/>
            </a:pPr>
            <a:r>
              <a:rPr altLang="en-US" dirty="0" sz="2200" lang="zh-CN">
                <a:solidFill>
                  <a:schemeClr val="accent1">
                    <a:lumMod val="75000"/>
                  </a:schemeClr>
                </a:solidFill>
                <a:latin typeface="+mj-ea"/>
                <a:ea typeface="+mj-ea"/>
                <a:cs typeface="MiSans Normal" panose="00000500000000000000" charset="-122"/>
                <a:sym typeface="+mn-ea"/>
              </a:rPr>
              <a:t>培养初中生美术素养的成果</a:t>
            </a:r>
            <a:endParaRPr altLang="en-US" dirty="0" sz="2200" lang="zh-CN">
              <a:solidFill>
                <a:schemeClr val="accent1">
                  <a:lumMod val="75000"/>
                </a:schemeClr>
              </a:solidFill>
              <a:latin typeface="+mj-ea"/>
              <a:ea typeface="+mj-ea"/>
              <a:cs typeface="MiSans Normal" panose="00000500000000000000" charset="-122"/>
              <a:sym typeface="+mn-ea"/>
            </a:endParaRPr>
          </a:p>
        </p:txBody>
      </p:sp>
      <p:sp>
        <p:nvSpPr>
          <p:cNvPr id="1048866" name="矩形: 圆角 28"/>
          <p:cNvSpPr/>
          <p:nvPr>
            <p:custDataLst>
              <p:tags r:id="rId15"/>
            </p:custDataLst>
          </p:nvPr>
        </p:nvSpPr>
        <p:spPr>
          <a:xfrm>
            <a:off x="3818890" y="5222875"/>
            <a:ext cx="6675755" cy="690245"/>
          </a:xfrm>
          <a:prstGeom prst="roundRect">
            <a:avLst>
              <a:gd name="adj" fmla="val 5000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868" name="序号"/>
          <p:cNvSpPr txBox="1"/>
          <p:nvPr>
            <p:custDataLst>
              <p:tags r:id="rId16"/>
            </p:custDataLst>
          </p:nvPr>
        </p:nvSpPr>
        <p:spPr>
          <a:xfrm>
            <a:off x="3892830" y="5268293"/>
            <a:ext cx="597856" cy="599409"/>
          </a:xfrm>
          <a:prstGeom prst="ellipse"/>
          <a:solidFill>
            <a:schemeClr val="accent1"/>
          </a:solidFill>
        </p:spPr>
        <p:txBody>
          <a:bodyPr anchor="ctr" anchorCtr="1" bIns="0" lIns="91440" rIns="91440" rtlCol="0" tIns="0" vert="horz" wrap="square">
            <a:normAutofit/>
          </a:bodyPr>
          <a:p>
            <a:pPr algn="ctr" lvl="0">
              <a:buClrTx/>
              <a:buSzTx/>
              <a:buFontTx/>
            </a:pPr>
            <a:r>
              <a:rPr altLang="zh-CN" dirty="0" sz="1500" lang="en-US">
                <a:solidFill>
                  <a:schemeClr val="lt1">
                    <a:lumMod val="100000"/>
                  </a:schemeClr>
                </a:solidFill>
                <a:latin typeface="+mj-ea"/>
                <a:ea typeface="+mj-ea"/>
                <a:cs typeface="MiSans Normal" panose="00000500000000000000" charset="-122"/>
                <a:sym typeface="+mn-ea"/>
              </a:rPr>
              <a:t>05</a:t>
            </a:r>
            <a:endParaRPr altLang="zh-CN" dirty="0" sz="1500" lang="en-US">
              <a:solidFill>
                <a:schemeClr val="lt1">
                  <a:lumMod val="100000"/>
                </a:schemeClr>
              </a:solidFill>
              <a:latin typeface="+mj-ea"/>
              <a:ea typeface="+mj-ea"/>
              <a:cs typeface="MiSans Normal" panose="00000500000000000000" charset="-122"/>
              <a:sym typeface="+mn-ea"/>
            </a:endParaRPr>
          </a:p>
        </p:txBody>
      </p:sp>
      <p:sp>
        <p:nvSpPr>
          <p:cNvPr id="1048870" name="标题"/>
          <p:cNvSpPr txBox="1"/>
          <p:nvPr>
            <p:custDataLst>
              <p:tags r:id="rId17"/>
            </p:custDataLst>
          </p:nvPr>
        </p:nvSpPr>
        <p:spPr>
          <a:xfrm>
            <a:off x="4750004" y="5333779"/>
            <a:ext cx="4286398" cy="489034"/>
          </a:xfrm>
          <a:prstGeom prst="rect"/>
          <a:noFill/>
        </p:spPr>
        <p:txBody>
          <a:bodyPr anchor="ctr" anchorCtr="0" bIns="0" lIns="0" rIns="0" rtlCol="0" tIns="0" wrap="square">
            <a:normAutofit fontScale="80000"/>
          </a:bodyPr>
          <a:p>
            <a:pPr algn="l" lvl="0">
              <a:buClrTx/>
              <a:buSzTx/>
              <a:buFontTx/>
            </a:pPr>
            <a:r>
              <a:rPr altLang="en-US" dirty="0" sz="2800" lang="zh-CN">
                <a:solidFill>
                  <a:schemeClr val="accent1">
                    <a:lumMod val="75000"/>
                  </a:schemeClr>
                </a:solidFill>
                <a:latin typeface="+mj-ea"/>
                <a:ea typeface="+mj-ea"/>
                <a:cs typeface="MiSans Normal" panose="00000500000000000000" charset="-122"/>
                <a:sym typeface="+mn-ea"/>
              </a:rPr>
              <a:t>培养初中生美术素养的挑战与对策</a:t>
            </a:r>
            <a:endParaRPr altLang="en-US" dirty="0" sz="2800" lang="zh-CN">
              <a:solidFill>
                <a:schemeClr val="accent1">
                  <a:lumMod val="75000"/>
                </a:schemeClr>
              </a:solidFill>
              <a:latin typeface="+mj-ea"/>
              <a:ea typeface="+mj-ea"/>
              <a:cs typeface="MiSans Normal" panose="00000500000000000000" charset="-122"/>
              <a:sym typeface="+mn-ea"/>
            </a:endParaRPr>
          </a:p>
        </p:txBody>
      </p:sp>
    </p:spTree>
    <p:custDataLst>
      <p:tags r:id="rId18"/>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920" name="标题 1"/>
          <p:cNvSpPr>
            <a:spLocks noGrp="1"/>
          </p:cNvSpPr>
          <p:nvPr>
            <p:ph type="title" idx="4"/>
            <p:custDataLst>
              <p:tags r:id="rId1"/>
            </p:custDataLst>
          </p:nvPr>
        </p:nvSpPr>
        <p:spPr/>
        <p:txBody>
          <a:bodyPr>
            <a:normAutofit fontScale="90000"/>
          </a:bodyPr>
          <a:p>
            <a:r>
              <a:rPr altLang="en-US" lang="zh-CN"/>
              <a:t>培养初中生美术素养的背景</a:t>
            </a:r>
            <a:endParaRPr altLang="en-US" lang="zh-CN"/>
          </a:p>
        </p:txBody>
      </p:sp>
      <p:sp>
        <p:nvSpPr>
          <p:cNvPr id="1048922" name="文本占位符 3"/>
          <p:cNvSpPr>
            <a:spLocks noGrp="1"/>
          </p:cNvSpPr>
          <p:nvPr>
            <p:ph type="body" idx="2"/>
            <p:custDataLst>
              <p:tags r:id="rId2"/>
            </p:custDataLst>
          </p:nvPr>
        </p:nvSpPr>
        <p:spPr/>
        <p:txBody>
          <a:bodyPr>
            <a:normAutofit fontScale="78409"/>
          </a:bodyPr>
          <a:p>
            <a:r>
              <a:rPr altLang="en-US" lang="zh-CN"/>
              <a:t>https://www.docer.com</a:t>
            </a:r>
            <a:endParaRPr altLang="en-US" lang="zh-CN"/>
          </a:p>
        </p:txBody>
      </p:sp>
      <p:sp>
        <p:nvSpPr>
          <p:cNvPr id="1048924" name="文本占位符 4"/>
          <p:cNvSpPr>
            <a:spLocks noGrp="1"/>
          </p:cNvSpPr>
          <p:nvPr>
            <p:ph type="body" idx="1"/>
            <p:custDataLst>
              <p:tags r:id="rId3"/>
            </p:custDataLst>
          </p:nvPr>
        </p:nvSpPr>
        <p:spPr/>
        <p:txBody>
          <a:bodyPr/>
          <a:p>
            <a:r>
              <a:rPr altLang="en-US" lang="zh-CN"/>
              <a:t>PART ONE</a:t>
            </a:r>
            <a:endParaRPr altLang="en-US" lang="zh-CN"/>
          </a:p>
        </p:txBody>
      </p:sp>
    </p:spTree>
    <p:custDataLst>
      <p:tags r:id="rId4"/>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66" name="标题 1"/>
          <p:cNvSpPr>
            <a:spLocks noGrp="1"/>
          </p:cNvSpPr>
          <p:nvPr>
            <p:ph type="title" idx="3"/>
          </p:nvPr>
        </p:nvSpPr>
        <p:spPr/>
        <p:txBody>
          <a:bodyPr/>
          <a:p>
            <a:r>
              <a:rPr altLang="en-US" lang="zh-CN"/>
              <a:t>当前教育环境的变化</a:t>
            </a:r>
            <a:endParaRPr altLang="en-US" lang="zh-CN"/>
          </a:p>
        </p:txBody>
      </p:sp>
      <p:sp>
        <p:nvSpPr>
          <p:cNvPr id="1048968"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70"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72"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74"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艺术教育逐渐受到重视，成为学校教育的重要组成部分</a:t>
            </a:r>
            <a:endParaRPr altLang="zh-CN" dirty="0" lang="en-US">
              <a:solidFill>
                <a:schemeClr val="dk1">
                  <a:lumMod val="80000"/>
                  <a:lumOff val="20000"/>
                </a:schemeClr>
              </a:solidFill>
              <a:latin typeface="+mn-ea"/>
              <a:sym typeface="+mn-ea"/>
            </a:endParaRPr>
          </a:p>
        </p:txBody>
      </p:sp>
      <p:sp>
        <p:nvSpPr>
          <p:cNvPr id="1048976"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78"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80"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82"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强调素质教育，注重学生全面发展</a:t>
            </a:r>
            <a:endParaRPr altLang="en-US" dirty="0" lang="zh-CN">
              <a:solidFill>
                <a:schemeClr val="dk1">
                  <a:lumMod val="80000"/>
                  <a:lumOff val="20000"/>
                </a:schemeClr>
              </a:solidFill>
              <a:latin typeface="+mn-ea"/>
              <a:sym typeface="+mn-ea"/>
            </a:endParaRPr>
          </a:p>
        </p:txBody>
      </p:sp>
      <p:sp>
        <p:nvSpPr>
          <p:cNvPr id="1048984"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86"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88"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90"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信息技术与教育融合，为学生提供更多学习资源</a:t>
            </a:r>
            <a:endParaRPr altLang="en-US" dirty="0" lang="zh-CN">
              <a:solidFill>
                <a:schemeClr val="dk1">
                  <a:lumMod val="80000"/>
                  <a:lumOff val="20000"/>
                </a:schemeClr>
              </a:solidFill>
              <a:latin typeface="+mn-ea"/>
              <a:sym typeface="+mn-ea"/>
            </a:endParaRPr>
          </a:p>
        </p:txBody>
      </p:sp>
      <p:sp>
        <p:nvSpPr>
          <p:cNvPr id="1048992"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94"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96"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98"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社会对人才的要求越来越高，具备美术素养成为优势</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9032" name="标题 1"/>
          <p:cNvSpPr>
            <a:spLocks noGrp="1"/>
          </p:cNvSpPr>
          <p:nvPr>
            <p:ph type="title" idx="3"/>
          </p:nvPr>
        </p:nvSpPr>
        <p:spPr/>
        <p:txBody>
          <a:bodyPr/>
          <a:p>
            <a:r>
              <a:rPr altLang="en-US" lang="zh-CN"/>
              <a:t>美术素养在个人发展中的重要性</a:t>
            </a:r>
            <a:endParaRPr altLang="en-US" lang="zh-CN"/>
          </a:p>
        </p:txBody>
      </p:sp>
      <p:sp>
        <p:nvSpPr>
          <p:cNvPr id="1049034"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提升创造力：美术创作能够激发想象力和创新思维，有助于个人在各个领域发挥创造力。</a:t>
            </a:r>
            <a:endParaRPr altLang="en-US" dirty="0" sz="1200" lang="zh-CN" spc="150">
              <a:solidFill>
                <a:schemeClr val="tx1">
                  <a:lumMod val="65000"/>
                  <a:lumOff val="35000"/>
                </a:schemeClr>
              </a:solidFill>
              <a:latin typeface="+mn-ea"/>
              <a:sym typeface="+mn-ea"/>
            </a:endParaRPr>
          </a:p>
        </p:txBody>
      </p:sp>
      <p:sp>
        <p:nvSpPr>
          <p:cNvPr id="1049036"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增强审美能力：美术素养培养有助于提高个人对美的感知和欣赏能力，使人们在生活中更加注重审美体验。</a:t>
            </a:r>
            <a:endParaRPr altLang="en-US" dirty="0" sz="1200" lang="zh-CN" spc="150">
              <a:solidFill>
                <a:schemeClr val="tx1">
                  <a:lumMod val="65000"/>
                  <a:lumOff val="35000"/>
                </a:schemeClr>
              </a:solidFill>
              <a:latin typeface="+mn-ea"/>
              <a:sym typeface="+mn-ea"/>
            </a:endParaRPr>
          </a:p>
        </p:txBody>
      </p:sp>
      <p:sp>
        <p:nvSpPr>
          <p:cNvPr id="1049038"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促进情感表达：通过美术作品表达情感和思想，有助于增强个人的情感表达能力和沟通技巧。</a:t>
            </a:r>
            <a:endParaRPr altLang="en-US" dirty="0" sz="1200" lang="zh-CN" spc="150">
              <a:solidFill>
                <a:schemeClr val="tx1">
                  <a:lumMod val="65000"/>
                  <a:lumOff val="35000"/>
                </a:schemeClr>
              </a:solidFill>
              <a:latin typeface="+mn-ea"/>
              <a:sym typeface="+mn-ea"/>
            </a:endParaRPr>
          </a:p>
        </p:txBody>
      </p:sp>
      <p:sp>
        <p:nvSpPr>
          <p:cNvPr id="1049040"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培养耐心和专注力：美术创作需要耐心和专注，这有助于个人在处理复杂问题时保持冷静和专注。</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74" name="标题 1"/>
          <p:cNvSpPr>
            <a:spLocks noGrp="1"/>
          </p:cNvSpPr>
          <p:nvPr>
            <p:ph type="title" idx="3"/>
          </p:nvPr>
        </p:nvSpPr>
        <p:spPr/>
        <p:txBody>
          <a:bodyPr/>
          <a:p>
            <a:r>
              <a:rPr altLang="en-US" lang="zh-CN"/>
              <a:t>美术素养在社会发展中的重要性</a:t>
            </a:r>
            <a:endParaRPr altLang="en-US" lang="zh-CN"/>
          </a:p>
        </p:txBody>
      </p:sp>
      <p:sp>
        <p:nvSpPr>
          <p:cNvPr id="1049076"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78"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80"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82" name="文本框 27"/>
          <p:cNvSpPr txBox="1"/>
          <p:nvPr>
            <p:custDataLst>
              <p:tags r:id="rId4"/>
            </p:custDataLst>
          </p:nvPr>
        </p:nvSpPr>
        <p:spPr>
          <a:xfrm>
            <a:off x="2094963" y="4204782"/>
            <a:ext cx="8300713" cy="760993"/>
          </a:xfrm>
          <a:prstGeom prst="rect"/>
          <a:noFill/>
        </p:spPr>
        <p:txBody>
          <a:bodyPr anchor="ctr" anchorCtr="0" bIns="107950" rtlCol="0" tIns="0" wrap="square">
            <a:normAutofit fontScale="90000"/>
          </a:bodyPr>
          <a:p>
            <a:pPr>
              <a:lnSpc>
                <a:spcPct val="150000"/>
              </a:lnSpc>
            </a:pPr>
            <a:r>
              <a:rPr altLang="zh-CN" dirty="0" lang="en-US">
                <a:solidFill>
                  <a:schemeClr val="dk1">
                    <a:lumMod val="80000"/>
                    <a:lumOff val="20000"/>
                  </a:schemeClr>
                </a:solidFill>
                <a:latin typeface="+mn-ea"/>
                <a:sym typeface="+mn-ea"/>
              </a:rPr>
              <a:t>随着社会的发展，人们对美的追求越来越高，具备美术素养的人才在各个领域都备受青睐。</a:t>
            </a:r>
            <a:endParaRPr altLang="zh-CN" dirty="0" lang="en-US">
              <a:solidFill>
                <a:schemeClr val="dk1">
                  <a:lumMod val="80000"/>
                  <a:lumOff val="20000"/>
                </a:schemeClr>
              </a:solidFill>
              <a:latin typeface="+mn-ea"/>
              <a:sym typeface="+mn-ea"/>
            </a:endParaRPr>
          </a:p>
        </p:txBody>
      </p:sp>
      <p:sp>
        <p:nvSpPr>
          <p:cNvPr id="1049084"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86"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88"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90"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美术素养是个人综合素质的重要组成部分，对于个人的全面发展具有重要意义。</a:t>
            </a:r>
            <a:endParaRPr altLang="en-US" dirty="0" sz="1600" lang="zh-CN">
              <a:solidFill>
                <a:schemeClr val="dk1">
                  <a:lumMod val="80000"/>
                  <a:lumOff val="20000"/>
                </a:schemeClr>
              </a:solidFill>
              <a:latin typeface="+mn-ea"/>
              <a:sym typeface="+mn-ea"/>
            </a:endParaRPr>
          </a:p>
        </p:txBody>
      </p:sp>
      <p:sp>
        <p:nvSpPr>
          <p:cNvPr id="1049092"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94"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96"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98" name="文本框 8"/>
          <p:cNvSpPr txBox="1"/>
          <p:nvPr>
            <p:custDataLst>
              <p:tags r:id="rId12"/>
            </p:custDataLst>
          </p:nvPr>
        </p:nvSpPr>
        <p:spPr>
          <a:xfrm>
            <a:off x="2094963" y="2923707"/>
            <a:ext cx="8300713" cy="760993"/>
          </a:xfrm>
          <a:prstGeom prst="rect"/>
          <a:noFill/>
        </p:spPr>
        <p:txBody>
          <a:bodyPr anchor="ctr" anchorCtr="0" bIns="107950" rtlCol="0" tIns="0" wrap="square">
            <a:normAutofit fontScale="84444" lnSpcReduction="20000"/>
          </a:bodyPr>
          <a:p>
            <a:pPr>
              <a:lnSpc>
                <a:spcPct val="150000"/>
              </a:lnSpc>
            </a:pPr>
            <a:r>
              <a:rPr altLang="en-US" dirty="0" lang="zh-CN">
                <a:solidFill>
                  <a:schemeClr val="dk1">
                    <a:lumMod val="80000"/>
                    <a:lumOff val="20000"/>
                  </a:schemeClr>
                </a:solidFill>
                <a:latin typeface="+mn-ea"/>
                <a:sym typeface="+mn-ea"/>
              </a:rPr>
              <a:t>美术素养的提升有助于培养学生的创造力、观察力和表达能力，提高其审美水平和艺术修养。</a:t>
            </a:r>
            <a:endParaRPr altLang="en-US" dirty="0" lang="zh-CN">
              <a:solidFill>
                <a:schemeClr val="dk1">
                  <a:lumMod val="80000"/>
                  <a:lumOff val="20000"/>
                </a:schemeClr>
              </a:solidFill>
              <a:latin typeface="+mn-ea"/>
              <a:sym typeface="+mn-ea"/>
            </a:endParaRPr>
          </a:p>
        </p:txBody>
      </p:sp>
      <p:sp>
        <p:nvSpPr>
          <p:cNvPr id="1049100"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02"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04"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06"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90000"/>
          </a:bodyPr>
          <a:p>
            <a:pPr>
              <a:lnSpc>
                <a:spcPct val="150000"/>
              </a:lnSpc>
            </a:pPr>
            <a:r>
              <a:rPr altLang="zh-CN" dirty="0" lang="en-US">
                <a:solidFill>
                  <a:schemeClr val="dk1">
                    <a:lumMod val="80000"/>
                    <a:lumOff val="20000"/>
                  </a:schemeClr>
                </a:solidFill>
                <a:latin typeface="+mn-ea"/>
                <a:sym typeface="+mn-ea"/>
              </a:rPr>
              <a:t>美术素养的培养对于推动社会文化创意产业的发展和提升国家文化软实力具有积极作用。</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140" name="标题 1"/>
          <p:cNvSpPr>
            <a:spLocks noGrp="1"/>
          </p:cNvSpPr>
          <p:nvPr>
            <p:ph type="title" idx="4"/>
            <p:custDataLst>
              <p:tags r:id="rId1"/>
            </p:custDataLst>
          </p:nvPr>
        </p:nvSpPr>
        <p:spPr/>
        <p:txBody>
          <a:bodyPr>
            <a:normAutofit fontScale="90000"/>
          </a:bodyPr>
          <a:p>
            <a:r>
              <a:rPr altLang="en-US" lang="zh-CN"/>
              <a:t>培养初中生美术素养的目的</a:t>
            </a:r>
            <a:endParaRPr altLang="en-US" lang="zh-CN"/>
          </a:p>
        </p:txBody>
      </p:sp>
      <p:sp>
        <p:nvSpPr>
          <p:cNvPr id="1049142" name="文本占位符 3"/>
          <p:cNvSpPr>
            <a:spLocks noGrp="1"/>
          </p:cNvSpPr>
          <p:nvPr>
            <p:ph type="body" idx="2"/>
            <p:custDataLst>
              <p:tags r:id="rId2"/>
            </p:custDataLst>
          </p:nvPr>
        </p:nvSpPr>
        <p:spPr/>
        <p:txBody>
          <a:bodyPr>
            <a:normAutofit fontScale="78409"/>
          </a:bodyPr>
          <a:p>
            <a:r>
              <a:rPr altLang="en-US" lang="zh-CN"/>
              <a:t>https://www.docer.com</a:t>
            </a:r>
            <a:endParaRPr altLang="en-US" lang="zh-CN"/>
          </a:p>
        </p:txBody>
      </p:sp>
      <p:sp>
        <p:nvSpPr>
          <p:cNvPr id="1049144" name="文本占位符 4"/>
          <p:cNvSpPr>
            <a:spLocks noGrp="1"/>
          </p:cNvSpPr>
          <p:nvPr>
            <p:ph type="body" idx="1"/>
            <p:custDataLst>
              <p:tags r:id="rId3"/>
            </p:custDataLst>
          </p:nvPr>
        </p:nvSpPr>
        <p:spPr/>
        <p:txBody>
          <a:bodyPr/>
          <a:p>
            <a:r>
              <a:rPr altLang="en-US" lang="zh-CN"/>
              <a:t>PART TWO</a:t>
            </a:r>
            <a:endParaRPr altLang="en-US" lang="zh-CN"/>
          </a:p>
        </p:txBody>
      </p:sp>
    </p:spTree>
    <p:custDataLst>
      <p:tags r:id="rId4"/>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86" name="标题 1"/>
          <p:cNvSpPr>
            <a:spLocks noGrp="1"/>
          </p:cNvSpPr>
          <p:nvPr>
            <p:ph type="title" idx="3"/>
          </p:nvPr>
        </p:nvSpPr>
        <p:spPr/>
        <p:txBody>
          <a:bodyPr/>
          <a:p>
            <a:r>
              <a:rPr altLang="en-US" lang="zh-CN"/>
              <a:t>提高审美能力</a:t>
            </a:r>
            <a:endParaRPr altLang="en-US" lang="zh-CN"/>
          </a:p>
        </p:txBody>
      </p:sp>
      <p:sp>
        <p:nvSpPr>
          <p:cNvPr id="1049188"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90"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92"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fontScale="8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培养初中生美术素养的目的之一是提高学生的审美能力，使他们能够欣赏和评价艺术作品。</a:t>
            </a:r>
            <a:endParaRPr altLang="en-US" dirty="0" sz="2000" lang="zh-CN" spc="150">
              <a:solidFill>
                <a:schemeClr val="tx1">
                  <a:lumMod val="85000"/>
                  <a:lumOff val="15000"/>
                </a:schemeClr>
              </a:solidFill>
              <a:latin typeface="+mn-ea"/>
              <a:sym typeface="+mn-ea"/>
            </a:endParaRPr>
          </a:p>
        </p:txBody>
      </p:sp>
      <p:sp>
        <p:nvSpPr>
          <p:cNvPr id="1049194"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96"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98"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fontScale="8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通过美术教育，学生可以学会如何发现美、感受美和创造美，从而提升个人的审美品位。</a:t>
            </a:r>
            <a:endParaRPr altLang="en-US" dirty="0" sz="2000" lang="zh-CN" spc="150">
              <a:solidFill>
                <a:schemeClr val="tx1">
                  <a:lumMod val="85000"/>
                  <a:lumOff val="15000"/>
                </a:schemeClr>
              </a:solidFill>
              <a:latin typeface="+mn-ea"/>
              <a:sym typeface="+mn-ea"/>
            </a:endParaRPr>
          </a:p>
        </p:txBody>
      </p:sp>
      <p:sp>
        <p:nvSpPr>
          <p:cNvPr id="1049200"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02"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04"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fontScale="8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具备审美能力有助于学生在日常生活中更好地欣赏自然美景、艺术佳作和其他形式的美的表达。</a:t>
            </a:r>
            <a:endParaRPr altLang="en-US" dirty="0" sz="2000" lang="zh-CN" spc="150">
              <a:solidFill>
                <a:schemeClr val="tx1">
                  <a:lumMod val="85000"/>
                  <a:lumOff val="15000"/>
                </a:schemeClr>
              </a:solidFill>
              <a:latin typeface="+mn-ea"/>
              <a:sym typeface="+mn-ea"/>
            </a:endParaRPr>
          </a:p>
        </p:txBody>
      </p:sp>
      <p:sp>
        <p:nvSpPr>
          <p:cNvPr id="1049206"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08"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10"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fontScale="8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提高审美能力有助于培养学生的想象力、创造力和表现力，为未来的艺术创作和设计奠定基础。</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244" name="标题 1"/>
          <p:cNvSpPr>
            <a:spLocks noGrp="1"/>
          </p:cNvSpPr>
          <p:nvPr>
            <p:ph type="title" idx="3"/>
          </p:nvPr>
        </p:nvSpPr>
        <p:spPr/>
        <p:txBody>
          <a:bodyPr/>
          <a:p>
            <a:r>
              <a:rPr altLang="en-US" lang="zh-CN"/>
              <a:t>培养创造力</a:t>
            </a:r>
            <a:endParaRPr altLang="en-US" lang="zh-CN"/>
          </a:p>
        </p:txBody>
      </p:sp>
      <p:sp>
        <p:nvSpPr>
          <p:cNvPr id="1049246"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48"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50"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rPr>
              <a:t>培养初中生美术素养的目的之一是激发学生的创造力。</a:t>
            </a:r>
            <a:endPar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252"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54"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56" name="TextBox 2"/>
          <p:cNvSpPr txBox="1"/>
          <p:nvPr>
            <p:custDataLst>
              <p:tags r:id="rId6"/>
            </p:custDataLst>
          </p:nvPr>
        </p:nvSpPr>
        <p:spPr>
          <a:xfrm>
            <a:off x="3561327" y="3137508"/>
            <a:ext cx="2278952" cy="1840235"/>
          </a:xfrm>
          <a:prstGeom prst="rect"/>
          <a:noFill/>
        </p:spPr>
        <p:txBody>
          <a:bodyPr rtlCol="0" wrap="square">
            <a:normAutofit fontScale="88889"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rPr>
              <a:t>通过美术教育，初中生能够学会从不同角度观察和思考问题，从而培养创造力。</a:t>
            </a:r>
            <a:endPar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258"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60"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62" name="TextBox 2"/>
          <p:cNvSpPr txBox="1"/>
          <p:nvPr>
            <p:custDataLst>
              <p:tags r:id="rId9"/>
            </p:custDataLst>
          </p:nvPr>
        </p:nvSpPr>
        <p:spPr>
          <a:xfrm>
            <a:off x="6356085" y="3137508"/>
            <a:ext cx="2278952" cy="1840235"/>
          </a:xfrm>
          <a:prstGeom prst="rect"/>
          <a:noFill/>
        </p:spPr>
        <p:txBody>
          <a:bodyPr rtlCol="0" wrap="square">
            <a:normAutofit fontScale="75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创造力是现代社会中非常重要的能力，对于学生的个人发展和未来的职业发展都至关重要。</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264"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66"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68" name="TextBox 2"/>
          <p:cNvSpPr txBox="1"/>
          <p:nvPr>
            <p:custDataLst>
              <p:tags r:id="rId12"/>
            </p:custDataLst>
          </p:nvPr>
        </p:nvSpPr>
        <p:spPr>
          <a:xfrm>
            <a:off x="9144465" y="3137508"/>
            <a:ext cx="2278952" cy="1840235"/>
          </a:xfrm>
          <a:prstGeom prst="rect"/>
          <a:noFill/>
        </p:spPr>
        <p:txBody>
          <a:bodyPr rtlCol="0" wrap="square">
            <a:normAutofit fontScale="75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培养初中生美术素养能够为学生提供更广阔的创造空间，让他们在艺术的领域中自由发挥。</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302" name="标题 1"/>
          <p:cNvSpPr>
            <a:spLocks noGrp="1"/>
          </p:cNvSpPr>
          <p:nvPr>
            <p:ph type="title" idx="3"/>
          </p:nvPr>
        </p:nvSpPr>
        <p:spPr/>
        <p:txBody>
          <a:bodyPr/>
          <a:p>
            <a:r>
              <a:rPr altLang="en-US" lang="zh-CN"/>
              <a:t>促进情感表达和沟通</a:t>
            </a:r>
            <a:endParaRPr altLang="en-US" lang="zh-CN"/>
          </a:p>
        </p:txBody>
      </p:sp>
      <p:sp>
        <p:nvSpPr>
          <p:cNvPr id="1049304"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06"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08"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10"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12"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美术素养的培养有助于提高学生的沟通技巧，通过艺术作品传达思想和观念，增强沟通能力。</a:t>
            </a:r>
            <a:endParaRPr altLang="en-US" sz="1400" lang="zh-CN" spc="150">
              <a:solidFill>
                <a:schemeClr val="tx1"/>
              </a:solidFill>
              <a:effectLst/>
              <a:latin typeface="+mn-ea"/>
              <a:sym typeface="+mn-ea"/>
            </a:endParaRPr>
          </a:p>
        </p:txBody>
      </p:sp>
      <p:sp>
        <p:nvSpPr>
          <p:cNvPr id="1049314"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培养初中生美术素养的目的之一是促进情感表达，通过绘画等方式表达内心的感受和情绪。</a:t>
            </a:r>
            <a:endParaRPr altLang="en-US" dirty="0" sz="1400" lang="zh-CN" spc="150">
              <a:solidFill>
                <a:schemeClr val="tx1"/>
              </a:solidFill>
              <a:effectLst/>
              <a:latin typeface="+mn-ea"/>
              <a:sym typeface="+mn-ea"/>
            </a:endParaRPr>
          </a:p>
        </p:txBody>
      </p:sp>
      <p:sp>
        <p:nvSpPr>
          <p:cNvPr id="1049316"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培养美术素养能够让学生更好地理解情感和沟通的深层含义，增强对情感表达和沟通的敏感性和领悟力。</a:t>
            </a:r>
            <a:endParaRPr altLang="en-US" sz="1400" lang="zh-CN" spc="150">
              <a:solidFill>
                <a:schemeClr val="tx1"/>
              </a:solidFill>
              <a:effectLst/>
              <a:latin typeface="+mn-ea"/>
              <a:sym typeface="+mn-ea"/>
            </a:endParaRPr>
          </a:p>
        </p:txBody>
      </p:sp>
      <p:sp>
        <p:nvSpPr>
          <p:cNvPr id="1049318"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良好的美术素养能够提高学生的情感表达和沟通能力，对于学生的个人成长和社会交往都具有重要意义。</a:t>
            </a:r>
            <a:endParaRPr altLang="en-US" sz="1400" lang="zh-CN" spc="150">
              <a:solidFill>
                <a:schemeClr val="tx1"/>
              </a:solidFill>
              <a:effectLst/>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352" name="标题 1"/>
          <p:cNvSpPr>
            <a:spLocks noGrp="1"/>
          </p:cNvSpPr>
          <p:nvPr>
            <p:ph type="title" idx="3"/>
          </p:nvPr>
        </p:nvSpPr>
        <p:spPr/>
        <p:txBody>
          <a:bodyPr/>
          <a:p>
            <a:r>
              <a:rPr altLang="en-US" lang="zh-CN"/>
              <a:t>增强自信心和成就感</a:t>
            </a:r>
            <a:endParaRPr altLang="en-US" lang="zh-CN"/>
          </a:p>
        </p:txBody>
      </p:sp>
      <p:sp>
        <p:nvSpPr>
          <p:cNvPr id="1049354"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培养初中生美术素养可以增强学生的自信心，让他们在创作过程中感受到自己的价值和能力。</a:t>
            </a:r>
            <a:endParaRPr altLang="en-US" dirty="0" sz="1200" lang="zh-CN" spc="150">
              <a:solidFill>
                <a:schemeClr val="tx1">
                  <a:lumMod val="65000"/>
                  <a:lumOff val="35000"/>
                </a:schemeClr>
              </a:solidFill>
              <a:latin typeface="+mn-ea"/>
              <a:sym typeface="+mn-ea"/>
            </a:endParaRPr>
          </a:p>
        </p:txBody>
      </p:sp>
      <p:sp>
        <p:nvSpPr>
          <p:cNvPr id="1049356"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通过美术作品的展示和评价，学生可以获得成就感，激励他们继续努力学习和创作。</a:t>
            </a:r>
            <a:endParaRPr altLang="en-US" dirty="0" sz="1200" lang="zh-CN" spc="150">
              <a:solidFill>
                <a:schemeClr val="tx1">
                  <a:lumMod val="65000"/>
                  <a:lumOff val="35000"/>
                </a:schemeClr>
              </a:solidFill>
              <a:latin typeface="+mn-ea"/>
              <a:sym typeface="+mn-ea"/>
            </a:endParaRPr>
          </a:p>
        </p:txBody>
      </p:sp>
      <p:sp>
        <p:nvSpPr>
          <p:cNvPr id="1049358"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美术素养的提升有助于学生在其他学科领域中发挥创造力，增强综合实力。</a:t>
            </a:r>
            <a:endParaRPr altLang="en-US" dirty="0" sz="1200" lang="zh-CN" spc="150">
              <a:solidFill>
                <a:schemeClr val="tx1">
                  <a:lumMod val="65000"/>
                  <a:lumOff val="35000"/>
                </a:schemeClr>
              </a:solidFill>
              <a:latin typeface="+mn-ea"/>
              <a:sym typeface="+mn-ea"/>
            </a:endParaRPr>
          </a:p>
        </p:txBody>
      </p:sp>
      <p:sp>
        <p:nvSpPr>
          <p:cNvPr id="1049360"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培养美术素养的过程可以让学生更加关注细节，提高观察力和表达能力，增强个人魅力。</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94" name="标题 1"/>
          <p:cNvSpPr>
            <a:spLocks noGrp="1"/>
          </p:cNvSpPr>
          <p:nvPr>
            <p:ph type="title" idx="4"/>
            <p:custDataLst>
              <p:tags r:id="rId1"/>
            </p:custDataLst>
          </p:nvPr>
        </p:nvSpPr>
        <p:spPr/>
        <p:txBody>
          <a:bodyPr>
            <a:normAutofit fontScale="90000"/>
          </a:bodyPr>
          <a:p>
            <a:r>
              <a:rPr altLang="en-US" lang="zh-CN"/>
              <a:t>培养初中生美术素养的方法</a:t>
            </a:r>
            <a:endParaRPr altLang="en-US" lang="zh-CN"/>
          </a:p>
        </p:txBody>
      </p:sp>
      <p:sp>
        <p:nvSpPr>
          <p:cNvPr id="1049396" name="文本占位符 3"/>
          <p:cNvSpPr>
            <a:spLocks noGrp="1"/>
          </p:cNvSpPr>
          <p:nvPr>
            <p:ph type="body" idx="2"/>
            <p:custDataLst>
              <p:tags r:id="rId2"/>
            </p:custDataLst>
          </p:nvPr>
        </p:nvSpPr>
        <p:spPr/>
        <p:txBody>
          <a:bodyPr>
            <a:normAutofit fontScale="78409"/>
          </a:bodyPr>
          <a:p>
            <a:r>
              <a:rPr altLang="en-US" lang="zh-CN"/>
              <a:t>https://www.docer.com</a:t>
            </a:r>
            <a:endParaRPr altLang="en-US" lang="zh-CN"/>
          </a:p>
        </p:txBody>
      </p:sp>
      <p:sp>
        <p:nvSpPr>
          <p:cNvPr id="1049398" name="文本占位符 4"/>
          <p:cNvSpPr>
            <a:spLocks noGrp="1"/>
          </p:cNvSpPr>
          <p:nvPr>
            <p:ph type="body" idx="1"/>
            <p:custDataLst>
              <p:tags r:id="rId3"/>
            </p:custDataLst>
          </p:nvPr>
        </p:nvSpPr>
        <p:spPr/>
        <p:txBody>
          <a:bodyPr/>
          <a:p>
            <a:r>
              <a:rPr altLang="en-US" lang="zh-CN"/>
              <a:t>PART THREE</a:t>
            </a:r>
            <a:endParaRPr altLang="en-US" lang="zh-CN"/>
          </a:p>
        </p:txBody>
      </p:sp>
    </p:spTree>
    <p:custDataLst>
      <p:tags r:id="rId4"/>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440" name="标题 1"/>
          <p:cNvSpPr>
            <a:spLocks noGrp="1"/>
          </p:cNvSpPr>
          <p:nvPr>
            <p:ph type="title" idx="3"/>
          </p:nvPr>
        </p:nvSpPr>
        <p:spPr/>
        <p:txBody>
          <a:bodyPr/>
          <a:p>
            <a:r>
              <a:rPr altLang="en-US" lang="zh-CN"/>
              <a:t>课堂教学与实践相结合</a:t>
            </a:r>
            <a:endParaRPr altLang="en-US" lang="zh-CN"/>
          </a:p>
        </p:txBody>
      </p:sp>
      <p:sp>
        <p:nvSpPr>
          <p:cNvPr id="1049442"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44"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46"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课堂教学：通过美术课程传授基础知识和技能</a:t>
            </a:r>
            <a:endParaRPr altLang="en-US" dirty="0" sz="2000" lang="zh-CN" spc="150">
              <a:solidFill>
                <a:schemeClr val="tx1">
                  <a:lumMod val="85000"/>
                  <a:lumOff val="15000"/>
                </a:schemeClr>
              </a:solidFill>
              <a:latin typeface="+mn-ea"/>
              <a:sym typeface="+mn-ea"/>
            </a:endParaRPr>
          </a:p>
        </p:txBody>
      </p:sp>
      <p:sp>
        <p:nvSpPr>
          <p:cNvPr id="1049448"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50"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52"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实践结合：组织美术实践活动，如绘画比赛、展览等</a:t>
            </a:r>
            <a:endParaRPr altLang="en-US" dirty="0" sz="2000" lang="zh-CN" spc="150">
              <a:solidFill>
                <a:schemeClr val="tx1">
                  <a:lumMod val="85000"/>
                  <a:lumOff val="15000"/>
                </a:schemeClr>
              </a:solidFill>
              <a:latin typeface="+mn-ea"/>
              <a:sym typeface="+mn-ea"/>
            </a:endParaRPr>
          </a:p>
        </p:txBody>
      </p:sp>
      <p:sp>
        <p:nvSpPr>
          <p:cNvPr id="1049454"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56"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58"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创新教学方法：运用多媒体、网络等手段丰富教学手段</a:t>
            </a:r>
            <a:endParaRPr altLang="en-US" dirty="0" sz="2000" lang="zh-CN" spc="150">
              <a:solidFill>
                <a:schemeClr val="tx1">
                  <a:lumMod val="85000"/>
                  <a:lumOff val="15000"/>
                </a:schemeClr>
              </a:solidFill>
              <a:latin typeface="+mn-ea"/>
              <a:sym typeface="+mn-ea"/>
            </a:endParaRPr>
          </a:p>
        </p:txBody>
      </p:sp>
      <p:sp>
        <p:nvSpPr>
          <p:cNvPr id="1049460"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62"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64"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评价与反馈：及时评价学生的表现，给予指导和建议</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98" name="标题 1"/>
          <p:cNvSpPr>
            <a:spLocks noGrp="1"/>
          </p:cNvSpPr>
          <p:nvPr>
            <p:ph type="title" idx="3"/>
          </p:nvPr>
        </p:nvSpPr>
        <p:spPr/>
        <p:txBody>
          <a:bodyPr/>
          <a:p>
            <a:r>
              <a:rPr altLang="en-US" lang="zh-CN"/>
              <a:t>鼓励自主创作和表达</a:t>
            </a:r>
            <a:endParaRPr altLang="en-US" lang="zh-CN"/>
          </a:p>
        </p:txBody>
      </p:sp>
      <p:sp>
        <p:nvSpPr>
          <p:cNvPr id="1049500"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提供多样化的创作工具和材料，激发学生的创造力。</a:t>
            </a:r>
            <a:endParaRPr altLang="en-US" dirty="0" sz="1200" lang="zh-CN" spc="150">
              <a:solidFill>
                <a:schemeClr val="tx1">
                  <a:lumMod val="85000"/>
                  <a:lumOff val="15000"/>
                </a:schemeClr>
              </a:solidFill>
              <a:latin typeface="+mn-ea"/>
              <a:sym typeface="+mn-ea"/>
            </a:endParaRPr>
          </a:p>
        </p:txBody>
      </p:sp>
      <p:sp>
        <p:nvSpPr>
          <p:cNvPr id="1049502"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04"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06"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鼓励初中生通过观察、想象和体验，表达自己的思想和情感。</a:t>
            </a:r>
            <a:endParaRPr altLang="en-US" dirty="0" sz="1200" lang="zh-CN" spc="150">
              <a:solidFill>
                <a:schemeClr val="tx1">
                  <a:lumMod val="85000"/>
                  <a:lumOff val="15000"/>
                </a:schemeClr>
              </a:solidFill>
              <a:latin typeface="+mn-ea"/>
              <a:sym typeface="+mn-ea"/>
            </a:endParaRPr>
          </a:p>
        </p:txBody>
      </p:sp>
      <p:sp>
        <p:nvSpPr>
          <p:cNvPr id="1049508"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10"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12"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创设宽松的创作环境和氛围，让学生自由发挥，不受限制。</a:t>
            </a:r>
            <a:endParaRPr altLang="en-US" dirty="0" sz="1200" lang="zh-CN" spc="150">
              <a:solidFill>
                <a:schemeClr val="tx1">
                  <a:lumMod val="85000"/>
                  <a:lumOff val="15000"/>
                </a:schemeClr>
              </a:solidFill>
              <a:latin typeface="+mn-ea"/>
              <a:sym typeface="+mn-ea"/>
            </a:endParaRPr>
          </a:p>
        </p:txBody>
      </p:sp>
      <p:sp>
        <p:nvSpPr>
          <p:cNvPr id="1049514"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16"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18"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引导学生欣赏和评价自己的作品，培养他们的审美意识和表达能力。</a:t>
            </a:r>
            <a:endParaRPr altLang="en-US" dirty="0" sz="1200" lang="zh-CN" spc="150">
              <a:solidFill>
                <a:schemeClr val="tx1">
                  <a:lumMod val="85000"/>
                  <a:lumOff val="15000"/>
                </a:schemeClr>
              </a:solidFill>
              <a:latin typeface="+mn-ea"/>
              <a:sym typeface="+mn-ea"/>
            </a:endParaRPr>
          </a:p>
        </p:txBody>
      </p:sp>
      <p:sp>
        <p:nvSpPr>
          <p:cNvPr id="1049520"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22"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556" name="标题 1"/>
          <p:cNvSpPr>
            <a:spLocks noGrp="1"/>
          </p:cNvSpPr>
          <p:nvPr>
            <p:ph type="title" idx="3"/>
          </p:nvPr>
        </p:nvSpPr>
        <p:spPr/>
        <p:txBody>
          <a:bodyPr/>
          <a:p>
            <a:r>
              <a:rPr altLang="en-US" lang="zh-CN"/>
              <a:t>开展美术社团和活动</a:t>
            </a:r>
            <a:endParaRPr altLang="en-US" lang="zh-CN"/>
          </a:p>
        </p:txBody>
      </p:sp>
      <p:sp>
        <p:nvSpPr>
          <p:cNvPr id="1049558"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60"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62"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64"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66"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举办美术活动：定期举办画展、创作比赛等，激发学生的创作热情和兴趣</a:t>
            </a:r>
            <a:endParaRPr altLang="en-US" sz="1400" lang="zh-CN" spc="150">
              <a:solidFill>
                <a:schemeClr val="tx1"/>
              </a:solidFill>
              <a:effectLst/>
              <a:latin typeface="+mn-ea"/>
              <a:sym typeface="+mn-ea"/>
            </a:endParaRPr>
          </a:p>
        </p:txBody>
      </p:sp>
      <p:sp>
        <p:nvSpPr>
          <p:cNvPr id="1049568"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组织美术社团：提供专业的指导和培训，让学生了解美术知识，提高美术技能</a:t>
            </a:r>
            <a:endParaRPr altLang="en-US" dirty="0" sz="1400" lang="zh-CN" spc="150">
              <a:solidFill>
                <a:schemeClr val="tx1"/>
              </a:solidFill>
              <a:effectLst/>
              <a:latin typeface="+mn-ea"/>
              <a:sym typeface="+mn-ea"/>
            </a:endParaRPr>
          </a:p>
        </p:txBody>
      </p:sp>
      <p:sp>
        <p:nvSpPr>
          <p:cNvPr id="1049570"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参与社会实践：组织学生参与社区、企业的美术活动，拓宽视野，增强实践能力</a:t>
            </a:r>
            <a:endParaRPr altLang="en-US" sz="1400" lang="zh-CN" spc="150">
              <a:solidFill>
                <a:schemeClr val="tx1"/>
              </a:solidFill>
              <a:effectLst/>
              <a:latin typeface="+mn-ea"/>
              <a:sym typeface="+mn-ea"/>
            </a:endParaRPr>
          </a:p>
        </p:txBody>
      </p:sp>
      <p:sp>
        <p:nvSpPr>
          <p:cNvPr id="1049572"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开展美术交流：与其他学校、机构进行美术交流，互相学习，共同进步</a:t>
            </a:r>
            <a:endParaRPr altLang="en-US" sz="1400" lang="zh-CN" spc="150">
              <a:solidFill>
                <a:schemeClr val="tx1"/>
              </a:solidFill>
              <a:effectLst/>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606" name="标题 1"/>
          <p:cNvSpPr>
            <a:spLocks noGrp="1"/>
          </p:cNvSpPr>
          <p:nvPr>
            <p:ph type="title" idx="3"/>
          </p:nvPr>
        </p:nvSpPr>
        <p:spPr/>
        <p:txBody>
          <a:bodyPr/>
          <a:p>
            <a:r>
              <a:rPr altLang="en-US" lang="zh-CN"/>
              <a:t>引导欣赏优秀美术作品</a:t>
            </a:r>
            <a:endParaRPr altLang="en-US" lang="zh-CN"/>
          </a:p>
        </p:txBody>
      </p:sp>
      <p:sp>
        <p:nvSpPr>
          <p:cNvPr id="1049608"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目的：通过欣赏优秀美术作品，培养初中生的美术素养和审美能力</a:t>
            </a:r>
            <a:endParaRPr altLang="en-US" dirty="0" sz="1200" lang="zh-CN" spc="150">
              <a:solidFill>
                <a:schemeClr val="tx1">
                  <a:lumMod val="85000"/>
                  <a:lumOff val="15000"/>
                </a:schemeClr>
              </a:solidFill>
              <a:latin typeface="+mn-ea"/>
              <a:sym typeface="+mn-ea"/>
            </a:endParaRPr>
          </a:p>
        </p:txBody>
      </p:sp>
      <p:sp>
        <p:nvSpPr>
          <p:cNvPr id="1049610"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12"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14"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方法：选择具有代表性的优秀作品，组织学生欣赏并讨论</a:t>
            </a:r>
            <a:endParaRPr altLang="en-US" dirty="0" sz="1200" lang="zh-CN" spc="150">
              <a:solidFill>
                <a:schemeClr val="tx1">
                  <a:lumMod val="85000"/>
                  <a:lumOff val="15000"/>
                </a:schemeClr>
              </a:solidFill>
              <a:latin typeface="+mn-ea"/>
              <a:sym typeface="+mn-ea"/>
            </a:endParaRPr>
          </a:p>
        </p:txBody>
      </p:sp>
      <p:sp>
        <p:nvSpPr>
          <p:cNvPr id="1049616"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18"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20"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注意事项：教师应引导学生主动参与欣赏活动，鼓励他们发表自己的看法和感受</a:t>
            </a:r>
            <a:endParaRPr altLang="en-US" dirty="0" sz="1200" lang="zh-CN" spc="150">
              <a:solidFill>
                <a:schemeClr val="tx1">
                  <a:lumMod val="85000"/>
                  <a:lumOff val="15000"/>
                </a:schemeClr>
              </a:solidFill>
              <a:latin typeface="+mn-ea"/>
              <a:sym typeface="+mn-ea"/>
            </a:endParaRPr>
          </a:p>
        </p:txBody>
      </p:sp>
      <p:sp>
        <p:nvSpPr>
          <p:cNvPr id="1049622"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24"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26"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效果：提高学生的审美水平和艺术鉴赏能力，促进其全面发展</a:t>
            </a:r>
            <a:endParaRPr altLang="en-US" dirty="0" sz="1200" lang="zh-CN" spc="150">
              <a:solidFill>
                <a:schemeClr val="tx1">
                  <a:lumMod val="85000"/>
                  <a:lumOff val="15000"/>
                </a:schemeClr>
              </a:solidFill>
              <a:latin typeface="+mn-ea"/>
              <a:sym typeface="+mn-ea"/>
            </a:endParaRPr>
          </a:p>
        </p:txBody>
      </p:sp>
      <p:sp>
        <p:nvSpPr>
          <p:cNvPr id="1049628"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30"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664" name="标题 1"/>
          <p:cNvSpPr>
            <a:spLocks noGrp="1"/>
          </p:cNvSpPr>
          <p:nvPr>
            <p:ph type="title" idx="4"/>
            <p:custDataLst>
              <p:tags r:id="rId1"/>
            </p:custDataLst>
          </p:nvPr>
        </p:nvSpPr>
        <p:spPr/>
        <p:txBody>
          <a:bodyPr>
            <a:normAutofit fontScale="90000"/>
          </a:bodyPr>
          <a:p>
            <a:r>
              <a:rPr altLang="en-US" lang="zh-CN"/>
              <a:t>培养初中生美术素养的成果</a:t>
            </a:r>
            <a:endParaRPr altLang="en-US" lang="zh-CN"/>
          </a:p>
        </p:txBody>
      </p:sp>
      <p:sp>
        <p:nvSpPr>
          <p:cNvPr id="1049666" name="文本占位符 3"/>
          <p:cNvSpPr>
            <a:spLocks noGrp="1"/>
          </p:cNvSpPr>
          <p:nvPr>
            <p:ph type="body" idx="2"/>
            <p:custDataLst>
              <p:tags r:id="rId2"/>
            </p:custDataLst>
          </p:nvPr>
        </p:nvSpPr>
        <p:spPr/>
        <p:txBody>
          <a:bodyPr>
            <a:normAutofit fontScale="78409"/>
          </a:bodyPr>
          <a:p>
            <a:r>
              <a:rPr altLang="en-US" lang="zh-CN"/>
              <a:t>https://www.docer.com</a:t>
            </a:r>
            <a:endParaRPr altLang="en-US" lang="zh-CN"/>
          </a:p>
        </p:txBody>
      </p:sp>
      <p:sp>
        <p:nvSpPr>
          <p:cNvPr id="1049668" name="文本占位符 4"/>
          <p:cNvSpPr>
            <a:spLocks noGrp="1"/>
          </p:cNvSpPr>
          <p:nvPr>
            <p:ph type="body" idx="1"/>
            <p:custDataLst>
              <p:tags r:id="rId3"/>
            </p:custDataLst>
          </p:nvPr>
        </p:nvSpPr>
        <p:spPr/>
        <p:txBody>
          <a:bodyPr/>
          <a:p>
            <a:r>
              <a:rPr altLang="en-US" lang="zh-CN"/>
              <a:t>PART FOUR</a:t>
            </a:r>
            <a:endParaRPr altLang="en-US" lang="zh-CN"/>
          </a:p>
        </p:txBody>
      </p:sp>
    </p:spTree>
    <p:custDataLst>
      <p:tags r:id="rId4"/>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710" name="标题 1"/>
          <p:cNvSpPr>
            <a:spLocks noGrp="1"/>
          </p:cNvSpPr>
          <p:nvPr>
            <p:ph type="title" idx="3"/>
          </p:nvPr>
        </p:nvSpPr>
        <p:spPr/>
        <p:txBody>
          <a:bodyPr/>
          <a:p>
            <a:r>
              <a:rPr altLang="en-US" lang="zh-CN"/>
              <a:t>提高美术成绩和表现</a:t>
            </a:r>
            <a:endParaRPr altLang="en-US" lang="zh-CN"/>
          </a:p>
        </p:txBody>
      </p:sp>
      <p:sp>
        <p:nvSpPr>
          <p:cNvPr id="1049712"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14"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716"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18"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20"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22"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724"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26"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28"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具备美术素养的学生能够更好地欣赏和理解艺术作品，从而提高他们的审美能力和创造力。</a:t>
            </a:r>
            <a:endParaRPr altLang="en-US" dirty="0" sz="2400" lang="zh-CN">
              <a:latin typeface="+mn-ea"/>
              <a:ea typeface="+mn-ea"/>
            </a:endParaRPr>
          </a:p>
        </p:txBody>
      </p:sp>
      <p:sp>
        <p:nvSpPr>
          <p:cNvPr id="1049730"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fontScale="875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培养美术素养有助于初中生在未来的学习和职业生涯中获得更多的机会和优势。</a:t>
            </a:r>
            <a:endParaRPr altLang="en-US" dirty="0" sz="2400" lang="zh-CN">
              <a:latin typeface="+mn-ea"/>
              <a:ea typeface="+mn-ea"/>
            </a:endParaRPr>
          </a:p>
        </p:txBody>
      </p:sp>
      <p:sp>
        <p:nvSpPr>
          <p:cNvPr id="1049732"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培养初中生美术素养有助于提高他们的美术成绩和表现。</a:t>
            </a:r>
            <a:endParaRPr altLang="en-US" dirty="0" sz="2400" lang="zh-CN">
              <a:latin typeface="+mn-ea"/>
              <a:ea typeface="+mn-ea"/>
            </a:endParaRPr>
          </a:p>
        </p:txBody>
      </p:sp>
      <p:sp>
        <p:nvSpPr>
          <p:cNvPr id="1049734"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通过培养美术素养，初中生能够更好地理解和掌握美术知识和技能。</a:t>
            </a:r>
            <a:endParaRPr altLang="en-US" dirty="0" sz="2400" lang="zh-CN">
              <a:latin typeface="+mn-ea"/>
              <a:ea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768" name="标题 1"/>
          <p:cNvSpPr>
            <a:spLocks noGrp="1"/>
          </p:cNvSpPr>
          <p:nvPr>
            <p:ph type="title" idx="3"/>
          </p:nvPr>
        </p:nvSpPr>
        <p:spPr/>
        <p:txBody>
          <a:bodyPr/>
          <a:p>
            <a:r>
              <a:rPr altLang="en-US" lang="zh-CN"/>
              <a:t>增强综合素质和能力</a:t>
            </a:r>
            <a:endParaRPr altLang="en-US" lang="zh-CN"/>
          </a:p>
        </p:txBody>
      </p:sp>
      <p:sp>
        <p:nvSpPr>
          <p:cNvPr id="1049770"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培养审美意识：能够提高学生的审美能力和艺术鉴赏水平，增强对美的敏感性和感知力。</a:t>
            </a:r>
            <a:endParaRPr altLang="en-US" dirty="0" sz="1200" lang="zh-CN" spc="150">
              <a:solidFill>
                <a:schemeClr val="tx1">
                  <a:lumMod val="85000"/>
                  <a:lumOff val="15000"/>
                </a:schemeClr>
              </a:solidFill>
              <a:latin typeface="+mn-ea"/>
              <a:sym typeface="+mn-ea"/>
            </a:endParaRPr>
          </a:p>
        </p:txBody>
      </p:sp>
      <p:sp>
        <p:nvSpPr>
          <p:cNvPr id="1049772"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74"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76"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激发创造力：能够激发学生的想象力和创造力，培养其独立思考和创新能力。</a:t>
            </a:r>
            <a:endParaRPr altLang="en-US" dirty="0" sz="1200" lang="zh-CN" spc="150">
              <a:solidFill>
                <a:schemeClr val="tx1">
                  <a:lumMod val="85000"/>
                  <a:lumOff val="15000"/>
                </a:schemeClr>
              </a:solidFill>
              <a:latin typeface="+mn-ea"/>
              <a:sym typeface="+mn-ea"/>
            </a:endParaRPr>
          </a:p>
        </p:txBody>
      </p:sp>
      <p:sp>
        <p:nvSpPr>
          <p:cNvPr id="1049778"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80"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82"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促进全面发展：能够提高学生的观察力、思维力和动手能力，促进其在德智体美等方面的全面发展。</a:t>
            </a:r>
            <a:endParaRPr altLang="en-US" dirty="0" sz="1200" lang="zh-CN" spc="150">
              <a:solidFill>
                <a:schemeClr val="tx1">
                  <a:lumMod val="85000"/>
                  <a:lumOff val="15000"/>
                </a:schemeClr>
              </a:solidFill>
              <a:latin typeface="+mn-ea"/>
              <a:sym typeface="+mn-ea"/>
            </a:endParaRPr>
          </a:p>
        </p:txBody>
      </p:sp>
      <p:sp>
        <p:nvSpPr>
          <p:cNvPr id="1049784"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86"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88"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提高解决问题的能力：能够帮助学生提高解决问题的能力，培养其应对复杂问题的能力和团队合作精神。</a:t>
            </a:r>
            <a:endParaRPr altLang="en-US" dirty="0" sz="1200" lang="zh-CN" spc="150">
              <a:solidFill>
                <a:schemeClr val="tx1">
                  <a:lumMod val="85000"/>
                  <a:lumOff val="15000"/>
                </a:schemeClr>
              </a:solidFill>
              <a:latin typeface="+mn-ea"/>
              <a:sym typeface="+mn-ea"/>
            </a:endParaRPr>
          </a:p>
        </p:txBody>
      </p:sp>
      <p:sp>
        <p:nvSpPr>
          <p:cNvPr id="1049790"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92"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826" name="标题 1"/>
          <p:cNvSpPr>
            <a:spLocks noGrp="1"/>
          </p:cNvSpPr>
          <p:nvPr>
            <p:ph type="title" idx="3"/>
          </p:nvPr>
        </p:nvSpPr>
        <p:spPr/>
        <p:txBody>
          <a:bodyPr/>
          <a:p>
            <a:r>
              <a:rPr altLang="en-US" lang="zh-CN"/>
              <a:t>对未来职业发展的影响</a:t>
            </a:r>
            <a:endParaRPr altLang="en-US" lang="zh-CN"/>
          </a:p>
        </p:txBody>
      </p:sp>
      <p:sp>
        <p:nvSpPr>
          <p:cNvPr id="1049828"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30"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32"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增强就业竞争力：具备美术素养的学生在求职过程中更有优势，能够展示自己的创意和审美能力。</a:t>
            </a:r>
            <a:endParaRPr altLang="en-US" dirty="0" sz="2000" lang="zh-CN" spc="150">
              <a:solidFill>
                <a:schemeClr val="tx1">
                  <a:lumMod val="85000"/>
                  <a:lumOff val="15000"/>
                </a:schemeClr>
              </a:solidFill>
              <a:latin typeface="+mn-ea"/>
              <a:sym typeface="+mn-ea"/>
            </a:endParaRPr>
          </a:p>
        </p:txBody>
      </p:sp>
      <p:sp>
        <p:nvSpPr>
          <p:cNvPr id="1049834"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36"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38"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拓展职业领域：拥有美术素养的学生可选择更多的职业领域，如设计、艺术、媒体等，增加个人发展空间。</a:t>
            </a:r>
            <a:endParaRPr altLang="en-US" dirty="0" sz="2000" lang="zh-CN" spc="150">
              <a:solidFill>
                <a:schemeClr val="tx1">
                  <a:lumMod val="85000"/>
                  <a:lumOff val="15000"/>
                </a:schemeClr>
              </a:solidFill>
              <a:latin typeface="+mn-ea"/>
              <a:sym typeface="+mn-ea"/>
            </a:endParaRPr>
          </a:p>
        </p:txBody>
      </p:sp>
      <p:sp>
        <p:nvSpPr>
          <p:cNvPr id="1049840"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42"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44"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提高创新能力：美术素养有助于培养学生的想象力和创造力，从而在工作中更具创新思维，提升职业发展潜力。</a:t>
            </a:r>
            <a:endParaRPr altLang="en-US" dirty="0" sz="2000" lang="zh-CN" spc="150">
              <a:solidFill>
                <a:schemeClr val="tx1">
                  <a:lumMod val="85000"/>
                  <a:lumOff val="15000"/>
                </a:schemeClr>
              </a:solidFill>
              <a:latin typeface="+mn-ea"/>
              <a:sym typeface="+mn-ea"/>
            </a:endParaRPr>
          </a:p>
        </p:txBody>
      </p:sp>
      <p:sp>
        <p:nvSpPr>
          <p:cNvPr id="1049846"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48"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50"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促进团队合作：具备美术素养的学生更懂得欣赏和尊重他人的创作，有利于在团队中发挥协作精神，取得更好的工作成果。</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884" name="标题 1"/>
          <p:cNvSpPr>
            <a:spLocks noGrp="1"/>
          </p:cNvSpPr>
          <p:nvPr>
            <p:ph type="title" idx="3"/>
          </p:nvPr>
        </p:nvSpPr>
        <p:spPr/>
        <p:txBody>
          <a:bodyPr/>
          <a:p>
            <a:r>
              <a:rPr altLang="en-US" lang="zh-CN"/>
              <a:t>对社会文化发展的贡献</a:t>
            </a:r>
            <a:endParaRPr altLang="en-US" lang="zh-CN"/>
          </a:p>
        </p:txBody>
      </p:sp>
      <p:sp>
        <p:nvSpPr>
          <p:cNvPr id="1049886"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提升审美水平：培养初中生美术素养有助于提高他们的审美水平，为文化创意产业提供人才支持。</a:t>
            </a:r>
            <a:endParaRPr altLang="en-US" dirty="0" sz="1200" lang="zh-CN" spc="150">
              <a:solidFill>
                <a:schemeClr val="tx1">
                  <a:lumMod val="85000"/>
                  <a:lumOff val="15000"/>
                </a:schemeClr>
              </a:solidFill>
              <a:latin typeface="+mn-ea"/>
              <a:sym typeface="+mn-ea"/>
            </a:endParaRPr>
          </a:p>
        </p:txBody>
      </p:sp>
      <p:sp>
        <p:nvSpPr>
          <p:cNvPr id="1049888"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90"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92"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传承文化遗产：通过美术教育，初中生能够更好地了解和传承文化遗产，推动文化多样性的发展。</a:t>
            </a:r>
            <a:endParaRPr altLang="en-US" dirty="0" sz="1200" lang="zh-CN" spc="150">
              <a:solidFill>
                <a:schemeClr val="tx1">
                  <a:lumMod val="85000"/>
                  <a:lumOff val="15000"/>
                </a:schemeClr>
              </a:solidFill>
              <a:latin typeface="+mn-ea"/>
              <a:sym typeface="+mn-ea"/>
            </a:endParaRPr>
          </a:p>
        </p:txBody>
      </p:sp>
      <p:sp>
        <p:nvSpPr>
          <p:cNvPr id="1049894"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96"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98"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促进文化交流：培养初中生美术素养有助于促进跨文化交流，推动中外文化融合。</a:t>
            </a:r>
            <a:endParaRPr altLang="en-US" dirty="0" sz="1200" lang="zh-CN" spc="150">
              <a:solidFill>
                <a:schemeClr val="tx1">
                  <a:lumMod val="85000"/>
                  <a:lumOff val="15000"/>
                </a:schemeClr>
              </a:solidFill>
              <a:latin typeface="+mn-ea"/>
              <a:sym typeface="+mn-ea"/>
            </a:endParaRPr>
          </a:p>
        </p:txBody>
      </p:sp>
      <p:sp>
        <p:nvSpPr>
          <p:cNvPr id="1049900"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02"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04"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增强文化自信：通过培养初中生美术素养，可以增强他们对本民族文化的认同感和自信心。</a:t>
            </a:r>
            <a:endParaRPr altLang="en-US" dirty="0" sz="1200" lang="zh-CN" spc="150">
              <a:solidFill>
                <a:schemeClr val="tx1">
                  <a:lumMod val="85000"/>
                  <a:lumOff val="15000"/>
                </a:schemeClr>
              </a:solidFill>
              <a:latin typeface="+mn-ea"/>
              <a:sym typeface="+mn-ea"/>
            </a:endParaRPr>
          </a:p>
        </p:txBody>
      </p:sp>
      <p:sp>
        <p:nvSpPr>
          <p:cNvPr id="1049906"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08"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942" name="标题 1"/>
          <p:cNvSpPr>
            <a:spLocks noGrp="1"/>
          </p:cNvSpPr>
          <p:nvPr>
            <p:ph type="title" idx="4"/>
            <p:custDataLst>
              <p:tags r:id="rId1"/>
            </p:custDataLst>
          </p:nvPr>
        </p:nvSpPr>
        <p:spPr/>
        <p:txBody>
          <a:bodyPr>
            <a:normAutofit fontScale="90000"/>
          </a:bodyPr>
          <a:p>
            <a:r>
              <a:rPr altLang="en-US" lang="zh-CN"/>
              <a:t>培养初中生美术素养的挑战与对策</a:t>
            </a:r>
            <a:endParaRPr altLang="en-US" lang="zh-CN"/>
          </a:p>
        </p:txBody>
      </p:sp>
      <p:sp>
        <p:nvSpPr>
          <p:cNvPr id="1049944" name="文本占位符 3"/>
          <p:cNvSpPr>
            <a:spLocks noGrp="1"/>
          </p:cNvSpPr>
          <p:nvPr>
            <p:ph type="body" idx="2"/>
            <p:custDataLst>
              <p:tags r:id="rId2"/>
            </p:custDataLst>
          </p:nvPr>
        </p:nvSpPr>
        <p:spPr/>
        <p:txBody>
          <a:bodyPr>
            <a:normAutofit fontScale="78409"/>
          </a:bodyPr>
          <a:p>
            <a:r>
              <a:rPr altLang="en-US" lang="zh-CN"/>
              <a:t>https://www.docer.com</a:t>
            </a:r>
            <a:endParaRPr altLang="en-US" lang="zh-CN"/>
          </a:p>
        </p:txBody>
      </p:sp>
      <p:sp>
        <p:nvSpPr>
          <p:cNvPr id="1049946" name="文本占位符 4"/>
          <p:cNvSpPr>
            <a:spLocks noGrp="1"/>
          </p:cNvSpPr>
          <p:nvPr>
            <p:ph type="body" idx="1"/>
            <p:custDataLst>
              <p:tags r:id="rId3"/>
            </p:custDataLst>
          </p:nvPr>
        </p:nvSpPr>
        <p:spPr/>
        <p:txBody>
          <a:bodyPr/>
          <a:p>
            <a:r>
              <a:rPr altLang="en-US" lang="zh-CN"/>
              <a:t>PART FIVE</a:t>
            </a:r>
            <a:endParaRPr altLang="en-US" lang="zh-CN"/>
          </a:p>
        </p:txBody>
      </p:sp>
    </p:spTree>
    <p:custDataLst>
      <p:tags r:id="rId4"/>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988" name="标题 1"/>
          <p:cNvSpPr>
            <a:spLocks noGrp="1"/>
          </p:cNvSpPr>
          <p:nvPr>
            <p:ph type="title" idx="3"/>
          </p:nvPr>
        </p:nvSpPr>
        <p:spPr/>
        <p:txBody>
          <a:bodyPr/>
          <a:p>
            <a:r>
              <a:rPr altLang="en-US" lang="zh-CN"/>
              <a:t>应对教育资源不足的挑战</a:t>
            </a:r>
            <a:endParaRPr altLang="en-US" lang="zh-CN"/>
          </a:p>
        </p:txBody>
      </p:sp>
      <p:sp>
        <p:nvSpPr>
          <p:cNvPr id="1049990"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增加美术教师数量和素质，提高教学质量</a:t>
            </a:r>
            <a:endParaRPr altLang="en-US" dirty="0" sz="1200" lang="zh-CN" spc="150">
              <a:solidFill>
                <a:schemeClr val="tx1">
                  <a:lumMod val="85000"/>
                  <a:lumOff val="15000"/>
                </a:schemeClr>
              </a:solidFill>
              <a:latin typeface="+mn-ea"/>
              <a:sym typeface="+mn-ea"/>
            </a:endParaRPr>
          </a:p>
        </p:txBody>
      </p:sp>
      <p:sp>
        <p:nvSpPr>
          <p:cNvPr id="1049992"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94"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96"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利用信息技术手段，如网络课程和数字艺术工具，弥补教育资源的不足</a:t>
            </a:r>
            <a:endParaRPr altLang="en-US" dirty="0" sz="1200" lang="zh-CN" spc="150">
              <a:solidFill>
                <a:schemeClr val="tx1">
                  <a:lumMod val="85000"/>
                  <a:lumOff val="15000"/>
                </a:schemeClr>
              </a:solidFill>
              <a:latin typeface="+mn-ea"/>
              <a:sym typeface="+mn-ea"/>
            </a:endParaRPr>
          </a:p>
        </p:txBody>
      </p:sp>
      <p:sp>
        <p:nvSpPr>
          <p:cNvPr id="1049998"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00"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02"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开展美术社团活动，利用社会资源，丰富学生的美术学习体验</a:t>
            </a:r>
            <a:endParaRPr altLang="en-US" dirty="0" sz="1200" lang="zh-CN" spc="150">
              <a:solidFill>
                <a:schemeClr val="tx1">
                  <a:lumMod val="85000"/>
                  <a:lumOff val="15000"/>
                </a:schemeClr>
              </a:solidFill>
              <a:latin typeface="+mn-ea"/>
              <a:sym typeface="+mn-ea"/>
            </a:endParaRPr>
          </a:p>
        </p:txBody>
      </p:sp>
      <p:sp>
        <p:nvSpPr>
          <p:cNvPr id="1050004"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06"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08"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鼓励美术教师创新教学方式，利用有限的教育资源实现最大化的教育效果</a:t>
            </a:r>
            <a:endParaRPr altLang="en-US" dirty="0" sz="1200" lang="zh-CN" spc="150">
              <a:solidFill>
                <a:schemeClr val="tx1">
                  <a:lumMod val="85000"/>
                  <a:lumOff val="15000"/>
                </a:schemeClr>
              </a:solidFill>
              <a:latin typeface="+mn-ea"/>
              <a:sym typeface="+mn-ea"/>
            </a:endParaRPr>
          </a:p>
        </p:txBody>
      </p:sp>
      <p:sp>
        <p:nvSpPr>
          <p:cNvPr id="1050010"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12"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046" name="标题 1"/>
          <p:cNvSpPr>
            <a:spLocks noGrp="1"/>
          </p:cNvSpPr>
          <p:nvPr>
            <p:ph type="title" idx="3"/>
          </p:nvPr>
        </p:nvSpPr>
        <p:spPr/>
        <p:txBody>
          <a:bodyPr/>
          <a:p>
            <a:r>
              <a:rPr altLang="en-US" lang="zh-CN"/>
              <a:t>提高教师美术素养和教学能力</a:t>
            </a:r>
            <a:endParaRPr altLang="en-US" lang="zh-CN"/>
          </a:p>
        </p:txBody>
      </p:sp>
      <p:sp>
        <p:nvSpPr>
          <p:cNvPr id="1050048"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50"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052"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54"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056"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58"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060"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62"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064"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加强教师的美术教育理念：引导教师树立正确的美术教育观念，注重培养学生的美术素养和创新能力，而非单纯追求技能和成绩。</a:t>
            </a:r>
            <a:endParaRPr altLang="en-US" dirty="0" sz="2400" lang="zh-CN">
              <a:latin typeface="+mn-ea"/>
              <a:ea typeface="+mn-ea"/>
            </a:endParaRPr>
          </a:p>
        </p:txBody>
      </p:sp>
      <p:sp>
        <p:nvSpPr>
          <p:cNvPr id="1050066"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鼓励教师开展美术实践活动：组织教师参与美术展览、创作交流等活动，提高教师的艺术实践能力和教学素材的丰富度。</a:t>
            </a:r>
            <a:endParaRPr altLang="en-US" dirty="0" sz="2400" lang="zh-CN">
              <a:latin typeface="+mn-ea"/>
              <a:ea typeface="+mn-ea"/>
            </a:endParaRPr>
          </a:p>
        </p:txBody>
      </p:sp>
      <p:sp>
        <p:nvSpPr>
          <p:cNvPr id="1050068"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培养教师的美术素养：提高教师的艺术修养和审美能力，使其能够更好地引导学生发现美、欣赏美和创造美。</a:t>
            </a:r>
            <a:endParaRPr altLang="en-US" dirty="0" sz="2400" lang="zh-CN">
              <a:latin typeface="+mn-ea"/>
              <a:ea typeface="+mn-ea"/>
            </a:endParaRPr>
          </a:p>
        </p:txBody>
      </p:sp>
      <p:sp>
        <p:nvSpPr>
          <p:cNvPr id="1050070"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提升教师的教学能力：通过培训、交流等方式，提高教师在美术教学中的教学方法和技巧，使其能够更好地激发学生的兴趣和创造力。</a:t>
            </a:r>
            <a:endParaRPr altLang="en-US" dirty="0" sz="2400" lang="zh-CN">
              <a:latin typeface="+mn-ea"/>
              <a:ea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104" name="标题 1"/>
          <p:cNvSpPr>
            <a:spLocks noGrp="1"/>
          </p:cNvSpPr>
          <p:nvPr>
            <p:ph type="title" idx="3"/>
          </p:nvPr>
        </p:nvSpPr>
        <p:spPr/>
        <p:txBody>
          <a:bodyPr/>
          <a:p>
            <a:r>
              <a:rPr altLang="en-US" lang="zh-CN"/>
              <a:t>加强家庭和社会支持</a:t>
            </a:r>
            <a:endParaRPr altLang="en-US" lang="zh-CN"/>
          </a:p>
        </p:txBody>
      </p:sp>
      <p:sp>
        <p:nvSpPr>
          <p:cNvPr id="1050106"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家长参与：鼓励家长参与孩子的美术教育，提供家庭支持</a:t>
            </a:r>
            <a:endParaRPr altLang="en-US" dirty="0" sz="1200" lang="zh-CN" spc="150">
              <a:solidFill>
                <a:schemeClr val="tx1">
                  <a:lumMod val="65000"/>
                  <a:lumOff val="35000"/>
                </a:schemeClr>
              </a:solidFill>
              <a:latin typeface="+mn-ea"/>
              <a:sym typeface="+mn-ea"/>
            </a:endParaRPr>
          </a:p>
        </p:txBody>
      </p:sp>
      <p:sp>
        <p:nvSpPr>
          <p:cNvPr id="1050108"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学校资源：优化学校美术教育资源，提高教学质量</a:t>
            </a:r>
            <a:endParaRPr altLang="en-US" dirty="0" sz="1200" lang="zh-CN" spc="150">
              <a:solidFill>
                <a:schemeClr val="tx1">
                  <a:lumMod val="65000"/>
                  <a:lumOff val="35000"/>
                </a:schemeClr>
              </a:solidFill>
              <a:latin typeface="+mn-ea"/>
              <a:sym typeface="+mn-ea"/>
            </a:endParaRPr>
          </a:p>
        </p:txBody>
      </p:sp>
      <p:sp>
        <p:nvSpPr>
          <p:cNvPr id="1050110"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社会环境：营造良好的社会氛围，鼓励社会力量支持美术教育</a:t>
            </a:r>
            <a:endParaRPr altLang="en-US" dirty="0" sz="1200" lang="zh-CN" spc="150">
              <a:solidFill>
                <a:schemeClr val="tx1">
                  <a:lumMod val="65000"/>
                  <a:lumOff val="35000"/>
                </a:schemeClr>
              </a:solidFill>
              <a:latin typeface="+mn-ea"/>
              <a:sym typeface="+mn-ea"/>
            </a:endParaRPr>
          </a:p>
        </p:txBody>
      </p:sp>
      <p:sp>
        <p:nvSpPr>
          <p:cNvPr id="1050112"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政策支持：政府出台相关政策，为美术教育提供有力保障</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146" name="标题 1"/>
          <p:cNvSpPr>
            <a:spLocks noGrp="1"/>
          </p:cNvSpPr>
          <p:nvPr>
            <p:ph type="title" idx="3"/>
          </p:nvPr>
        </p:nvSpPr>
        <p:spPr/>
        <p:txBody>
          <a:bodyPr/>
          <a:p>
            <a:r>
              <a:rPr altLang="en-US" lang="zh-CN"/>
              <a:t>完善美术教育评价体系</a:t>
            </a:r>
            <a:endParaRPr altLang="en-US" lang="zh-CN"/>
          </a:p>
        </p:txBody>
      </p:sp>
      <p:sp>
        <p:nvSpPr>
          <p:cNvPr id="1050148"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50"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52"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建立多元评价标准，关注学生的创造力、审美能力和实践能力。</a:t>
            </a:r>
            <a:endParaRPr altLang="en-US" dirty="0" sz="2000" lang="zh-CN" spc="150">
              <a:solidFill>
                <a:schemeClr val="tx1">
                  <a:lumMod val="85000"/>
                  <a:lumOff val="15000"/>
                </a:schemeClr>
              </a:solidFill>
              <a:latin typeface="+mn-ea"/>
              <a:sym typeface="+mn-ea"/>
            </a:endParaRPr>
          </a:p>
        </p:txBody>
      </p:sp>
      <p:sp>
        <p:nvSpPr>
          <p:cNvPr id="1050154"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56"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58"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增加过程性评价，关注学生的学习过程和进步。</a:t>
            </a:r>
            <a:endParaRPr altLang="en-US" dirty="0" sz="2000" lang="zh-CN" spc="150">
              <a:solidFill>
                <a:schemeClr val="tx1">
                  <a:lumMod val="85000"/>
                  <a:lumOff val="15000"/>
                </a:schemeClr>
              </a:solidFill>
              <a:latin typeface="+mn-ea"/>
              <a:sym typeface="+mn-ea"/>
            </a:endParaRPr>
          </a:p>
        </p:txBody>
      </p:sp>
      <p:sp>
        <p:nvSpPr>
          <p:cNvPr id="1050160"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62"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64"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引入第三方评价，提高评价的客观性和公正性。</a:t>
            </a:r>
            <a:endParaRPr altLang="en-US" dirty="0" sz="2000" lang="zh-CN" spc="150">
              <a:solidFill>
                <a:schemeClr val="tx1">
                  <a:lumMod val="85000"/>
                  <a:lumOff val="15000"/>
                </a:schemeClr>
              </a:solidFill>
              <a:latin typeface="+mn-ea"/>
              <a:sym typeface="+mn-ea"/>
            </a:endParaRPr>
          </a:p>
        </p:txBody>
      </p:sp>
      <p:sp>
        <p:nvSpPr>
          <p:cNvPr id="1050166"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68"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70"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加强评价结果的应用，为教学改进提供依据。</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204" name="文本占位符 2"/>
          <p:cNvSpPr>
            <a:spLocks noGrp="1"/>
          </p:cNvSpPr>
          <p:nvPr>
            <p:ph type="body" idx="3"/>
            <p:custDataLst>
              <p:tags r:id="rId1"/>
            </p:custDataLst>
          </p:nvPr>
        </p:nvSpPr>
        <p:spPr>
          <a:xfrm>
            <a:off x="1463143" y="6107907"/>
            <a:ext cx="1752600" cy="363176"/>
          </a:xfrm>
        </p:spPr>
        <p:txBody>
          <a:bodyPr/>
          <a:p>
            <a:r>
              <a:rPr altLang="en-US" lang="zh-CN"/>
              <a:t>汇报人：</a:t>
            </a:r>
            <a:r>
              <a:rPr altLang="zh-CN" lang="en-US"/>
              <a:t>xxx</a:t>
            </a:r>
            <a:endParaRPr altLang="en-US" lang="zh-CN"/>
          </a:p>
        </p:txBody>
      </p:sp>
      <p:sp>
        <p:nvSpPr>
          <p:cNvPr id="1050206" name="标题 3"/>
          <p:cNvSpPr>
            <a:spLocks noGrp="1"/>
          </p:cNvSpPr>
          <p:nvPr>
            <p:ph type="title" idx="1"/>
            <p:custDataLst>
              <p:tags r:id="rId2"/>
            </p:custDataLst>
          </p:nvPr>
        </p:nvSpPr>
        <p:spPr/>
        <p:txBody>
          <a:bodyPr/>
          <a:p>
            <a:r>
              <a:rPr altLang="en-US" lang="zh-CN"/>
              <a:t>感谢</a:t>
            </a:r>
            <a:endParaRPr altLang="en-US" lang="zh-CN"/>
          </a:p>
          <a:p>
            <a:r>
              <a:rPr altLang="en-US" lang="zh-CN"/>
              <a:t>您的观看</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2.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Lst>
</file>

<file path=ppt/tags/tag3.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4.xml><?xml version="1.0" encoding="utf-8"?>
<p:tagLst xmlns:p="http://schemas.openxmlformats.org/presentationml/2006/main">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5.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Lst>
</file>

<file path=ppt/tags/tag6.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7.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Lst>
</file>

<file path=ppt/tags/tag8.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Lst>
</file>

<file path=ppt/tags/tag9.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Lst>
</file>

<file path=ppt/tags/tag10.xml><?xml version="1.0" encoding="utf-8"?>
<p:tagLst xmlns:p="http://schemas.openxmlformats.org/presentationml/2006/main">
  <p:tag name="KSO_WM_UNIT_ISCONTENTSTITLE" val="0"/>
  <p:tag name="KSO_WM_UNIT_ISNUMDGMTITLE" val="0"/>
  <p:tag name="KSO_WM_UNIT_PRESET_TEXT" val="单击此处添加副标题内容"/>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CONTENT_GROUP_TYPE" val="contentchip"/>
</p:tagLst>
</file>

<file path=ppt/tags/tag11.xml><?xml version="1.0" encoding="utf-8"?>
<p:tagLst xmlns:p="http://schemas.openxmlformats.org/presentationml/2006/main">
  <p:tag name="KSO_WM_UNIT_ISCONTENTSTITLE" val="0"/>
  <p:tag name="KSO_WM_UNIT_ISNUMDGMTITLE" val="0"/>
  <p:tag name="KSO_WM_UNIT_PRESET_TEXT" val="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UNIT_TYPE" val="i"/>
  <p:tag name="KSO_WM_UNIT_INDEX" val="1"/>
</p:tagLst>
</file>

<file path=ppt/tags/tag16.xml><?xml version="1.0" encoding="utf-8"?>
<p:tagLst xmlns:p="http://schemas.openxmlformats.org/presentationml/2006/main">
  <p:tag name="KSO_WM_UNIT_ISCONTENTSTITLE" val="0"/>
  <p:tag name="KSO_WM_UNIT_ISNUMDGMTITLE" val="0"/>
  <p:tag name="KSO_WM_UNIT_PRESET_TEXT" val="单击此处添加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Lst>
</file>

<file path=ppt/tags/tag1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4.xml><?xml version="1.0" encoding="utf-8"?>
<p:tagLst xmlns:p="http://schemas.openxmlformats.org/presentationml/2006/main">
  <p:tag name="KSO_WM_UNIT_ISCONTENTSTITLE" val="0"/>
  <p:tag name="KSO_WM_UNIT_ISNUMDGMTITLE" val="0"/>
  <p:tag name="KSO_WM_UNIT_PRESET_TEXT" val="C O N T E N T 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Lst>
</file>

<file path=ppt/tags/tag25.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6.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27.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28.xml><?xml version="1.0" encoding="utf-8"?>
<p:tagLst xmlns:p="http://schemas.openxmlformats.org/presentationml/2006/main">
  <p:tag name="KSO_WM_BEAUTIFY_FLAG" val="#wm#"/>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UNIT_TYPE" val="i"/>
  <p:tag name="KSO_WM_UNIT_INDEX" val="5"/>
</p:tagLst>
</file>

<file path=ppt/tags/tag29.xml><?xml version="1.0" encoding="utf-8"?>
<p:tagLst xmlns:p="http://schemas.openxmlformats.org/presentationml/2006/main">
  <p:tag name="KSO_WM_BEAUTIFY_FLAG" val="#wm#"/>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3*i*6"/>
  <p:tag name="KSO_WM_UNIT_LAYERLEVEL" val="1"/>
  <p:tag name="KSO_WM_TAG_VERSION" val="1.0"/>
  <p:tag name="KSO_WM_UNIT_TYPE" val="i"/>
  <p:tag name="KSO_WM_UNIT_INDEX" val="6"/>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3.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CONTENT_GROUP_TYPE" val="contentchip"/>
  <p:tag name="KSO_WM_UNIT_TYPE" val="i"/>
  <p:tag name="KSO_WM_UNIT_INDEX" val="1"/>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5.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6.xml><?xml version="1.0" encoding="utf-8"?>
<p:tagLst xmlns:p="http://schemas.openxmlformats.org/presentationml/2006/main">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7.xml><?xml version="1.0" encoding="utf-8"?>
<p:tagLst xmlns:p="http://schemas.openxmlformats.org/presentationml/2006/main">
  <p:tag name="KSO_WM_UNIT_SUBTYPE" val="d"/>
  <p:tag name="KSO_WM_UNIT_PRESET_TEXT" val="https://www.docer.com"/>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4*f*1"/>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Lst>
</file>

<file path=ppt/tags/tag38.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UNIT_TYPE" val="i"/>
  <p:tag name="KSO_WM_UNIT_INDEX" val="1"/>
</p:tagLst>
</file>

<file path=ppt/tags/tag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4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TYPE" val="i"/>
  <p:tag name="KSO_WM_UNIT_INDEX" val="2"/>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52.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 name="KSO_WM_UNIT_TEXT_FILL_FORE_SCHEMECOLOR_INDEX_BRIGHTNESS" val="0.15"/>
  <p:tag name="KSO_WM_UNIT_TEXT_FILL_FORE_SCHEMECOLOR_INDEX" val="13"/>
  <p:tag name="KSO_WM_UNIT_TEXT_FILL_TYPE" val="1"/>
</p:tagLst>
</file>

<file path=ppt/tags/tag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54.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 name="KSO_WM_UNIT_TEXT_FILL_FORE_SCHEMECOLOR_INDEX_BRIGHTNESS" val="0.15"/>
  <p:tag name="KSO_WM_UNIT_TEXT_FILL_FORE_SCHEMECOLOR_INDEX" val="13"/>
  <p:tag name="KSO_WM_UNIT_TEXT_FILL_TYPE" val="1"/>
</p:tagLst>
</file>

<file path=ppt/tags/tag5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TYPE" val="i"/>
  <p:tag name="KSO_WM_UNIT_INDEX" val="2"/>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UNIT_TYPE" val="i"/>
  <p:tag name="KSO_WM_UNIT_INDEX" val="1"/>
</p:tagLst>
</file>

<file path=ppt/tags/tag6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TYPE" val="i"/>
  <p:tag name="KSO_WM_UNIT_INDEX" val="2"/>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7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UNIT_TYPE" val="i"/>
  <p:tag name="KSO_WM_UNIT_INDEX" val="1"/>
</p:tagLst>
</file>

<file path=ppt/tags/tag78.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CONTENT_GROUP_TYPE" val="titlestyle"/>
</p:tagLst>
</file>

<file path=ppt/tags/tag7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85.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86.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87.xml><?xml version="1.0" encoding="utf-8"?>
<p:tagLst xmlns:p="http://schemas.openxmlformats.org/presentationml/2006/main">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88.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89.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90.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91.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92.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Lst>
</file>

<file path=ppt/tags/tag93.xml><?xml version="1.0" encoding="utf-8"?>
<p:tagLst xmlns:p="http://schemas.openxmlformats.org/presentationml/2006/main">
  <p:tag name="KSO_WM_UNIT_ISCONTENTSTITLE" val="0"/>
  <p:tag name="KSO_WM_UNIT_ISNUMDGMTITLE" val="0"/>
  <p:tag name="KSO_WM_UNIT_PRESET_TEXT" val="感谢 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30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300"/>
</p:tagLst>
</file>

<file path=ppt/tags/tag104.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300"/>
  <p:tag name="KSO_WM_SPECIAL_SOURCE" val="bdnull"/>
  <p:tag name="KSO_WM_TEMPLATE_THUMBS_INDEX" val="1、9"/>
</p:tagLst>
</file>

<file path=ppt/tags/tag105.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1*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汇报人：WPS"/>
</p:tagLst>
</file>

<file path=ppt/tags/tag106.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300_1*b*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CONTENT_GROUP_TYPE" val="contentchip"/>
  <p:tag name="KSO_WM_UNIT_PRESET_TEXT" val="单击此处添加副标题内容"/>
</p:tagLst>
</file>

<file path=ppt/tags/tag10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1*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文档标题"/>
</p:tagLst>
</file>

<file path=ppt/tags/tag108.xml><?xml version="1.0" encoding="utf-8"?>
<p:tagLst xmlns:p="http://schemas.openxmlformats.org/presentationml/2006/main">
  <p:tag name="KSO_WM_SLIDE_ID" val="custom20230300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300"/>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52.5&quot;,&quot;top&quot;:&quot;72.25&quot;,&quot;width&quot;:&quot;514.2&quot;,&quot;height&quot;:&quot;263.3&quot;}"/>
</p:tagLst>
</file>

<file path=ppt/tags/tag109.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300_5*b*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DIAGRAM_GROUP_CODE" val="l1-1"/>
  <p:tag name="KSO_WM_UNIT_PRESET_TEXT" val="C O N T E N T S"/>
</p:tagLst>
</file>

<file path=ppt/tags/tag110.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5*a*1"/>
  <p:tag name="KSO_WM_TEMPLATE_CATEGORY" val="custom"/>
  <p:tag name="KSO_WM_TEMPLATE_INDEX" val="20230300"/>
  <p:tag name="KSO_WM_UNIT_LAYERLEVEL" val="1"/>
  <p:tag name="KSO_WM_TAG_VERSION" val="1.0"/>
  <p:tag name="KSO_WM_BEAUTIFY_FLAG" val="#wm#"/>
  <p:tag name="KSO_WM_DIAGRAM_GROUP_CODE" val="l1-1"/>
  <p:tag name="KSO_WM_UNIT_PRESET_TEXT" val="目录"/>
</p:tagLst>
</file>

<file path=ppt/tags/tag111.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300_5*l_h_i*1_1_1"/>
  <p:tag name="KSO_WM_TEMPLATE_CATEGORY" val="custom"/>
  <p:tag name="KSO_WM_TEMPLATE_INDEX" val="20230300"/>
  <p:tag name="KSO_WM_UNIT_LAYERLEVEL" val="1_1_1"/>
  <p:tag name="KSO_WM_TAG_VERSION" val="1.0"/>
  <p:tag name="KSO_WM_DIAGRAM_GROUP_CODE" val="l1-1"/>
  <p:tag name="KSO_WM_UNIT_TYPE" val="l_h_i"/>
  <p:tag name="KSO_WM_UNIT_INDEX" val="1_1_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14,&quot;transparency&quot;:0},&quot;type&quot;:1},&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300_5*l_h_i*1_1_2"/>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UNIT_VALUE" val="12"/>
  <p:tag name="KSO_WM_UNIT_TYPE" val="l_h_a"/>
  <p:tag name="KSO_WM_UNIT_ID" val="custom20230300_5*l_h_a*1_1_1"/>
  <p:tag name="KSO_WM_DIAGRAM_VERSION" val="3"/>
  <p:tag name="KSO_WM_UNIT_PRESET_TEXT" val="单击此处添加文本"/>
  <p:tag name="KSO_WM_DIAGRAM_MAX_ITEMCNT" val="6"/>
  <p:tag name="KSO_WM_DIAGRAM_MIN_ITEMCNT" val="2"/>
  <p:tag name="KSO_WM_DIAGRAM_VIRTUALLY_FRAME" val="{&quot;height&quot;:407.35,&quot;width&quot;:518.5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300_5*l_h_i*1_2_1"/>
  <p:tag name="KSO_WM_TEMPLATE_CATEGORY" val="custom"/>
  <p:tag name="KSO_WM_TEMPLATE_INDEX" val="20230300"/>
  <p:tag name="KSO_WM_UNIT_LAYERLEVEL" val="1_1_1"/>
  <p:tag name="KSO_WM_TAG_VERSION" val="1.0"/>
  <p:tag name="KSO_WM_DIAGRAM_GROUP_CODE" val="l1-1"/>
  <p:tag name="KSO_WM_UNIT_TYPE" val="l_h_i"/>
  <p:tag name="KSO_WM_UNIT_INDEX" val="1_2_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14,&quot;transparency&quot;:0},&quot;type&quot;:1},&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300_5*l_h_i*1_2_2"/>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UNIT_VALUE" val="12"/>
  <p:tag name="KSO_WM_UNIT_TYPE" val="l_h_a"/>
  <p:tag name="KSO_WM_UNIT_ID" val="custom20230300_5*l_h_a*1_2_1"/>
  <p:tag name="KSO_WM_DIAGRAM_VERSION" val="3"/>
  <p:tag name="KSO_WM_UNIT_PRESET_TEXT" val="单击此处添加文本"/>
  <p:tag name="KSO_WM_DIAGRAM_MAX_ITEMCNT" val="6"/>
  <p:tag name="KSO_WM_DIAGRAM_MIN_ITEMCNT" val="2"/>
  <p:tag name="KSO_WM_DIAGRAM_VIRTUALLY_FRAME" val="{&quot;height&quot;:407.35,&quot;width&quot;:518.5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300_5*l_h_i*1_3_1"/>
  <p:tag name="KSO_WM_TEMPLATE_CATEGORY" val="custom"/>
  <p:tag name="KSO_WM_TEMPLATE_INDEX" val="20230300"/>
  <p:tag name="KSO_WM_UNIT_LAYERLEVEL" val="1_1_1"/>
  <p:tag name="KSO_WM_TAG_VERSION" val="1.0"/>
  <p:tag name="KSO_WM_DIAGRAM_GROUP_CODE" val="l1-1"/>
  <p:tag name="KSO_WM_UNIT_TYPE" val="l_h_i"/>
  <p:tag name="KSO_WM_UNIT_INDEX" val="1_3_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14,&quot;transparency&quot;:0},&quot;type&quot;:1},&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300_5*l_h_i*1_3_2"/>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UNIT_VALUE" val="12"/>
  <p:tag name="KSO_WM_UNIT_TYPE" val="l_h_a"/>
  <p:tag name="KSO_WM_UNIT_ID" val="custom20230300_5*l_h_a*1_3_1"/>
  <p:tag name="KSO_WM_DIAGRAM_VERSION" val="3"/>
  <p:tag name="KSO_WM_UNIT_PRESET_TEXT" val="单击此处添加文本"/>
  <p:tag name="KSO_WM_DIAGRAM_MAX_ITEMCNT" val="6"/>
  <p:tag name="KSO_WM_DIAGRAM_MIN_ITEMCNT" val="2"/>
  <p:tag name="KSO_WM_DIAGRAM_VIRTUALLY_FRAME" val="{&quot;height&quot;:407.35,&quot;width&quot;:518.5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300_5*l_h_i*1_4_1"/>
  <p:tag name="KSO_WM_TEMPLATE_CATEGORY" val="custom"/>
  <p:tag name="KSO_WM_TEMPLATE_INDEX" val="20230300"/>
  <p:tag name="KSO_WM_UNIT_LAYERLEVEL" val="1_1_1"/>
  <p:tag name="KSO_WM_TAG_VERSION" val="1.0"/>
  <p:tag name="KSO_WM_DIAGRAM_GROUP_CODE" val="l1-1"/>
  <p:tag name="KSO_WM_UNIT_TYPE" val="l_h_i"/>
  <p:tag name="KSO_WM_UNIT_INDEX" val="1_4_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14,&quot;transparency&quot;:0},&quot;type&quot;:1},&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300_5*l_h_i*1_4_2"/>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UNIT_VALUE" val="12"/>
  <p:tag name="KSO_WM_UNIT_TYPE" val="l_h_a"/>
  <p:tag name="KSO_WM_UNIT_ID" val="custom20230300_5*l_h_a*1_4_1"/>
  <p:tag name="KSO_WM_DIAGRAM_VERSION" val="3"/>
  <p:tag name="KSO_WM_UNIT_PRESET_TEXT" val="单击此处添加文本"/>
  <p:tag name="KSO_WM_DIAGRAM_MAX_ITEMCNT" val="6"/>
  <p:tag name="KSO_WM_DIAGRAM_MIN_ITEMCNT" val="2"/>
  <p:tag name="KSO_WM_DIAGRAM_VIRTUALLY_FRAME" val="{&quot;height&quot;:407.35,&quot;width&quot;:518.5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300_5*l_h_i*1_5_1"/>
  <p:tag name="KSO_WM_TEMPLATE_CATEGORY" val="custom"/>
  <p:tag name="KSO_WM_TEMPLATE_INDEX" val="20230300"/>
  <p:tag name="KSO_WM_UNIT_LAYERLEVEL" val="1_1_1"/>
  <p:tag name="KSO_WM_TAG_VERSION" val="1.0"/>
  <p:tag name="KSO_WM_DIAGRAM_GROUP_CODE" val="l1-1"/>
  <p:tag name="KSO_WM_UNIT_TYPE" val="l_h_i"/>
  <p:tag name="KSO_WM_UNIT_INDEX" val="1_5_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14,&quot;transparency&quot;:0},&quot;type&quot;:1},&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300_5*l_h_i*1_5_2"/>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UNIT_VALUE" val="12"/>
  <p:tag name="KSO_WM_UNIT_TYPE" val="l_h_a"/>
  <p:tag name="KSO_WM_UNIT_ID" val="custom20230300_5*l_h_a*1_5_1"/>
  <p:tag name="KSO_WM_DIAGRAM_VERSION" val="3"/>
  <p:tag name="KSO_WM_UNIT_PRESET_TEXT" val="单击此处添加文本"/>
  <p:tag name="KSO_WM_DIAGRAM_MAX_ITEMCNT" val="6"/>
  <p:tag name="KSO_WM_DIAGRAM_MIN_ITEMCNT" val="2"/>
  <p:tag name="KSO_WM_DIAGRAM_VIRTUALLY_FRAME" val="{&quot;height&quot;:407.35,&quot;width&quot;:518.5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SLIDE_ID" val="custom20230300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300"/>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2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7*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章节标题"/>
</p:tagLst>
</file>

<file path=ppt/tags/tag128.xml><?xml version="1.0" encoding="utf-8"?>
<p:tagLst xmlns:p="http://schemas.openxmlformats.org/presentationml/2006/main">
  <p:tag name="KSO_WM_UNIT_SUBTYPE" val="d"/>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7*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https://www.docer.com"/>
</p:tagLst>
</file>

<file path=ppt/tags/tag12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0_7*e*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PART ONE"/>
</p:tagLst>
</file>

<file path=ppt/tags/tag130.xml><?xml version="1.0" encoding="utf-8"?>
<p:tagLst xmlns:p="http://schemas.openxmlformats.org/presentationml/2006/main">
  <p:tag name="KSO_WM_SLIDE_ID" val="custom2023030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0"/>
  <p:tag name="KSO_WM_SLIDE_TYPE" val="sectionTitle"/>
  <p:tag name="KSO_WM_SLIDE_SUBTYPE" val="pureTxt"/>
  <p:tag name="KSO_WM_SLIDE_LAYOUT" val="a_e_f"/>
  <p:tag name="KSO_WM_SLIDE_LAYOUT_CNT" val="1_1_1"/>
  <p:tag name="KSO_WM_SPECIAL_SOURCE" val="bdnull"/>
  <p:tag name="KSO_WM_SLIDE_CONTENT_AREA" val="{&quot;left&quot;:&quot;66.15&quot;,&quot;top&quot;:&quot;144&quot;,&quot;width&quot;:&quot;815.35&quot;,&quot;height&quot;:&quot;298.05&quot;}"/>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7*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章节标题"/>
</p:tagLst>
</file>

<file path=ppt/tags/tag168.xml><?xml version="1.0" encoding="utf-8"?>
<p:tagLst xmlns:p="http://schemas.openxmlformats.org/presentationml/2006/main">
  <p:tag name="KSO_WM_UNIT_SUBTYPE" val="d"/>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7*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https://www.docer.com"/>
</p:tagLst>
</file>

<file path=ppt/tags/tag16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0_7*e*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PART TWO"/>
</p:tagLst>
</file>

<file path=ppt/tags/tag170.xml><?xml version="1.0" encoding="utf-8"?>
<p:tagLst xmlns:p="http://schemas.openxmlformats.org/presentationml/2006/main">
  <p:tag name="KSO_WM_SLIDE_ID" val="custom2023030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0"/>
  <p:tag name="KSO_WM_SLIDE_TYPE" val="sectionTitle"/>
  <p:tag name="KSO_WM_SLIDE_SUBTYPE" val="pureTxt"/>
  <p:tag name="KSO_WM_SLIDE_LAYOUT" val="a_e_f"/>
  <p:tag name="KSO_WM_SLIDE_LAYOUT_CNT" val="1_1_1"/>
  <p:tag name="KSO_WM_SPECIAL_SOURCE" val="bdnull"/>
  <p:tag name="KSO_WM_SLIDE_CONTENT_AREA" val="{&quot;left&quot;:&quot;66.15&quot;,&quot;top&quot;:&quot;144&quot;,&quot;width&quot;:&quot;815.35&quot;,&quot;height&quot;:&quot;298.05&quot;}"/>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7*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章节标题"/>
</p:tagLst>
</file>

<file path=ppt/tags/tag208.xml><?xml version="1.0" encoding="utf-8"?>
<p:tagLst xmlns:p="http://schemas.openxmlformats.org/presentationml/2006/main">
  <p:tag name="KSO_WM_UNIT_SUBTYPE" val="d"/>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7*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https://www.docer.com"/>
</p:tagLst>
</file>

<file path=ppt/tags/tag20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0_7*e*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PART THREE"/>
</p:tagLst>
</file>

<file path=ppt/tags/tag210.xml><?xml version="1.0" encoding="utf-8"?>
<p:tagLst xmlns:p="http://schemas.openxmlformats.org/presentationml/2006/main">
  <p:tag name="KSO_WM_SLIDE_ID" val="custom2023030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0"/>
  <p:tag name="KSO_WM_SLIDE_TYPE" val="sectionTitle"/>
  <p:tag name="KSO_WM_SLIDE_SUBTYPE" val="pureTxt"/>
  <p:tag name="KSO_WM_SLIDE_LAYOUT" val="a_e_f"/>
  <p:tag name="KSO_WM_SLIDE_LAYOUT_CNT" val="1_1_1"/>
  <p:tag name="KSO_WM_SPECIAL_SOURCE" val="bdnull"/>
  <p:tag name="KSO_WM_SLIDE_CONTENT_AREA" val="{&quot;left&quot;:&quot;66.15&quot;,&quot;top&quot;:&quot;144&quot;,&quot;width&quot;:&quot;815.35&quot;,&quot;height&quot;:&quot;298.05&quot;}"/>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7*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章节标题"/>
</p:tagLst>
</file>

<file path=ppt/tags/tag256.xml><?xml version="1.0" encoding="utf-8"?>
<p:tagLst xmlns:p="http://schemas.openxmlformats.org/presentationml/2006/main">
  <p:tag name="KSO_WM_UNIT_SUBTYPE" val="d"/>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7*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https://www.docer.com"/>
</p:tagLst>
</file>

<file path=ppt/tags/tag25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0_7*e*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PART FOUR"/>
</p:tagLst>
</file>

<file path=ppt/tags/tag258.xml><?xml version="1.0" encoding="utf-8"?>
<p:tagLst xmlns:p="http://schemas.openxmlformats.org/presentationml/2006/main">
  <p:tag name="KSO_WM_SLIDE_ID" val="custom2023030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0"/>
  <p:tag name="KSO_WM_SLIDE_TYPE" val="sectionTitle"/>
  <p:tag name="KSO_WM_SLIDE_SUBTYPE" val="pureTxt"/>
  <p:tag name="KSO_WM_SLIDE_LAYOUT" val="a_e_f"/>
  <p:tag name="KSO_WM_SLIDE_LAYOUT_CNT" val="1_1_1"/>
  <p:tag name="KSO_WM_SPECIAL_SOURCE" val="bdnull"/>
  <p:tag name="KSO_WM_SLIDE_CONTENT_AREA" val="{&quot;left&quot;:&quot;66.15&quot;,&quot;top&quot;:&quot;144&quot;,&quot;width&quot;:&quot;815.35&quot;,&quot;height&quot;:&quot;298.05&quot;}"/>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7*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章节标题"/>
</p:tagLst>
</file>

<file path=ppt/tags/tag308.xml><?xml version="1.0" encoding="utf-8"?>
<p:tagLst xmlns:p="http://schemas.openxmlformats.org/presentationml/2006/main">
  <p:tag name="KSO_WM_UNIT_SUBTYPE" val="d"/>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7*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https://www.docer.com"/>
</p:tagLst>
</file>

<file path=ppt/tags/tag30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0_7*e*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PART FIVE"/>
</p:tagLst>
</file>

<file path=ppt/tags/tag310.xml><?xml version="1.0" encoding="utf-8"?>
<p:tagLst xmlns:p="http://schemas.openxmlformats.org/presentationml/2006/main">
  <p:tag name="KSO_WM_SLIDE_ID" val="custom2023030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0"/>
  <p:tag name="KSO_WM_SLIDE_TYPE" val="sectionTitle"/>
  <p:tag name="KSO_WM_SLIDE_SUBTYPE" val="pureTxt"/>
  <p:tag name="KSO_WM_SLIDE_LAYOUT" val="a_e_f"/>
  <p:tag name="KSO_WM_SLIDE_LAYOUT_CNT" val="1_1_1"/>
  <p:tag name="KSO_WM_SPECIAL_SOURCE" val="bdnull"/>
  <p:tag name="KSO_WM_SLIDE_CONTENT_AREA" val="{&quot;left&quot;:&quot;66.15&quot;,&quot;top&quot;:&quot;144&quot;,&quot;width&quot;:&quot;815.35&quot;,&quot;height&quot;:&quot;298.05&quot;}"/>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9*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汇报人：WPS"/>
</p:tagLst>
</file>

<file path=ppt/tags/tag35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9*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感谢 您的观看"/>
</p:tagLst>
</file>

<file path=ppt/tags/tag353.xml><?xml version="1.0" encoding="utf-8"?>
<p:tagLst xmlns:p="http://schemas.openxmlformats.org/presentationml/2006/main">
  <p:tag name="KSO_WM_SLIDE_ID" val="custom20230300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300"/>
  <p:tag name="KSO_WM_SLIDE_TYPE" val="endPage"/>
  <p:tag name="KSO_WM_SLIDE_SUBTYPE" val="pureTxt"/>
  <p:tag name="KSO_WM_SLIDE_LAYOUT" val="a_f"/>
  <p:tag name="KSO_WM_SLIDE_LAYOUT_CNT" val="1_1"/>
  <p:tag name="KSO_WM_SPECIAL_SOURCE" val="bdnull"/>
  <p:tag name="KSO_WM_SLIDE_CONTENT_AREA" val="{&quot;left&quot;:&quot;67.99992&quot;,&quot;top&quot;:&quot;112.45&quot;,&quot;width&quot;:&quot;558.2858&quot;,&quot;height&quot;:&quot;274.9786&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8">
      <a:dk1>
        <a:srgbClr val="000000"/>
      </a:dk1>
      <a:lt1>
        <a:srgbClr val="FFFFFF"/>
      </a:lt1>
      <a:dk2>
        <a:srgbClr val="2A5043"/>
      </a:dk2>
      <a:lt2>
        <a:srgbClr val="F2F8F6"/>
      </a:lt2>
      <a:accent1>
        <a:srgbClr val="549A54"/>
      </a:accent1>
      <a:accent2>
        <a:srgbClr val="4E9574"/>
      </a:accent2>
      <a:accent3>
        <a:srgbClr val="499094"/>
      </a:accent3>
      <a:accent4>
        <a:srgbClr val="66958F"/>
      </a:accent4>
      <a:accent5>
        <a:srgbClr val="A7A666"/>
      </a:accent5>
      <a:accent6>
        <a:srgbClr val="E7B63D"/>
      </a:accent6>
      <a:hlink>
        <a:srgbClr val="FFC000"/>
      </a:hlink>
      <a:folHlink>
        <a:srgbClr val="0EE29F"/>
      </a:folHlink>
    </a:clrScheme>
    <a:fontScheme name="自定义 30">
      <a:majorFont>
        <a:latin typeface="站酷文艺体"/>
        <a:ea typeface="站酷文艺体"/>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A1D6E7"/>
        </a:solidFill>
        <a:ln>
          <a:noFill/>
        </a:ln>
      </a:spPr>
      <a:bodyPr anchor="ctr" rtlCol="0"/>
      <a:lstStyle>
        <a:defPPr algn="ctr">
          <a:defRPr dirty="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2023-12-31T14:25:51Z</dcterms:created>
  <dcterms:modified xsi:type="dcterms:W3CDTF">2023-12-31T14:25:51Z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6db2673868a44f5e974cdf3348c07641_21</vt:lpwstr>
  </property>
</Properties>
</file>