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389" r:id="rId3"/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1705CAA5-D3FD-455A-BA39-6A4FBB021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42"/>
          <a:stretch>
            <a:fillRect/>
          </a:stretch>
        </p:blipFill>
        <p:spPr bwMode="auto">
          <a:xfrm>
            <a:off x="3134782" y="3546764"/>
            <a:ext cx="5922433" cy="78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1">
            <a:extLst>
              <a:ext uri="{FF2B5EF4-FFF2-40B4-BE49-F238E27FC236}">
                <a16:creationId xmlns:a16="http://schemas.microsoft.com/office/drawing/2014/main" id="{E46BDEF9-349B-4B72-A6B2-0DD099872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5067" y="1138767"/>
            <a:ext cx="8161867" cy="458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C702091-F450-437F-9C0A-0F1F512A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933267" y="2626784"/>
            <a:ext cx="1263651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AF3ED26-D39A-44BF-A607-292D9759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867651" y="3467100"/>
            <a:ext cx="1263649" cy="599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056CBF5-2D34-401C-9B02-B82B891D4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823200" y="4290485"/>
            <a:ext cx="1263651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B0336A0-8B04-417E-94F2-2DDB0D3E9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804151" y="5088467"/>
            <a:ext cx="1265767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1">
            <a:extLst>
              <a:ext uri="{FF2B5EF4-FFF2-40B4-BE49-F238E27FC236}">
                <a16:creationId xmlns:a16="http://schemas.microsoft.com/office/drawing/2014/main" id="{E1A2D3A9-14D5-445E-8B07-5BE02BC6D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6733" y="1068918"/>
            <a:ext cx="7738534" cy="468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5BB5C4F-AE01-4814-BC46-C88BE5524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318250" y="1130300"/>
            <a:ext cx="1265767" cy="599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5F635FD-7AF2-42D5-8ED4-DE9BF5334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951818" y="1873251"/>
            <a:ext cx="1866900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CB6C1C6-907F-4369-B762-9818983BF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494867" y="4464051"/>
            <a:ext cx="1263651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4A61B07-45D6-4662-9FB8-0978ADA4B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041218" y="5217584"/>
            <a:ext cx="958849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098" name="组合 3">
            <a:extLst>
              <a:ext uri="{FF2B5EF4-FFF2-40B4-BE49-F238E27FC236}">
                <a16:creationId xmlns:a16="http://schemas.microsoft.com/office/drawing/2014/main" id="{1E2CDBF7-D6D7-418A-9A43-3D9D569707DB}"/>
              </a:ext>
            </a:extLst>
          </p:cNvPr>
          <p:cNvGrpSpPr/>
          <p:nvPr/>
        </p:nvGrpSpPr>
        <p:grpSpPr>
          <a:xfrm>
            <a:off x="2273299" y="497418"/>
            <a:ext cx="7480301" cy="5571066"/>
            <a:chOff x="2142311" y="468701"/>
            <a:chExt cx="7073312" cy="5267659"/>
          </a:xfrm>
        </p:grpSpPr>
        <p:pic>
          <p:nvPicPr>
            <p:cNvPr id="4106" name="图片 1">
              <a:extLst>
                <a:ext uri="{FF2B5EF4-FFF2-40B4-BE49-F238E27FC236}">
                  <a16:creationId xmlns:a16="http://schemas.microsoft.com/office/drawing/2014/main" id="{E0E957BB-5BE9-49B6-A9D2-F5ACFF425C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42311" y="468701"/>
              <a:ext cx="6721400" cy="425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图片 2">
              <a:extLst>
                <a:ext uri="{FF2B5EF4-FFF2-40B4-BE49-F238E27FC236}">
                  <a16:creationId xmlns:a16="http://schemas.microsoft.com/office/drawing/2014/main" id="{5B03C8F3-93D7-4D38-B8D8-E6AEF907EF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44058" y="4619648"/>
              <a:ext cx="6971565" cy="111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7B3AD43A-540D-4D5A-9368-056670703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457018" y="681567"/>
            <a:ext cx="844549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601884F-E47C-478B-A5FD-112C8E2AF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500967" y="1458384"/>
            <a:ext cx="844551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A42448F-6509-4C46-A1F0-55DC36D6A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477000" y="1314451"/>
            <a:ext cx="844551" cy="1096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95468DD-8DE1-4C5D-B410-02F72EAE6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819400" y="4040718"/>
            <a:ext cx="1206500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37B92B1-8D00-4046-AB5A-F067DFE83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379634" y="3833284"/>
            <a:ext cx="842433" cy="105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769777F-3C8F-45A8-A5CF-606648E03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612218" y="5259917"/>
            <a:ext cx="12678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74B7273-38CA-47C1-B372-EB1775E40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036984" y="4955117"/>
            <a:ext cx="844549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图片 1">
            <a:extLst>
              <a:ext uri="{FF2B5EF4-FFF2-40B4-BE49-F238E27FC236}">
                <a16:creationId xmlns:a16="http://schemas.microsoft.com/office/drawing/2014/main" id="{E6C27D7C-8B3B-429F-8F3B-D0C476DA3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7617" y="2387600"/>
            <a:ext cx="7996767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5C9DE54-C9D7-4DD3-90AB-BA16571C4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708651" y="2537884"/>
            <a:ext cx="844549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F9FEDCA-A720-499E-9A8F-B61FDB40D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975600" y="2461684"/>
            <a:ext cx="842433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DDB96D6-31DE-4EDE-8751-3DD8CBC61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016251" y="3242733"/>
            <a:ext cx="844549" cy="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491192D-038F-4270-BA50-35B17DF98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088218" y="3960284"/>
            <a:ext cx="844549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图片 1">
            <a:extLst>
              <a:ext uri="{FF2B5EF4-FFF2-40B4-BE49-F238E27FC236}">
                <a16:creationId xmlns:a16="http://schemas.microsoft.com/office/drawing/2014/main" id="{899E0D36-3769-4D93-B21F-CE89FE3B4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6600" y="342900"/>
            <a:ext cx="7336367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2">
            <a:extLst>
              <a:ext uri="{FF2B5EF4-FFF2-40B4-BE49-F238E27FC236}">
                <a16:creationId xmlns:a16="http://schemas.microsoft.com/office/drawing/2014/main" id="{7ECA912B-C680-47F7-8E10-B0223B11E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600" y="4468284"/>
            <a:ext cx="6733118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7749090-7554-4F3E-B299-9C1323AC2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916852" y="1790700"/>
            <a:ext cx="844549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D915B16-9EFC-46AE-8D34-A9C76DCE2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939892" y="3837516"/>
            <a:ext cx="844549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0C8E661-7FD6-4D8D-82B0-A002510B5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960223" y="5584824"/>
            <a:ext cx="844549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1">
            <a:extLst>
              <a:ext uri="{FF2B5EF4-FFF2-40B4-BE49-F238E27FC236}">
                <a16:creationId xmlns:a16="http://schemas.microsoft.com/office/drawing/2014/main" id="{D19CAE54-DE8F-42BD-8BC3-4BBE2030D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4333" y="364067"/>
            <a:ext cx="5621867" cy="351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图片 2">
            <a:extLst>
              <a:ext uri="{FF2B5EF4-FFF2-40B4-BE49-F238E27FC236}">
                <a16:creationId xmlns:a16="http://schemas.microsoft.com/office/drawing/2014/main" id="{82ACC700-A756-4BBD-A852-CA16481B4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7533" y="3920067"/>
            <a:ext cx="6758518" cy="1797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F1C8DEE-F0D1-427E-88B3-54F04B5C0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277532" y="2427047"/>
            <a:ext cx="1158393" cy="125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763AB39-E479-4192-9CFB-A0C931A3C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977760" y="2427047"/>
            <a:ext cx="1158393" cy="125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4883AE4-223A-40F2-87FD-FF735C6A2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277531" y="4684583"/>
            <a:ext cx="1158393" cy="125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3206C3B-43B6-4295-AA12-C34BEC21E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977759" y="4684583"/>
            <a:ext cx="1158393" cy="8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1">
            <a:extLst>
              <a:ext uri="{FF2B5EF4-FFF2-40B4-BE49-F238E27FC236}">
                <a16:creationId xmlns:a16="http://schemas.microsoft.com/office/drawing/2014/main" id="{89B940FF-3C9B-41AB-AE6A-3FB6D4269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1484" y="1087967"/>
            <a:ext cx="7605183" cy="449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A27AD2F-12DF-409C-A136-1F546B92F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748805" y="2626236"/>
            <a:ext cx="1197308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EC7EB79-18A6-4FF0-A3EC-EB7FBD731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748804" y="3690427"/>
            <a:ext cx="1197308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63D95D4-213E-42B1-9E5B-004AA5E0B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859640" y="4789098"/>
            <a:ext cx="1197308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图片 1">
            <a:extLst>
              <a:ext uri="{FF2B5EF4-FFF2-40B4-BE49-F238E27FC236}">
                <a16:creationId xmlns:a16="http://schemas.microsoft.com/office/drawing/2014/main" id="{8A5284F4-006F-47D0-861A-4DE87F9DD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7333" y="315384"/>
            <a:ext cx="7294034" cy="360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图片 2">
            <a:extLst>
              <a:ext uri="{FF2B5EF4-FFF2-40B4-BE49-F238E27FC236}">
                <a16:creationId xmlns:a16="http://schemas.microsoft.com/office/drawing/2014/main" id="{4ADBA71C-34A0-41F2-94D6-08A3EB1DE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6884" y="3831167"/>
            <a:ext cx="7357534" cy="2512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2F09806-860C-41EF-B18A-DB757DBB6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255308" y="3831167"/>
            <a:ext cx="7294034" cy="245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9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2023-07-23T07:11:06Z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