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398" r:id="rId1"/>
    <p:sldMasterId id="2147486435" r:id="rId2"/>
  </p:sldMasterIdLst>
  <p:notesMasterIdLst>
    <p:notesMasterId r:id="rId3"/>
  </p:notesMasterIdLst>
  <p:sldIdLst>
    <p:sldId id="1474" r:id="rId4"/>
    <p:sldId id="1478" r:id="rId5"/>
    <p:sldId id="1481" r:id="rId6"/>
    <p:sldId id="1484" r:id="rId7"/>
    <p:sldId id="1487" r:id="rId8"/>
    <p:sldId id="1490" r:id="rId9"/>
    <p:sldId id="1493" r:id="rId10"/>
    <p:sldId id="1496" r:id="rId11"/>
    <p:sldId id="1499" r:id="rId12"/>
    <p:sldId id="1502" r:id="rId13"/>
    <p:sldId id="1505" r:id="rId14"/>
    <p:sldId id="1508" r:id="rId15"/>
    <p:sldId id="1511" r:id="rId16"/>
    <p:sldId id="1514" r:id="rId17"/>
    <p:sldId id="1517" r:id="rId18"/>
    <p:sldId id="1520" r:id="rId19"/>
    <p:sldId id="1523" r:id="rId20"/>
    <p:sldId id="1526" r:id="rId21"/>
    <p:sldId id="1529" r:id="rId22"/>
    <p:sldId id="1532" r:id="rId23"/>
    <p:sldId id="1535" r:id="rId24"/>
    <p:sldId id="1538" r:id="rId25"/>
    <p:sldId id="1541" r:id="rId26"/>
    <p:sldId id="1544" r:id="rId27"/>
    <p:sldId id="1547" r:id="rId28"/>
    <p:sldId id="1550" r:id="rId29"/>
    <p:sldId id="1553" r:id="rId30"/>
    <p:sldId id="1556" r:id="rId31"/>
    <p:sldId id="1559"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399" r:id="rId1"/>
    <p:sldLayoutId id="2147486400" r:id="rId2"/>
    <p:sldLayoutId id="2147486401" r:id="rId3"/>
    <p:sldLayoutId id="2147486402" r:id="rId4"/>
    <p:sldLayoutId id="2147486403" r:id="rId5"/>
    <p:sldLayoutId id="2147486404" r:id="rId6"/>
    <p:sldLayoutId id="2147486405" r:id="rId7"/>
    <p:sldLayoutId id="2147486406" r:id="rId8"/>
    <p:sldLayoutId id="2147486407" r:id="rId9"/>
    <p:sldLayoutId id="2147486408" r:id="rId10"/>
    <p:sldLayoutId id="214748640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436" r:id="rId1"/>
    <p:sldLayoutId id="2147486437" r:id="rId2"/>
    <p:sldLayoutId id="2147486438" r:id="rId3"/>
    <p:sldLayoutId id="2147486439" r:id="rId4"/>
    <p:sldLayoutId id="2147486440" r:id="rId5"/>
    <p:sldLayoutId id="2147486441" r:id="rId6"/>
    <p:sldLayoutId id="2147486442" r:id="rId7"/>
    <p:sldLayoutId id="2147486443" r:id="rId8"/>
    <p:sldLayoutId id="2147486444" r:id="rId9"/>
    <p:sldLayoutId id="2147486445" r:id="rId10"/>
    <p:sldLayoutId id="2147486446"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tags" Target="../tags/tag44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tags" Target="../tags/tag461.xml"/><Relationship Id="rId14" Type="http://schemas.openxmlformats.org/officeDocument/2006/relationships/tags" Target="../tags/tag462.xml"/><Relationship Id="rId15" Type="http://schemas.openxmlformats.org/officeDocument/2006/relationships/tags" Target="../tags/tag463.xml"/><Relationship Id="rId16" Type="http://schemas.openxmlformats.org/officeDocument/2006/relationships/tags" Target="../tags/tag464.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5.xml"/><Relationship Id="rId2" Type="http://schemas.openxmlformats.org/officeDocument/2006/relationships/tags" Target="../tags/tag466.xml"/><Relationship Id="rId3" Type="http://schemas.openxmlformats.org/officeDocument/2006/relationships/tags" Target="../tags/tag467.xml"/><Relationship Id="rId4" Type="http://schemas.openxmlformats.org/officeDocument/2006/relationships/tags" Target="../tags/tag468.xml"/><Relationship Id="rId5" Type="http://schemas.openxmlformats.org/officeDocument/2006/relationships/tags" Target="../tags/tag469.xml"/><Relationship Id="rId6" Type="http://schemas.openxmlformats.org/officeDocument/2006/relationships/tags" Target="../tags/tag470.xml"/><Relationship Id="rId7" Type="http://schemas.openxmlformats.org/officeDocument/2006/relationships/tags" Target="../tags/tag471.xml"/><Relationship Id="rId8" Type="http://schemas.openxmlformats.org/officeDocument/2006/relationships/tags" Target="../tags/tag47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3.xml"/><Relationship Id="rId2" Type="http://schemas.openxmlformats.org/officeDocument/2006/relationships/tags" Target="../tags/tag474.xml"/><Relationship Id="rId3" Type="http://schemas.openxmlformats.org/officeDocument/2006/relationships/tags" Target="../tags/tag47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476.xml"/><Relationship Id="rId2" Type="http://schemas.openxmlformats.org/officeDocument/2006/relationships/tags" Target="../tags/tag477.xml"/><Relationship Id="rId3" Type="http://schemas.openxmlformats.org/officeDocument/2006/relationships/tags" Target="../tags/tag478.xml"/><Relationship Id="rId4" Type="http://schemas.openxmlformats.org/officeDocument/2006/relationships/tags" Target="../tags/tag479.xml"/><Relationship Id="rId5" Type="http://schemas.openxmlformats.org/officeDocument/2006/relationships/tags" Target="../tags/tag480.xml"/><Relationship Id="rId6" Type="http://schemas.openxmlformats.org/officeDocument/2006/relationships/tags" Target="../tags/tag481.xml"/><Relationship Id="rId7" Type="http://schemas.openxmlformats.org/officeDocument/2006/relationships/tags" Target="../tags/tag482.xml"/><Relationship Id="rId8" Type="http://schemas.openxmlformats.org/officeDocument/2006/relationships/tags" Target="../tags/tag483.xml"/><Relationship Id="rId9" Type="http://schemas.openxmlformats.org/officeDocument/2006/relationships/tags" Target="../tags/tag484.xml"/><Relationship Id="rId10" Type="http://schemas.openxmlformats.org/officeDocument/2006/relationships/tags" Target="../tags/tag485.xml"/><Relationship Id="rId11" Type="http://schemas.openxmlformats.org/officeDocument/2006/relationships/tags" Target="../tags/tag486.xml"/><Relationship Id="rId12" Type="http://schemas.openxmlformats.org/officeDocument/2006/relationships/tags" Target="../tags/tag48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88.xml"/><Relationship Id="rId2" Type="http://schemas.openxmlformats.org/officeDocument/2006/relationships/tags" Target="../tags/tag489.xml"/><Relationship Id="rId3" Type="http://schemas.openxmlformats.org/officeDocument/2006/relationships/tags" Target="../tags/tag490.xml"/><Relationship Id="rId4" Type="http://schemas.openxmlformats.org/officeDocument/2006/relationships/tags" Target="../tags/tag491.xml"/><Relationship Id="rId5" Type="http://schemas.openxmlformats.org/officeDocument/2006/relationships/tags" Target="../tags/tag492.xml"/><Relationship Id="rId6" Type="http://schemas.openxmlformats.org/officeDocument/2006/relationships/tags" Target="../tags/tag493.xml"/><Relationship Id="rId7" Type="http://schemas.openxmlformats.org/officeDocument/2006/relationships/tags" Target="../tags/tag494.xml"/><Relationship Id="rId8" Type="http://schemas.openxmlformats.org/officeDocument/2006/relationships/tags" Target="../tags/tag495.xml"/><Relationship Id="rId9" Type="http://schemas.openxmlformats.org/officeDocument/2006/relationships/tags" Target="../tags/tag496.xml"/><Relationship Id="rId10" Type="http://schemas.openxmlformats.org/officeDocument/2006/relationships/tags" Target="../tags/tag497.xml"/><Relationship Id="rId11" Type="http://schemas.openxmlformats.org/officeDocument/2006/relationships/tags" Target="../tags/tag498.xml"/><Relationship Id="rId12" Type="http://schemas.openxmlformats.org/officeDocument/2006/relationships/tags" Target="../tags/tag499.xml"/><Relationship Id="rId13" Type="http://schemas.openxmlformats.org/officeDocument/2006/relationships/tags" Target="../tags/tag500.xml"/><Relationship Id="rId14" Type="http://schemas.openxmlformats.org/officeDocument/2006/relationships/tags" Target="../tags/tag501.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502.xml"/><Relationship Id="rId2" Type="http://schemas.openxmlformats.org/officeDocument/2006/relationships/tags" Target="../tags/tag503.xml"/><Relationship Id="rId3" Type="http://schemas.openxmlformats.org/officeDocument/2006/relationships/tags" Target="../tags/tag504.xml"/><Relationship Id="rId4" Type="http://schemas.openxmlformats.org/officeDocument/2006/relationships/tags" Target="../tags/tag505.xml"/><Relationship Id="rId5" Type="http://schemas.openxmlformats.org/officeDocument/2006/relationships/tags" Target="../tags/tag506.xml"/><Relationship Id="rId6" Type="http://schemas.openxmlformats.org/officeDocument/2006/relationships/tags" Target="../tags/tag507.xml"/><Relationship Id="rId7" Type="http://schemas.openxmlformats.org/officeDocument/2006/relationships/tags" Target="../tags/tag508.xml"/><Relationship Id="rId8" Type="http://schemas.openxmlformats.org/officeDocument/2006/relationships/tags" Target="../tags/tag509.xml"/><Relationship Id="rId9" Type="http://schemas.openxmlformats.org/officeDocument/2006/relationships/tags" Target="../tags/tag510.xml"/><Relationship Id="rId10" Type="http://schemas.openxmlformats.org/officeDocument/2006/relationships/tags" Target="../tags/tag511.xml"/><Relationship Id="rId11" Type="http://schemas.openxmlformats.org/officeDocument/2006/relationships/tags" Target="../tags/tag512.xml"/><Relationship Id="rId12" Type="http://schemas.openxmlformats.org/officeDocument/2006/relationships/tags" Target="../tags/tag513.xml"/><Relationship Id="rId13" Type="http://schemas.openxmlformats.org/officeDocument/2006/relationships/tags" Target="../tags/tag514.xml"/><Relationship Id="rId14" Type="http://schemas.openxmlformats.org/officeDocument/2006/relationships/tags" Target="../tags/tag515.xml"/><Relationship Id="rId15" Type="http://schemas.openxmlformats.org/officeDocument/2006/relationships/tags" Target="../tags/tag516.xml"/><Relationship Id="rId16" Type="http://schemas.openxmlformats.org/officeDocument/2006/relationships/tags" Target="../tags/tag517.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18.xml"/><Relationship Id="rId2" Type="http://schemas.openxmlformats.org/officeDocument/2006/relationships/tags" Target="../tags/tag519.xml"/><Relationship Id="rId3" Type="http://schemas.openxmlformats.org/officeDocument/2006/relationships/tags" Target="../tags/tag52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521.xml"/><Relationship Id="rId2" Type="http://schemas.openxmlformats.org/officeDocument/2006/relationships/tags" Target="../tags/tag522.xml"/><Relationship Id="rId3" Type="http://schemas.openxmlformats.org/officeDocument/2006/relationships/tags" Target="../tags/tag523.xml"/><Relationship Id="rId4" Type="http://schemas.openxmlformats.org/officeDocument/2006/relationships/tags" Target="../tags/tag524.xml"/><Relationship Id="rId5" Type="http://schemas.openxmlformats.org/officeDocument/2006/relationships/tags" Target="../tags/tag525.xml"/><Relationship Id="rId6" Type="http://schemas.openxmlformats.org/officeDocument/2006/relationships/tags" Target="../tags/tag526.xml"/><Relationship Id="rId7" Type="http://schemas.openxmlformats.org/officeDocument/2006/relationships/tags" Target="../tags/tag527.xml"/><Relationship Id="rId8" Type="http://schemas.openxmlformats.org/officeDocument/2006/relationships/tags" Target="../tags/tag528.xml"/><Relationship Id="rId9" Type="http://schemas.openxmlformats.org/officeDocument/2006/relationships/tags" Target="../tags/tag529.xml"/><Relationship Id="rId10" Type="http://schemas.openxmlformats.org/officeDocument/2006/relationships/tags" Target="../tags/tag530.xml"/><Relationship Id="rId11" Type="http://schemas.openxmlformats.org/officeDocument/2006/relationships/tags" Target="../tags/tag531.xml"/><Relationship Id="rId12" Type="http://schemas.openxmlformats.org/officeDocument/2006/relationships/tags" Target="../tags/tag532.xml"/><Relationship Id="rId13" Type="http://schemas.openxmlformats.org/officeDocument/2006/relationships/tags" Target="../tags/tag533.xml"/><Relationship Id="rId14" Type="http://schemas.openxmlformats.org/officeDocument/2006/relationships/tags" Target="../tags/tag534.xml"/><Relationship Id="rId15" Type="http://schemas.openxmlformats.org/officeDocument/2006/relationships/tags" Target="../tags/tag535.xml"/><Relationship Id="rId16" Type="http://schemas.openxmlformats.org/officeDocument/2006/relationships/tags" Target="../tags/tag536.xml"/><Relationship Id="rId17" Type="http://schemas.openxmlformats.org/officeDocument/2006/relationships/tags" Target="../tags/tag537.xml"/><Relationship Id="rId18" Type="http://schemas.openxmlformats.org/officeDocument/2006/relationships/tags" Target="../tags/tag538.xml"/><Relationship Id="rId19" Type="http://schemas.openxmlformats.org/officeDocument/2006/relationships/tags" Target="../tags/tag539.xml"/><Relationship Id="rId20" Type="http://schemas.openxmlformats.org/officeDocument/2006/relationships/tags" Target="../tags/tag540.xml"/><Relationship Id="rId21" Type="http://schemas.openxmlformats.org/officeDocument/2006/relationships/tags" Target="../tags/tag541.xml"/><Relationship Id="rId22" Type="http://schemas.openxmlformats.org/officeDocument/2006/relationships/tags" Target="../tags/tag542.xml"/><Relationship Id="rId23" Type="http://schemas.openxmlformats.org/officeDocument/2006/relationships/tags" Target="../tags/tag543.xml"/><Relationship Id="rId24" Type="http://schemas.openxmlformats.org/officeDocument/2006/relationships/tags" Target="../tags/tag544.xml"/><Relationship Id="rId25" Type="http://schemas.openxmlformats.org/officeDocument/2006/relationships/tags" Target="../tags/tag545.xml"/><Relationship Id="rId26" Type="http://schemas.openxmlformats.org/officeDocument/2006/relationships/tags" Target="../tags/tag546.xml"/><Relationship Id="rId27" Type="http://schemas.openxmlformats.org/officeDocument/2006/relationships/tags" Target="../tags/tag547.xml"/><Relationship Id="rId28" Type="http://schemas.openxmlformats.org/officeDocument/2006/relationships/tags" Target="../tags/tag548.xml"/><Relationship Id="rId29" Type="http://schemas.openxmlformats.org/officeDocument/2006/relationships/tags" Target="../tags/tag549.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50.xml"/><Relationship Id="rId2" Type="http://schemas.openxmlformats.org/officeDocument/2006/relationships/tags" Target="../tags/tag551.xml"/><Relationship Id="rId3" Type="http://schemas.openxmlformats.org/officeDocument/2006/relationships/tags" Target="../tags/tag552.xml"/><Relationship Id="rId4" Type="http://schemas.openxmlformats.org/officeDocument/2006/relationships/tags" Target="../tags/tag553.xml"/><Relationship Id="rId5" Type="http://schemas.openxmlformats.org/officeDocument/2006/relationships/tags" Target="../tags/tag554.xml"/><Relationship Id="rId6" Type="http://schemas.openxmlformats.org/officeDocument/2006/relationships/tags" Target="../tags/tag555.xml"/><Relationship Id="rId7" Type="http://schemas.openxmlformats.org/officeDocument/2006/relationships/tags" Target="../tags/tag556.xml"/><Relationship Id="rId8" Type="http://schemas.openxmlformats.org/officeDocument/2006/relationships/tags" Target="../tags/tag557.xml"/><Relationship Id="rId9" Type="http://schemas.openxmlformats.org/officeDocument/2006/relationships/tags" Target="../tags/tag558.xml"/><Relationship Id="rId10" Type="http://schemas.openxmlformats.org/officeDocument/2006/relationships/tags" Target="../tags/tag559.xml"/><Relationship Id="rId11" Type="http://schemas.openxmlformats.org/officeDocument/2006/relationships/tags" Target="../tags/tag560.xml"/><Relationship Id="rId12" Type="http://schemas.openxmlformats.org/officeDocument/2006/relationships/tags" Target="../tags/tag56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62.xml"/><Relationship Id="rId2" Type="http://schemas.openxmlformats.org/officeDocument/2006/relationships/tags" Target="../tags/tag563.xml"/><Relationship Id="rId3" Type="http://schemas.openxmlformats.org/officeDocument/2006/relationships/tags" Target="../tags/tag564.xml"/><Relationship Id="rId4" Type="http://schemas.openxmlformats.org/officeDocument/2006/relationships/tags" Target="../tags/tag565.xml"/><Relationship Id="rId5" Type="http://schemas.openxmlformats.org/officeDocument/2006/relationships/tags" Target="../tags/tag566.xml"/><Relationship Id="rId6" Type="http://schemas.openxmlformats.org/officeDocument/2006/relationships/tags" Target="../tags/tag567.xml"/><Relationship Id="rId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68.xml"/><Relationship Id="rId2" Type="http://schemas.openxmlformats.org/officeDocument/2006/relationships/tags" Target="../tags/tag569.xml"/><Relationship Id="rId3" Type="http://schemas.openxmlformats.org/officeDocument/2006/relationships/tags" Target="../tags/tag570.xml"/><Relationship Id="rId4" Type="http://schemas.openxmlformats.org/officeDocument/2006/relationships/tags" Target="../tags/tag571.xml"/><Relationship Id="rId5" Type="http://schemas.openxmlformats.org/officeDocument/2006/relationships/tags" Target="../tags/tag572.xml"/><Relationship Id="rId6" Type="http://schemas.openxmlformats.org/officeDocument/2006/relationships/tags" Target="../tags/tag573.xml"/><Relationship Id="rId7" Type="http://schemas.openxmlformats.org/officeDocument/2006/relationships/tags" Target="../tags/tag574.xml"/><Relationship Id="rId8" Type="http://schemas.openxmlformats.org/officeDocument/2006/relationships/tags" Target="../tags/tag575.xml"/><Relationship Id="rId9" Type="http://schemas.openxmlformats.org/officeDocument/2006/relationships/tags" Target="../tags/tag576.xml"/><Relationship Id="rId10" Type="http://schemas.openxmlformats.org/officeDocument/2006/relationships/tags" Target="../tags/tag577.xml"/><Relationship Id="rId11" Type="http://schemas.openxmlformats.org/officeDocument/2006/relationships/tags" Target="../tags/tag578.xml"/><Relationship Id="rId12" Type="http://schemas.openxmlformats.org/officeDocument/2006/relationships/tags" Target="../tags/tag579.xml"/><Relationship Id="rId13" Type="http://schemas.openxmlformats.org/officeDocument/2006/relationships/tags" Target="../tags/tag580.xml"/><Relationship Id="rId14" Type="http://schemas.openxmlformats.org/officeDocument/2006/relationships/tags" Target="../tags/tag581.xml"/><Relationship Id="rId15" Type="http://schemas.openxmlformats.org/officeDocument/2006/relationships/tags" Target="../tags/tag582.xml"/><Relationship Id="rId16" Type="http://schemas.openxmlformats.org/officeDocument/2006/relationships/tags" Target="../tags/tag583.xml"/><Relationship Id="rId17" Type="http://schemas.openxmlformats.org/officeDocument/2006/relationships/tags" Target="../tags/tag584.xml"/><Relationship Id="rId18" Type="http://schemas.openxmlformats.org/officeDocument/2006/relationships/tags" Target="../tags/tag585.xml"/><Relationship Id="rId19" Type="http://schemas.openxmlformats.org/officeDocument/2006/relationships/tags" Target="../tags/tag586.xml"/><Relationship Id="rId20" Type="http://schemas.openxmlformats.org/officeDocument/2006/relationships/tags" Target="../tags/tag587.xml"/><Relationship Id="rId21" Type="http://schemas.openxmlformats.org/officeDocument/2006/relationships/tags" Target="../tags/tag588.xml"/><Relationship Id="rId22" Type="http://schemas.openxmlformats.org/officeDocument/2006/relationships/tags" Target="../tags/tag589.xml"/><Relationship Id="rId23" Type="http://schemas.openxmlformats.org/officeDocument/2006/relationships/tags" Target="../tags/tag590.xml"/><Relationship Id="rId24" Type="http://schemas.openxmlformats.org/officeDocument/2006/relationships/tags" Target="../tags/tag591.xml"/><Relationship Id="rId25" Type="http://schemas.openxmlformats.org/officeDocument/2006/relationships/tags" Target="../tags/tag592.xml"/><Relationship Id="rId26" Type="http://schemas.openxmlformats.org/officeDocument/2006/relationships/tags" Target="../tags/tag593.xml"/><Relationship Id="rId27" Type="http://schemas.openxmlformats.org/officeDocument/2006/relationships/tags" Target="../tags/tag594.xml"/><Relationship Id="rId28" Type="http://schemas.openxmlformats.org/officeDocument/2006/relationships/tags" Target="../tags/tag595.xml"/><Relationship Id="rId29" Type="http://schemas.openxmlformats.org/officeDocument/2006/relationships/tags" Target="../tags/tag596.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97.xml"/><Relationship Id="rId2" Type="http://schemas.openxmlformats.org/officeDocument/2006/relationships/tags" Target="../tags/tag598.xml"/><Relationship Id="rId3" Type="http://schemas.openxmlformats.org/officeDocument/2006/relationships/tags" Target="../tags/tag59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600.xml"/><Relationship Id="rId2" Type="http://schemas.openxmlformats.org/officeDocument/2006/relationships/tags" Target="../tags/tag601.xml"/><Relationship Id="rId3" Type="http://schemas.openxmlformats.org/officeDocument/2006/relationships/tags" Target="../tags/tag602.xml"/><Relationship Id="rId4" Type="http://schemas.openxmlformats.org/officeDocument/2006/relationships/tags" Target="../tags/tag603.xml"/><Relationship Id="rId5" Type="http://schemas.openxmlformats.org/officeDocument/2006/relationships/tags" Target="../tags/tag604.xml"/><Relationship Id="rId6" Type="http://schemas.openxmlformats.org/officeDocument/2006/relationships/tags" Target="../tags/tag605.xml"/><Relationship Id="rId7" Type="http://schemas.openxmlformats.org/officeDocument/2006/relationships/tags" Target="../tags/tag606.xml"/><Relationship Id="rId8" Type="http://schemas.openxmlformats.org/officeDocument/2006/relationships/tags" Target="../tags/tag607.xml"/><Relationship Id="rId9" Type="http://schemas.openxmlformats.org/officeDocument/2006/relationships/tags" Target="../tags/tag608.xml"/><Relationship Id="rId10" Type="http://schemas.openxmlformats.org/officeDocument/2006/relationships/tags" Target="../tags/tag609.xml"/><Relationship Id="rId11" Type="http://schemas.openxmlformats.org/officeDocument/2006/relationships/tags" Target="../tags/tag610.xml"/><Relationship Id="rId12" Type="http://schemas.openxmlformats.org/officeDocument/2006/relationships/tags" Target="../tags/tag61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612.xml"/><Relationship Id="rId2" Type="http://schemas.openxmlformats.org/officeDocument/2006/relationships/tags" Target="../tags/tag613.xml"/><Relationship Id="rId3" Type="http://schemas.openxmlformats.org/officeDocument/2006/relationships/tags" Target="../tags/tag614.xml"/><Relationship Id="rId4" Type="http://schemas.openxmlformats.org/officeDocument/2006/relationships/tags" Target="../tags/tag615.xml"/><Relationship Id="rId5" Type="http://schemas.openxmlformats.org/officeDocument/2006/relationships/tags" Target="../tags/tag616.xml"/><Relationship Id="rId6" Type="http://schemas.openxmlformats.org/officeDocument/2006/relationships/tags" Target="../tags/tag617.xml"/><Relationship Id="rId7" Type="http://schemas.openxmlformats.org/officeDocument/2006/relationships/tags" Target="../tags/tag618.xml"/><Relationship Id="rId8" Type="http://schemas.openxmlformats.org/officeDocument/2006/relationships/tags" Target="../tags/tag619.xml"/><Relationship Id="rId9" Type="http://schemas.openxmlformats.org/officeDocument/2006/relationships/tags" Target="../tags/tag620.xml"/><Relationship Id="rId10" Type="http://schemas.openxmlformats.org/officeDocument/2006/relationships/tags" Target="../tags/tag621.xml"/><Relationship Id="rId11" Type="http://schemas.openxmlformats.org/officeDocument/2006/relationships/tags" Target="../tags/tag622.xml"/><Relationship Id="rId12" Type="http://schemas.openxmlformats.org/officeDocument/2006/relationships/tags" Target="../tags/tag62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624.xml"/><Relationship Id="rId2" Type="http://schemas.openxmlformats.org/officeDocument/2006/relationships/tags" Target="../tags/tag625.xml"/><Relationship Id="rId3" Type="http://schemas.openxmlformats.org/officeDocument/2006/relationships/tags" Target="../tags/tag626.xml"/><Relationship Id="rId4" Type="http://schemas.openxmlformats.org/officeDocument/2006/relationships/tags" Target="../tags/tag627.xml"/><Relationship Id="rId5" Type="http://schemas.openxmlformats.org/officeDocument/2006/relationships/tags" Target="../tags/tag628.xml"/><Relationship Id="rId6" Type="http://schemas.openxmlformats.org/officeDocument/2006/relationships/tags" Target="../tags/tag629.xml"/><Relationship Id="rId7" Type="http://schemas.openxmlformats.org/officeDocument/2006/relationships/tags" Target="../tags/tag630.xml"/><Relationship Id="rId8" Type="http://schemas.openxmlformats.org/officeDocument/2006/relationships/tags" Target="../tags/tag631.xml"/><Relationship Id="rId9" Type="http://schemas.openxmlformats.org/officeDocument/2006/relationships/tags" Target="../tags/tag632.xml"/><Relationship Id="rId10" Type="http://schemas.openxmlformats.org/officeDocument/2006/relationships/tags" Target="../tags/tag633.xml"/><Relationship Id="rId11" Type="http://schemas.openxmlformats.org/officeDocument/2006/relationships/tags" Target="../tags/tag634.xml"/><Relationship Id="rId12" Type="http://schemas.openxmlformats.org/officeDocument/2006/relationships/tags" Target="../tags/tag635.xml"/><Relationship Id="rId13" Type="http://schemas.openxmlformats.org/officeDocument/2006/relationships/tags" Target="../tags/tag636.xml"/><Relationship Id="rId14" Type="http://schemas.openxmlformats.org/officeDocument/2006/relationships/tags" Target="../tags/tag637.xml"/><Relationship Id="rId15" Type="http://schemas.openxmlformats.org/officeDocument/2006/relationships/tags" Target="../tags/tag638.xml"/><Relationship Id="rId16" Type="http://schemas.openxmlformats.org/officeDocument/2006/relationships/tags" Target="../tags/tag639.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40.xml"/><Relationship Id="rId2" Type="http://schemas.openxmlformats.org/officeDocument/2006/relationships/tags" Target="../tags/tag641.xml"/><Relationship Id="rId3" Type="http://schemas.openxmlformats.org/officeDocument/2006/relationships/tags" Target="../tags/tag642.xml"/><Relationship Id="rId4" Type="http://schemas.openxmlformats.org/officeDocument/2006/relationships/tags" Target="../tags/tag643.xml"/><Relationship Id="rId5" Type="http://schemas.openxmlformats.org/officeDocument/2006/relationships/tags" Target="../tags/tag644.xml"/><Relationship Id="rId6" Type="http://schemas.openxmlformats.org/officeDocument/2006/relationships/tags" Target="../tags/tag645.xml"/><Relationship Id="rId7" Type="http://schemas.openxmlformats.org/officeDocument/2006/relationships/tags" Target="../tags/tag646.xml"/><Relationship Id="rId8" Type="http://schemas.openxmlformats.org/officeDocument/2006/relationships/tags" Target="../tags/tag647.xml"/><Relationship Id="rId9" Type="http://schemas.openxmlformats.org/officeDocument/2006/relationships/tags" Target="../tags/tag648.xml"/><Relationship Id="rId10" Type="http://schemas.openxmlformats.org/officeDocument/2006/relationships/tags" Target="../tags/tag649.xml"/><Relationship Id="rId11" Type="http://schemas.openxmlformats.org/officeDocument/2006/relationships/tags" Target="../tags/tag650.xml"/><Relationship Id="rId12" Type="http://schemas.openxmlformats.org/officeDocument/2006/relationships/tags" Target="../tags/tag65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52.xml"/><Relationship Id="rId2" Type="http://schemas.openxmlformats.org/officeDocument/2006/relationships/tags" Target="../tags/tag653.xml"/><Relationship Id="rId3" Type="http://schemas.openxmlformats.org/officeDocument/2006/relationships/tags" Target="../tags/tag654.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655.xml"/><Relationship Id="rId2" Type="http://schemas.openxmlformats.org/officeDocument/2006/relationships/tags" Target="../tags/tag656.xml"/><Relationship Id="rId3" Type="http://schemas.openxmlformats.org/officeDocument/2006/relationships/tags" Target="../tags/tag657.xml"/><Relationship Id="rId4" Type="http://schemas.openxmlformats.org/officeDocument/2006/relationships/tags" Target="../tags/tag658.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59.xml"/><Relationship Id="rId2" Type="http://schemas.openxmlformats.org/officeDocument/2006/relationships/tags" Target="../tags/tag660.xml"/><Relationship Id="rId3" Type="http://schemas.openxmlformats.org/officeDocument/2006/relationships/tags" Target="../tags/tag661.xml"/><Relationship Id="rId4" Type="http://schemas.openxmlformats.org/officeDocument/2006/relationships/tags" Target="../tags/tag662.xml"/><Relationship Id="rId5" Type="http://schemas.openxmlformats.org/officeDocument/2006/relationships/tags" Target="../tags/tag663.xml"/><Relationship Id="rId6" Type="http://schemas.openxmlformats.org/officeDocument/2006/relationships/tags" Target="../tags/tag664.xml"/><Relationship Id="rId7" Type="http://schemas.openxmlformats.org/officeDocument/2006/relationships/tags" Target="../tags/tag665.xml"/><Relationship Id="rId8" Type="http://schemas.openxmlformats.org/officeDocument/2006/relationships/tags" Target="../tags/tag666.xml"/><Relationship Id="rId9" Type="http://schemas.openxmlformats.org/officeDocument/2006/relationships/tags" Target="../tags/tag667.xml"/><Relationship Id="rId10" Type="http://schemas.openxmlformats.org/officeDocument/2006/relationships/tags" Target="../tags/tag668.xml"/><Relationship Id="rId11" Type="http://schemas.openxmlformats.org/officeDocument/2006/relationships/tags" Target="../tags/tag669.xml"/><Relationship Id="rId12" Type="http://schemas.openxmlformats.org/officeDocument/2006/relationships/tags" Target="../tags/tag67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71.xml"/><Relationship Id="rId2" Type="http://schemas.openxmlformats.org/officeDocument/2006/relationships/tags" Target="../tags/tag672.xml"/><Relationship Id="rId3" Type="http://schemas.openxmlformats.org/officeDocument/2006/relationships/tags" Target="../tags/tag673.xml"/><Relationship Id="rId4" Type="http://schemas.openxmlformats.org/officeDocument/2006/relationships/tags" Target="../tags/tag674.xml"/><Relationship Id="rId5" Type="http://schemas.openxmlformats.org/officeDocument/2006/relationships/tags" Target="../tags/tag675.xml"/><Relationship Id="rId6" Type="http://schemas.openxmlformats.org/officeDocument/2006/relationships/tags" Target="../tags/tag676.xml"/><Relationship Id="rId7" Type="http://schemas.openxmlformats.org/officeDocument/2006/relationships/tags" Target="../tags/tag677.xml"/><Relationship Id="rId8" Type="http://schemas.openxmlformats.org/officeDocument/2006/relationships/tags" Target="../tags/tag678.xml"/><Relationship Id="rId9" Type="http://schemas.openxmlformats.org/officeDocument/2006/relationships/tags" Target="../tags/tag679.xml"/><Relationship Id="rId10" Type="http://schemas.openxmlformats.org/officeDocument/2006/relationships/tags" Target="../tags/tag680.xml"/><Relationship Id="rId11" Type="http://schemas.openxmlformats.org/officeDocument/2006/relationships/tags" Target="../tags/tag681.xml"/><Relationship Id="rId12" Type="http://schemas.openxmlformats.org/officeDocument/2006/relationships/tags" Target="../tags/tag68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83.xml"/><Relationship Id="rId2" Type="http://schemas.openxmlformats.org/officeDocument/2006/relationships/tags" Target="../tags/tag684.xml"/><Relationship Id="rId3" Type="http://schemas.openxmlformats.org/officeDocument/2006/relationships/tags" Target="../tags/tag685.xml"/><Relationship Id="rId4" Type="http://schemas.openxmlformats.org/officeDocument/2006/relationships/tags" Target="../tags/tag686.xml"/><Relationship Id="rId5" Type="http://schemas.openxmlformats.org/officeDocument/2006/relationships/tags" Target="../tags/tag687.xml"/><Relationship Id="rId6" Type="http://schemas.openxmlformats.org/officeDocument/2006/relationships/tags" Target="../tags/tag688.xml"/><Relationship Id="rId7" Type="http://schemas.openxmlformats.org/officeDocument/2006/relationships/tags" Target="../tags/tag689.xml"/><Relationship Id="rId8" Type="http://schemas.openxmlformats.org/officeDocument/2006/relationships/tags" Target="../tags/tag690.xml"/><Relationship Id="rId9" Type="http://schemas.openxmlformats.org/officeDocument/2006/relationships/tags" Target="../tags/tag691.xml"/><Relationship Id="rId10" Type="http://schemas.openxmlformats.org/officeDocument/2006/relationships/tags" Target="../tags/tag692.xml"/><Relationship Id="rId11" Type="http://schemas.openxmlformats.org/officeDocument/2006/relationships/tags" Target="../tags/tag693.xml"/><Relationship Id="rId12" Type="http://schemas.openxmlformats.org/officeDocument/2006/relationships/tags" Target="../tags/tag69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95.xml"/><Relationship Id="rId2" Type="http://schemas.openxmlformats.org/officeDocument/2006/relationships/tags" Target="../tags/tag696.xml"/><Relationship Id="rId3" Type="http://schemas.openxmlformats.org/officeDocument/2006/relationships/tags" Target="../tags/tag697.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698.xml"/><Relationship Id="rId2" Type="http://schemas.openxmlformats.org/officeDocument/2006/relationships/tags" Target="../tags/tag699.xml"/><Relationship Id="rId3" Type="http://schemas.openxmlformats.org/officeDocument/2006/relationships/tags" Target="../tags/tag700.xml"/><Relationship Id="rId4" Type="http://schemas.openxmlformats.org/officeDocument/2006/relationships/tags" Target="../tags/tag701.xml"/><Relationship Id="rId5" Type="http://schemas.openxmlformats.org/officeDocument/2006/relationships/tags" Target="../tags/tag702.xml"/><Relationship Id="rId6" Type="http://schemas.openxmlformats.org/officeDocument/2006/relationships/tags" Target="../tags/tag703.xml"/><Relationship Id="rId7" Type="http://schemas.openxmlformats.org/officeDocument/2006/relationships/tags" Target="../tags/tag704.xml"/><Relationship Id="rId8" Type="http://schemas.openxmlformats.org/officeDocument/2006/relationships/tags" Target="../tags/tag705.xml"/><Relationship Id="rId9" Type="http://schemas.openxmlformats.org/officeDocument/2006/relationships/tags" Target="../tags/tag706.xml"/><Relationship Id="rId10" Type="http://schemas.openxmlformats.org/officeDocument/2006/relationships/tags" Target="../tags/tag707.xml"/><Relationship Id="rId11" Type="http://schemas.openxmlformats.org/officeDocument/2006/relationships/tags" Target="../tags/tag708.xml"/><Relationship Id="rId12" Type="http://schemas.openxmlformats.org/officeDocument/2006/relationships/tags" Target="../tags/tag709.xml"/><Relationship Id="rId13" Type="http://schemas.openxmlformats.org/officeDocument/2006/relationships/tags" Target="../tags/tag710.xml"/><Relationship Id="rId14" Type="http://schemas.openxmlformats.org/officeDocument/2006/relationships/tags" Target="../tags/tag711.xml"/><Relationship Id="rId15" Type="http://schemas.openxmlformats.org/officeDocument/2006/relationships/tags" Target="../tags/tag712.xml"/><Relationship Id="rId16" Type="http://schemas.openxmlformats.org/officeDocument/2006/relationships/tags" Target="../tags/tag713.xml"/><Relationship Id="rId17" Type="http://schemas.openxmlformats.org/officeDocument/2006/relationships/tags" Target="../tags/tag714.xml"/><Relationship Id="rId18" Type="http://schemas.openxmlformats.org/officeDocument/2006/relationships/tags" Target="../tags/tag715.xml"/><Relationship Id="rId19" Type="http://schemas.openxmlformats.org/officeDocument/2006/relationships/tags" Target="../tags/tag716.xml"/><Relationship Id="rId20" Type="http://schemas.openxmlformats.org/officeDocument/2006/relationships/tags" Target="../tags/tag717.xml"/><Relationship Id="rId21" Type="http://schemas.openxmlformats.org/officeDocument/2006/relationships/tags" Target="../tags/tag718.xml"/><Relationship Id="rId22" Type="http://schemas.openxmlformats.org/officeDocument/2006/relationships/tags" Target="../tags/tag719.xml"/><Relationship Id="rId23" Type="http://schemas.openxmlformats.org/officeDocument/2006/relationships/tags" Target="../tags/tag720.xml"/><Relationship Id="rId24" Type="http://schemas.openxmlformats.org/officeDocument/2006/relationships/tags" Target="../tags/tag721.xml"/><Relationship Id="rId25" Type="http://schemas.openxmlformats.org/officeDocument/2006/relationships/tags" Target="../tags/tag722.xml"/><Relationship Id="rId26" Type="http://schemas.openxmlformats.org/officeDocument/2006/relationships/tags" Target="../tags/tag723.xml"/><Relationship Id="rId27" Type="http://schemas.openxmlformats.org/officeDocument/2006/relationships/tags" Target="../tags/tag724.xml"/><Relationship Id="rId28" Type="http://schemas.openxmlformats.org/officeDocument/2006/relationships/tags" Target="../tags/tag725.xml"/><Relationship Id="rId29" Type="http://schemas.openxmlformats.org/officeDocument/2006/relationships/tags" Target="../tags/tag726.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tags" Target="../tags/tag732.xml"/><Relationship Id="rId7" Type="http://schemas.openxmlformats.org/officeDocument/2006/relationships/tags" Target="../tags/tag733.xml"/><Relationship Id="rId8" Type="http://schemas.openxmlformats.org/officeDocument/2006/relationships/tags" Target="../tags/tag734.xml"/><Relationship Id="rId9" Type="http://schemas.openxmlformats.org/officeDocument/2006/relationships/tags" Target="../tags/tag735.xml"/><Relationship Id="rId10" Type="http://schemas.openxmlformats.org/officeDocument/2006/relationships/tags" Target="../tags/tag736.xml"/><Relationship Id="rId11" Type="http://schemas.openxmlformats.org/officeDocument/2006/relationships/tags" Target="../tags/tag737.xml"/><Relationship Id="rId12" Type="http://schemas.openxmlformats.org/officeDocument/2006/relationships/tags" Target="../tags/tag738.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739.xml"/><Relationship Id="rId2" Type="http://schemas.openxmlformats.org/officeDocument/2006/relationships/tags" Target="../tags/tag740.xml"/><Relationship Id="rId3" Type="http://schemas.openxmlformats.org/officeDocument/2006/relationships/tags" Target="../tags/tag741.xml"/><Relationship Id="rId4" Type="http://schemas.openxmlformats.org/officeDocument/2006/relationships/tags" Target="../tags/tag742.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2024年人力资源行业技能提升方案</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fontScale="93571"/>
          </a:bodyPr>
          <a:p>
            <a:pPr algn="ctr">
              <a:lnSpc>
                <a:spcPct val="100000"/>
              </a:lnSpc>
            </a:pPr>
            <a:r>
              <a:rPr altLang="en-US" b="1" dirty="0" sz="2800" lang="zh-CN" spc="300">
                <a:solidFill>
                  <a:schemeClr val="bg1"/>
                </a:solidFill>
                <a:latin typeface="+mj-ea"/>
                <a:ea typeface="+mj-ea"/>
              </a:rPr>
              <a:t>人力资源行业现状</a:t>
            </a:r>
            <a:endParaRPr altLang="en-US" b="1" dirty="0" sz="28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a:bodyPr>
          <a:p>
            <a:pPr algn="ctr">
              <a:lnSpc>
                <a:spcPct val="100000"/>
              </a:lnSpc>
            </a:pPr>
            <a:r>
              <a:rPr altLang="en-US" b="1" dirty="0" sz="2500" lang="zh-CN" spc="300">
                <a:solidFill>
                  <a:schemeClr val="bg1"/>
                </a:solidFill>
                <a:latin typeface="+mj-ea"/>
                <a:ea typeface="+mj-ea"/>
              </a:rPr>
              <a:t>技能提升目标</a:t>
            </a:r>
            <a:endParaRPr altLang="en-US" b="1" dirty="0" sz="25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a:bodyPr>
          <a:p>
            <a:pPr algn="ctr">
              <a:lnSpc>
                <a:spcPct val="100000"/>
              </a:lnSpc>
            </a:pPr>
            <a:r>
              <a:rPr altLang="en-US" b="1" dirty="0" sz="2500" lang="zh-CN" spc="300">
                <a:solidFill>
                  <a:schemeClr val="bg1"/>
                </a:solidFill>
                <a:latin typeface="+mj-ea"/>
                <a:ea typeface="+mj-ea"/>
              </a:rPr>
              <a:t>技能提升策略</a:t>
            </a:r>
            <a:endParaRPr altLang="en-US" b="1" dirty="0" sz="25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a:bodyPr>
          <a:p>
            <a:pPr algn="ctr">
              <a:lnSpc>
                <a:spcPct val="100000"/>
              </a:lnSpc>
            </a:pPr>
            <a:r>
              <a:rPr altLang="en-US" b="1" dirty="0" sz="2500" lang="zh-CN" spc="300">
                <a:solidFill>
                  <a:schemeClr val="bg1"/>
                </a:solidFill>
                <a:latin typeface="+mj-ea"/>
                <a:ea typeface="+mj-ea"/>
              </a:rPr>
              <a:t>实施计划</a:t>
            </a:r>
            <a:endParaRPr altLang="en-US" b="1" dirty="0" sz="25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a:bodyPr>
          <a:p>
            <a:pPr algn="ctr">
              <a:lnSpc>
                <a:spcPct val="100000"/>
              </a:lnSpc>
            </a:pPr>
            <a:r>
              <a:rPr altLang="en-US" b="1" dirty="0" sz="2500" lang="zh-CN" spc="300">
                <a:solidFill>
                  <a:schemeClr val="bg1"/>
                </a:solidFill>
                <a:latin typeface="+mj-ea"/>
                <a:ea typeface="+mj-ea"/>
              </a:rPr>
              <a:t>预期成果与影响</a:t>
            </a:r>
            <a:endParaRPr altLang="en-US" b="1" dirty="0" sz="25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a:bodyPr>
          <a:p>
            <a:pPr algn="ctr">
              <a:lnSpc>
                <a:spcPct val="100000"/>
              </a:lnSpc>
            </a:pPr>
            <a:r>
              <a:rPr altLang="en-US" b="1" dirty="0" sz="2500" lang="zh-CN" spc="300">
                <a:solidFill>
                  <a:schemeClr val="bg1"/>
                </a:solidFill>
                <a:latin typeface="+mj-ea"/>
                <a:ea typeface="+mj-ea"/>
              </a:rPr>
              <a:t>总结与展望</a:t>
            </a:r>
            <a:endParaRPr altLang="en-US" b="1" dirty="0" sz="25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人力资源行业现状</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行业发展趋势</a:t>
            </a:r>
            <a:endParaRPr altLang="en-US" lang="zh-CN"/>
          </a:p>
        </p:txBody>
      </p:sp>
      <p:sp>
        <p:nvSpPr>
          <p:cNvPr id="10505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数字化和自动化技术的广泛应用，提高了人力资源管理的效率和精准度。</a:t>
            </a:r>
            <a:endParaRPr altLang="en-US" dirty="0" sz="2000" lang="zh-CN" spc="150">
              <a:solidFill>
                <a:schemeClr val="tx1">
                  <a:lumMod val="85000"/>
                  <a:lumOff val="15000"/>
                </a:schemeClr>
              </a:solidFill>
              <a:latin typeface="+mn-ea"/>
              <a:sym typeface="+mn-ea"/>
            </a:endParaRPr>
          </a:p>
        </p:txBody>
      </p:sp>
      <p:sp>
        <p:nvSpPr>
          <p:cNvPr id="10505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灵活用工和共享经济成为人力资源行业的新趋势，为企业提供更多元化的用工选择。</a:t>
            </a:r>
            <a:endParaRPr altLang="en-US" dirty="0" sz="2000" lang="zh-CN" spc="150">
              <a:solidFill>
                <a:schemeClr val="tx1">
                  <a:lumMod val="85000"/>
                  <a:lumOff val="15000"/>
                </a:schemeClr>
              </a:solidFill>
              <a:latin typeface="+mn-ea"/>
              <a:sym typeface="+mn-ea"/>
            </a:endParaRPr>
          </a:p>
        </p:txBody>
      </p:sp>
      <p:sp>
        <p:nvSpPr>
          <p:cNvPr id="10505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员工福利和健康管理成为企业人力资源管理的重要内容，以提高员工满意度和忠诚度。</a:t>
            </a:r>
            <a:endParaRPr altLang="en-US" dirty="0" sz="2000" lang="zh-CN" spc="150">
              <a:solidFill>
                <a:schemeClr val="tx1">
                  <a:lumMod val="85000"/>
                  <a:lumOff val="15000"/>
                </a:schemeClr>
              </a:solidFill>
              <a:latin typeface="+mn-ea"/>
              <a:sym typeface="+mn-ea"/>
            </a:endParaRPr>
          </a:p>
        </p:txBody>
      </p:sp>
      <p:sp>
        <p:nvSpPr>
          <p:cNvPr id="10506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跨界合作和创新成为人力资源行业发展的新动力，推动行业不断拓展新的领域和服务模式。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技能需求分析</a:t>
            </a:r>
            <a:endParaRPr altLang="en-US" lang="zh-CN"/>
          </a:p>
        </p:txBody>
      </p:sp>
      <p:sp>
        <p:nvSpPr>
          <p:cNvPr id="10506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培训能力：能够制定和实施员工培训计划，提升员工技能水平</a:t>
            </a:r>
            <a:endParaRPr altLang="zh-CN" dirty="0" lang="en-US">
              <a:solidFill>
                <a:schemeClr val="dk1">
                  <a:lumMod val="80000"/>
                  <a:lumOff val="20000"/>
                </a:schemeClr>
              </a:solidFill>
              <a:latin typeface="+mn-ea"/>
              <a:sym typeface="+mn-ea"/>
            </a:endParaRPr>
          </a:p>
        </p:txBody>
      </p:sp>
      <p:sp>
        <p:nvSpPr>
          <p:cNvPr id="10506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数据分析能力：能够进行人力资源数据分析，为企业决策提供支持</a:t>
            </a:r>
            <a:endParaRPr altLang="en-US" dirty="0" lang="zh-CN">
              <a:solidFill>
                <a:schemeClr val="dk1">
                  <a:lumMod val="80000"/>
                  <a:lumOff val="20000"/>
                </a:schemeClr>
              </a:solidFill>
              <a:latin typeface="+mn-ea"/>
              <a:sym typeface="+mn-ea"/>
            </a:endParaRPr>
          </a:p>
        </p:txBody>
      </p:sp>
      <p:sp>
        <p:nvSpPr>
          <p:cNvPr id="10506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沟通能力：能够与员工和管理层有效沟通，协调解决问题</a:t>
            </a:r>
            <a:endParaRPr altLang="en-US" dirty="0" lang="zh-CN">
              <a:solidFill>
                <a:schemeClr val="dk1">
                  <a:lumMod val="80000"/>
                  <a:lumOff val="20000"/>
                </a:schemeClr>
              </a:solidFill>
              <a:latin typeface="+mn-ea"/>
              <a:sym typeface="+mn-ea"/>
            </a:endParaRPr>
          </a:p>
        </p:txBody>
      </p:sp>
      <p:sp>
        <p:nvSpPr>
          <p:cNvPr id="10506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招聘能力：能够根据企业需求，有效招聘合适的人才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12" name="标题 1"/>
          <p:cNvSpPr>
            <a:spLocks noGrp="1"/>
          </p:cNvSpPr>
          <p:nvPr>
            <p:ph type="title"/>
          </p:nvPr>
        </p:nvSpPr>
        <p:spPr/>
        <p:txBody>
          <a:bodyPr/>
          <a:p>
            <a:r>
              <a:rPr altLang="en-US" lang="zh-CN"/>
              <a:t>当前技能水平评估</a:t>
            </a:r>
            <a:endParaRPr altLang="en-US" lang="zh-CN"/>
          </a:p>
        </p:txBody>
      </p:sp>
      <p:sp>
        <p:nvSpPr>
          <p:cNvPr id="105071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沟通能力：人力资源专业人员需要具备出色的沟通能力，能够与员工、管理层和利益相关者进行有效的沟通。</a:t>
            </a:r>
            <a:endParaRPr altLang="en-US" sz="1400" lang="zh-CN" spc="150">
              <a:solidFill>
                <a:schemeClr val="tx1"/>
              </a:solidFill>
              <a:effectLst/>
              <a:latin typeface="+mn-ea"/>
              <a:sym typeface="+mn-ea"/>
            </a:endParaRPr>
          </a:p>
        </p:txBody>
      </p:sp>
      <p:sp>
        <p:nvSpPr>
          <p:cNvPr id="105072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数据分析能力：人力资源专业人员需要掌握数据分析技能，以便更好地进行人才招聘、薪酬福利设计等工作。</a:t>
            </a:r>
            <a:endParaRPr altLang="en-US" dirty="0" sz="1400" lang="zh-CN" spc="150">
              <a:solidFill>
                <a:schemeClr val="tx1"/>
              </a:solidFill>
              <a:effectLst/>
              <a:latin typeface="+mn-ea"/>
              <a:sym typeface="+mn-ea"/>
            </a:endParaRPr>
          </a:p>
        </p:txBody>
      </p:sp>
      <p:sp>
        <p:nvSpPr>
          <p:cNvPr id="105072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领导能力：人力资源专业人员需要具备一定的领导能力，能够带领团队、制定战略和推动组织变革。</a:t>
            </a:r>
            <a:endParaRPr altLang="en-US" sz="1400" lang="zh-CN" spc="150">
              <a:solidFill>
                <a:schemeClr val="tx1"/>
              </a:solidFill>
              <a:effectLst/>
              <a:latin typeface="+mn-ea"/>
              <a:sym typeface="+mn-ea"/>
            </a:endParaRPr>
          </a:p>
        </p:txBody>
      </p:sp>
      <p:sp>
        <p:nvSpPr>
          <p:cNvPr id="105072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创新能力：人力资源专业人员需要具备创新能力，能够不断探索新的招聘渠道、培训方法和员工关系管理方式。</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66" name="标题"/>
          <p:cNvSpPr>
            <a:spLocks noGrp="1"/>
          </p:cNvSpPr>
          <p:nvPr>
            <p:ph type="title"/>
            <p:custDataLst>
              <p:tags r:id="rId1"/>
            </p:custDataLst>
          </p:nvPr>
        </p:nvSpPr>
        <p:spPr/>
        <p:txBody>
          <a:bodyPr/>
          <a:p>
            <a:r>
              <a:rPr altLang="en-US" dirty="0" lang="zh-CN"/>
              <a:t>技能提升目标</a:t>
            </a:r>
            <a:endParaRPr altLang="en-US" dirty="0" lang="zh-CN"/>
          </a:p>
        </p:txBody>
      </p:sp>
      <p:sp>
        <p:nvSpPr>
          <p:cNvPr id="105076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51546" name="标题 1"/>
          <p:cNvSpPr>
            <a:spLocks noGrp="1"/>
          </p:cNvSpPr>
          <p:nvPr>
            <p:ph type="title"/>
          </p:nvPr>
        </p:nvSpPr>
        <p:spPr/>
        <p:txBody>
          <a:bodyPr/>
          <a:p>
            <a:r>
              <a:rPr altLang="en-US" lang="zh-CN"/>
              <a:t>目标设定依据</a:t>
            </a:r>
            <a:endParaRPr altLang="en-US" lang="zh-CN"/>
          </a:p>
        </p:txBody>
      </p:sp>
      <p:sp>
        <p:nvSpPr>
          <p:cNvPr id="10515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行业发展趋势：根据人力资源行业的发展趋势和未来需求，确定需要提升的技能。</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5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5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企业战略规划：根据企业的战略规划和业务发展方向，明确人力资源部门需要重点提升的技能。</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5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员工职业发展需求：了解员工的职业发展规划和自身技能提升需求，针对员工的不同需求制定个性化的提升方案。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5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5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市场调研结果：通过市场调研和数据分析，了解行业内的技能需求和竞争情况，为技能提升目标提供数据支持。</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08" name="标题 1"/>
          <p:cNvSpPr>
            <a:spLocks noGrp="1"/>
          </p:cNvSpPr>
          <p:nvPr>
            <p:ph type="title"/>
          </p:nvPr>
        </p:nvSpPr>
        <p:spPr/>
        <p:txBody>
          <a:bodyPr/>
          <a:p>
            <a:r>
              <a:rPr altLang="en-US" lang="zh-CN"/>
              <a:t>技能提升目标概述</a:t>
            </a:r>
            <a:endParaRPr altLang="en-US" lang="zh-CN"/>
          </a:p>
        </p:txBody>
      </p:sp>
      <p:sp>
        <p:nvSpPr>
          <p:cNvPr id="105161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61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61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培养具备战略眼光的人力资源管理人才</a:t>
            </a:r>
            <a:endParaRPr altLang="en-US" dirty="0" sz="1200" lang="zh-CN" spc="150">
              <a:solidFill>
                <a:srgbClr val="FFFFFF"/>
              </a:solidFill>
              <a:latin typeface="+mn-ea"/>
              <a:sym typeface="+mn-ea"/>
            </a:endParaRPr>
          </a:p>
        </p:txBody>
      </p:sp>
      <p:sp>
        <p:nvSpPr>
          <p:cNvPr id="105162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提升员工关系和企业文化建设能力</a:t>
            </a:r>
            <a:endParaRPr altLang="en-US" dirty="0" sz="1200" lang="zh-CN" spc="150">
              <a:solidFill>
                <a:schemeClr val="tx1">
                  <a:lumMod val="65000"/>
                  <a:lumOff val="35000"/>
                </a:schemeClr>
              </a:solidFill>
              <a:latin typeface="+mn-ea"/>
              <a:sym typeface="+mn-ea"/>
            </a:endParaRPr>
          </a:p>
        </p:txBody>
      </p:sp>
      <p:sp>
        <p:nvSpPr>
          <p:cNvPr id="105162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熟悉人工智能在人力资源管理的应用</a:t>
            </a:r>
            <a:endParaRPr altLang="en-US" dirty="0" sz="1200" lang="zh-CN" spc="150">
              <a:solidFill>
                <a:srgbClr val="FFFFFF"/>
              </a:solidFill>
              <a:latin typeface="+mn-ea"/>
              <a:sym typeface="+mn-ea"/>
            </a:endParaRPr>
          </a:p>
        </p:txBody>
      </p:sp>
      <p:sp>
        <p:nvSpPr>
          <p:cNvPr id="105163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掌握数字化人力资源管理技能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74" name="标题 1"/>
          <p:cNvSpPr>
            <a:spLocks noGrp="1"/>
          </p:cNvSpPr>
          <p:nvPr>
            <p:ph type="title"/>
          </p:nvPr>
        </p:nvSpPr>
        <p:spPr/>
        <p:txBody>
          <a:bodyPr/>
          <a:p>
            <a:r>
              <a:rPr altLang="en-US" lang="zh-CN"/>
              <a:t>目标的具体化与量化</a:t>
            </a:r>
            <a:endParaRPr altLang="en-US" lang="zh-CN"/>
          </a:p>
        </p:txBody>
      </p:sp>
      <p:sp>
        <p:nvSpPr>
          <p:cNvPr id="10516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目标与实际结合：确保目标可实现，与实际工作需求相匹配</a:t>
            </a:r>
            <a:endParaRPr altLang="zh-CN" dirty="0" lang="en-US">
              <a:solidFill>
                <a:schemeClr val="dk1">
                  <a:lumMod val="80000"/>
                  <a:lumOff val="20000"/>
                </a:schemeClr>
              </a:solidFill>
              <a:latin typeface="+mn-ea"/>
              <a:sym typeface="+mn-ea"/>
            </a:endParaRPr>
          </a:p>
        </p:txBody>
      </p:sp>
      <p:sp>
        <p:nvSpPr>
          <p:cNvPr id="10516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具体化：明确提升哪些技能，如沟通、领导力、团队协作等</a:t>
            </a:r>
            <a:endParaRPr altLang="en-US" dirty="0" lang="zh-CN">
              <a:solidFill>
                <a:schemeClr val="dk1">
                  <a:lumMod val="80000"/>
                  <a:lumOff val="20000"/>
                </a:schemeClr>
              </a:solidFill>
              <a:latin typeface="+mn-ea"/>
              <a:sym typeface="+mn-ea"/>
            </a:endParaRPr>
          </a:p>
        </p:txBody>
      </p:sp>
      <p:sp>
        <p:nvSpPr>
          <p:cNvPr id="10516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量化：设定技能提升的衡量标准，如沟通能力提升20%</a:t>
            </a:r>
            <a:endParaRPr altLang="en-US" dirty="0" lang="zh-CN">
              <a:solidFill>
                <a:schemeClr val="dk1">
                  <a:lumMod val="80000"/>
                  <a:lumOff val="20000"/>
                </a:schemeClr>
              </a:solidFill>
              <a:latin typeface="+mn-ea"/>
              <a:sym typeface="+mn-ea"/>
            </a:endParaRPr>
          </a:p>
        </p:txBody>
      </p:sp>
      <p:sp>
        <p:nvSpPr>
          <p:cNvPr id="10517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定期评估与调整：根据进展情况，对目标进行评估和调整</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44" name="标题"/>
          <p:cNvSpPr>
            <a:spLocks noGrp="1"/>
          </p:cNvSpPr>
          <p:nvPr>
            <p:ph type="title"/>
            <p:custDataLst>
              <p:tags r:id="rId1"/>
            </p:custDataLst>
          </p:nvPr>
        </p:nvSpPr>
        <p:spPr/>
        <p:txBody>
          <a:bodyPr/>
          <a:p>
            <a:r>
              <a:rPr altLang="en-US" dirty="0" lang="zh-CN"/>
              <a:t>技能提升策略</a:t>
            </a:r>
            <a:endParaRPr altLang="en-US" dirty="0" lang="zh-CN"/>
          </a:p>
        </p:txBody>
      </p:sp>
      <p:sp>
        <p:nvSpPr>
          <p:cNvPr id="105174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809" name=""/>
        <p:cNvGrpSpPr/>
        <p:nvPr/>
      </p:nvGrpSpPr>
      <p:grpSpPr>
        <a:xfrm>
          <a:off x="0" y="0"/>
          <a:ext cx="0" cy="0"/>
          <a:chOff x="0" y="0"/>
          <a:chExt cx="0" cy="0"/>
        </a:xfrm>
      </p:grpSpPr>
      <p:sp>
        <p:nvSpPr>
          <p:cNvPr id="1052524" name="标题 1"/>
          <p:cNvSpPr>
            <a:spLocks noGrp="1"/>
          </p:cNvSpPr>
          <p:nvPr>
            <p:ph type="title"/>
          </p:nvPr>
        </p:nvSpPr>
        <p:spPr/>
        <p:txBody>
          <a:bodyPr/>
          <a:p>
            <a:r>
              <a:rPr altLang="en-US" lang="zh-CN"/>
              <a:t>培训课程设计</a:t>
            </a:r>
            <a:endParaRPr altLang="en-US" lang="zh-CN"/>
          </a:p>
        </p:txBody>
      </p:sp>
      <p:sp>
        <p:nvSpPr>
          <p:cNvPr id="105252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2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3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3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3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53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3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4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54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54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4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54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55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55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55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55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55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56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56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课程目标：提高人力资源从业者的专业技能和素质</a:t>
            </a:r>
            <a:endParaRPr altLang="en-US" dirty="0" sz="1200" lang="zh-CN" spc="150">
              <a:solidFill>
                <a:schemeClr val="tx1">
                  <a:lumMod val="65000"/>
                  <a:lumOff val="35000"/>
                </a:schemeClr>
              </a:solidFill>
              <a:latin typeface="+mn-ea"/>
              <a:sym typeface="+mn-ea"/>
            </a:endParaRPr>
          </a:p>
        </p:txBody>
      </p:sp>
      <p:sp>
        <p:nvSpPr>
          <p:cNvPr id="105256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课程评估：通过考试、问卷调查等方式对培训效果进行评估和反馈</a:t>
            </a:r>
            <a:endParaRPr altLang="en-US" dirty="0" sz="1200" lang="zh-CN" spc="150">
              <a:solidFill>
                <a:schemeClr val="tx1">
                  <a:lumMod val="65000"/>
                  <a:lumOff val="35000"/>
                </a:schemeClr>
              </a:solidFill>
              <a:latin typeface="+mn-ea"/>
              <a:sym typeface="+mn-ea"/>
            </a:endParaRPr>
          </a:p>
        </p:txBody>
      </p:sp>
      <p:sp>
        <p:nvSpPr>
          <p:cNvPr id="105256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课程形式：线上+线下，包括视频教程、讲座、实战演练等</a:t>
            </a:r>
            <a:endParaRPr altLang="en-US" dirty="0" sz="1200" lang="zh-CN" spc="150">
              <a:solidFill>
                <a:schemeClr val="tx1">
                  <a:lumMod val="65000"/>
                  <a:lumOff val="35000"/>
                </a:schemeClr>
              </a:solidFill>
              <a:latin typeface="+mn-ea"/>
              <a:sym typeface="+mn-ea"/>
            </a:endParaRPr>
          </a:p>
        </p:txBody>
      </p:sp>
      <p:sp>
        <p:nvSpPr>
          <p:cNvPr id="105256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课程内容：涵盖招聘、薪酬、培训、绩效管理等各个方面</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sp>
        <p:nvSpPr>
          <p:cNvPr id="1052606" name="标题 1"/>
          <p:cNvSpPr>
            <a:spLocks noGrp="1"/>
          </p:cNvSpPr>
          <p:nvPr>
            <p:ph type="title"/>
          </p:nvPr>
        </p:nvSpPr>
        <p:spPr/>
        <p:txBody>
          <a:bodyPr/>
          <a:p>
            <a:r>
              <a:rPr altLang="en-US" lang="zh-CN"/>
              <a:t>在线学习平台建设</a:t>
            </a:r>
            <a:endParaRPr altLang="en-US" lang="zh-CN"/>
          </a:p>
        </p:txBody>
      </p:sp>
      <p:sp>
        <p:nvSpPr>
          <p:cNvPr id="10526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鼓励员工参与在线学习，提供学习支持与辅导</a:t>
            </a:r>
            <a:endParaRPr altLang="en-US" dirty="0" sz="2400" lang="zh-CN">
              <a:latin typeface="+mn-ea"/>
              <a:ea typeface="+mn-ea"/>
            </a:endParaRPr>
          </a:p>
        </p:txBody>
      </p:sp>
      <p:sp>
        <p:nvSpPr>
          <p:cNvPr id="10526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定期评估学习效果，持续优化平台和课程</a:t>
            </a:r>
            <a:endParaRPr altLang="en-US" dirty="0" sz="2400" lang="zh-CN">
              <a:latin typeface="+mn-ea"/>
              <a:ea typeface="+mn-ea"/>
            </a:endParaRPr>
          </a:p>
        </p:txBody>
      </p:sp>
      <p:sp>
        <p:nvSpPr>
          <p:cNvPr id="10526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建立在线学习平台，提供人力资源专业课程</a:t>
            </a:r>
            <a:endParaRPr altLang="en-US" dirty="0" sz="2400" lang="zh-CN">
              <a:latin typeface="+mn-ea"/>
              <a:ea typeface="+mn-ea"/>
            </a:endParaRPr>
          </a:p>
        </p:txBody>
      </p:sp>
      <p:sp>
        <p:nvSpPr>
          <p:cNvPr id="10526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引入优质教育资源，提高课程质量</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68" name="标题 1"/>
          <p:cNvSpPr>
            <a:spLocks noGrp="1"/>
          </p:cNvSpPr>
          <p:nvPr>
            <p:ph type="title"/>
          </p:nvPr>
        </p:nvSpPr>
        <p:spPr/>
        <p:txBody>
          <a:bodyPr/>
          <a:p>
            <a:r>
              <a:rPr altLang="en-US" lang="zh-CN"/>
              <a:t>实践操作与模拟演练</a:t>
            </a:r>
            <a:endParaRPr altLang="en-US" lang="zh-CN"/>
          </a:p>
        </p:txBody>
      </p:sp>
      <p:sp>
        <p:nvSpPr>
          <p:cNvPr id="1052670" name="矩形 3"/>
          <p:cNvSpPr/>
          <p:nvPr>
            <p:custDataLst>
              <p:tags r:id="rId1"/>
            </p:custDataLst>
          </p:nvPr>
        </p:nvSpPr>
        <p:spPr>
          <a:xfrm>
            <a:off x="1391850" y="2152542"/>
            <a:ext cx="9961766" cy="148059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2672" name="矩形 13"/>
          <p:cNvSpPr/>
          <p:nvPr>
            <p:custDataLst>
              <p:tags r:id="rId2"/>
            </p:custDataLst>
          </p:nvPr>
        </p:nvSpPr>
        <p:spPr>
          <a:xfrm>
            <a:off x="838200" y="2152542"/>
            <a:ext cx="270160" cy="148059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4" name="文本框 4"/>
          <p:cNvSpPr txBox="1"/>
          <p:nvPr>
            <p:custDataLst>
              <p:tags r:id="rId3"/>
            </p:custDataLst>
          </p:nvPr>
        </p:nvSpPr>
        <p:spPr>
          <a:xfrm>
            <a:off x="1678048" y="2280019"/>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实践操作：通过实际工作或模拟场景进行技能操作，提高实际应用能力。</a:t>
            </a:r>
            <a:endParaRPr altLang="en-US" dirty="0" sz="2400" lang="zh-CN" spc="150">
              <a:solidFill>
                <a:schemeClr val="tx1">
                  <a:lumMod val="85000"/>
                  <a:lumOff val="15000"/>
                </a:schemeClr>
              </a:solidFill>
              <a:latin typeface="+mn-ea"/>
              <a:sym typeface="+mn-ea"/>
            </a:endParaRPr>
          </a:p>
        </p:txBody>
      </p:sp>
      <p:sp>
        <p:nvSpPr>
          <p:cNvPr id="1052676" name="矩形 39"/>
          <p:cNvSpPr/>
          <p:nvPr>
            <p:custDataLst>
              <p:tags r:id="rId4"/>
            </p:custDataLst>
          </p:nvPr>
        </p:nvSpPr>
        <p:spPr>
          <a:xfrm>
            <a:off x="1391850" y="3909725"/>
            <a:ext cx="9961766" cy="148059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2678" name="矩形 5"/>
          <p:cNvSpPr/>
          <p:nvPr>
            <p:custDataLst>
              <p:tags r:id="rId5"/>
            </p:custDataLst>
          </p:nvPr>
        </p:nvSpPr>
        <p:spPr>
          <a:xfrm>
            <a:off x="838200" y="3909725"/>
            <a:ext cx="270160" cy="148059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2680" name="文本框 41"/>
          <p:cNvSpPr txBox="1"/>
          <p:nvPr>
            <p:custDataLst>
              <p:tags r:id="rId6"/>
            </p:custDataLst>
          </p:nvPr>
        </p:nvSpPr>
        <p:spPr>
          <a:xfrm>
            <a:off x="1678048" y="4037827"/>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模拟演练：通过模拟真实场景或突发事件进行应对和处理的练习，提高应对能力和反应速度。</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718" name="标题 1"/>
          <p:cNvSpPr>
            <a:spLocks noGrp="1"/>
          </p:cNvSpPr>
          <p:nvPr>
            <p:ph type="title"/>
          </p:nvPr>
        </p:nvSpPr>
        <p:spPr/>
        <p:txBody>
          <a:bodyPr/>
          <a:p>
            <a:r>
              <a:rPr altLang="en-US" lang="zh-CN"/>
              <a:t>技能评估与反馈机制</a:t>
            </a:r>
            <a:endParaRPr altLang="en-US" lang="zh-CN"/>
          </a:p>
        </p:txBody>
      </p:sp>
      <p:sp>
        <p:nvSpPr>
          <p:cNvPr id="105272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2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2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2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2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3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3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3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3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3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4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4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4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4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4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5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5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5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5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定期进行技能评估，了解员工技能水平</a:t>
            </a:r>
            <a:endParaRPr altLang="en-US" dirty="0" sz="1200" lang="zh-CN" spc="150">
              <a:solidFill>
                <a:schemeClr val="tx1">
                  <a:lumMod val="65000"/>
                  <a:lumOff val="35000"/>
                </a:schemeClr>
              </a:solidFill>
              <a:latin typeface="+mn-ea"/>
              <a:sym typeface="+mn-ea"/>
            </a:endParaRPr>
          </a:p>
        </p:txBody>
      </p:sp>
      <p:sp>
        <p:nvSpPr>
          <p:cNvPr id="105275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定期收集客户反馈，优化服务流程</a:t>
            </a:r>
            <a:endParaRPr altLang="en-US" dirty="0" sz="1200" lang="zh-CN" spc="150">
              <a:solidFill>
                <a:schemeClr val="tx1">
                  <a:lumMod val="65000"/>
                  <a:lumOff val="35000"/>
                </a:schemeClr>
              </a:solidFill>
              <a:latin typeface="+mn-ea"/>
              <a:sym typeface="+mn-ea"/>
            </a:endParaRPr>
          </a:p>
        </p:txBody>
      </p:sp>
      <p:sp>
        <p:nvSpPr>
          <p:cNvPr id="105276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鼓励员工自我评估，提高自我认知能力</a:t>
            </a:r>
            <a:endParaRPr altLang="en-US" dirty="0" sz="1200" lang="zh-CN" spc="150">
              <a:solidFill>
                <a:schemeClr val="tx1">
                  <a:lumMod val="65000"/>
                  <a:lumOff val="35000"/>
                </a:schemeClr>
              </a:solidFill>
              <a:latin typeface="+mn-ea"/>
              <a:sym typeface="+mn-ea"/>
            </a:endParaRPr>
          </a:p>
        </p:txBody>
      </p:sp>
      <p:sp>
        <p:nvSpPr>
          <p:cNvPr id="105276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建立有效的反馈机制，及时调整培训计划</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800" name="标题"/>
          <p:cNvSpPr>
            <a:spLocks noGrp="1"/>
          </p:cNvSpPr>
          <p:nvPr>
            <p:ph type="title"/>
            <p:custDataLst>
              <p:tags r:id="rId1"/>
            </p:custDataLst>
          </p:nvPr>
        </p:nvSpPr>
        <p:spPr/>
        <p:txBody>
          <a:bodyPr/>
          <a:p>
            <a:r>
              <a:rPr altLang="en-US" dirty="0" lang="zh-CN"/>
              <a:t>实施计划</a:t>
            </a:r>
            <a:endParaRPr altLang="en-US" dirty="0" lang="zh-CN"/>
          </a:p>
        </p:txBody>
      </p:sp>
      <p:sp>
        <p:nvSpPr>
          <p:cNvPr id="1052802"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033" name=""/>
        <p:cNvGrpSpPr/>
        <p:nvPr/>
      </p:nvGrpSpPr>
      <p:grpSpPr>
        <a:xfrm>
          <a:off x="0" y="0"/>
          <a:ext cx="0" cy="0"/>
          <a:chOff x="0" y="0"/>
          <a:chExt cx="0" cy="0"/>
        </a:xfrm>
      </p:grpSpPr>
      <p:sp>
        <p:nvSpPr>
          <p:cNvPr id="1053580" name="标题 1"/>
          <p:cNvSpPr>
            <a:spLocks noGrp="1"/>
          </p:cNvSpPr>
          <p:nvPr>
            <p:ph type="title"/>
          </p:nvPr>
        </p:nvSpPr>
        <p:spPr/>
        <p:txBody>
          <a:bodyPr/>
          <a:p>
            <a:r>
              <a:rPr altLang="en-US" lang="zh-CN"/>
              <a:t>时间安排</a:t>
            </a:r>
            <a:endParaRPr altLang="en-US" lang="zh-CN"/>
          </a:p>
        </p:txBody>
      </p:sp>
      <p:sp>
        <p:nvSpPr>
          <p:cNvPr id="105358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2024年第一季度：调研市场和行业需求，确定技能提升目标</a:t>
            </a:r>
            <a:endParaRPr altLang="en-US" dirty="0" sz="1200" lang="zh-CN" spc="150">
              <a:solidFill>
                <a:schemeClr val="tx1">
                  <a:lumMod val="85000"/>
                  <a:lumOff val="15000"/>
                </a:schemeClr>
              </a:solidFill>
              <a:latin typeface="+mn-ea"/>
              <a:sym typeface="+mn-ea"/>
            </a:endParaRPr>
          </a:p>
        </p:txBody>
      </p:sp>
      <p:sp>
        <p:nvSpPr>
          <p:cNvPr id="105358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58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58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2024年第二季度：制定详细的技能提升计划，包括课程设置、培训方式等</a:t>
            </a:r>
            <a:endParaRPr altLang="en-US" dirty="0" sz="1200" lang="zh-CN" spc="150">
              <a:solidFill>
                <a:schemeClr val="tx1">
                  <a:lumMod val="85000"/>
                  <a:lumOff val="15000"/>
                </a:schemeClr>
              </a:solidFill>
              <a:latin typeface="+mn-ea"/>
              <a:sym typeface="+mn-ea"/>
            </a:endParaRPr>
          </a:p>
        </p:txBody>
      </p:sp>
      <p:sp>
        <p:nvSpPr>
          <p:cNvPr id="105359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59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59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2024年第三季度：开展线上和线下培训，邀请专业讲师授课</a:t>
            </a:r>
            <a:endParaRPr altLang="en-US" dirty="0" sz="1200" lang="zh-CN" spc="150">
              <a:solidFill>
                <a:schemeClr val="tx1">
                  <a:lumMod val="85000"/>
                  <a:lumOff val="15000"/>
                </a:schemeClr>
              </a:solidFill>
              <a:latin typeface="+mn-ea"/>
              <a:sym typeface="+mn-ea"/>
            </a:endParaRPr>
          </a:p>
        </p:txBody>
      </p:sp>
      <p:sp>
        <p:nvSpPr>
          <p:cNvPr id="105359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59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0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2024年第四季度：对培训效果进行评估，总结经验教训，为下一年的技能提升方案提供参考</a:t>
            </a:r>
            <a:endParaRPr altLang="en-US" dirty="0" sz="1200" lang="zh-CN" spc="150">
              <a:solidFill>
                <a:schemeClr val="tx1">
                  <a:lumMod val="85000"/>
                  <a:lumOff val="15000"/>
                </a:schemeClr>
              </a:solidFill>
              <a:latin typeface="+mn-ea"/>
              <a:sym typeface="+mn-ea"/>
            </a:endParaRPr>
          </a:p>
        </p:txBody>
      </p:sp>
      <p:sp>
        <p:nvSpPr>
          <p:cNvPr id="105360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0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041" name=""/>
        <p:cNvGrpSpPr/>
        <p:nvPr/>
      </p:nvGrpSpPr>
      <p:grpSpPr>
        <a:xfrm>
          <a:off x="0" y="0"/>
          <a:ext cx="0" cy="0"/>
          <a:chOff x="0" y="0"/>
          <a:chExt cx="0" cy="0"/>
        </a:xfrm>
      </p:grpSpPr>
      <p:sp>
        <p:nvSpPr>
          <p:cNvPr id="1053642" name="标题 1"/>
          <p:cNvSpPr>
            <a:spLocks noGrp="1"/>
          </p:cNvSpPr>
          <p:nvPr>
            <p:ph type="title"/>
          </p:nvPr>
        </p:nvSpPr>
        <p:spPr/>
        <p:txBody>
          <a:bodyPr/>
          <a:p>
            <a:r>
              <a:rPr altLang="en-US" lang="zh-CN"/>
              <a:t>责任分工</a:t>
            </a:r>
            <a:endParaRPr altLang="en-US" lang="zh-CN"/>
          </a:p>
        </p:txBody>
      </p:sp>
      <p:sp>
        <p:nvSpPr>
          <p:cNvPr id="105364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64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364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人力资源部门：负责制定技能提升方案，组织培训和考核，跟进实施情况</a:t>
            </a:r>
            <a:endParaRPr altLang="en-US" dirty="0" sz="2000" lang="zh-CN" spc="200">
              <a:solidFill>
                <a:schemeClr val="tx1">
                  <a:lumMod val="85000"/>
                  <a:lumOff val="15000"/>
                </a:schemeClr>
              </a:solidFill>
              <a:latin typeface="+mn-ea"/>
              <a:sym typeface="+mn-ea"/>
            </a:endParaRPr>
          </a:p>
        </p:txBody>
      </p:sp>
      <p:sp>
        <p:nvSpPr>
          <p:cNvPr id="105365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65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65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各部门负责人：负责本部门员工的技能提升，协调员工参与培训和考核</a:t>
            </a:r>
            <a:endParaRPr altLang="en-US" dirty="0" sz="2000" lang="zh-CN" spc="200">
              <a:solidFill>
                <a:schemeClr val="tx1">
                  <a:lumMod val="85000"/>
                  <a:lumOff val="15000"/>
                </a:schemeClr>
              </a:solidFill>
              <a:latin typeface="+mn-ea"/>
              <a:sym typeface="+mn-ea"/>
            </a:endParaRPr>
          </a:p>
        </p:txBody>
      </p:sp>
      <p:sp>
        <p:nvSpPr>
          <p:cNvPr id="105365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65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66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员工：积极配合参与培训和考核，努力提升个人技能水平</a:t>
            </a:r>
            <a:endParaRPr altLang="en-US" dirty="0" sz="2000" lang="zh-CN" spc="200">
              <a:solidFill>
                <a:schemeClr val="tx1">
                  <a:lumMod val="85000"/>
                  <a:lumOff val="15000"/>
                </a:schemeClr>
              </a:solidFill>
              <a:latin typeface="+mn-ea"/>
              <a:sym typeface="+mn-ea"/>
            </a:endParaRPr>
          </a:p>
        </p:txBody>
      </p:sp>
      <p:sp>
        <p:nvSpPr>
          <p:cNvPr id="105366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66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66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外部合作伙伴：提供相关培训资源和支持，协助实施方案</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704" name="标题 1"/>
          <p:cNvSpPr>
            <a:spLocks noGrp="1"/>
          </p:cNvSpPr>
          <p:nvPr>
            <p:ph type="title"/>
          </p:nvPr>
        </p:nvSpPr>
        <p:spPr/>
        <p:txBody>
          <a:bodyPr/>
          <a:p>
            <a:r>
              <a:rPr altLang="en-US" lang="zh-CN"/>
              <a:t>资源调配</a:t>
            </a:r>
            <a:endParaRPr altLang="en-US" lang="zh-CN"/>
          </a:p>
        </p:txBody>
      </p:sp>
      <p:sp>
        <p:nvSpPr>
          <p:cNvPr id="10537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物资资源：优化物资采购和管理，确保物资充足且不浪费</a:t>
            </a:r>
            <a:endParaRPr altLang="zh-CN" dirty="0" lang="en-US">
              <a:solidFill>
                <a:schemeClr val="dk1">
                  <a:lumMod val="80000"/>
                  <a:lumOff val="20000"/>
                </a:schemeClr>
              </a:solidFill>
              <a:latin typeface="+mn-ea"/>
              <a:sym typeface="+mn-ea"/>
            </a:endParaRPr>
          </a:p>
        </p:txBody>
      </p:sp>
      <p:sp>
        <p:nvSpPr>
          <p:cNvPr id="10537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人力资源：合理分配人员，确保各项目顺利进行</a:t>
            </a:r>
            <a:endParaRPr altLang="en-US" dirty="0" lang="zh-CN">
              <a:solidFill>
                <a:schemeClr val="dk1">
                  <a:lumMod val="80000"/>
                  <a:lumOff val="20000"/>
                </a:schemeClr>
              </a:solidFill>
              <a:latin typeface="+mn-ea"/>
              <a:sym typeface="+mn-ea"/>
            </a:endParaRPr>
          </a:p>
        </p:txBody>
      </p:sp>
      <p:sp>
        <p:nvSpPr>
          <p:cNvPr id="10537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培训资源：整合内外部培训资源，提升员工技能水平</a:t>
            </a:r>
            <a:endParaRPr altLang="en-US" dirty="0" lang="zh-CN">
              <a:solidFill>
                <a:schemeClr val="dk1">
                  <a:lumMod val="80000"/>
                  <a:lumOff val="20000"/>
                </a:schemeClr>
              </a:solidFill>
              <a:latin typeface="+mn-ea"/>
              <a:sym typeface="+mn-ea"/>
            </a:endParaRPr>
          </a:p>
        </p:txBody>
      </p:sp>
      <p:sp>
        <p:nvSpPr>
          <p:cNvPr id="10537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技术资源：引进先进技术，提高工作效率和准确性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74" name="标题 1"/>
          <p:cNvSpPr>
            <a:spLocks noGrp="1"/>
          </p:cNvSpPr>
          <p:nvPr>
            <p:ph type="title"/>
          </p:nvPr>
        </p:nvSpPr>
        <p:spPr/>
        <p:txBody>
          <a:bodyPr/>
          <a:p>
            <a:r>
              <a:rPr altLang="en-US" lang="zh-CN"/>
              <a:t>风险评估与应对策略</a:t>
            </a:r>
            <a:endParaRPr altLang="en-US" lang="zh-CN"/>
          </a:p>
        </p:txBody>
      </p:sp>
      <p:sp>
        <p:nvSpPr>
          <p:cNvPr id="105377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7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对人力资源行业技能提升方案实施过程中可能出现的风险进行全面评估。</a:t>
            </a:r>
            <a:endParaRPr altLang="en-US" dirty="0" sz="2000" lang="zh-CN" spc="150">
              <a:solidFill>
                <a:schemeClr val="tx1">
                  <a:lumMod val="75000"/>
                  <a:lumOff val="25000"/>
                </a:schemeClr>
              </a:solidFill>
              <a:latin typeface="+mn-ea"/>
              <a:sym typeface="+mn-ea"/>
            </a:endParaRPr>
          </a:p>
        </p:txBody>
      </p:sp>
      <p:sp>
        <p:nvSpPr>
          <p:cNvPr id="105378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8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8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针对不同风险制定相应的应对策略，确保方案顺利实施。</a:t>
            </a:r>
            <a:endParaRPr altLang="en-US" dirty="0" sz="2000" lang="zh-CN" spc="150">
              <a:solidFill>
                <a:schemeClr val="tx1">
                  <a:lumMod val="75000"/>
                  <a:lumOff val="25000"/>
                </a:schemeClr>
              </a:solidFill>
              <a:latin typeface="+mn-ea"/>
              <a:sym typeface="+mn-ea"/>
            </a:endParaRPr>
          </a:p>
        </p:txBody>
      </p:sp>
      <p:sp>
        <p:nvSpPr>
          <p:cNvPr id="105378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8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9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定期对实施计划进行风险评估，及时调整应对策略。</a:t>
            </a:r>
            <a:endParaRPr altLang="en-US" dirty="0" sz="2000" lang="zh-CN" spc="150">
              <a:solidFill>
                <a:schemeClr val="tx1">
                  <a:lumMod val="75000"/>
                  <a:lumOff val="25000"/>
                </a:schemeClr>
              </a:solidFill>
              <a:latin typeface="+mn-ea"/>
              <a:sym typeface="+mn-ea"/>
            </a:endParaRPr>
          </a:p>
        </p:txBody>
      </p:sp>
      <p:sp>
        <p:nvSpPr>
          <p:cNvPr id="105379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9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9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建立风险预警机制，提高应对突发风险的能力。</a:t>
            </a:r>
            <a:endParaRPr altLang="en-US" dirty="0" sz="2000" lang="zh-CN" spc="150">
              <a:solidFill>
                <a:schemeClr val="tx1">
                  <a:lumMod val="75000"/>
                  <a:lumOff val="25000"/>
                </a:schemeClr>
              </a:solidFill>
              <a:latin typeface="+mn-ea"/>
              <a:sym typeface="+mn-ea"/>
            </a:endParaRPr>
          </a:p>
        </p:txBody>
      </p:sp>
      <p:sp>
        <p:nvSpPr>
          <p:cNvPr id="105379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836" name="标题"/>
          <p:cNvSpPr>
            <a:spLocks noGrp="1"/>
          </p:cNvSpPr>
          <p:nvPr>
            <p:ph type="title"/>
            <p:custDataLst>
              <p:tags r:id="rId1"/>
            </p:custDataLst>
          </p:nvPr>
        </p:nvSpPr>
        <p:spPr/>
        <p:txBody>
          <a:bodyPr/>
          <a:p>
            <a:r>
              <a:rPr altLang="en-US" dirty="0" lang="zh-CN"/>
              <a:t>预期成果与影响</a:t>
            </a:r>
            <a:endParaRPr altLang="en-US" dirty="0" lang="zh-CN"/>
          </a:p>
        </p:txBody>
      </p:sp>
      <p:sp>
        <p:nvSpPr>
          <p:cNvPr id="1053838"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257" name=""/>
        <p:cNvGrpSpPr/>
        <p:nvPr/>
      </p:nvGrpSpPr>
      <p:grpSpPr>
        <a:xfrm>
          <a:off x="0" y="0"/>
          <a:ext cx="0" cy="0"/>
          <a:chOff x="0" y="0"/>
          <a:chExt cx="0" cy="0"/>
        </a:xfrm>
      </p:grpSpPr>
      <p:sp>
        <p:nvSpPr>
          <p:cNvPr id="1054616" name="标题 1"/>
          <p:cNvSpPr>
            <a:spLocks noGrp="1"/>
          </p:cNvSpPr>
          <p:nvPr>
            <p:ph type="title"/>
          </p:nvPr>
        </p:nvSpPr>
        <p:spPr/>
        <p:txBody>
          <a:bodyPr/>
          <a:p>
            <a:r>
              <a:rPr altLang="en-US" lang="zh-CN"/>
              <a:t>预期成果</a:t>
            </a:r>
            <a:endParaRPr altLang="en-US" lang="zh-CN"/>
          </a:p>
        </p:txBody>
      </p:sp>
      <p:sp>
        <p:nvSpPr>
          <p:cNvPr id="105461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提高人力资源从业者的技能水平</a:t>
            </a:r>
            <a:endParaRPr altLang="en-US" dirty="0" sz="1200" lang="zh-CN" spc="150">
              <a:solidFill>
                <a:schemeClr val="tx1">
                  <a:lumMod val="65000"/>
                  <a:lumOff val="35000"/>
                </a:schemeClr>
              </a:solidFill>
              <a:latin typeface="+mn-ea"/>
              <a:sym typeface="+mn-ea"/>
            </a:endParaRPr>
          </a:p>
        </p:txBody>
      </p:sp>
      <p:sp>
        <p:nvSpPr>
          <p:cNvPr id="105462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增强企业的人力资源管理能力</a:t>
            </a:r>
            <a:endParaRPr altLang="en-US" dirty="0" sz="1200" lang="zh-CN" spc="150">
              <a:solidFill>
                <a:schemeClr val="tx1">
                  <a:lumMod val="65000"/>
                  <a:lumOff val="35000"/>
                </a:schemeClr>
              </a:solidFill>
              <a:latin typeface="+mn-ea"/>
              <a:sym typeface="+mn-ea"/>
            </a:endParaRPr>
          </a:p>
        </p:txBody>
      </p:sp>
      <p:sp>
        <p:nvSpPr>
          <p:cNvPr id="105462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提升企业的招聘和培训效果</a:t>
            </a:r>
            <a:endParaRPr altLang="en-US" dirty="0" sz="1200" lang="zh-CN" spc="150">
              <a:solidFill>
                <a:schemeClr val="tx1">
                  <a:lumMod val="65000"/>
                  <a:lumOff val="35000"/>
                </a:schemeClr>
              </a:solidFill>
              <a:latin typeface="+mn-ea"/>
              <a:sym typeface="+mn-ea"/>
            </a:endParaRPr>
          </a:p>
        </p:txBody>
      </p:sp>
      <p:sp>
        <p:nvSpPr>
          <p:cNvPr id="105462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促进人力资源行业的可持续发展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265" name=""/>
        <p:cNvGrpSpPr/>
        <p:nvPr/>
      </p:nvGrpSpPr>
      <p:grpSpPr>
        <a:xfrm>
          <a:off x="0" y="0"/>
          <a:ext cx="0" cy="0"/>
          <a:chOff x="0" y="0"/>
          <a:chExt cx="0" cy="0"/>
        </a:xfrm>
      </p:grpSpPr>
      <p:sp>
        <p:nvSpPr>
          <p:cNvPr id="1054662" name="标题 1"/>
          <p:cNvSpPr>
            <a:spLocks noGrp="1"/>
          </p:cNvSpPr>
          <p:nvPr>
            <p:ph type="title"/>
          </p:nvPr>
        </p:nvSpPr>
        <p:spPr/>
        <p:txBody>
          <a:bodyPr/>
          <a:p>
            <a:r>
              <a:rPr altLang="en-US" lang="zh-CN"/>
              <a:t>对个人的影响</a:t>
            </a:r>
            <a:endParaRPr altLang="en-US" lang="zh-CN"/>
          </a:p>
        </p:txBody>
      </p:sp>
      <p:sp>
        <p:nvSpPr>
          <p:cNvPr id="105466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66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6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提高个人技能水平，增强职业竞争力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467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67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7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提升个人工作效率，实现工作与生活的平衡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467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67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培养个人创新能力，适应快速变化的市场需求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468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8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68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8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增强个人团队协作能力，提升组织整体绩效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724" name="标题 1"/>
          <p:cNvSpPr>
            <a:spLocks noGrp="1"/>
          </p:cNvSpPr>
          <p:nvPr>
            <p:ph type="title"/>
          </p:nvPr>
        </p:nvSpPr>
        <p:spPr/>
        <p:txBody>
          <a:bodyPr/>
          <a:p>
            <a:r>
              <a:rPr altLang="en-US" lang="zh-CN"/>
              <a:t>对组织的影响</a:t>
            </a:r>
            <a:endParaRPr altLang="en-US" lang="zh-CN"/>
          </a:p>
        </p:txBody>
      </p:sp>
      <p:sp>
        <p:nvSpPr>
          <p:cNvPr id="10547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7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提高组织绩效：通过提升人力资源专业技能，优化组织结构，提高整体绩效。</a:t>
            </a:r>
            <a:endParaRPr altLang="en-US" dirty="0" sz="2000" lang="zh-CN" spc="150">
              <a:solidFill>
                <a:schemeClr val="tx1">
                  <a:lumMod val="85000"/>
                  <a:lumOff val="15000"/>
                </a:schemeClr>
              </a:solidFill>
              <a:latin typeface="+mn-ea"/>
              <a:sym typeface="+mn-ea"/>
            </a:endParaRPr>
          </a:p>
        </p:txBody>
      </p:sp>
      <p:sp>
        <p:nvSpPr>
          <p:cNvPr id="10547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增强组织竞争力：具备更完善的人力资源管理体系，提升组织在市场竞争中的优势。</a:t>
            </a:r>
            <a:endParaRPr altLang="en-US" dirty="0" sz="2000" lang="zh-CN" spc="150">
              <a:solidFill>
                <a:schemeClr val="tx1">
                  <a:lumMod val="85000"/>
                  <a:lumOff val="15000"/>
                </a:schemeClr>
              </a:solidFill>
              <a:latin typeface="+mn-ea"/>
              <a:sym typeface="+mn-ea"/>
            </a:endParaRPr>
          </a:p>
        </p:txBody>
      </p:sp>
      <p:sp>
        <p:nvSpPr>
          <p:cNvPr id="10547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促进组织可持续发展：培养具备长期发展潜力的人才，为组织的长期发展提供保障。</a:t>
            </a:r>
            <a:endParaRPr altLang="en-US" dirty="0" sz="2000" lang="zh-CN" spc="150">
              <a:solidFill>
                <a:schemeClr val="tx1">
                  <a:lumMod val="85000"/>
                  <a:lumOff val="15000"/>
                </a:schemeClr>
              </a:solidFill>
              <a:latin typeface="+mn-ea"/>
              <a:sym typeface="+mn-ea"/>
            </a:endParaRPr>
          </a:p>
        </p:txBody>
      </p:sp>
      <p:sp>
        <p:nvSpPr>
          <p:cNvPr id="10547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提升组织形象：优化员工培训体系，提高员工素质，提升组织的社会形象。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86" name="标题 1"/>
          <p:cNvSpPr>
            <a:spLocks noGrp="1"/>
          </p:cNvSpPr>
          <p:nvPr>
            <p:ph type="title"/>
          </p:nvPr>
        </p:nvSpPr>
        <p:spPr/>
        <p:txBody>
          <a:bodyPr/>
          <a:p>
            <a:r>
              <a:rPr altLang="en-US" lang="zh-CN"/>
              <a:t>对行业的影响</a:t>
            </a:r>
            <a:endParaRPr altLang="en-US" lang="zh-CN"/>
          </a:p>
        </p:txBody>
      </p:sp>
      <p:sp>
        <p:nvSpPr>
          <p:cNvPr id="105478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79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79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提高人力资源行业的技能水平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479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79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79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促进人力资源行业的发展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480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80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80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增强人力资源行业的竞争力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480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80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81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推动人力资源行业的创新与变革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848" name="标题"/>
          <p:cNvSpPr>
            <a:spLocks noGrp="1"/>
          </p:cNvSpPr>
          <p:nvPr>
            <p:ph type="title"/>
            <p:custDataLst>
              <p:tags r:id="rId1"/>
            </p:custDataLst>
          </p:nvPr>
        </p:nvSpPr>
        <p:spPr/>
        <p:txBody>
          <a:bodyPr/>
          <a:p>
            <a:r>
              <a:rPr altLang="en-US" dirty="0" lang="zh-CN"/>
              <a:t>总结与展望</a:t>
            </a:r>
            <a:endParaRPr altLang="en-US" dirty="0" lang="zh-CN"/>
          </a:p>
        </p:txBody>
      </p:sp>
      <p:sp>
        <p:nvSpPr>
          <p:cNvPr id="1054850"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481" name=""/>
        <p:cNvGrpSpPr/>
        <p:nvPr/>
      </p:nvGrpSpPr>
      <p:grpSpPr>
        <a:xfrm>
          <a:off x="0" y="0"/>
          <a:ext cx="0" cy="0"/>
          <a:chOff x="0" y="0"/>
          <a:chExt cx="0" cy="0"/>
        </a:xfrm>
      </p:grpSpPr>
      <p:sp>
        <p:nvSpPr>
          <p:cNvPr id="1055628" name="标题 1"/>
          <p:cNvSpPr>
            <a:spLocks noGrp="1"/>
          </p:cNvSpPr>
          <p:nvPr>
            <p:ph type="title"/>
          </p:nvPr>
        </p:nvSpPr>
        <p:spPr/>
        <p:txBody>
          <a:bodyPr/>
          <a:p>
            <a:r>
              <a:rPr altLang="en-US" lang="zh-CN"/>
              <a:t>总结方案要点</a:t>
            </a:r>
            <a:endParaRPr altLang="en-US" lang="zh-CN"/>
          </a:p>
        </p:txBody>
      </p:sp>
      <p:sp>
        <p:nvSpPr>
          <p:cNvPr id="105563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3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3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3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3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4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4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4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4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4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5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5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5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5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5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66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66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66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66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掌握人力资源行业的发展趋势和技能需求</a:t>
            </a:r>
            <a:endParaRPr altLang="en-US" dirty="0" sz="1200" lang="zh-CN" spc="150">
              <a:solidFill>
                <a:schemeClr val="tx1">
                  <a:lumMod val="65000"/>
                  <a:lumOff val="35000"/>
                </a:schemeClr>
              </a:solidFill>
              <a:latin typeface="+mn-ea"/>
              <a:sym typeface="+mn-ea"/>
            </a:endParaRPr>
          </a:p>
        </p:txBody>
      </p:sp>
      <p:sp>
        <p:nvSpPr>
          <p:cNvPr id="105566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持续学习和更新知识体系</a:t>
            </a:r>
            <a:endParaRPr altLang="en-US" dirty="0" sz="1200" lang="zh-CN" spc="150">
              <a:solidFill>
                <a:schemeClr val="tx1">
                  <a:lumMod val="65000"/>
                  <a:lumOff val="35000"/>
                </a:schemeClr>
              </a:solidFill>
              <a:latin typeface="+mn-ea"/>
              <a:sym typeface="+mn-ea"/>
            </a:endParaRPr>
          </a:p>
        </p:txBody>
      </p:sp>
      <p:sp>
        <p:nvSpPr>
          <p:cNvPr id="105567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培养团队协作和沟通能力</a:t>
            </a:r>
            <a:endParaRPr altLang="en-US" dirty="0" sz="1200" lang="zh-CN" spc="150">
              <a:solidFill>
                <a:schemeClr val="tx1">
                  <a:lumMod val="65000"/>
                  <a:lumOff val="35000"/>
                </a:schemeClr>
              </a:solidFill>
              <a:latin typeface="+mn-ea"/>
              <a:sym typeface="+mn-ea"/>
            </a:endParaRPr>
          </a:p>
        </p:txBody>
      </p:sp>
      <p:sp>
        <p:nvSpPr>
          <p:cNvPr id="105567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提升个人专业能力和综合素质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489" name=""/>
        <p:cNvGrpSpPr/>
        <p:nvPr/>
      </p:nvGrpSpPr>
      <p:grpSpPr>
        <a:xfrm>
          <a:off x="0" y="0"/>
          <a:ext cx="0" cy="0"/>
          <a:chOff x="0" y="0"/>
          <a:chExt cx="0" cy="0"/>
        </a:xfrm>
      </p:grpSpPr>
      <p:sp>
        <p:nvSpPr>
          <p:cNvPr id="1055710" name="标题 1"/>
          <p:cNvSpPr>
            <a:spLocks noGrp="1"/>
          </p:cNvSpPr>
          <p:nvPr>
            <p:ph type="title"/>
          </p:nvPr>
        </p:nvSpPr>
        <p:spPr/>
        <p:txBody>
          <a:bodyPr/>
          <a:p>
            <a:r>
              <a:rPr altLang="en-US" lang="zh-CN"/>
              <a:t>未来发展方向与展望</a:t>
            </a:r>
            <a:endParaRPr altLang="en-US" lang="zh-CN"/>
          </a:p>
        </p:txBody>
      </p:sp>
      <p:sp>
        <p:nvSpPr>
          <p:cNvPr id="105571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1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人工智能与大数据技术的应用将更加广泛，需要提升相关技能</a:t>
            </a:r>
            <a:endParaRPr altLang="en-US" dirty="0" sz="2000" lang="zh-CN" spc="150">
              <a:solidFill>
                <a:schemeClr val="tx1">
                  <a:lumMod val="75000"/>
                  <a:lumOff val="25000"/>
                </a:schemeClr>
              </a:solidFill>
              <a:latin typeface="+mn-ea"/>
              <a:sym typeface="+mn-ea"/>
            </a:endParaRPr>
          </a:p>
        </p:txBody>
      </p:sp>
      <p:sp>
        <p:nvSpPr>
          <p:cNvPr id="105571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71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2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灵活用工与共享经济将继续发展，需要提升相关技能</a:t>
            </a:r>
            <a:endParaRPr altLang="en-US" dirty="0" sz="2000" lang="zh-CN" spc="150">
              <a:solidFill>
                <a:schemeClr val="tx1">
                  <a:lumMod val="75000"/>
                  <a:lumOff val="25000"/>
                </a:schemeClr>
              </a:solidFill>
              <a:latin typeface="+mn-ea"/>
              <a:sym typeface="+mn-ea"/>
            </a:endParaRPr>
          </a:p>
        </p:txBody>
      </p:sp>
      <p:sp>
        <p:nvSpPr>
          <p:cNvPr id="105572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72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2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员工心理健康将成为企业关注重点，需要提升相关技能</a:t>
            </a:r>
            <a:endParaRPr altLang="en-US" dirty="0" sz="2000" lang="zh-CN" spc="150">
              <a:solidFill>
                <a:schemeClr val="tx1">
                  <a:lumMod val="75000"/>
                  <a:lumOff val="25000"/>
                </a:schemeClr>
              </a:solidFill>
              <a:latin typeface="+mn-ea"/>
              <a:sym typeface="+mn-ea"/>
            </a:endParaRPr>
          </a:p>
        </p:txBody>
      </p:sp>
      <p:sp>
        <p:nvSpPr>
          <p:cNvPr id="105572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73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3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全球化与跨文化沟通能力将更加重要，需要提升相关技能</a:t>
            </a:r>
            <a:endParaRPr altLang="en-US" dirty="0" sz="2000" lang="zh-CN" spc="150">
              <a:solidFill>
                <a:schemeClr val="tx1">
                  <a:lumMod val="75000"/>
                  <a:lumOff val="25000"/>
                </a:schemeClr>
              </a:solidFill>
              <a:latin typeface="+mn-ea"/>
              <a:sym typeface="+mn-ea"/>
            </a:endParaRPr>
          </a:p>
        </p:txBody>
      </p:sp>
      <p:sp>
        <p:nvSpPr>
          <p:cNvPr id="105573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497" name=""/>
        <p:cNvGrpSpPr/>
        <p:nvPr/>
      </p:nvGrpSpPr>
      <p:grpSpPr>
        <a:xfrm>
          <a:off x="0" y="0"/>
          <a:ext cx="0" cy="0"/>
          <a:chOff x="0" y="0"/>
          <a:chExt cx="0" cy="0"/>
        </a:xfrm>
      </p:grpSpPr>
      <p:sp>
        <p:nvSpPr>
          <p:cNvPr id="105577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774"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776"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7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2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9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5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697.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42.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2024-01-05T14:23:13Z</dcterms:created>
  <dcterms:modified xsi:type="dcterms:W3CDTF">2024-01-05T14:23:13Z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ba70eb53e0b8491bb0092b81fd688d43_21</vt:lpwstr>
  </property>
</Properties>
</file>