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autoCompressPictures="0">
  <p:sldMasterIdLst>
    <p:sldMasterId id="2147483648" r:id="rId1"/>
  </p:sldMasterIdLst>
  <p:notesMasterIdLst>
    <p:notesMasterId r:id="rId4"/>
  </p:notesMasterIdLst>
  <p:handoutMasterIdLst>
    <p:handoutMasterId r:id="rId15"/>
  </p:handoutMasterIdLst>
  <p:sldIdLst>
    <p:sldId id="394" r:id="rId3"/>
    <p:sldId id="393" r:id="rId5"/>
    <p:sldId id="385" r:id="rId6"/>
    <p:sldId id="396" r:id="rId7"/>
    <p:sldId id="390" r:id="rId8"/>
    <p:sldId id="383" r:id="rId9"/>
    <p:sldId id="387" r:id="rId10"/>
    <p:sldId id="382" r:id="rId11"/>
    <p:sldId id="386" r:id="rId12"/>
    <p:sldId id="371" r:id="rId13"/>
    <p:sldId id="400" r:id="rId14"/>
  </p:sldIdLst>
  <p:sldSz cx="9144000" cy="5143500" type="screen16x9"/>
  <p:notesSz cx="6858000" cy="9144000"/>
  <p:custDataLst>
    <p:tags r:id="rId19"/>
  </p:custDataLst>
  <p:defaultTextStyle>
    <a:defPPr>
      <a:defRPr lang="es-ES"/>
    </a:defPPr>
    <a:lvl1pPr algn="ctr" defTabSz="309880" rtl="0" fontAlgn="base" hangingPunct="0">
      <a:spcBef>
        <a:spcPct val="0"/>
      </a:spcBef>
      <a:spcAft>
        <a:spcPct val="0"/>
      </a:spcAft>
      <a:defRPr sz="2200" kern="1200">
        <a:solidFill>
          <a:srgbClr val="000000"/>
        </a:solidFill>
        <a:latin typeface="Gill Sans" charset="0"/>
        <a:ea typeface="MS PGothic" panose="020B0600070205080204" charset="-128"/>
        <a:cs typeface="MS PGothic" panose="020B0600070205080204" charset="-128"/>
        <a:sym typeface="Gill Sans" charset="0"/>
      </a:defRPr>
    </a:lvl1pPr>
    <a:lvl2pPr marL="128905" indent="43180" algn="ctr" defTabSz="309880" rtl="0" fontAlgn="base" hangingPunct="0">
      <a:spcBef>
        <a:spcPct val="0"/>
      </a:spcBef>
      <a:spcAft>
        <a:spcPct val="0"/>
      </a:spcAft>
      <a:defRPr sz="2200" kern="1200">
        <a:solidFill>
          <a:srgbClr val="000000"/>
        </a:solidFill>
        <a:latin typeface="Gill Sans" charset="0"/>
        <a:ea typeface="MS PGothic" panose="020B0600070205080204" charset="-128"/>
        <a:cs typeface="MS PGothic" panose="020B0600070205080204" charset="-128"/>
        <a:sym typeface="Gill Sans" charset="0"/>
      </a:defRPr>
    </a:lvl2pPr>
    <a:lvl3pPr marL="257175" indent="85725" algn="ctr" defTabSz="309880" rtl="0" fontAlgn="base" hangingPunct="0">
      <a:spcBef>
        <a:spcPct val="0"/>
      </a:spcBef>
      <a:spcAft>
        <a:spcPct val="0"/>
      </a:spcAft>
      <a:defRPr sz="2200" kern="1200">
        <a:solidFill>
          <a:srgbClr val="000000"/>
        </a:solidFill>
        <a:latin typeface="Gill Sans" charset="0"/>
        <a:ea typeface="MS PGothic" panose="020B0600070205080204" charset="-128"/>
        <a:cs typeface="MS PGothic" panose="020B0600070205080204" charset="-128"/>
        <a:sym typeface="Gill Sans" charset="0"/>
      </a:defRPr>
    </a:lvl3pPr>
    <a:lvl4pPr marL="386080" indent="128905" algn="ctr" defTabSz="309880" rtl="0" fontAlgn="base" hangingPunct="0">
      <a:spcBef>
        <a:spcPct val="0"/>
      </a:spcBef>
      <a:spcAft>
        <a:spcPct val="0"/>
      </a:spcAft>
      <a:defRPr sz="2200" kern="1200">
        <a:solidFill>
          <a:srgbClr val="000000"/>
        </a:solidFill>
        <a:latin typeface="Gill Sans" charset="0"/>
        <a:ea typeface="MS PGothic" panose="020B0600070205080204" charset="-128"/>
        <a:cs typeface="MS PGothic" panose="020B0600070205080204" charset="-128"/>
        <a:sym typeface="Gill Sans" charset="0"/>
      </a:defRPr>
    </a:lvl4pPr>
    <a:lvl5pPr marL="514350" indent="171450" algn="ctr" defTabSz="309880" rtl="0" fontAlgn="base" hangingPunct="0">
      <a:spcBef>
        <a:spcPct val="0"/>
      </a:spcBef>
      <a:spcAft>
        <a:spcPct val="0"/>
      </a:spcAft>
      <a:defRPr sz="2200" kern="1200">
        <a:solidFill>
          <a:srgbClr val="000000"/>
        </a:solidFill>
        <a:latin typeface="Gill Sans" charset="0"/>
        <a:ea typeface="MS PGothic" panose="020B0600070205080204" charset="-128"/>
        <a:cs typeface="MS PGothic" panose="020B0600070205080204" charset="-128"/>
        <a:sym typeface="Gill Sans" charset="0"/>
      </a:defRPr>
    </a:lvl5pPr>
    <a:lvl6pPr marL="857250" algn="l" defTabSz="171450" rtl="0" eaLnBrk="1" latinLnBrk="0" hangingPunct="1">
      <a:defRPr sz="2200" kern="1200">
        <a:solidFill>
          <a:srgbClr val="000000"/>
        </a:solidFill>
        <a:latin typeface="Gill Sans" charset="0"/>
        <a:ea typeface="MS PGothic" panose="020B0600070205080204" charset="-128"/>
        <a:cs typeface="MS PGothic" panose="020B0600070205080204" charset="-128"/>
        <a:sym typeface="Gill Sans" charset="0"/>
      </a:defRPr>
    </a:lvl6pPr>
    <a:lvl7pPr marL="1028700" algn="l" defTabSz="171450" rtl="0" eaLnBrk="1" latinLnBrk="0" hangingPunct="1">
      <a:defRPr sz="2200" kern="1200">
        <a:solidFill>
          <a:srgbClr val="000000"/>
        </a:solidFill>
        <a:latin typeface="Gill Sans" charset="0"/>
        <a:ea typeface="MS PGothic" panose="020B0600070205080204" charset="-128"/>
        <a:cs typeface="MS PGothic" panose="020B0600070205080204" charset="-128"/>
        <a:sym typeface="Gill Sans" charset="0"/>
      </a:defRPr>
    </a:lvl7pPr>
    <a:lvl8pPr marL="1200150" algn="l" defTabSz="171450" rtl="0" eaLnBrk="1" latinLnBrk="0" hangingPunct="1">
      <a:defRPr sz="2200" kern="1200">
        <a:solidFill>
          <a:srgbClr val="000000"/>
        </a:solidFill>
        <a:latin typeface="Gill Sans" charset="0"/>
        <a:ea typeface="MS PGothic" panose="020B0600070205080204" charset="-128"/>
        <a:cs typeface="MS PGothic" panose="020B0600070205080204" charset="-128"/>
        <a:sym typeface="Gill Sans" charset="0"/>
      </a:defRPr>
    </a:lvl8pPr>
    <a:lvl9pPr marL="1371600" algn="l" defTabSz="171450" rtl="0" eaLnBrk="1" latinLnBrk="0" hangingPunct="1">
      <a:defRPr sz="2200" kern="1200">
        <a:solidFill>
          <a:srgbClr val="000000"/>
        </a:solidFill>
        <a:latin typeface="Gill Sans" charset="0"/>
        <a:ea typeface="MS PGothic" panose="020B0600070205080204" charset="-128"/>
        <a:cs typeface="MS PGothic" panose="020B0600070205080204" charset="-128"/>
        <a:sym typeface="Gill Sans" charset="0"/>
      </a:defRPr>
    </a:lvl9pPr>
  </p:defaultTextStyle>
  <p:extLst>
    <p:ext uri="{EFAFB233-063F-42B5-8137-9DF3F51BA10A}">
      <p15:sldGuideLst xmlns:p15="http://schemas.microsoft.com/office/powerpoint/2012/main">
        <p15:guide id="1" orient="horz" pos="164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8E"/>
    <a:srgbClr val="000000"/>
    <a:srgbClr val="DC0917"/>
    <a:srgbClr val="0062AC"/>
    <a:srgbClr val="FFE79B"/>
    <a:srgbClr val="FFCC29"/>
    <a:srgbClr val="FF0066"/>
    <a:srgbClr val="337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75" d="100"/>
          <a:sy n="75" d="100"/>
        </p:scale>
        <p:origin x="-162" y="-1170"/>
      </p:cViewPr>
      <p:guideLst>
        <p:guide orient="horz" pos="1644"/>
        <p:guide pos="2880"/>
      </p:guideLst>
    </p:cSldViewPr>
  </p:slideViewPr>
  <p:notesTextViewPr>
    <p:cViewPr>
      <p:scale>
        <a:sx n="100" d="100"/>
        <a:sy n="100" d="100"/>
      </p:scale>
      <p:origin x="0" y="0"/>
    </p:cViewPr>
  </p:notesTextViewPr>
  <p:sorterViewPr>
    <p:cViewPr>
      <p:scale>
        <a:sx n="120" d="100"/>
        <a:sy n="120" d="100"/>
      </p:scale>
      <p:origin x="0" y="7482"/>
    </p:cViewPr>
  </p:sorterViewPr>
  <p:notesViewPr>
    <p:cSldViewPr>
      <p:cViewPr varScale="1">
        <p:scale>
          <a:sx n="86" d="100"/>
          <a:sy n="86" d="100"/>
        </p:scale>
        <p:origin x="-3648" y="-90"/>
      </p:cViewPr>
      <p:guideLst>
        <p:guide orient="horz" pos="2924"/>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gs" Target="tags/tag97.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9AF8AE8E-0B46-CF41-BDA4-D9DBDA7C6282}" type="datetimeFigureOut">
              <a:rPr lang="en-US"/>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0B59F6CB-B8CB-8648-8BE3-E0D6588AC771}" type="slidenum">
              <a:rPr lang="en-US"/>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050"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91440" tIns="45720" rIns="91440" bIns="45720" numCol="1" anchor="t" anchorCtr="0" compatLnSpc="1"/>
          <a:lstStyle/>
          <a:p>
            <a:pPr lvl="0"/>
            <a:r>
              <a:rPr lang="es-ES" noProof="0" smtClean="0">
                <a:sym typeface="Lucida Grande" charset="0"/>
              </a:rPr>
              <a:t>Click to edit Master text styles</a:t>
            </a:r>
            <a:endParaRPr lang="es-ES" noProof="0" smtClean="0">
              <a:sym typeface="Lucida Grande" charset="0"/>
            </a:endParaRPr>
          </a:p>
          <a:p>
            <a:pPr lvl="1"/>
            <a:r>
              <a:rPr lang="es-ES" noProof="0" smtClean="0">
                <a:sym typeface="Lucida Grande" charset="0"/>
              </a:rPr>
              <a:t>Second level</a:t>
            </a:r>
            <a:endParaRPr lang="es-ES" noProof="0" smtClean="0">
              <a:sym typeface="Lucida Grande" charset="0"/>
            </a:endParaRPr>
          </a:p>
          <a:p>
            <a:pPr lvl="2"/>
            <a:r>
              <a:rPr lang="es-ES" noProof="0" smtClean="0">
                <a:sym typeface="Lucida Grande" charset="0"/>
              </a:rPr>
              <a:t>Third level</a:t>
            </a:r>
            <a:endParaRPr lang="es-ES" noProof="0" smtClean="0">
              <a:sym typeface="Lucida Grande" charset="0"/>
            </a:endParaRPr>
          </a:p>
          <a:p>
            <a:pPr lvl="3"/>
            <a:r>
              <a:rPr lang="es-ES" noProof="0" smtClean="0">
                <a:sym typeface="Lucida Grande" charset="0"/>
              </a:rPr>
              <a:t>Fourth level</a:t>
            </a:r>
            <a:endParaRPr lang="es-ES" noProof="0" smtClean="0">
              <a:sym typeface="Lucida Grande" charset="0"/>
            </a:endParaRPr>
          </a:p>
          <a:p>
            <a:pPr lvl="4"/>
            <a:r>
              <a:rPr lang="es-ES" noProof="0" smtClean="0">
                <a:sym typeface="Lucida Grande" charset="0"/>
              </a:rPr>
              <a:t>Fifth level</a:t>
            </a:r>
            <a:endParaRPr lang="es-ES" noProof="0" smtClean="0">
              <a:sym typeface="Lucida Grande" charset="0"/>
            </a:endParaRPr>
          </a:p>
        </p:txBody>
      </p:sp>
    </p:spTree>
  </p:cSld>
  <p:clrMap bg1="lt1" tx1="dk1" bg2="lt2" tx2="dk2" accent1="accent1" accent2="accent2" accent3="accent3" accent4="accent4" accent5="accent5" accent6="accent6" hlink="hlink" folHlink="folHlink"/>
  <p:hf hdr="0" ftr="0" dt="0"/>
  <p:notesStyle>
    <a:lvl1pPr algn="l" defTabSz="171450" rtl="0" eaLnBrk="0" fontAlgn="base" hangingPunct="0">
      <a:spcBef>
        <a:spcPct val="0"/>
      </a:spcBef>
      <a:spcAft>
        <a:spcPct val="0"/>
      </a:spcAft>
      <a:defRPr sz="800" kern="1200">
        <a:solidFill>
          <a:srgbClr val="000000"/>
        </a:solidFill>
        <a:latin typeface="Lucida Grande" charset="0"/>
        <a:ea typeface="MS PGothic" panose="020B0600070205080204" charset="-128"/>
        <a:cs typeface="Lucida Grande" charset="0"/>
        <a:sym typeface="Lucida Grande" charset="0"/>
      </a:defRPr>
    </a:lvl1pPr>
    <a:lvl2pPr marL="85725" algn="l" defTabSz="171450" rtl="0" eaLnBrk="0" fontAlgn="base" hangingPunct="0">
      <a:spcBef>
        <a:spcPct val="0"/>
      </a:spcBef>
      <a:spcAft>
        <a:spcPct val="0"/>
      </a:spcAft>
      <a:defRPr sz="800" kern="1200">
        <a:solidFill>
          <a:srgbClr val="000000"/>
        </a:solidFill>
        <a:latin typeface="Lucida Grande" charset="0"/>
        <a:ea typeface="Lucida Grande" charset="0"/>
        <a:cs typeface="Lucida Grande" charset="0"/>
        <a:sym typeface="Lucida Grande" charset="0"/>
      </a:defRPr>
    </a:lvl2pPr>
    <a:lvl3pPr marL="171450" algn="l" defTabSz="171450" rtl="0" eaLnBrk="0" fontAlgn="base" hangingPunct="0">
      <a:spcBef>
        <a:spcPct val="0"/>
      </a:spcBef>
      <a:spcAft>
        <a:spcPct val="0"/>
      </a:spcAft>
      <a:defRPr sz="800" kern="1200">
        <a:solidFill>
          <a:srgbClr val="000000"/>
        </a:solidFill>
        <a:latin typeface="Lucida Grande" charset="0"/>
        <a:ea typeface="Lucida Grande" charset="0"/>
        <a:cs typeface="Lucida Grande" charset="0"/>
        <a:sym typeface="Lucida Grande" charset="0"/>
      </a:defRPr>
    </a:lvl3pPr>
    <a:lvl4pPr marL="257175" algn="l" defTabSz="171450" rtl="0" eaLnBrk="0" fontAlgn="base" hangingPunct="0">
      <a:spcBef>
        <a:spcPct val="0"/>
      </a:spcBef>
      <a:spcAft>
        <a:spcPct val="0"/>
      </a:spcAft>
      <a:defRPr sz="800" kern="1200">
        <a:solidFill>
          <a:srgbClr val="000000"/>
        </a:solidFill>
        <a:latin typeface="Lucida Grande" charset="0"/>
        <a:ea typeface="Lucida Grande" charset="0"/>
        <a:cs typeface="Lucida Grande" charset="0"/>
        <a:sym typeface="Lucida Grande" charset="0"/>
      </a:defRPr>
    </a:lvl4pPr>
    <a:lvl5pPr marL="342900" algn="l" defTabSz="171450" rtl="0" eaLnBrk="0" fontAlgn="base" hangingPunct="0">
      <a:spcBef>
        <a:spcPct val="0"/>
      </a:spcBef>
      <a:spcAft>
        <a:spcPct val="0"/>
      </a:spcAft>
      <a:defRPr sz="800" kern="1200">
        <a:solidFill>
          <a:srgbClr val="000000"/>
        </a:solidFill>
        <a:latin typeface="Lucida Grande" charset="0"/>
        <a:ea typeface="Lucida Grande" charset="0"/>
        <a:cs typeface="Lucida Grande" charset="0"/>
        <a:sym typeface="Lucida Grande" charset="0"/>
      </a:defRPr>
    </a:lvl5pPr>
    <a:lvl6pPr marL="857250" algn="l" defTabSz="171450" rtl="0" eaLnBrk="1" latinLnBrk="0" hangingPunct="1">
      <a:defRPr sz="500" kern="1200">
        <a:solidFill>
          <a:schemeClr val="tx1"/>
        </a:solidFill>
        <a:latin typeface="+mn-lt"/>
        <a:ea typeface="+mn-ea"/>
        <a:cs typeface="+mn-cs"/>
      </a:defRPr>
    </a:lvl6pPr>
    <a:lvl7pPr marL="1028700" algn="l" defTabSz="171450" rtl="0" eaLnBrk="1" latinLnBrk="0" hangingPunct="1">
      <a:defRPr sz="500" kern="1200">
        <a:solidFill>
          <a:schemeClr val="tx1"/>
        </a:solidFill>
        <a:latin typeface="+mn-lt"/>
        <a:ea typeface="+mn-ea"/>
        <a:cs typeface="+mn-cs"/>
      </a:defRPr>
    </a:lvl7pPr>
    <a:lvl8pPr marL="1200150" algn="l" defTabSz="171450" rtl="0" eaLnBrk="1" latinLnBrk="0" hangingPunct="1">
      <a:defRPr sz="500" kern="1200">
        <a:solidFill>
          <a:schemeClr val="tx1"/>
        </a:solidFill>
        <a:latin typeface="+mn-lt"/>
        <a:ea typeface="+mn-ea"/>
        <a:cs typeface="+mn-cs"/>
      </a:defRPr>
    </a:lvl8pPr>
    <a:lvl9pPr marL="1371600" algn="l" defTabSz="171450" rtl="0" eaLnBrk="1" latinLnBrk="0" hangingPunct="1">
      <a:defRPr sz="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8787"/>
          </a:xfrm>
          <a:prstGeom prst="rect">
            <a:avLst/>
          </a:prstGeom>
        </p:spPr>
        <p:txBody>
          <a:bodyPr/>
          <a:lstStyle/>
          <a:p>
            <a:fld id="{993A1EFD-8A81-4A57-9A62-07AD3939447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8787"/>
          </a:xfrm>
          <a:prstGeom prst="rect">
            <a:avLst/>
          </a:prstGeom>
        </p:spPr>
        <p:txBody>
          <a:bodyPr/>
          <a:lstStyle/>
          <a:p>
            <a:fld id="{993A1EFD-8A81-4A57-9A62-07AD3939447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84E8197B-F8C1-44B9-B4D6-4F6A82D879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8787"/>
          </a:xfrm>
          <a:prstGeom prst="rect">
            <a:avLst/>
          </a:prstGeom>
        </p:spPr>
        <p:txBody>
          <a:bodyPr/>
          <a:lstStyle/>
          <a:p>
            <a:fld id="{993A1EFD-8A81-4A57-9A62-07AD3939447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Clear">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Black">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Title and Text">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Two Columns Text">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Three Columns Text">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Text with imag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Two Images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Three Images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Four Images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userDrawn="1">
  <p:cSld name="Five Images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Six Images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Video Embed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1_Video Embed Sl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lvl1pPr>
              <a:defRPr/>
            </a:lvl1pPr>
          </a:lstStyle>
          <a:p>
            <a:pPr>
              <a:defRPr/>
            </a:pPr>
            <a:fld id="{09DEE892-30F2-5D47-864F-34B4C1F0477B}" type="slidenum">
              <a:rPr lang="es-ES"/>
            </a:fld>
            <a:endParaRPr lang="es-ES" sz="90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0" y="1"/>
            <a:ext cx="9144000" cy="51434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2.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1">
            <a:lumMod val="50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6" cstate="screen"/>
          <a:stretch>
            <a:fillRect/>
          </a:stretch>
        </p:blipFill>
        <p:spPr>
          <a:xfrm>
            <a:off x="0" y="2990"/>
            <a:ext cx="9144000" cy="5137518"/>
          </a:xfrm>
          <a:prstGeom prst="rect">
            <a:avLst/>
          </a:prstGeom>
        </p:spPr>
      </p:pic>
      <p:sp>
        <p:nvSpPr>
          <p:cNvPr id="5" name="AutoShape 4"/>
          <p:cNvSpPr/>
          <p:nvPr userDrawn="1"/>
        </p:nvSpPr>
        <p:spPr bwMode="auto">
          <a:xfrm>
            <a:off x="8748464" y="4803998"/>
            <a:ext cx="225028" cy="217884"/>
          </a:xfrm>
          <a:custGeom>
            <a:avLst/>
            <a:gdLst>
              <a:gd name="T0" fmla="*/ 61147367 w 21600"/>
              <a:gd name="T1" fmla="*/ 57286673 h 21600"/>
              <a:gd name="T2" fmla="*/ 61147367 w 21600"/>
              <a:gd name="T3" fmla="*/ 57286673 h 21600"/>
              <a:gd name="T4" fmla="*/ 61147367 w 21600"/>
              <a:gd name="T5" fmla="*/ 57286673 h 21600"/>
              <a:gd name="T6" fmla="*/ 61147367 w 21600"/>
              <a:gd name="T7" fmla="*/ 5728667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25" y="0"/>
                </a:moveTo>
                <a:cubicBezTo>
                  <a:pt x="19644" y="0"/>
                  <a:pt x="19644" y="0"/>
                  <a:pt x="19644" y="0"/>
                </a:cubicBezTo>
                <a:cubicBezTo>
                  <a:pt x="20697" y="0"/>
                  <a:pt x="21600" y="1213"/>
                  <a:pt x="21600" y="2679"/>
                </a:cubicBezTo>
                <a:cubicBezTo>
                  <a:pt x="21600" y="18879"/>
                  <a:pt x="21600" y="18879"/>
                  <a:pt x="21600" y="18879"/>
                </a:cubicBezTo>
                <a:cubicBezTo>
                  <a:pt x="21600" y="20386"/>
                  <a:pt x="20697" y="21599"/>
                  <a:pt x="19644" y="21599"/>
                </a:cubicBezTo>
                <a:cubicBezTo>
                  <a:pt x="1925" y="21599"/>
                  <a:pt x="1925" y="21599"/>
                  <a:pt x="1925" y="21599"/>
                </a:cubicBezTo>
                <a:cubicBezTo>
                  <a:pt x="872" y="21599"/>
                  <a:pt x="0" y="20386"/>
                  <a:pt x="0" y="18879"/>
                </a:cubicBezTo>
                <a:cubicBezTo>
                  <a:pt x="0" y="2679"/>
                  <a:pt x="0" y="2679"/>
                  <a:pt x="0" y="2679"/>
                </a:cubicBezTo>
                <a:cubicBezTo>
                  <a:pt x="0" y="1213"/>
                  <a:pt x="872" y="0"/>
                  <a:pt x="1925" y="0"/>
                </a:cubicBezTo>
                <a:close/>
              </a:path>
            </a:pathLst>
          </a:custGeom>
          <a:solidFill>
            <a:srgbClr val="DC0917"/>
          </a:solidFill>
          <a:ln>
            <a:noFill/>
          </a:ln>
        </p:spPr>
        <p:txBody>
          <a:bodyPr lIns="17145" tIns="17145" rIns="17145" bIns="17145"/>
          <a:lstStyle/>
          <a:p>
            <a:endParaRPr lang="en-US"/>
          </a:p>
        </p:txBody>
      </p:sp>
      <p:sp>
        <p:nvSpPr>
          <p:cNvPr id="1027" name="Rectangle 3"/>
          <p:cNvSpPr>
            <a:spLocks noGrp="1"/>
          </p:cNvSpPr>
          <p:nvPr>
            <p:ph type="sldNum" sz="quarter" idx="2"/>
          </p:nvPr>
        </p:nvSpPr>
        <p:spPr bwMode="auto">
          <a:xfrm>
            <a:off x="8743701" y="4858171"/>
            <a:ext cx="220861" cy="135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numCol="1" anchor="t" anchorCtr="0" compatLnSpc="1"/>
          <a:lstStyle>
            <a:lvl1pPr>
              <a:defRPr sz="600" smtClean="0">
                <a:solidFill>
                  <a:schemeClr val="bg1"/>
                </a:solidFill>
                <a:cs typeface="Gill Sans" charset="0"/>
              </a:defRPr>
            </a:lvl1pPr>
          </a:lstStyle>
          <a:p>
            <a:pPr>
              <a:defRPr/>
            </a:pPr>
            <a:fld id="{4058B0F1-8878-5144-9AA6-93099A0F7482}" type="slidenum">
              <a:rPr lang="es-ES"/>
            </a:fld>
            <a:endParaRPr lang="es-ES" dirty="0"/>
          </a:p>
        </p:txBody>
      </p:sp>
      <p:sp>
        <p:nvSpPr>
          <p:cNvPr id="6" name="椭圆 5"/>
          <p:cNvSpPr/>
          <p:nvPr userDrawn="1"/>
        </p:nvSpPr>
        <p:spPr bwMode="auto">
          <a:xfrm>
            <a:off x="237969" y="4810539"/>
            <a:ext cx="132522" cy="132522"/>
          </a:xfrm>
          <a:prstGeom prst="ellipse">
            <a:avLst/>
          </a:prstGeom>
          <a:solidFill>
            <a:srgbClr val="DC0917"/>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lstStyle/>
          <a:p>
            <a:pPr marL="342900" marR="0" indent="0" algn="ctr" defTabSz="825500" rtl="0" eaLnBrk="1" fontAlgn="base" latinLnBrk="0" hangingPunct="0">
              <a:lnSpc>
                <a:spcPct val="100000"/>
              </a:lnSpc>
              <a:spcBef>
                <a:spcPct val="0"/>
              </a:spcBef>
              <a:spcAft>
                <a:spcPct val="0"/>
              </a:spcAft>
              <a:buClrTx/>
              <a:buSzTx/>
              <a:buFontTx/>
              <a:buNone/>
            </a:pPr>
            <a:endParaRPr kumimoji="0" lang="zh-CN" altLang="en-U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endParaRPr>
          </a:p>
        </p:txBody>
      </p:sp>
      <p:sp>
        <p:nvSpPr>
          <p:cNvPr id="7" name="椭圆 6"/>
          <p:cNvSpPr/>
          <p:nvPr userDrawn="1"/>
        </p:nvSpPr>
        <p:spPr bwMode="auto">
          <a:xfrm>
            <a:off x="403621" y="4810539"/>
            <a:ext cx="132522" cy="132522"/>
          </a:xfrm>
          <a:prstGeom prst="ellipse">
            <a:avLst/>
          </a:prstGeom>
          <a:solidFill>
            <a:srgbClr val="DC0917"/>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lstStyle/>
          <a:p>
            <a:pPr marL="342900" marR="0" indent="0" algn="ctr" defTabSz="825500" rtl="0" eaLnBrk="1" fontAlgn="base" latinLnBrk="0" hangingPunct="0">
              <a:lnSpc>
                <a:spcPct val="100000"/>
              </a:lnSpc>
              <a:spcBef>
                <a:spcPct val="0"/>
              </a:spcBef>
              <a:spcAft>
                <a:spcPct val="0"/>
              </a:spcAft>
              <a:buClrTx/>
              <a:buSzTx/>
              <a:buFontTx/>
              <a:buNone/>
            </a:pPr>
            <a:endParaRPr kumimoji="0" lang="zh-CN" altLang="en-U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endParaRPr>
          </a:p>
        </p:txBody>
      </p:sp>
      <p:sp>
        <p:nvSpPr>
          <p:cNvPr id="8" name="椭圆 7"/>
          <p:cNvSpPr/>
          <p:nvPr userDrawn="1"/>
        </p:nvSpPr>
        <p:spPr bwMode="auto">
          <a:xfrm>
            <a:off x="569273" y="4810539"/>
            <a:ext cx="132522" cy="132522"/>
          </a:xfrm>
          <a:prstGeom prst="ellipse">
            <a:avLst/>
          </a:prstGeom>
          <a:solidFill>
            <a:srgbClr val="DC0917"/>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lstStyle/>
          <a:p>
            <a:pPr marL="342900" marR="0" indent="0" algn="ctr" defTabSz="825500" rtl="0" eaLnBrk="1" fontAlgn="base" latinLnBrk="0" hangingPunct="0">
              <a:lnSpc>
                <a:spcPct val="100000"/>
              </a:lnSpc>
              <a:spcBef>
                <a:spcPct val="0"/>
              </a:spcBef>
              <a:spcAft>
                <a:spcPct val="0"/>
              </a:spcAft>
              <a:buClrTx/>
              <a:buSzTx/>
              <a:buFontTx/>
              <a:buNone/>
            </a:pPr>
            <a:endParaRPr kumimoji="0" lang="zh-CN" altLang="en-U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endParaRPr>
          </a:p>
        </p:txBody>
      </p:sp>
      <p:sp>
        <p:nvSpPr>
          <p:cNvPr id="9" name="椭圆 8"/>
          <p:cNvSpPr/>
          <p:nvPr userDrawn="1"/>
        </p:nvSpPr>
        <p:spPr bwMode="auto">
          <a:xfrm>
            <a:off x="734926" y="4810539"/>
            <a:ext cx="132522" cy="132522"/>
          </a:xfrm>
          <a:prstGeom prst="ellipse">
            <a:avLst/>
          </a:prstGeom>
          <a:solidFill>
            <a:srgbClr val="DC0917"/>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lstStyle/>
          <a:p>
            <a:pPr marL="342900" marR="0" indent="0" algn="ctr" defTabSz="825500" rtl="0" eaLnBrk="1" fontAlgn="base" latinLnBrk="0" hangingPunct="0">
              <a:lnSpc>
                <a:spcPct val="100000"/>
              </a:lnSpc>
              <a:spcBef>
                <a:spcPct val="0"/>
              </a:spcBef>
              <a:spcAft>
                <a:spcPct val="0"/>
              </a:spcAft>
              <a:buClrTx/>
              <a:buSzTx/>
              <a:buFontTx/>
              <a:buNone/>
            </a:pPr>
            <a:endParaRPr kumimoji="0" lang="zh-CN" altLang="en-U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hf hdr="0" ftr="0" dt="0"/>
  <p:txStyles>
    <p:titleStyle>
      <a:lvl1pPr algn="ctr" defTabSz="309880" rtl="0" eaLnBrk="0" fontAlgn="base" hangingPunct="0">
        <a:spcBef>
          <a:spcPct val="0"/>
        </a:spcBef>
        <a:spcAft>
          <a:spcPct val="0"/>
        </a:spcAft>
        <a:defRPr sz="4400">
          <a:solidFill>
            <a:srgbClr val="000000"/>
          </a:solidFill>
          <a:latin typeface="+mj-lt"/>
          <a:ea typeface="+mj-ea"/>
          <a:cs typeface="+mj-cs"/>
          <a:sym typeface="Gill Sans" charset="0"/>
        </a:defRPr>
      </a:lvl1pPr>
      <a:lvl2pPr algn="ctr" defTabSz="309880" rtl="0" eaLnBrk="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2pPr>
      <a:lvl3pPr algn="ctr" defTabSz="309880" rtl="0" eaLnBrk="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3pPr>
      <a:lvl4pPr algn="ctr" defTabSz="309880" rtl="0" eaLnBrk="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4pPr>
      <a:lvl5pPr algn="ctr" defTabSz="309880" rtl="0" eaLnBrk="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5pPr>
      <a:lvl6pPr marL="171450" algn="ctr" defTabSz="309880" rtl="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6pPr>
      <a:lvl7pPr marL="342900" algn="ctr" defTabSz="309880" rtl="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7pPr>
      <a:lvl8pPr marL="514350" algn="ctr" defTabSz="309880" rtl="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8pPr>
      <a:lvl9pPr marL="685800" algn="ctr" defTabSz="309880" rtl="0" fontAlgn="base" hangingPunct="0">
        <a:spcBef>
          <a:spcPct val="0"/>
        </a:spcBef>
        <a:spcAft>
          <a:spcPct val="0"/>
        </a:spcAft>
        <a:defRPr sz="4400">
          <a:solidFill>
            <a:srgbClr val="000000"/>
          </a:solidFill>
          <a:latin typeface="Gill Sans" charset="0"/>
          <a:ea typeface="MS PGothic" panose="020B0600070205080204" charset="-128"/>
          <a:cs typeface="Gill Sans" charset="0"/>
          <a:sym typeface="Gill Sans" charset="0"/>
        </a:defRPr>
      </a:lvl9pPr>
    </p:titleStyle>
    <p:bodyStyle>
      <a:lvl1pPr marL="128905" indent="-128905" algn="ctr" defTabSz="309880" rtl="0" eaLnBrk="0" fontAlgn="base" hangingPunct="0">
        <a:spcBef>
          <a:spcPct val="0"/>
        </a:spcBef>
        <a:spcAft>
          <a:spcPct val="0"/>
        </a:spcAft>
        <a:defRPr sz="1700">
          <a:solidFill>
            <a:srgbClr val="000000"/>
          </a:solidFill>
          <a:latin typeface="+mn-lt"/>
          <a:ea typeface="+mn-ea"/>
          <a:cs typeface="+mn-cs"/>
          <a:sym typeface="Gill Sans" charset="0"/>
        </a:defRPr>
      </a:lvl1pPr>
      <a:lvl2pPr marL="278765" indent="-107315" algn="ctr" defTabSz="309880" rtl="0" eaLnBrk="0" fontAlgn="base" hangingPunct="0">
        <a:spcBef>
          <a:spcPct val="0"/>
        </a:spcBef>
        <a:spcAft>
          <a:spcPct val="0"/>
        </a:spcAft>
        <a:defRPr sz="1700">
          <a:solidFill>
            <a:srgbClr val="000000"/>
          </a:solidFill>
          <a:latin typeface="+mn-lt"/>
          <a:ea typeface="Gill Sans" charset="0"/>
          <a:cs typeface="+mn-cs"/>
          <a:sym typeface="Gill Sans" charset="0"/>
        </a:defRPr>
      </a:lvl2pPr>
      <a:lvl3pPr marL="428625" indent="-85725" algn="ctr" defTabSz="309880" rtl="0" eaLnBrk="0" fontAlgn="base" hangingPunct="0">
        <a:spcBef>
          <a:spcPct val="0"/>
        </a:spcBef>
        <a:spcAft>
          <a:spcPct val="0"/>
        </a:spcAft>
        <a:defRPr sz="1700">
          <a:solidFill>
            <a:srgbClr val="000000"/>
          </a:solidFill>
          <a:latin typeface="+mn-lt"/>
          <a:ea typeface="Gill Sans" charset="0"/>
          <a:cs typeface="+mn-cs"/>
          <a:sym typeface="Gill Sans" charset="0"/>
        </a:defRPr>
      </a:lvl3pPr>
      <a:lvl4pPr marL="600075" indent="-85725" algn="ctr" defTabSz="309880" rtl="0" eaLnBrk="0" fontAlgn="base" hangingPunct="0">
        <a:spcBef>
          <a:spcPct val="0"/>
        </a:spcBef>
        <a:spcAft>
          <a:spcPct val="0"/>
        </a:spcAft>
        <a:defRPr sz="1700">
          <a:solidFill>
            <a:srgbClr val="000000"/>
          </a:solidFill>
          <a:latin typeface="+mn-lt"/>
          <a:ea typeface="Gill Sans" charset="0"/>
          <a:cs typeface="+mn-cs"/>
          <a:sym typeface="Gill Sans" charset="0"/>
        </a:defRPr>
      </a:lvl4pPr>
      <a:lvl5pPr marL="771525" indent="-85725" algn="ctr" defTabSz="309880" rtl="0" eaLnBrk="0" fontAlgn="base" hangingPunct="0">
        <a:spcBef>
          <a:spcPct val="0"/>
        </a:spcBef>
        <a:spcAft>
          <a:spcPct val="0"/>
        </a:spcAft>
        <a:defRPr sz="1700">
          <a:solidFill>
            <a:srgbClr val="000000"/>
          </a:solidFill>
          <a:latin typeface="+mn-lt"/>
          <a:ea typeface="Gill Sans" charset="0"/>
          <a:cs typeface="+mn-cs"/>
          <a:sym typeface="Gill Sans" charset="0"/>
        </a:defRPr>
      </a:lvl5pPr>
      <a:lvl6pPr marL="171450" algn="ctr" defTabSz="309880" rtl="0" fontAlgn="base" hangingPunct="0">
        <a:spcBef>
          <a:spcPct val="0"/>
        </a:spcBef>
        <a:spcAft>
          <a:spcPct val="0"/>
        </a:spcAft>
        <a:defRPr sz="1700">
          <a:solidFill>
            <a:srgbClr val="000000"/>
          </a:solidFill>
          <a:latin typeface="+mn-lt"/>
          <a:ea typeface="Gill Sans" charset="0"/>
          <a:cs typeface="+mn-cs"/>
          <a:sym typeface="Gill Sans" charset="0"/>
        </a:defRPr>
      </a:lvl6pPr>
      <a:lvl7pPr marL="342900" algn="ctr" defTabSz="309880" rtl="0" fontAlgn="base" hangingPunct="0">
        <a:spcBef>
          <a:spcPct val="0"/>
        </a:spcBef>
        <a:spcAft>
          <a:spcPct val="0"/>
        </a:spcAft>
        <a:defRPr sz="1700">
          <a:solidFill>
            <a:srgbClr val="000000"/>
          </a:solidFill>
          <a:latin typeface="+mn-lt"/>
          <a:ea typeface="Gill Sans" charset="0"/>
          <a:cs typeface="+mn-cs"/>
          <a:sym typeface="Gill Sans" charset="0"/>
        </a:defRPr>
      </a:lvl7pPr>
      <a:lvl8pPr marL="514350" algn="ctr" defTabSz="309880" rtl="0" fontAlgn="base" hangingPunct="0">
        <a:spcBef>
          <a:spcPct val="0"/>
        </a:spcBef>
        <a:spcAft>
          <a:spcPct val="0"/>
        </a:spcAft>
        <a:defRPr sz="1700">
          <a:solidFill>
            <a:srgbClr val="000000"/>
          </a:solidFill>
          <a:latin typeface="+mn-lt"/>
          <a:ea typeface="Gill Sans" charset="0"/>
          <a:cs typeface="+mn-cs"/>
          <a:sym typeface="Gill Sans" charset="0"/>
        </a:defRPr>
      </a:lvl8pPr>
      <a:lvl9pPr marL="685800" algn="ctr" defTabSz="309880" rtl="0" fontAlgn="base" hangingPunct="0">
        <a:spcBef>
          <a:spcPct val="0"/>
        </a:spcBef>
        <a:spcAft>
          <a:spcPct val="0"/>
        </a:spcAft>
        <a:defRPr sz="1700">
          <a:solidFill>
            <a:srgbClr val="000000"/>
          </a:solidFill>
          <a:latin typeface="+mn-lt"/>
          <a:ea typeface="Gill Sans" charset="0"/>
          <a:cs typeface="+mn-cs"/>
          <a:sym typeface="Gill Sans" charset="0"/>
        </a:defRPr>
      </a:lvl9pPr>
    </p:bodyStyle>
    <p:otherStyle>
      <a:defPPr>
        <a:defRPr lang="es-E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9" Type="http://schemas.openxmlformats.org/officeDocument/2006/relationships/notesSlide" Target="../notesSlides/notesSlide5.xml"/><Relationship Id="rId48" Type="http://schemas.openxmlformats.org/officeDocument/2006/relationships/slideLayout" Target="../slideLayouts/slideLayout14.xml"/><Relationship Id="rId47" Type="http://schemas.openxmlformats.org/officeDocument/2006/relationships/image" Target="../media/image9.jpeg"/><Relationship Id="rId46" Type="http://schemas.openxmlformats.org/officeDocument/2006/relationships/image" Target="../media/image8.jpeg"/><Relationship Id="rId45" Type="http://schemas.openxmlformats.org/officeDocument/2006/relationships/image" Target="../media/image7.jpeg"/><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4" Type="http://schemas.openxmlformats.org/officeDocument/2006/relationships/notesSlide" Target="../notesSlides/notesSlide6.xml"/><Relationship Id="rId43" Type="http://schemas.openxmlformats.org/officeDocument/2006/relationships/slideLayout" Target="../slideLayouts/slideLayout14.xml"/><Relationship Id="rId42" Type="http://schemas.openxmlformats.org/officeDocument/2006/relationships/tags" Target="../tags/tag86.xml"/><Relationship Id="rId41" Type="http://schemas.openxmlformats.org/officeDocument/2006/relationships/tags" Target="../tags/tag85.xml"/><Relationship Id="rId40" Type="http://schemas.openxmlformats.org/officeDocument/2006/relationships/tags" Target="../tags/tag84.xml"/><Relationship Id="rId4" Type="http://schemas.openxmlformats.org/officeDocument/2006/relationships/tags" Target="../tags/tag48.xml"/><Relationship Id="rId39" Type="http://schemas.openxmlformats.org/officeDocument/2006/relationships/tags" Target="../tags/tag83.xml"/><Relationship Id="rId38" Type="http://schemas.openxmlformats.org/officeDocument/2006/relationships/tags" Target="../tags/tag82.xml"/><Relationship Id="rId37" Type="http://schemas.openxmlformats.org/officeDocument/2006/relationships/tags" Target="../tags/tag81.xml"/><Relationship Id="rId36" Type="http://schemas.openxmlformats.org/officeDocument/2006/relationships/tags" Target="../tags/tag80.xml"/><Relationship Id="rId35" Type="http://schemas.openxmlformats.org/officeDocument/2006/relationships/tags" Target="../tags/tag79.xml"/><Relationship Id="rId34" Type="http://schemas.openxmlformats.org/officeDocument/2006/relationships/tags" Target="../tags/tag78.xml"/><Relationship Id="rId33" Type="http://schemas.openxmlformats.org/officeDocument/2006/relationships/tags" Target="../tags/tag77.xml"/><Relationship Id="rId32" Type="http://schemas.openxmlformats.org/officeDocument/2006/relationships/tags" Target="../tags/tag76.xml"/><Relationship Id="rId31" Type="http://schemas.openxmlformats.org/officeDocument/2006/relationships/tags" Target="../tags/tag75.xml"/><Relationship Id="rId30" Type="http://schemas.openxmlformats.org/officeDocument/2006/relationships/tags" Target="../tags/tag74.xml"/><Relationship Id="rId3" Type="http://schemas.openxmlformats.org/officeDocument/2006/relationships/tags" Target="../tags/tag47.xml"/><Relationship Id="rId29" Type="http://schemas.openxmlformats.org/officeDocument/2006/relationships/tags" Target="../tags/tag73.xml"/><Relationship Id="rId28" Type="http://schemas.openxmlformats.org/officeDocument/2006/relationships/tags" Target="../tags/tag72.xml"/><Relationship Id="rId27" Type="http://schemas.openxmlformats.org/officeDocument/2006/relationships/tags" Target="../tags/tag71.xml"/><Relationship Id="rId26" Type="http://schemas.openxmlformats.org/officeDocument/2006/relationships/tags" Target="../tags/tag70.xml"/><Relationship Id="rId25" Type="http://schemas.openxmlformats.org/officeDocument/2006/relationships/tags" Target="../tags/tag69.xml"/><Relationship Id="rId24" Type="http://schemas.openxmlformats.org/officeDocument/2006/relationships/tags" Target="../tags/tag68.xml"/><Relationship Id="rId23" Type="http://schemas.openxmlformats.org/officeDocument/2006/relationships/tags" Target="../tags/tag67.xml"/><Relationship Id="rId22" Type="http://schemas.openxmlformats.org/officeDocument/2006/relationships/tags" Target="../tags/tag66.xml"/><Relationship Id="rId21" Type="http://schemas.openxmlformats.org/officeDocument/2006/relationships/tags" Target="../tags/tag65.xml"/><Relationship Id="rId20" Type="http://schemas.openxmlformats.org/officeDocument/2006/relationships/tags" Target="../tags/tag64.xml"/><Relationship Id="rId2" Type="http://schemas.openxmlformats.org/officeDocument/2006/relationships/tags" Target="../tags/tag46.xml"/><Relationship Id="rId19" Type="http://schemas.openxmlformats.org/officeDocument/2006/relationships/tags" Target="../tags/tag63.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tags" Target="../tags/tag45.xml"/></Relationships>
</file>

<file path=ppt/slides/_rels/slide7.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1.jpeg"/><Relationship Id="rId7" Type="http://schemas.openxmlformats.org/officeDocument/2006/relationships/image" Target="../media/image10.jpeg"/><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1" Type="http://schemas.openxmlformats.org/officeDocument/2006/relationships/notesSlide" Target="../notesSlides/notesSlide7.xml"/><Relationship Id="rId10" Type="http://schemas.openxmlformats.org/officeDocument/2006/relationships/slideLayout" Target="../slideLayouts/slideLayout14.xml"/><Relationship Id="rId1" Type="http://schemas.openxmlformats.org/officeDocument/2006/relationships/tags" Target="../tags/tag87.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4.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4.xml"/><Relationship Id="rId2" Type="http://schemas.openxmlformats.org/officeDocument/2006/relationships/image" Target="../media/image14.jpe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5" name="组合 54"/>
          <p:cNvGrpSpPr/>
          <p:nvPr/>
        </p:nvGrpSpPr>
        <p:grpSpPr>
          <a:xfrm>
            <a:off x="3563888" y="1299247"/>
            <a:ext cx="405689" cy="405689"/>
            <a:chOff x="333829" y="4281545"/>
            <a:chExt cx="1073892" cy="1073892"/>
          </a:xfrm>
        </p:grpSpPr>
        <p:sp>
          <p:nvSpPr>
            <p:cNvPr id="56" name="椭圆 55"/>
            <p:cNvSpPr/>
            <p:nvPr/>
          </p:nvSpPr>
          <p:spPr>
            <a:xfrm>
              <a:off x="333829" y="4281545"/>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57" name="椭圆 56"/>
            <p:cNvSpPr/>
            <p:nvPr/>
          </p:nvSpPr>
          <p:spPr>
            <a:xfrm>
              <a:off x="472515" y="4444000"/>
              <a:ext cx="770562" cy="770562"/>
            </a:xfrm>
            <a:prstGeom prst="ellipse">
              <a:avLst/>
            </a:prstGeom>
            <a:no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58" name="空心弧 57"/>
            <p:cNvSpPr/>
            <p:nvPr/>
          </p:nvSpPr>
          <p:spPr>
            <a:xfrm>
              <a:off x="462780" y="4423164"/>
              <a:ext cx="814696" cy="814696"/>
            </a:xfrm>
            <a:prstGeom prst="blockArc">
              <a:avLst>
                <a:gd name="adj1" fmla="val 4716599"/>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64" name="组合 63"/>
          <p:cNvGrpSpPr/>
          <p:nvPr/>
        </p:nvGrpSpPr>
        <p:grpSpPr>
          <a:xfrm>
            <a:off x="3984437" y="1299247"/>
            <a:ext cx="405689" cy="405689"/>
            <a:chOff x="2969930" y="4335139"/>
            <a:chExt cx="1073892" cy="1073892"/>
          </a:xfrm>
        </p:grpSpPr>
        <p:grpSp>
          <p:nvGrpSpPr>
            <p:cNvPr id="65" name="组合 64"/>
            <p:cNvGrpSpPr/>
            <p:nvPr/>
          </p:nvGrpSpPr>
          <p:grpSpPr>
            <a:xfrm>
              <a:off x="2969930" y="4335139"/>
              <a:ext cx="1073892" cy="1073892"/>
              <a:chOff x="1588326" y="4350310"/>
              <a:chExt cx="1073892" cy="1073892"/>
            </a:xfrm>
          </p:grpSpPr>
          <p:sp>
            <p:nvSpPr>
              <p:cNvPr id="67" name="椭圆 6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68" name="椭圆 6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66" name="空心弧 65"/>
            <p:cNvSpPr/>
            <p:nvPr/>
          </p:nvSpPr>
          <p:spPr>
            <a:xfrm>
              <a:off x="3112630" y="4431864"/>
              <a:ext cx="817307" cy="817307"/>
            </a:xfrm>
            <a:prstGeom prst="blockArc">
              <a:avLst>
                <a:gd name="adj1" fmla="val 13382597"/>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69" name="组合 68"/>
          <p:cNvGrpSpPr/>
          <p:nvPr/>
        </p:nvGrpSpPr>
        <p:grpSpPr>
          <a:xfrm>
            <a:off x="4401649" y="1299247"/>
            <a:ext cx="405689" cy="405689"/>
            <a:chOff x="4430638" y="4310261"/>
            <a:chExt cx="1073892" cy="1073892"/>
          </a:xfrm>
        </p:grpSpPr>
        <p:grpSp>
          <p:nvGrpSpPr>
            <p:cNvPr id="70" name="组合 69"/>
            <p:cNvGrpSpPr/>
            <p:nvPr/>
          </p:nvGrpSpPr>
          <p:grpSpPr>
            <a:xfrm>
              <a:off x="4430638" y="4310261"/>
              <a:ext cx="1073892" cy="1073892"/>
              <a:chOff x="1588326" y="4350310"/>
              <a:chExt cx="1073892" cy="1073892"/>
            </a:xfrm>
          </p:grpSpPr>
          <p:sp>
            <p:nvSpPr>
              <p:cNvPr id="72" name="椭圆 71"/>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73" name="椭圆 72"/>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71" name="空心弧 70"/>
            <p:cNvSpPr/>
            <p:nvPr/>
          </p:nvSpPr>
          <p:spPr>
            <a:xfrm>
              <a:off x="4565007" y="4423164"/>
              <a:ext cx="834425" cy="834425"/>
            </a:xfrm>
            <a:prstGeom prst="blockArc">
              <a:avLst>
                <a:gd name="adj1" fmla="val 2810620"/>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74" name="组合 73"/>
          <p:cNvGrpSpPr/>
          <p:nvPr/>
        </p:nvGrpSpPr>
        <p:grpSpPr>
          <a:xfrm>
            <a:off x="4810496" y="1299247"/>
            <a:ext cx="405689" cy="405689"/>
            <a:chOff x="5935893" y="4328113"/>
            <a:chExt cx="1073892" cy="1073892"/>
          </a:xfrm>
        </p:grpSpPr>
        <p:grpSp>
          <p:nvGrpSpPr>
            <p:cNvPr id="75" name="组合 74"/>
            <p:cNvGrpSpPr/>
            <p:nvPr/>
          </p:nvGrpSpPr>
          <p:grpSpPr>
            <a:xfrm>
              <a:off x="5935893" y="4328113"/>
              <a:ext cx="1073892" cy="1073892"/>
              <a:chOff x="1588326" y="4350310"/>
              <a:chExt cx="1073892" cy="1073892"/>
            </a:xfrm>
          </p:grpSpPr>
          <p:sp>
            <p:nvSpPr>
              <p:cNvPr id="77" name="椭圆 7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78" name="椭圆 7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76" name="空心弧 75"/>
            <p:cNvSpPr/>
            <p:nvPr/>
          </p:nvSpPr>
          <p:spPr>
            <a:xfrm>
              <a:off x="6051290" y="4443465"/>
              <a:ext cx="834425" cy="834425"/>
            </a:xfrm>
            <a:prstGeom prst="blockArc">
              <a:avLst>
                <a:gd name="adj1" fmla="val 10727270"/>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84" name="组合 83"/>
          <p:cNvGrpSpPr/>
          <p:nvPr/>
        </p:nvGrpSpPr>
        <p:grpSpPr>
          <a:xfrm>
            <a:off x="5241869" y="1299247"/>
            <a:ext cx="405689" cy="405689"/>
            <a:chOff x="7326813" y="4328659"/>
            <a:chExt cx="1073892" cy="1073892"/>
          </a:xfrm>
        </p:grpSpPr>
        <p:grpSp>
          <p:nvGrpSpPr>
            <p:cNvPr id="85" name="组合 84"/>
            <p:cNvGrpSpPr/>
            <p:nvPr/>
          </p:nvGrpSpPr>
          <p:grpSpPr>
            <a:xfrm>
              <a:off x="7326813" y="4328659"/>
              <a:ext cx="1073892" cy="1073892"/>
              <a:chOff x="1588326" y="4350310"/>
              <a:chExt cx="1073892" cy="1073892"/>
            </a:xfrm>
          </p:grpSpPr>
          <p:sp>
            <p:nvSpPr>
              <p:cNvPr id="87" name="椭圆 8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88" name="椭圆 8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86" name="空心弧 85"/>
            <p:cNvSpPr/>
            <p:nvPr/>
          </p:nvSpPr>
          <p:spPr>
            <a:xfrm>
              <a:off x="7455339" y="4435151"/>
              <a:ext cx="834425" cy="834425"/>
            </a:xfrm>
            <a:prstGeom prst="blockArc">
              <a:avLst>
                <a:gd name="adj1" fmla="val 18520956"/>
                <a:gd name="adj2" fmla="val 11501260"/>
                <a:gd name="adj3" fmla="val 92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sp>
        <p:nvSpPr>
          <p:cNvPr id="89" name="Freeform 7"/>
          <p:cNvSpPr>
            <a:spLocks noEditPoints="1"/>
          </p:cNvSpPr>
          <p:nvPr/>
        </p:nvSpPr>
        <p:spPr bwMode="auto">
          <a:xfrm>
            <a:off x="4572910" y="1425255"/>
            <a:ext cx="72566" cy="136735"/>
          </a:xfrm>
          <a:custGeom>
            <a:avLst/>
            <a:gdLst>
              <a:gd name="T0" fmla="*/ 21 w 51"/>
              <a:gd name="T1" fmla="*/ 72 h 94"/>
              <a:gd name="T2" fmla="*/ 22 w 51"/>
              <a:gd name="T3" fmla="*/ 50 h 94"/>
              <a:gd name="T4" fmla="*/ 7 w 51"/>
              <a:gd name="T5" fmla="*/ 40 h 94"/>
              <a:gd name="T6" fmla="*/ 3 w 51"/>
              <a:gd name="T7" fmla="*/ 26 h 94"/>
              <a:gd name="T8" fmla="*/ 9 w 51"/>
              <a:gd name="T9" fmla="*/ 11 h 94"/>
              <a:gd name="T10" fmla="*/ 23 w 51"/>
              <a:gd name="T11" fmla="*/ 5 h 94"/>
              <a:gd name="T12" fmla="*/ 23 w 51"/>
              <a:gd name="T13" fmla="*/ 0 h 94"/>
              <a:gd name="T14" fmla="*/ 31 w 51"/>
              <a:gd name="T15" fmla="*/ 0 h 94"/>
              <a:gd name="T16" fmla="*/ 31 w 51"/>
              <a:gd name="T17" fmla="*/ 5 h 94"/>
              <a:gd name="T18" fmla="*/ 44 w 51"/>
              <a:gd name="T19" fmla="*/ 11 h 94"/>
              <a:gd name="T20" fmla="*/ 50 w 51"/>
              <a:gd name="T21" fmla="*/ 24 h 94"/>
              <a:gd name="T22" fmla="*/ 37 w 51"/>
              <a:gd name="T23" fmla="*/ 25 h 94"/>
              <a:gd name="T24" fmla="*/ 30 w 51"/>
              <a:gd name="T25" fmla="*/ 17 h 94"/>
              <a:gd name="T26" fmla="*/ 30 w 51"/>
              <a:gd name="T27" fmla="*/ 37 h 94"/>
              <a:gd name="T28" fmla="*/ 47 w 51"/>
              <a:gd name="T29" fmla="*/ 47 h 94"/>
              <a:gd name="T30" fmla="*/ 51 w 51"/>
              <a:gd name="T31" fmla="*/ 61 h 94"/>
              <a:gd name="T32" fmla="*/ 45 w 51"/>
              <a:gd name="T33" fmla="*/ 76 h 94"/>
              <a:gd name="T34" fmla="*/ 29 w 51"/>
              <a:gd name="T35" fmla="*/ 84 h 94"/>
              <a:gd name="T36" fmla="*/ 28 w 51"/>
              <a:gd name="T37" fmla="*/ 94 h 94"/>
              <a:gd name="T38" fmla="*/ 21 w 51"/>
              <a:gd name="T39" fmla="*/ 94 h 94"/>
              <a:gd name="T40" fmla="*/ 21 w 51"/>
              <a:gd name="T41" fmla="*/ 84 h 94"/>
              <a:gd name="T42" fmla="*/ 6 w 51"/>
              <a:gd name="T43" fmla="*/ 77 h 94"/>
              <a:gd name="T44" fmla="*/ 0 w 51"/>
              <a:gd name="T45" fmla="*/ 61 h 94"/>
              <a:gd name="T46" fmla="*/ 14 w 51"/>
              <a:gd name="T47" fmla="*/ 60 h 94"/>
              <a:gd name="T48" fmla="*/ 16 w 51"/>
              <a:gd name="T49" fmla="*/ 67 h 94"/>
              <a:gd name="T50" fmla="*/ 21 w 51"/>
              <a:gd name="T51" fmla="*/ 72 h 94"/>
              <a:gd name="T52" fmla="*/ 23 w 51"/>
              <a:gd name="T53" fmla="*/ 17 h 94"/>
              <a:gd name="T54" fmla="*/ 18 w 51"/>
              <a:gd name="T55" fmla="*/ 20 h 94"/>
              <a:gd name="T56" fmla="*/ 16 w 51"/>
              <a:gd name="T57" fmla="*/ 25 h 94"/>
              <a:gd name="T58" fmla="*/ 17 w 51"/>
              <a:gd name="T59" fmla="*/ 31 h 94"/>
              <a:gd name="T60" fmla="*/ 22 w 51"/>
              <a:gd name="T61" fmla="*/ 35 h 94"/>
              <a:gd name="T62" fmla="*/ 23 w 51"/>
              <a:gd name="T63" fmla="*/ 17 h 94"/>
              <a:gd name="T64" fmla="*/ 29 w 51"/>
              <a:gd name="T65" fmla="*/ 72 h 94"/>
              <a:gd name="T66" fmla="*/ 35 w 51"/>
              <a:gd name="T67" fmla="*/ 69 h 94"/>
              <a:gd name="T68" fmla="*/ 38 w 51"/>
              <a:gd name="T69" fmla="*/ 62 h 94"/>
              <a:gd name="T70" fmla="*/ 36 w 51"/>
              <a:gd name="T71" fmla="*/ 56 h 94"/>
              <a:gd name="T72" fmla="*/ 29 w 51"/>
              <a:gd name="T73" fmla="*/ 52 h 94"/>
              <a:gd name="T74" fmla="*/ 29 w 51"/>
              <a:gd name="T75" fmla="*/ 7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 h="94">
                <a:moveTo>
                  <a:pt x="21" y="72"/>
                </a:moveTo>
                <a:cubicBezTo>
                  <a:pt x="22" y="50"/>
                  <a:pt x="22" y="50"/>
                  <a:pt x="22" y="50"/>
                </a:cubicBezTo>
                <a:cubicBezTo>
                  <a:pt x="15" y="47"/>
                  <a:pt x="10" y="44"/>
                  <a:pt x="7" y="40"/>
                </a:cubicBezTo>
                <a:cubicBezTo>
                  <a:pt x="4" y="36"/>
                  <a:pt x="3" y="31"/>
                  <a:pt x="3" y="26"/>
                </a:cubicBezTo>
                <a:cubicBezTo>
                  <a:pt x="3" y="20"/>
                  <a:pt x="5" y="15"/>
                  <a:pt x="9" y="11"/>
                </a:cubicBezTo>
                <a:cubicBezTo>
                  <a:pt x="12" y="8"/>
                  <a:pt x="17" y="6"/>
                  <a:pt x="23" y="5"/>
                </a:cubicBezTo>
                <a:cubicBezTo>
                  <a:pt x="23" y="0"/>
                  <a:pt x="23" y="0"/>
                  <a:pt x="23" y="0"/>
                </a:cubicBezTo>
                <a:cubicBezTo>
                  <a:pt x="31" y="0"/>
                  <a:pt x="31" y="0"/>
                  <a:pt x="31" y="0"/>
                </a:cubicBezTo>
                <a:cubicBezTo>
                  <a:pt x="31" y="5"/>
                  <a:pt x="31" y="5"/>
                  <a:pt x="31" y="5"/>
                </a:cubicBezTo>
                <a:cubicBezTo>
                  <a:pt x="36" y="6"/>
                  <a:pt x="41" y="8"/>
                  <a:pt x="44" y="11"/>
                </a:cubicBezTo>
                <a:cubicBezTo>
                  <a:pt x="47" y="15"/>
                  <a:pt x="49" y="19"/>
                  <a:pt x="50" y="24"/>
                </a:cubicBezTo>
                <a:cubicBezTo>
                  <a:pt x="37" y="25"/>
                  <a:pt x="37" y="25"/>
                  <a:pt x="37" y="25"/>
                </a:cubicBezTo>
                <a:cubicBezTo>
                  <a:pt x="36" y="21"/>
                  <a:pt x="34" y="18"/>
                  <a:pt x="30" y="17"/>
                </a:cubicBezTo>
                <a:cubicBezTo>
                  <a:pt x="30" y="37"/>
                  <a:pt x="30" y="37"/>
                  <a:pt x="30" y="37"/>
                </a:cubicBezTo>
                <a:cubicBezTo>
                  <a:pt x="38" y="40"/>
                  <a:pt x="44" y="43"/>
                  <a:pt x="47" y="47"/>
                </a:cubicBezTo>
                <a:cubicBezTo>
                  <a:pt x="50" y="50"/>
                  <a:pt x="51" y="55"/>
                  <a:pt x="51" y="61"/>
                </a:cubicBezTo>
                <a:cubicBezTo>
                  <a:pt x="51" y="67"/>
                  <a:pt x="49" y="72"/>
                  <a:pt x="45" y="76"/>
                </a:cubicBezTo>
                <a:cubicBezTo>
                  <a:pt x="41" y="81"/>
                  <a:pt x="36" y="83"/>
                  <a:pt x="29" y="84"/>
                </a:cubicBezTo>
                <a:cubicBezTo>
                  <a:pt x="28" y="94"/>
                  <a:pt x="28" y="94"/>
                  <a:pt x="28" y="94"/>
                </a:cubicBezTo>
                <a:cubicBezTo>
                  <a:pt x="21" y="94"/>
                  <a:pt x="21" y="94"/>
                  <a:pt x="21" y="94"/>
                </a:cubicBezTo>
                <a:cubicBezTo>
                  <a:pt x="21" y="84"/>
                  <a:pt x="21" y="84"/>
                  <a:pt x="21" y="84"/>
                </a:cubicBezTo>
                <a:cubicBezTo>
                  <a:pt x="15" y="83"/>
                  <a:pt x="10" y="81"/>
                  <a:pt x="6" y="77"/>
                </a:cubicBezTo>
                <a:cubicBezTo>
                  <a:pt x="3" y="73"/>
                  <a:pt x="1" y="68"/>
                  <a:pt x="0" y="61"/>
                </a:cubicBezTo>
                <a:cubicBezTo>
                  <a:pt x="14" y="60"/>
                  <a:pt x="14" y="60"/>
                  <a:pt x="14" y="60"/>
                </a:cubicBezTo>
                <a:cubicBezTo>
                  <a:pt x="14" y="62"/>
                  <a:pt x="15" y="65"/>
                  <a:pt x="16" y="67"/>
                </a:cubicBezTo>
                <a:cubicBezTo>
                  <a:pt x="18" y="69"/>
                  <a:pt x="19" y="71"/>
                  <a:pt x="21" y="72"/>
                </a:cubicBezTo>
                <a:close/>
                <a:moveTo>
                  <a:pt x="23" y="17"/>
                </a:moveTo>
                <a:cubicBezTo>
                  <a:pt x="21" y="17"/>
                  <a:pt x="19" y="18"/>
                  <a:pt x="18" y="20"/>
                </a:cubicBezTo>
                <a:cubicBezTo>
                  <a:pt x="16" y="22"/>
                  <a:pt x="16" y="23"/>
                  <a:pt x="16" y="25"/>
                </a:cubicBezTo>
                <a:cubicBezTo>
                  <a:pt x="16" y="27"/>
                  <a:pt x="16" y="29"/>
                  <a:pt x="17" y="31"/>
                </a:cubicBezTo>
                <a:cubicBezTo>
                  <a:pt x="18" y="32"/>
                  <a:pt x="20" y="34"/>
                  <a:pt x="22" y="35"/>
                </a:cubicBezTo>
                <a:lnTo>
                  <a:pt x="23" y="17"/>
                </a:lnTo>
                <a:close/>
                <a:moveTo>
                  <a:pt x="29" y="72"/>
                </a:moveTo>
                <a:cubicBezTo>
                  <a:pt x="32" y="72"/>
                  <a:pt x="34" y="71"/>
                  <a:pt x="35" y="69"/>
                </a:cubicBezTo>
                <a:cubicBezTo>
                  <a:pt x="37" y="67"/>
                  <a:pt x="38" y="65"/>
                  <a:pt x="38" y="62"/>
                </a:cubicBezTo>
                <a:cubicBezTo>
                  <a:pt x="38" y="60"/>
                  <a:pt x="38" y="58"/>
                  <a:pt x="36" y="56"/>
                </a:cubicBezTo>
                <a:cubicBezTo>
                  <a:pt x="35" y="54"/>
                  <a:pt x="33" y="53"/>
                  <a:pt x="29" y="52"/>
                </a:cubicBezTo>
                <a:lnTo>
                  <a:pt x="29" y="72"/>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grpSp>
        <p:nvGrpSpPr>
          <p:cNvPr id="93" name="组合 92"/>
          <p:cNvGrpSpPr/>
          <p:nvPr/>
        </p:nvGrpSpPr>
        <p:grpSpPr>
          <a:xfrm>
            <a:off x="3703466" y="1427381"/>
            <a:ext cx="130139" cy="131338"/>
            <a:chOff x="3694520" y="2281238"/>
            <a:chExt cx="344488" cy="347663"/>
          </a:xfrm>
          <a:solidFill>
            <a:srgbClr val="404040"/>
          </a:solidFill>
        </p:grpSpPr>
        <p:sp>
          <p:nvSpPr>
            <p:cNvPr id="94" name="Freeform 14"/>
            <p:cNvSpPr/>
            <p:nvPr/>
          </p:nvSpPr>
          <p:spPr bwMode="auto">
            <a:xfrm>
              <a:off x="3807232" y="2281238"/>
              <a:ext cx="128589" cy="207962"/>
            </a:xfrm>
            <a:custGeom>
              <a:avLst/>
              <a:gdLst>
                <a:gd name="T0" fmla="*/ 16 w 34"/>
                <a:gd name="T1" fmla="*/ 54 h 54"/>
                <a:gd name="T2" fmla="*/ 18 w 34"/>
                <a:gd name="T3" fmla="*/ 54 h 54"/>
                <a:gd name="T4" fmla="*/ 18 w 34"/>
                <a:gd name="T5" fmla="*/ 54 h 54"/>
                <a:gd name="T6" fmla="*/ 18 w 34"/>
                <a:gd name="T7" fmla="*/ 54 h 54"/>
                <a:gd name="T8" fmla="*/ 20 w 34"/>
                <a:gd name="T9" fmla="*/ 54 h 54"/>
                <a:gd name="T10" fmla="*/ 27 w 34"/>
                <a:gd name="T11" fmla="*/ 47 h 54"/>
                <a:gd name="T12" fmla="*/ 27 w 34"/>
                <a:gd name="T13" fmla="*/ 47 h 54"/>
                <a:gd name="T14" fmla="*/ 26 w 34"/>
                <a:gd name="T15" fmla="*/ 43 h 54"/>
                <a:gd name="T16" fmla="*/ 31 w 34"/>
                <a:gd name="T17" fmla="*/ 32 h 54"/>
                <a:gd name="T18" fmla="*/ 34 w 34"/>
                <a:gd name="T19" fmla="*/ 24 h 54"/>
                <a:gd name="T20" fmla="*/ 32 w 34"/>
                <a:gd name="T21" fmla="*/ 23 h 54"/>
                <a:gd name="T22" fmla="*/ 30 w 34"/>
                <a:gd name="T23" fmla="*/ 15 h 54"/>
                <a:gd name="T24" fmla="*/ 21 w 34"/>
                <a:gd name="T25" fmla="*/ 2 h 54"/>
                <a:gd name="T26" fmla="*/ 10 w 34"/>
                <a:gd name="T27" fmla="*/ 3 h 54"/>
                <a:gd name="T28" fmla="*/ 2 w 34"/>
                <a:gd name="T29" fmla="*/ 22 h 54"/>
                <a:gd name="T30" fmla="*/ 1 w 34"/>
                <a:gd name="T31" fmla="*/ 24 h 54"/>
                <a:gd name="T32" fmla="*/ 1 w 34"/>
                <a:gd name="T33" fmla="*/ 31 h 54"/>
                <a:gd name="T34" fmla="*/ 3 w 34"/>
                <a:gd name="T35" fmla="*/ 33 h 54"/>
                <a:gd name="T36" fmla="*/ 6 w 34"/>
                <a:gd name="T37" fmla="*/ 40 h 54"/>
                <a:gd name="T38" fmla="*/ 7 w 34"/>
                <a:gd name="T39" fmla="*/ 45 h 54"/>
                <a:gd name="T40" fmla="*/ 7 w 34"/>
                <a:gd name="T41" fmla="*/ 45 h 54"/>
                <a:gd name="T42" fmla="*/ 16 w 3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54">
                  <a:moveTo>
                    <a:pt x="16" y="54"/>
                  </a:moveTo>
                  <a:cubicBezTo>
                    <a:pt x="16" y="54"/>
                    <a:pt x="17" y="54"/>
                    <a:pt x="18" y="54"/>
                  </a:cubicBezTo>
                  <a:cubicBezTo>
                    <a:pt x="18" y="54"/>
                    <a:pt x="18" y="54"/>
                    <a:pt x="18" y="54"/>
                  </a:cubicBezTo>
                  <a:cubicBezTo>
                    <a:pt x="18" y="54"/>
                    <a:pt x="18" y="54"/>
                    <a:pt x="18" y="54"/>
                  </a:cubicBezTo>
                  <a:cubicBezTo>
                    <a:pt x="19" y="54"/>
                    <a:pt x="19" y="54"/>
                    <a:pt x="20" y="54"/>
                  </a:cubicBezTo>
                  <a:cubicBezTo>
                    <a:pt x="22" y="53"/>
                    <a:pt x="27" y="47"/>
                    <a:pt x="27" y="47"/>
                  </a:cubicBezTo>
                  <a:cubicBezTo>
                    <a:pt x="27" y="47"/>
                    <a:pt x="27" y="47"/>
                    <a:pt x="27" y="47"/>
                  </a:cubicBezTo>
                  <a:cubicBezTo>
                    <a:pt x="27" y="46"/>
                    <a:pt x="26" y="45"/>
                    <a:pt x="26" y="43"/>
                  </a:cubicBezTo>
                  <a:cubicBezTo>
                    <a:pt x="26" y="38"/>
                    <a:pt x="29" y="32"/>
                    <a:pt x="31" y="32"/>
                  </a:cubicBezTo>
                  <a:cubicBezTo>
                    <a:pt x="33" y="33"/>
                    <a:pt x="33" y="25"/>
                    <a:pt x="34" y="24"/>
                  </a:cubicBezTo>
                  <a:cubicBezTo>
                    <a:pt x="34" y="22"/>
                    <a:pt x="32" y="23"/>
                    <a:pt x="32" y="23"/>
                  </a:cubicBezTo>
                  <a:cubicBezTo>
                    <a:pt x="30" y="15"/>
                    <a:pt x="30" y="15"/>
                    <a:pt x="30" y="15"/>
                  </a:cubicBezTo>
                  <a:cubicBezTo>
                    <a:pt x="31" y="10"/>
                    <a:pt x="27" y="4"/>
                    <a:pt x="21" y="2"/>
                  </a:cubicBezTo>
                  <a:cubicBezTo>
                    <a:pt x="16" y="0"/>
                    <a:pt x="10" y="3"/>
                    <a:pt x="10" y="3"/>
                  </a:cubicBezTo>
                  <a:cubicBezTo>
                    <a:pt x="0" y="2"/>
                    <a:pt x="2" y="20"/>
                    <a:pt x="2" y="22"/>
                  </a:cubicBezTo>
                  <a:cubicBezTo>
                    <a:pt x="2" y="24"/>
                    <a:pt x="2" y="24"/>
                    <a:pt x="1" y="24"/>
                  </a:cubicBezTo>
                  <a:cubicBezTo>
                    <a:pt x="1" y="25"/>
                    <a:pt x="1" y="29"/>
                    <a:pt x="1" y="31"/>
                  </a:cubicBezTo>
                  <a:cubicBezTo>
                    <a:pt x="2" y="32"/>
                    <a:pt x="3" y="32"/>
                    <a:pt x="3" y="33"/>
                  </a:cubicBezTo>
                  <a:cubicBezTo>
                    <a:pt x="3" y="33"/>
                    <a:pt x="3" y="33"/>
                    <a:pt x="6" y="40"/>
                  </a:cubicBezTo>
                  <a:cubicBezTo>
                    <a:pt x="7" y="43"/>
                    <a:pt x="7" y="44"/>
                    <a:pt x="7" y="45"/>
                  </a:cubicBezTo>
                  <a:cubicBezTo>
                    <a:pt x="7" y="45"/>
                    <a:pt x="7" y="45"/>
                    <a:pt x="7" y="45"/>
                  </a:cubicBezTo>
                  <a:cubicBezTo>
                    <a:pt x="7" y="45"/>
                    <a:pt x="13" y="52"/>
                    <a:pt x="1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5" name="Freeform 15"/>
            <p:cNvSpPr/>
            <p:nvPr/>
          </p:nvSpPr>
          <p:spPr bwMode="auto">
            <a:xfrm>
              <a:off x="3694520" y="2459038"/>
              <a:ext cx="344488" cy="169863"/>
            </a:xfrm>
            <a:custGeom>
              <a:avLst/>
              <a:gdLst>
                <a:gd name="T0" fmla="*/ 89 w 91"/>
                <a:gd name="T1" fmla="*/ 19 h 44"/>
                <a:gd name="T2" fmla="*/ 77 w 91"/>
                <a:gd name="T3" fmla="*/ 10 h 44"/>
                <a:gd name="T4" fmla="*/ 58 w 91"/>
                <a:gd name="T5" fmla="*/ 1 h 44"/>
                <a:gd name="T6" fmla="*/ 58 w 91"/>
                <a:gd name="T7" fmla="*/ 1 h 44"/>
                <a:gd name="T8" fmla="*/ 57 w 91"/>
                <a:gd name="T9" fmla="*/ 15 h 44"/>
                <a:gd name="T10" fmla="*/ 53 w 91"/>
                <a:gd name="T11" fmla="*/ 27 h 44"/>
                <a:gd name="T12" fmla="*/ 53 w 91"/>
                <a:gd name="T13" fmla="*/ 30 h 44"/>
                <a:gd name="T14" fmla="*/ 50 w 91"/>
                <a:gd name="T15" fmla="*/ 40 h 44"/>
                <a:gd name="T16" fmla="*/ 45 w 91"/>
                <a:gd name="T17" fmla="*/ 31 h 44"/>
                <a:gd name="T18" fmla="*/ 46 w 91"/>
                <a:gd name="T19" fmla="*/ 28 h 44"/>
                <a:gd name="T20" fmla="*/ 38 w 91"/>
                <a:gd name="T21" fmla="*/ 11 h 44"/>
                <a:gd name="T22" fmla="*/ 36 w 91"/>
                <a:gd name="T23" fmla="*/ 0 h 44"/>
                <a:gd name="T24" fmla="*/ 36 w 91"/>
                <a:gd name="T25" fmla="*/ 0 h 44"/>
                <a:gd name="T26" fmla="*/ 26 w 91"/>
                <a:gd name="T27" fmla="*/ 5 h 44"/>
                <a:gd name="T28" fmla="*/ 8 w 91"/>
                <a:gd name="T29" fmla="*/ 9 h 44"/>
                <a:gd name="T30" fmla="*/ 4 w 91"/>
                <a:gd name="T31" fmla="*/ 17 h 44"/>
                <a:gd name="T32" fmla="*/ 0 w 91"/>
                <a:gd name="T33" fmla="*/ 44 h 44"/>
                <a:gd name="T34" fmla="*/ 91 w 91"/>
                <a:gd name="T35" fmla="*/ 44 h 44"/>
                <a:gd name="T36" fmla="*/ 89 w 91"/>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44">
                  <a:moveTo>
                    <a:pt x="89" y="19"/>
                  </a:moveTo>
                  <a:cubicBezTo>
                    <a:pt x="89" y="13"/>
                    <a:pt x="77" y="10"/>
                    <a:pt x="77" y="10"/>
                  </a:cubicBezTo>
                  <a:cubicBezTo>
                    <a:pt x="77" y="10"/>
                    <a:pt x="58" y="1"/>
                    <a:pt x="58" y="1"/>
                  </a:cubicBezTo>
                  <a:cubicBezTo>
                    <a:pt x="58" y="1"/>
                    <a:pt x="58" y="1"/>
                    <a:pt x="58" y="1"/>
                  </a:cubicBezTo>
                  <a:cubicBezTo>
                    <a:pt x="57" y="15"/>
                    <a:pt x="57" y="15"/>
                    <a:pt x="57" y="15"/>
                  </a:cubicBezTo>
                  <a:cubicBezTo>
                    <a:pt x="53" y="27"/>
                    <a:pt x="53" y="27"/>
                    <a:pt x="53" y="27"/>
                  </a:cubicBezTo>
                  <a:cubicBezTo>
                    <a:pt x="53" y="30"/>
                    <a:pt x="53" y="30"/>
                    <a:pt x="53" y="30"/>
                  </a:cubicBezTo>
                  <a:cubicBezTo>
                    <a:pt x="50" y="40"/>
                    <a:pt x="50" y="40"/>
                    <a:pt x="50" y="40"/>
                  </a:cubicBezTo>
                  <a:cubicBezTo>
                    <a:pt x="45" y="31"/>
                    <a:pt x="45" y="31"/>
                    <a:pt x="45" y="31"/>
                  </a:cubicBezTo>
                  <a:cubicBezTo>
                    <a:pt x="46" y="28"/>
                    <a:pt x="46" y="28"/>
                    <a:pt x="46" y="28"/>
                  </a:cubicBezTo>
                  <a:cubicBezTo>
                    <a:pt x="38" y="11"/>
                    <a:pt x="38" y="11"/>
                    <a:pt x="38" y="11"/>
                  </a:cubicBezTo>
                  <a:cubicBezTo>
                    <a:pt x="36" y="0"/>
                    <a:pt x="36" y="0"/>
                    <a:pt x="36" y="0"/>
                  </a:cubicBezTo>
                  <a:cubicBezTo>
                    <a:pt x="36" y="0"/>
                    <a:pt x="36" y="0"/>
                    <a:pt x="36" y="0"/>
                  </a:cubicBezTo>
                  <a:cubicBezTo>
                    <a:pt x="30" y="4"/>
                    <a:pt x="26" y="5"/>
                    <a:pt x="26" y="5"/>
                  </a:cubicBezTo>
                  <a:cubicBezTo>
                    <a:pt x="26" y="5"/>
                    <a:pt x="14" y="7"/>
                    <a:pt x="8" y="9"/>
                  </a:cubicBezTo>
                  <a:cubicBezTo>
                    <a:pt x="3" y="12"/>
                    <a:pt x="4" y="17"/>
                    <a:pt x="4" y="17"/>
                  </a:cubicBezTo>
                  <a:cubicBezTo>
                    <a:pt x="4" y="17"/>
                    <a:pt x="2" y="31"/>
                    <a:pt x="0" y="44"/>
                  </a:cubicBezTo>
                  <a:cubicBezTo>
                    <a:pt x="91" y="44"/>
                    <a:pt x="91" y="44"/>
                    <a:pt x="91" y="44"/>
                  </a:cubicBezTo>
                  <a:cubicBezTo>
                    <a:pt x="90" y="30"/>
                    <a:pt x="89" y="21"/>
                    <a:pt x="8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6" name="Freeform 16"/>
            <p:cNvSpPr/>
            <p:nvPr/>
          </p:nvSpPr>
          <p:spPr bwMode="auto">
            <a:xfrm>
              <a:off x="3887788" y="2462213"/>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7" name="Freeform 17"/>
            <p:cNvSpPr/>
            <p:nvPr/>
          </p:nvSpPr>
          <p:spPr bwMode="auto">
            <a:xfrm>
              <a:off x="3808413" y="2455863"/>
              <a:ext cx="3175"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8" name="Freeform 18"/>
            <p:cNvSpPr/>
            <p:nvPr/>
          </p:nvSpPr>
          <p:spPr bwMode="auto">
            <a:xfrm>
              <a:off x="3833813" y="2489201"/>
              <a:ext cx="38100" cy="115888"/>
            </a:xfrm>
            <a:custGeom>
              <a:avLst/>
              <a:gdLst>
                <a:gd name="T0" fmla="*/ 10 w 10"/>
                <a:gd name="T1" fmla="*/ 5 h 30"/>
                <a:gd name="T2" fmla="*/ 5 w 10"/>
                <a:gd name="T3" fmla="*/ 0 h 30"/>
                <a:gd name="T4" fmla="*/ 5 w 10"/>
                <a:gd name="T5" fmla="*/ 0 h 30"/>
                <a:gd name="T6" fmla="*/ 0 w 10"/>
                <a:gd name="T7" fmla="*/ 5 h 30"/>
                <a:gd name="T8" fmla="*/ 4 w 10"/>
                <a:gd name="T9" fmla="*/ 8 h 30"/>
                <a:gd name="T10" fmla="*/ 4 w 10"/>
                <a:gd name="T11" fmla="*/ 15 h 30"/>
                <a:gd name="T12" fmla="*/ 3 w 10"/>
                <a:gd name="T13" fmla="*/ 20 h 30"/>
                <a:gd name="T14" fmla="*/ 7 w 10"/>
                <a:gd name="T15" fmla="*/ 30 h 30"/>
                <a:gd name="T16" fmla="*/ 10 w 10"/>
                <a:gd name="T17" fmla="*/ 19 h 30"/>
                <a:gd name="T18" fmla="*/ 7 w 10"/>
                <a:gd name="T19" fmla="*/ 8 h 30"/>
                <a:gd name="T20" fmla="*/ 10 w 10"/>
                <a:gd name="T2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0">
                  <a:moveTo>
                    <a:pt x="10" y="5"/>
                  </a:moveTo>
                  <a:cubicBezTo>
                    <a:pt x="5" y="0"/>
                    <a:pt x="5" y="0"/>
                    <a:pt x="5" y="0"/>
                  </a:cubicBezTo>
                  <a:cubicBezTo>
                    <a:pt x="5" y="0"/>
                    <a:pt x="5" y="0"/>
                    <a:pt x="5" y="0"/>
                  </a:cubicBezTo>
                  <a:cubicBezTo>
                    <a:pt x="4" y="0"/>
                    <a:pt x="0" y="5"/>
                    <a:pt x="0" y="5"/>
                  </a:cubicBezTo>
                  <a:cubicBezTo>
                    <a:pt x="4" y="8"/>
                    <a:pt x="4" y="8"/>
                    <a:pt x="4" y="8"/>
                  </a:cubicBezTo>
                  <a:cubicBezTo>
                    <a:pt x="4" y="15"/>
                    <a:pt x="4" y="15"/>
                    <a:pt x="4" y="15"/>
                  </a:cubicBezTo>
                  <a:cubicBezTo>
                    <a:pt x="3" y="20"/>
                    <a:pt x="3" y="20"/>
                    <a:pt x="3" y="20"/>
                  </a:cubicBezTo>
                  <a:cubicBezTo>
                    <a:pt x="7" y="30"/>
                    <a:pt x="7" y="30"/>
                    <a:pt x="7" y="30"/>
                  </a:cubicBezTo>
                  <a:cubicBezTo>
                    <a:pt x="10" y="19"/>
                    <a:pt x="10" y="19"/>
                    <a:pt x="10" y="19"/>
                  </a:cubicBezTo>
                  <a:cubicBezTo>
                    <a:pt x="7" y="8"/>
                    <a:pt x="7" y="8"/>
                    <a:pt x="7" y="8"/>
                  </a:cubicBezTo>
                  <a:lnTo>
                    <a:pt x="1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grpSp>
      <p:sp>
        <p:nvSpPr>
          <p:cNvPr id="99" name="Freeform 21"/>
          <p:cNvSpPr>
            <a:spLocks noEditPoints="1"/>
          </p:cNvSpPr>
          <p:nvPr/>
        </p:nvSpPr>
        <p:spPr bwMode="auto">
          <a:xfrm>
            <a:off x="4113155" y="1448478"/>
            <a:ext cx="153367" cy="104352"/>
          </a:xfrm>
          <a:custGeom>
            <a:avLst/>
            <a:gdLst>
              <a:gd name="T0" fmla="*/ 72 w 81"/>
              <a:gd name="T1" fmla="*/ 51 h 54"/>
              <a:gd name="T2" fmla="*/ 69 w 81"/>
              <a:gd name="T3" fmla="*/ 54 h 54"/>
              <a:gd name="T4" fmla="*/ 12 w 81"/>
              <a:gd name="T5" fmla="*/ 53 h 54"/>
              <a:gd name="T6" fmla="*/ 10 w 81"/>
              <a:gd name="T7" fmla="*/ 50 h 54"/>
              <a:gd name="T8" fmla="*/ 19 w 81"/>
              <a:gd name="T9" fmla="*/ 17 h 54"/>
              <a:gd name="T10" fmla="*/ 22 w 81"/>
              <a:gd name="T11" fmla="*/ 14 h 54"/>
              <a:gd name="T12" fmla="*/ 78 w 81"/>
              <a:gd name="T13" fmla="*/ 14 h 54"/>
              <a:gd name="T14" fmla="*/ 81 w 81"/>
              <a:gd name="T15" fmla="*/ 17 h 54"/>
              <a:gd name="T16" fmla="*/ 72 w 81"/>
              <a:gd name="T17" fmla="*/ 51 h 54"/>
              <a:gd name="T18" fmla="*/ 7 w 81"/>
              <a:gd name="T19" fmla="*/ 45 h 54"/>
              <a:gd name="T20" fmla="*/ 16 w 81"/>
              <a:gd name="T21" fmla="*/ 14 h 54"/>
              <a:gd name="T22" fmla="*/ 21 w 81"/>
              <a:gd name="T23" fmla="*/ 11 h 54"/>
              <a:gd name="T24" fmla="*/ 67 w 81"/>
              <a:gd name="T25" fmla="*/ 11 h 54"/>
              <a:gd name="T26" fmla="*/ 62 w 81"/>
              <a:gd name="T27" fmla="*/ 5 h 54"/>
              <a:gd name="T28" fmla="*/ 25 w 81"/>
              <a:gd name="T29" fmla="*/ 5 h 54"/>
              <a:gd name="T30" fmla="*/ 22 w 81"/>
              <a:gd name="T31" fmla="*/ 0 h 54"/>
              <a:gd name="T32" fmla="*/ 0 w 81"/>
              <a:gd name="T33" fmla="*/ 0 h 54"/>
              <a:gd name="T34" fmla="*/ 5 w 81"/>
              <a:gd name="T35" fmla="*/ 45 h 54"/>
              <a:gd name="T36" fmla="*/ 7 w 81"/>
              <a:gd name="T37" fmla="*/ 4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54">
                <a:moveTo>
                  <a:pt x="72" y="51"/>
                </a:moveTo>
                <a:cubicBezTo>
                  <a:pt x="72" y="52"/>
                  <a:pt x="71" y="54"/>
                  <a:pt x="69" y="54"/>
                </a:cubicBezTo>
                <a:cubicBezTo>
                  <a:pt x="12" y="53"/>
                  <a:pt x="12" y="53"/>
                  <a:pt x="12" y="53"/>
                </a:cubicBezTo>
                <a:cubicBezTo>
                  <a:pt x="11" y="53"/>
                  <a:pt x="10" y="52"/>
                  <a:pt x="10" y="50"/>
                </a:cubicBezTo>
                <a:cubicBezTo>
                  <a:pt x="19" y="17"/>
                  <a:pt x="19" y="17"/>
                  <a:pt x="19" y="17"/>
                </a:cubicBezTo>
                <a:cubicBezTo>
                  <a:pt x="20" y="15"/>
                  <a:pt x="21" y="14"/>
                  <a:pt x="22" y="14"/>
                </a:cubicBezTo>
                <a:cubicBezTo>
                  <a:pt x="78" y="14"/>
                  <a:pt x="78" y="14"/>
                  <a:pt x="78" y="14"/>
                </a:cubicBezTo>
                <a:cubicBezTo>
                  <a:pt x="79" y="14"/>
                  <a:pt x="81" y="15"/>
                  <a:pt x="81" y="17"/>
                </a:cubicBezTo>
                <a:lnTo>
                  <a:pt x="72" y="51"/>
                </a:lnTo>
                <a:close/>
                <a:moveTo>
                  <a:pt x="7" y="45"/>
                </a:moveTo>
                <a:cubicBezTo>
                  <a:pt x="16" y="14"/>
                  <a:pt x="16" y="14"/>
                  <a:pt x="16" y="14"/>
                </a:cubicBezTo>
                <a:cubicBezTo>
                  <a:pt x="16" y="14"/>
                  <a:pt x="17" y="11"/>
                  <a:pt x="21" y="11"/>
                </a:cubicBezTo>
                <a:cubicBezTo>
                  <a:pt x="25" y="11"/>
                  <a:pt x="67" y="11"/>
                  <a:pt x="67" y="11"/>
                </a:cubicBezTo>
                <a:cubicBezTo>
                  <a:pt x="67" y="11"/>
                  <a:pt x="68" y="6"/>
                  <a:pt x="62" y="5"/>
                </a:cubicBezTo>
                <a:cubicBezTo>
                  <a:pt x="57" y="4"/>
                  <a:pt x="25" y="5"/>
                  <a:pt x="25" y="5"/>
                </a:cubicBezTo>
                <a:cubicBezTo>
                  <a:pt x="22" y="0"/>
                  <a:pt x="22" y="0"/>
                  <a:pt x="22" y="0"/>
                </a:cubicBezTo>
                <a:cubicBezTo>
                  <a:pt x="0" y="0"/>
                  <a:pt x="0" y="0"/>
                  <a:pt x="0" y="0"/>
                </a:cubicBezTo>
                <a:cubicBezTo>
                  <a:pt x="5" y="45"/>
                  <a:pt x="5" y="45"/>
                  <a:pt x="5" y="45"/>
                </a:cubicBezTo>
                <a:lnTo>
                  <a:pt x="7" y="45"/>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sp>
        <p:nvSpPr>
          <p:cNvPr id="100" name="Freeform 24"/>
          <p:cNvSpPr>
            <a:spLocks noEditPoints="1"/>
          </p:cNvSpPr>
          <p:nvPr/>
        </p:nvSpPr>
        <p:spPr bwMode="auto">
          <a:xfrm>
            <a:off x="5387831" y="1435195"/>
            <a:ext cx="105245" cy="107349"/>
          </a:xfrm>
          <a:custGeom>
            <a:avLst/>
            <a:gdLst>
              <a:gd name="T0" fmla="*/ 15 w 63"/>
              <a:gd name="T1" fmla="*/ 30 h 63"/>
              <a:gd name="T2" fmla="*/ 1 w 63"/>
              <a:gd name="T3" fmla="*/ 15 h 63"/>
              <a:gd name="T4" fmla="*/ 19 w 63"/>
              <a:gd name="T5" fmla="*/ 0 h 63"/>
              <a:gd name="T6" fmla="*/ 32 w 63"/>
              <a:gd name="T7" fmla="*/ 15 h 63"/>
              <a:gd name="T8" fmla="*/ 15 w 63"/>
              <a:gd name="T9" fmla="*/ 30 h 63"/>
              <a:gd name="T10" fmla="*/ 15 w 63"/>
              <a:gd name="T11" fmla="*/ 7 h 63"/>
              <a:gd name="T12" fmla="*/ 13 w 63"/>
              <a:gd name="T13" fmla="*/ 10 h 63"/>
              <a:gd name="T14" fmla="*/ 17 w 63"/>
              <a:gd name="T15" fmla="*/ 22 h 63"/>
              <a:gd name="T16" fmla="*/ 20 w 63"/>
              <a:gd name="T17" fmla="*/ 19 h 63"/>
              <a:gd name="T18" fmla="*/ 15 w 63"/>
              <a:gd name="T19" fmla="*/ 7 h 63"/>
              <a:gd name="T20" fmla="*/ 25 w 63"/>
              <a:gd name="T21" fmla="*/ 49 h 63"/>
              <a:gd name="T22" fmla="*/ 16 w 63"/>
              <a:gd name="T23" fmla="*/ 61 h 63"/>
              <a:gd name="T24" fmla="*/ 12 w 63"/>
              <a:gd name="T25" fmla="*/ 58 h 63"/>
              <a:gd name="T26" fmla="*/ 24 w 63"/>
              <a:gd name="T27" fmla="*/ 38 h 63"/>
              <a:gd name="T28" fmla="*/ 44 w 63"/>
              <a:gd name="T29" fmla="*/ 5 h 63"/>
              <a:gd name="T30" fmla="*/ 49 w 63"/>
              <a:gd name="T31" fmla="*/ 1 h 63"/>
              <a:gd name="T32" fmla="*/ 52 w 63"/>
              <a:gd name="T33" fmla="*/ 3 h 63"/>
              <a:gd name="T34" fmla="*/ 41 w 63"/>
              <a:gd name="T35" fmla="*/ 22 h 63"/>
              <a:gd name="T36" fmla="*/ 25 w 63"/>
              <a:gd name="T37" fmla="*/ 49 h 63"/>
              <a:gd name="T38" fmla="*/ 45 w 63"/>
              <a:gd name="T39" fmla="*/ 62 h 63"/>
              <a:gd name="T40" fmla="*/ 31 w 63"/>
              <a:gd name="T41" fmla="*/ 47 h 63"/>
              <a:gd name="T42" fmla="*/ 49 w 63"/>
              <a:gd name="T43" fmla="*/ 32 h 63"/>
              <a:gd name="T44" fmla="*/ 63 w 63"/>
              <a:gd name="T45" fmla="*/ 47 h 63"/>
              <a:gd name="T46" fmla="*/ 45 w 63"/>
              <a:gd name="T47" fmla="*/ 62 h 63"/>
              <a:gd name="T48" fmla="*/ 46 w 63"/>
              <a:gd name="T49" fmla="*/ 39 h 63"/>
              <a:gd name="T50" fmla="*/ 43 w 63"/>
              <a:gd name="T51" fmla="*/ 42 h 63"/>
              <a:gd name="T52" fmla="*/ 48 w 63"/>
              <a:gd name="T53" fmla="*/ 55 h 63"/>
              <a:gd name="T54" fmla="*/ 50 w 63"/>
              <a:gd name="T55" fmla="*/ 52 h 63"/>
              <a:gd name="T56" fmla="*/ 46 w 63"/>
              <a:gd name="T57"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3" h="63">
                <a:moveTo>
                  <a:pt x="15" y="30"/>
                </a:moveTo>
                <a:cubicBezTo>
                  <a:pt x="7" y="30"/>
                  <a:pt x="0" y="24"/>
                  <a:pt x="1" y="15"/>
                </a:cubicBezTo>
                <a:cubicBezTo>
                  <a:pt x="2" y="5"/>
                  <a:pt x="10" y="0"/>
                  <a:pt x="19" y="0"/>
                </a:cubicBezTo>
                <a:cubicBezTo>
                  <a:pt x="26" y="0"/>
                  <a:pt x="33" y="7"/>
                  <a:pt x="32" y="15"/>
                </a:cubicBezTo>
                <a:cubicBezTo>
                  <a:pt x="32" y="25"/>
                  <a:pt x="23" y="30"/>
                  <a:pt x="15" y="30"/>
                </a:cubicBezTo>
                <a:close/>
                <a:moveTo>
                  <a:pt x="15" y="7"/>
                </a:moveTo>
                <a:cubicBezTo>
                  <a:pt x="14" y="7"/>
                  <a:pt x="13" y="8"/>
                  <a:pt x="13" y="10"/>
                </a:cubicBezTo>
                <a:cubicBezTo>
                  <a:pt x="13" y="11"/>
                  <a:pt x="14" y="22"/>
                  <a:pt x="17" y="22"/>
                </a:cubicBezTo>
                <a:cubicBezTo>
                  <a:pt x="19" y="23"/>
                  <a:pt x="20" y="21"/>
                  <a:pt x="20" y="19"/>
                </a:cubicBezTo>
                <a:cubicBezTo>
                  <a:pt x="20" y="16"/>
                  <a:pt x="19" y="7"/>
                  <a:pt x="15" y="7"/>
                </a:cubicBezTo>
                <a:close/>
                <a:moveTo>
                  <a:pt x="25" y="49"/>
                </a:moveTo>
                <a:cubicBezTo>
                  <a:pt x="19" y="59"/>
                  <a:pt x="20" y="61"/>
                  <a:pt x="16" y="61"/>
                </a:cubicBezTo>
                <a:cubicBezTo>
                  <a:pt x="15" y="61"/>
                  <a:pt x="12" y="60"/>
                  <a:pt x="12" y="58"/>
                </a:cubicBezTo>
                <a:cubicBezTo>
                  <a:pt x="12" y="56"/>
                  <a:pt x="14" y="56"/>
                  <a:pt x="24" y="38"/>
                </a:cubicBezTo>
                <a:cubicBezTo>
                  <a:pt x="44" y="5"/>
                  <a:pt x="44" y="5"/>
                  <a:pt x="44" y="5"/>
                </a:cubicBezTo>
                <a:cubicBezTo>
                  <a:pt x="45" y="2"/>
                  <a:pt x="46" y="1"/>
                  <a:pt x="49" y="1"/>
                </a:cubicBezTo>
                <a:cubicBezTo>
                  <a:pt x="50" y="1"/>
                  <a:pt x="52" y="2"/>
                  <a:pt x="52" y="3"/>
                </a:cubicBezTo>
                <a:cubicBezTo>
                  <a:pt x="52" y="6"/>
                  <a:pt x="49" y="8"/>
                  <a:pt x="41" y="22"/>
                </a:cubicBezTo>
                <a:lnTo>
                  <a:pt x="25" y="49"/>
                </a:lnTo>
                <a:close/>
                <a:moveTo>
                  <a:pt x="45" y="62"/>
                </a:moveTo>
                <a:cubicBezTo>
                  <a:pt x="38" y="62"/>
                  <a:pt x="31" y="57"/>
                  <a:pt x="31" y="47"/>
                </a:cubicBezTo>
                <a:cubicBezTo>
                  <a:pt x="32" y="37"/>
                  <a:pt x="40" y="32"/>
                  <a:pt x="49" y="32"/>
                </a:cubicBezTo>
                <a:cubicBezTo>
                  <a:pt x="56" y="33"/>
                  <a:pt x="63" y="39"/>
                  <a:pt x="63" y="47"/>
                </a:cubicBezTo>
                <a:cubicBezTo>
                  <a:pt x="62" y="57"/>
                  <a:pt x="53" y="63"/>
                  <a:pt x="45" y="62"/>
                </a:cubicBezTo>
                <a:close/>
                <a:moveTo>
                  <a:pt x="46" y="39"/>
                </a:moveTo>
                <a:cubicBezTo>
                  <a:pt x="44" y="39"/>
                  <a:pt x="43" y="40"/>
                  <a:pt x="43" y="42"/>
                </a:cubicBezTo>
                <a:cubicBezTo>
                  <a:pt x="43" y="43"/>
                  <a:pt x="44" y="55"/>
                  <a:pt x="48" y="55"/>
                </a:cubicBezTo>
                <a:cubicBezTo>
                  <a:pt x="50" y="55"/>
                  <a:pt x="50" y="53"/>
                  <a:pt x="50" y="52"/>
                </a:cubicBezTo>
                <a:cubicBezTo>
                  <a:pt x="50" y="49"/>
                  <a:pt x="50" y="39"/>
                  <a:pt x="46" y="39"/>
                </a:cubicBez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sp>
        <p:nvSpPr>
          <p:cNvPr id="109" name="Freeform 37"/>
          <p:cNvSpPr>
            <a:spLocks noEditPoints="1"/>
          </p:cNvSpPr>
          <p:nvPr/>
        </p:nvSpPr>
        <p:spPr bwMode="auto">
          <a:xfrm>
            <a:off x="4931131" y="1448615"/>
            <a:ext cx="158926" cy="99554"/>
          </a:xfrm>
          <a:custGeom>
            <a:avLst/>
            <a:gdLst>
              <a:gd name="T0" fmla="*/ 107 w 111"/>
              <a:gd name="T1" fmla="*/ 57 h 68"/>
              <a:gd name="T2" fmla="*/ 100 w 111"/>
              <a:gd name="T3" fmla="*/ 57 h 68"/>
              <a:gd name="T4" fmla="*/ 100 w 111"/>
              <a:gd name="T5" fmla="*/ 55 h 68"/>
              <a:gd name="T6" fmla="*/ 99 w 111"/>
              <a:gd name="T7" fmla="*/ 5 h 68"/>
              <a:gd name="T8" fmla="*/ 95 w 111"/>
              <a:gd name="T9" fmla="*/ 0 h 68"/>
              <a:gd name="T10" fmla="*/ 14 w 111"/>
              <a:gd name="T11" fmla="*/ 2 h 68"/>
              <a:gd name="T12" fmla="*/ 10 w 111"/>
              <a:gd name="T13" fmla="*/ 6 h 68"/>
              <a:gd name="T14" fmla="*/ 10 w 111"/>
              <a:gd name="T15" fmla="*/ 57 h 68"/>
              <a:gd name="T16" fmla="*/ 11 w 111"/>
              <a:gd name="T17" fmla="*/ 59 h 68"/>
              <a:gd name="T18" fmla="*/ 4 w 111"/>
              <a:gd name="T19" fmla="*/ 59 h 68"/>
              <a:gd name="T20" fmla="*/ 0 w 111"/>
              <a:gd name="T21" fmla="*/ 63 h 68"/>
              <a:gd name="T22" fmla="*/ 4 w 111"/>
              <a:gd name="T23" fmla="*/ 68 h 68"/>
              <a:gd name="T24" fmla="*/ 107 w 111"/>
              <a:gd name="T25" fmla="*/ 66 h 68"/>
              <a:gd name="T26" fmla="*/ 111 w 111"/>
              <a:gd name="T27" fmla="*/ 62 h 68"/>
              <a:gd name="T28" fmla="*/ 107 w 111"/>
              <a:gd name="T29" fmla="*/ 57 h 68"/>
              <a:gd name="T30" fmla="*/ 15 w 111"/>
              <a:gd name="T31" fmla="*/ 65 h 68"/>
              <a:gd name="T32" fmla="*/ 14 w 111"/>
              <a:gd name="T33" fmla="*/ 63 h 68"/>
              <a:gd name="T34" fmla="*/ 15 w 111"/>
              <a:gd name="T35" fmla="*/ 62 h 68"/>
              <a:gd name="T36" fmla="*/ 17 w 111"/>
              <a:gd name="T37" fmla="*/ 63 h 68"/>
              <a:gd name="T38" fmla="*/ 15 w 111"/>
              <a:gd name="T39" fmla="*/ 65 h 68"/>
              <a:gd name="T40" fmla="*/ 20 w 111"/>
              <a:gd name="T41" fmla="*/ 64 h 68"/>
              <a:gd name="T42" fmla="*/ 18 w 111"/>
              <a:gd name="T43" fmla="*/ 63 h 68"/>
              <a:gd name="T44" fmla="*/ 20 w 111"/>
              <a:gd name="T45" fmla="*/ 62 h 68"/>
              <a:gd name="T46" fmla="*/ 21 w 111"/>
              <a:gd name="T47" fmla="*/ 63 h 68"/>
              <a:gd name="T48" fmla="*/ 20 w 111"/>
              <a:gd name="T49" fmla="*/ 64 h 68"/>
              <a:gd name="T50" fmla="*/ 24 w 111"/>
              <a:gd name="T51" fmla="*/ 64 h 68"/>
              <a:gd name="T52" fmla="*/ 23 w 111"/>
              <a:gd name="T53" fmla="*/ 63 h 68"/>
              <a:gd name="T54" fmla="*/ 24 w 111"/>
              <a:gd name="T55" fmla="*/ 62 h 68"/>
              <a:gd name="T56" fmla="*/ 26 w 111"/>
              <a:gd name="T57" fmla="*/ 63 h 68"/>
              <a:gd name="T58" fmla="*/ 24 w 111"/>
              <a:gd name="T59" fmla="*/ 64 h 68"/>
              <a:gd name="T60" fmla="*/ 29 w 111"/>
              <a:gd name="T61" fmla="*/ 64 h 68"/>
              <a:gd name="T62" fmla="*/ 27 w 111"/>
              <a:gd name="T63" fmla="*/ 63 h 68"/>
              <a:gd name="T64" fmla="*/ 29 w 111"/>
              <a:gd name="T65" fmla="*/ 62 h 68"/>
              <a:gd name="T66" fmla="*/ 30 w 111"/>
              <a:gd name="T67" fmla="*/ 63 h 68"/>
              <a:gd name="T68" fmla="*/ 29 w 111"/>
              <a:gd name="T69" fmla="*/ 64 h 68"/>
              <a:gd name="T70" fmla="*/ 73 w 111"/>
              <a:gd name="T71" fmla="*/ 64 h 68"/>
              <a:gd name="T72" fmla="*/ 39 w 111"/>
              <a:gd name="T73" fmla="*/ 64 h 68"/>
              <a:gd name="T74" fmla="*/ 37 w 111"/>
              <a:gd name="T75" fmla="*/ 63 h 68"/>
              <a:gd name="T76" fmla="*/ 39 w 111"/>
              <a:gd name="T77" fmla="*/ 61 h 68"/>
              <a:gd name="T78" fmla="*/ 73 w 111"/>
              <a:gd name="T79" fmla="*/ 61 h 68"/>
              <a:gd name="T80" fmla="*/ 74 w 111"/>
              <a:gd name="T81" fmla="*/ 62 h 68"/>
              <a:gd name="T82" fmla="*/ 73 w 111"/>
              <a:gd name="T83" fmla="*/ 64 h 68"/>
              <a:gd name="T84" fmla="*/ 19 w 111"/>
              <a:gd name="T85" fmla="*/ 57 h 68"/>
              <a:gd name="T86" fmla="*/ 18 w 111"/>
              <a:gd name="T87" fmla="*/ 9 h 68"/>
              <a:gd name="T88" fmla="*/ 90 w 111"/>
              <a:gd name="T89" fmla="*/ 8 h 68"/>
              <a:gd name="T90" fmla="*/ 91 w 111"/>
              <a:gd name="T91" fmla="*/ 56 h 68"/>
              <a:gd name="T92" fmla="*/ 19 w 111"/>
              <a:gd name="T9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1" h="68">
                <a:moveTo>
                  <a:pt x="107" y="57"/>
                </a:moveTo>
                <a:cubicBezTo>
                  <a:pt x="100" y="57"/>
                  <a:pt x="100" y="57"/>
                  <a:pt x="100" y="57"/>
                </a:cubicBezTo>
                <a:cubicBezTo>
                  <a:pt x="100" y="57"/>
                  <a:pt x="100" y="56"/>
                  <a:pt x="100" y="55"/>
                </a:cubicBezTo>
                <a:cubicBezTo>
                  <a:pt x="99" y="5"/>
                  <a:pt x="99" y="5"/>
                  <a:pt x="99" y="5"/>
                </a:cubicBezTo>
                <a:cubicBezTo>
                  <a:pt x="99" y="2"/>
                  <a:pt x="97" y="0"/>
                  <a:pt x="95" y="0"/>
                </a:cubicBezTo>
                <a:cubicBezTo>
                  <a:pt x="14" y="2"/>
                  <a:pt x="14" y="2"/>
                  <a:pt x="14" y="2"/>
                </a:cubicBezTo>
                <a:cubicBezTo>
                  <a:pt x="11" y="2"/>
                  <a:pt x="10" y="4"/>
                  <a:pt x="10" y="6"/>
                </a:cubicBezTo>
                <a:cubicBezTo>
                  <a:pt x="10" y="57"/>
                  <a:pt x="10" y="57"/>
                  <a:pt x="10" y="57"/>
                </a:cubicBezTo>
                <a:cubicBezTo>
                  <a:pt x="10" y="58"/>
                  <a:pt x="11" y="58"/>
                  <a:pt x="11" y="59"/>
                </a:cubicBezTo>
                <a:cubicBezTo>
                  <a:pt x="4" y="59"/>
                  <a:pt x="4" y="59"/>
                  <a:pt x="4" y="59"/>
                </a:cubicBezTo>
                <a:cubicBezTo>
                  <a:pt x="2" y="59"/>
                  <a:pt x="0" y="61"/>
                  <a:pt x="0" y="63"/>
                </a:cubicBezTo>
                <a:cubicBezTo>
                  <a:pt x="0" y="66"/>
                  <a:pt x="2" y="68"/>
                  <a:pt x="4" y="68"/>
                </a:cubicBezTo>
                <a:cubicBezTo>
                  <a:pt x="107" y="66"/>
                  <a:pt x="107" y="66"/>
                  <a:pt x="107" y="66"/>
                </a:cubicBezTo>
                <a:cubicBezTo>
                  <a:pt x="109" y="66"/>
                  <a:pt x="111" y="64"/>
                  <a:pt x="111" y="62"/>
                </a:cubicBezTo>
                <a:cubicBezTo>
                  <a:pt x="111" y="59"/>
                  <a:pt x="109" y="57"/>
                  <a:pt x="107" y="57"/>
                </a:cubicBezTo>
                <a:close/>
                <a:moveTo>
                  <a:pt x="15" y="65"/>
                </a:moveTo>
                <a:cubicBezTo>
                  <a:pt x="15" y="65"/>
                  <a:pt x="14" y="64"/>
                  <a:pt x="14" y="63"/>
                </a:cubicBezTo>
                <a:cubicBezTo>
                  <a:pt x="14" y="62"/>
                  <a:pt x="15" y="62"/>
                  <a:pt x="15" y="62"/>
                </a:cubicBezTo>
                <a:cubicBezTo>
                  <a:pt x="16" y="62"/>
                  <a:pt x="17" y="62"/>
                  <a:pt x="17" y="63"/>
                </a:cubicBezTo>
                <a:cubicBezTo>
                  <a:pt x="17" y="64"/>
                  <a:pt x="16" y="64"/>
                  <a:pt x="15" y="65"/>
                </a:cubicBezTo>
                <a:close/>
                <a:moveTo>
                  <a:pt x="20" y="64"/>
                </a:moveTo>
                <a:cubicBezTo>
                  <a:pt x="19" y="64"/>
                  <a:pt x="18" y="64"/>
                  <a:pt x="18" y="63"/>
                </a:cubicBezTo>
                <a:cubicBezTo>
                  <a:pt x="18" y="62"/>
                  <a:pt x="19" y="62"/>
                  <a:pt x="20" y="62"/>
                </a:cubicBezTo>
                <a:cubicBezTo>
                  <a:pt x="21" y="62"/>
                  <a:pt x="21" y="62"/>
                  <a:pt x="21" y="63"/>
                </a:cubicBezTo>
                <a:cubicBezTo>
                  <a:pt x="21" y="64"/>
                  <a:pt x="21" y="64"/>
                  <a:pt x="20" y="64"/>
                </a:cubicBezTo>
                <a:close/>
                <a:moveTo>
                  <a:pt x="24" y="64"/>
                </a:moveTo>
                <a:cubicBezTo>
                  <a:pt x="24" y="64"/>
                  <a:pt x="23" y="64"/>
                  <a:pt x="23" y="63"/>
                </a:cubicBezTo>
                <a:cubicBezTo>
                  <a:pt x="23" y="62"/>
                  <a:pt x="24" y="62"/>
                  <a:pt x="24" y="62"/>
                </a:cubicBezTo>
                <a:cubicBezTo>
                  <a:pt x="25" y="62"/>
                  <a:pt x="26" y="62"/>
                  <a:pt x="26" y="63"/>
                </a:cubicBezTo>
                <a:cubicBezTo>
                  <a:pt x="26" y="64"/>
                  <a:pt x="25" y="64"/>
                  <a:pt x="24" y="64"/>
                </a:cubicBezTo>
                <a:close/>
                <a:moveTo>
                  <a:pt x="29" y="64"/>
                </a:moveTo>
                <a:cubicBezTo>
                  <a:pt x="28" y="64"/>
                  <a:pt x="28" y="64"/>
                  <a:pt x="27" y="63"/>
                </a:cubicBezTo>
                <a:cubicBezTo>
                  <a:pt x="27" y="62"/>
                  <a:pt x="28" y="62"/>
                  <a:pt x="29" y="62"/>
                </a:cubicBezTo>
                <a:cubicBezTo>
                  <a:pt x="30" y="62"/>
                  <a:pt x="30" y="62"/>
                  <a:pt x="30" y="63"/>
                </a:cubicBezTo>
                <a:cubicBezTo>
                  <a:pt x="30" y="64"/>
                  <a:pt x="30" y="64"/>
                  <a:pt x="29" y="64"/>
                </a:cubicBezTo>
                <a:close/>
                <a:moveTo>
                  <a:pt x="73" y="64"/>
                </a:moveTo>
                <a:cubicBezTo>
                  <a:pt x="39" y="64"/>
                  <a:pt x="39" y="64"/>
                  <a:pt x="39" y="64"/>
                </a:cubicBezTo>
                <a:cubicBezTo>
                  <a:pt x="38" y="64"/>
                  <a:pt x="37" y="64"/>
                  <a:pt x="37" y="63"/>
                </a:cubicBezTo>
                <a:cubicBezTo>
                  <a:pt x="37" y="62"/>
                  <a:pt x="38" y="61"/>
                  <a:pt x="39" y="61"/>
                </a:cubicBezTo>
                <a:cubicBezTo>
                  <a:pt x="73" y="61"/>
                  <a:pt x="73" y="61"/>
                  <a:pt x="73" y="61"/>
                </a:cubicBezTo>
                <a:cubicBezTo>
                  <a:pt x="74" y="61"/>
                  <a:pt x="74" y="61"/>
                  <a:pt x="74" y="62"/>
                </a:cubicBezTo>
                <a:cubicBezTo>
                  <a:pt x="75" y="63"/>
                  <a:pt x="74" y="64"/>
                  <a:pt x="73" y="64"/>
                </a:cubicBezTo>
                <a:close/>
                <a:moveTo>
                  <a:pt x="19" y="57"/>
                </a:moveTo>
                <a:cubicBezTo>
                  <a:pt x="18" y="9"/>
                  <a:pt x="18" y="9"/>
                  <a:pt x="18" y="9"/>
                </a:cubicBezTo>
                <a:cubicBezTo>
                  <a:pt x="90" y="8"/>
                  <a:pt x="90" y="8"/>
                  <a:pt x="90" y="8"/>
                </a:cubicBezTo>
                <a:cubicBezTo>
                  <a:pt x="91" y="56"/>
                  <a:pt x="91" y="56"/>
                  <a:pt x="91" y="56"/>
                </a:cubicBezTo>
                <a:lnTo>
                  <a:pt x="19" y="57"/>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grpSp>
        <p:nvGrpSpPr>
          <p:cNvPr id="59" name="组合 58"/>
          <p:cNvGrpSpPr/>
          <p:nvPr/>
        </p:nvGrpSpPr>
        <p:grpSpPr>
          <a:xfrm>
            <a:off x="1437346" y="1960856"/>
            <a:ext cx="6436278" cy="961464"/>
            <a:chOff x="2012545" y="3147814"/>
            <a:chExt cx="5655799" cy="844875"/>
          </a:xfrm>
        </p:grpSpPr>
        <p:sp>
          <p:nvSpPr>
            <p:cNvPr id="60" name="TextBox 100"/>
            <p:cNvSpPr txBox="1"/>
            <p:nvPr/>
          </p:nvSpPr>
          <p:spPr>
            <a:xfrm>
              <a:off x="4372841" y="3777302"/>
              <a:ext cx="828628" cy="215387"/>
            </a:xfrm>
            <a:prstGeom prst="rect">
              <a:avLst/>
            </a:prstGeom>
            <a:noFill/>
          </p:spPr>
          <p:txBody>
            <a:bodyPr wrap="non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Kuangan001</a:t>
              </a:r>
              <a:endParaRPr lang="en-US" altLang="zh-CN" sz="1000" dirty="0" smtClean="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2012545" y="3147814"/>
              <a:ext cx="5655799"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63" name="TextBox 103"/>
            <p:cNvSpPr txBox="1"/>
            <p:nvPr/>
          </p:nvSpPr>
          <p:spPr>
            <a:xfrm>
              <a:off x="2492635" y="3158533"/>
              <a:ext cx="4675468" cy="512801"/>
            </a:xfrm>
            <a:prstGeom prst="rect">
              <a:avLst/>
            </a:prstGeom>
            <a:noFill/>
          </p:spPr>
          <p:txBody>
            <a:bodyPr wrap="none" rtlCol="0">
              <a:spAutoFit/>
            </a:bodyPr>
            <a:lstStyle/>
            <a:p>
              <a:pPr algn="ctr"/>
              <a:r>
                <a:rPr lang="zh-CN" altLang="en-US" sz="3200" b="1" dirty="0" smtClean="0">
                  <a:latin typeface="微软雅黑" panose="020B0503020204020204" pitchFamily="34" charset="-122"/>
                  <a:ea typeface="微软雅黑" panose="020B0503020204020204" pitchFamily="34" charset="-122"/>
                </a:rPr>
                <a:t>GLD1500/7.5/S称重给料机</a:t>
              </a:r>
              <a:endParaRPr lang="zh-CN" altLang="en-US" sz="3200" b="1" dirty="0" smtClean="0">
                <a:latin typeface="微软雅黑" panose="020B0503020204020204" pitchFamily="34" charset="-122"/>
                <a:ea typeface="微软雅黑" panose="020B0503020204020204" pitchFamily="34" charset="-122"/>
              </a:endParaRPr>
            </a:p>
          </p:txBody>
        </p:sp>
      </p:gr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sp>
        <p:nvSpPr>
          <p:cNvPr id="23" name="矩形 22"/>
          <p:cNvSpPr/>
          <p:nvPr/>
        </p:nvSpPr>
        <p:spPr>
          <a:xfrm>
            <a:off x="755576" y="1129339"/>
            <a:ext cx="2416251" cy="3338037"/>
          </a:xfrm>
          <a:prstGeom prst="rect">
            <a:avLst/>
          </a:prstGeom>
          <a:solidFill>
            <a:schemeClr val="tx1">
              <a:lumMod val="50000"/>
              <a:lumOff val="50000"/>
            </a:schemeClr>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6" name="五边形 25"/>
          <p:cNvSpPr/>
          <p:nvPr/>
        </p:nvSpPr>
        <p:spPr>
          <a:xfrm>
            <a:off x="1478836" y="1015336"/>
            <a:ext cx="2061635" cy="804410"/>
          </a:xfrm>
          <a:prstGeom prst="homePlate">
            <a:avLst>
              <a:gd name="adj" fmla="val 30537"/>
            </a:avLst>
          </a:prstGeom>
          <a:solidFill>
            <a:schemeClr val="bg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7" name="任意多边形 26"/>
          <p:cNvSpPr/>
          <p:nvPr/>
        </p:nvSpPr>
        <p:spPr>
          <a:xfrm>
            <a:off x="3409954" y="1015336"/>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1" name="五边形 30"/>
          <p:cNvSpPr/>
          <p:nvPr/>
        </p:nvSpPr>
        <p:spPr>
          <a:xfrm>
            <a:off x="1478836" y="1942273"/>
            <a:ext cx="2061635" cy="804410"/>
          </a:xfrm>
          <a:prstGeom prst="homePlate">
            <a:avLst>
              <a:gd name="adj" fmla="val 30537"/>
            </a:avLst>
          </a:prstGeom>
          <a:solidFill>
            <a:schemeClr val="bg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2" name="任意多边形 31"/>
          <p:cNvSpPr/>
          <p:nvPr/>
        </p:nvSpPr>
        <p:spPr>
          <a:xfrm>
            <a:off x="3409954" y="1942273"/>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6" name="五边形 35"/>
          <p:cNvSpPr/>
          <p:nvPr/>
        </p:nvSpPr>
        <p:spPr>
          <a:xfrm>
            <a:off x="1478836" y="2850031"/>
            <a:ext cx="2061635" cy="804410"/>
          </a:xfrm>
          <a:prstGeom prst="homePlate">
            <a:avLst>
              <a:gd name="adj" fmla="val 30537"/>
            </a:avLst>
          </a:prstGeom>
          <a:solidFill>
            <a:schemeClr val="bg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7" name="任意多边形 36"/>
          <p:cNvSpPr/>
          <p:nvPr/>
        </p:nvSpPr>
        <p:spPr>
          <a:xfrm>
            <a:off x="3409954" y="2850031"/>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8" name="文本框 18"/>
          <p:cNvSpPr txBox="1"/>
          <p:nvPr/>
        </p:nvSpPr>
        <p:spPr>
          <a:xfrm>
            <a:off x="3616325" y="3061970"/>
            <a:ext cx="4039870" cy="368300"/>
          </a:xfrm>
          <a:prstGeom prst="rect">
            <a:avLst/>
          </a:prstGeom>
          <a:noFill/>
          <a:ln>
            <a:noFill/>
          </a:ln>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GLD1500/7.5/S称重给料机主要参数</a:t>
            </a:r>
            <a:endParaRPr lang="zh-CN" altLang="en-US" sz="1800" dirty="0" smtClean="0">
              <a:solidFill>
                <a:srgbClr val="002060"/>
              </a:solidFill>
              <a:latin typeface="微软雅黑" panose="020B0503020204020204" pitchFamily="34" charset="-122"/>
              <a:ea typeface="微软雅黑" panose="020B0503020204020204" pitchFamily="34" charset="-122"/>
            </a:endParaRPr>
          </a:p>
        </p:txBody>
      </p:sp>
      <p:sp>
        <p:nvSpPr>
          <p:cNvPr id="41" name="五边形 40"/>
          <p:cNvSpPr/>
          <p:nvPr/>
        </p:nvSpPr>
        <p:spPr>
          <a:xfrm>
            <a:off x="1478836" y="3776968"/>
            <a:ext cx="2061635" cy="804410"/>
          </a:xfrm>
          <a:prstGeom prst="homePlate">
            <a:avLst>
              <a:gd name="adj" fmla="val 30537"/>
            </a:avLst>
          </a:prstGeom>
          <a:solidFill>
            <a:schemeClr val="bg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42" name="任意多边形 41"/>
          <p:cNvSpPr/>
          <p:nvPr/>
        </p:nvSpPr>
        <p:spPr>
          <a:xfrm>
            <a:off x="3409954" y="3776968"/>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45" name="文本框 18"/>
          <p:cNvSpPr txBox="1"/>
          <p:nvPr/>
        </p:nvSpPr>
        <p:spPr>
          <a:xfrm>
            <a:off x="3865316" y="1297455"/>
            <a:ext cx="3471218" cy="368300"/>
          </a:xfrm>
          <a:prstGeom prst="rect">
            <a:avLst/>
          </a:prstGeom>
          <a:noFill/>
          <a:ln>
            <a:noFill/>
          </a:ln>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GLD1500/7.5/S称重给料机介绍</a:t>
            </a:r>
            <a:endParaRPr lang="zh-CN" altLang="en-US" sz="1800" dirty="0" smtClean="0">
              <a:solidFill>
                <a:srgbClr val="002060"/>
              </a:solidFill>
              <a:latin typeface="微软雅黑" panose="020B0503020204020204" pitchFamily="34" charset="-122"/>
              <a:ea typeface="微软雅黑" panose="020B0503020204020204" pitchFamily="34" charset="-122"/>
            </a:endParaRPr>
          </a:p>
        </p:txBody>
      </p:sp>
      <p:sp>
        <p:nvSpPr>
          <p:cNvPr id="46" name="文本框 18"/>
          <p:cNvSpPr txBox="1"/>
          <p:nvPr/>
        </p:nvSpPr>
        <p:spPr>
          <a:xfrm>
            <a:off x="3613150" y="2160905"/>
            <a:ext cx="3990975" cy="368300"/>
          </a:xfrm>
          <a:prstGeom prst="rect">
            <a:avLst/>
          </a:prstGeom>
          <a:noFill/>
          <a:ln>
            <a:noFill/>
          </a:ln>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GLD1500/7.5/S称重给料机主要特点</a:t>
            </a:r>
            <a:endParaRPr lang="zh-CN" altLang="en-US" sz="1800" dirty="0" smtClean="0">
              <a:solidFill>
                <a:srgbClr val="002060"/>
              </a:solidFill>
              <a:latin typeface="微软雅黑" panose="020B0503020204020204" pitchFamily="34" charset="-122"/>
              <a:ea typeface="微软雅黑" panose="020B0503020204020204" pitchFamily="34" charset="-122"/>
            </a:endParaRPr>
          </a:p>
        </p:txBody>
      </p:sp>
      <p:sp>
        <p:nvSpPr>
          <p:cNvPr id="47" name="文本框 18"/>
          <p:cNvSpPr txBox="1"/>
          <p:nvPr/>
        </p:nvSpPr>
        <p:spPr>
          <a:xfrm>
            <a:off x="3695700" y="3993515"/>
            <a:ext cx="3908425" cy="368300"/>
          </a:xfrm>
          <a:prstGeom prst="rect">
            <a:avLst/>
          </a:prstGeom>
          <a:noFill/>
          <a:ln>
            <a:noFill/>
          </a:ln>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GLD1500/7.5/S称重给料机订货须知</a:t>
            </a:r>
            <a:endParaRPr lang="zh-CN" altLang="en-US" sz="1800" dirty="0" smtClean="0">
              <a:solidFill>
                <a:srgbClr val="002060"/>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907705" y="1164939"/>
            <a:ext cx="836858" cy="609592"/>
            <a:chOff x="1830660" y="2607854"/>
            <a:chExt cx="2244725" cy="1635125"/>
          </a:xfrm>
          <a:solidFill>
            <a:schemeClr val="tx1">
              <a:lumMod val="50000"/>
            </a:schemeClr>
          </a:solidFill>
        </p:grpSpPr>
        <p:sp>
          <p:nvSpPr>
            <p:cNvPr id="49" name="Freeform 5"/>
            <p:cNvSpPr>
              <a:spLocks noEditPoints="1"/>
            </p:cNvSpPr>
            <p:nvPr/>
          </p:nvSpPr>
          <p:spPr bwMode="auto">
            <a:xfrm>
              <a:off x="3126060" y="2607854"/>
              <a:ext cx="949325" cy="1635125"/>
            </a:xfrm>
            <a:custGeom>
              <a:avLst/>
              <a:gdLst>
                <a:gd name="T0" fmla="*/ 213 w 253"/>
                <a:gd name="T1" fmla="*/ 414 h 435"/>
                <a:gd name="T2" fmla="*/ 158 w 253"/>
                <a:gd name="T3" fmla="*/ 424 h 435"/>
                <a:gd name="T4" fmla="*/ 87 w 253"/>
                <a:gd name="T5" fmla="*/ 419 h 435"/>
                <a:gd name="T6" fmla="*/ 46 w 253"/>
                <a:gd name="T7" fmla="*/ 409 h 435"/>
                <a:gd name="T8" fmla="*/ 39 w 253"/>
                <a:gd name="T9" fmla="*/ 396 h 435"/>
                <a:gd name="T10" fmla="*/ 45 w 253"/>
                <a:gd name="T11" fmla="*/ 373 h 435"/>
                <a:gd name="T12" fmla="*/ 84 w 253"/>
                <a:gd name="T13" fmla="*/ 338 h 435"/>
                <a:gd name="T14" fmla="*/ 56 w 253"/>
                <a:gd name="T15" fmla="*/ 157 h 435"/>
                <a:gd name="T16" fmla="*/ 21 w 253"/>
                <a:gd name="T17" fmla="*/ 137 h 435"/>
                <a:gd name="T18" fmla="*/ 29 w 253"/>
                <a:gd name="T19" fmla="*/ 101 h 435"/>
                <a:gd name="T20" fmla="*/ 27 w 253"/>
                <a:gd name="T21" fmla="*/ 56 h 435"/>
                <a:gd name="T22" fmla="*/ 82 w 253"/>
                <a:gd name="T23" fmla="*/ 60 h 435"/>
                <a:gd name="T24" fmla="*/ 140 w 253"/>
                <a:gd name="T25" fmla="*/ 63 h 435"/>
                <a:gd name="T26" fmla="*/ 165 w 253"/>
                <a:gd name="T27" fmla="*/ 42 h 435"/>
                <a:gd name="T28" fmla="*/ 242 w 253"/>
                <a:gd name="T29" fmla="*/ 12 h 435"/>
                <a:gd name="T30" fmla="*/ 166 w 253"/>
                <a:gd name="T31" fmla="*/ 69 h 435"/>
                <a:gd name="T32" fmla="*/ 180 w 253"/>
                <a:gd name="T33" fmla="*/ 135 h 435"/>
                <a:gd name="T34" fmla="*/ 174 w 253"/>
                <a:gd name="T35" fmla="*/ 268 h 435"/>
                <a:gd name="T36" fmla="*/ 214 w 253"/>
                <a:gd name="T37" fmla="*/ 330 h 435"/>
                <a:gd name="T38" fmla="*/ 222 w 253"/>
                <a:gd name="T39" fmla="*/ 393 h 435"/>
                <a:gd name="T40" fmla="*/ 80 w 253"/>
                <a:gd name="T41" fmla="*/ 112 h 435"/>
                <a:gd name="T42" fmla="*/ 50 w 253"/>
                <a:gd name="T43" fmla="*/ 121 h 435"/>
                <a:gd name="T44" fmla="*/ 82 w 253"/>
                <a:gd name="T45" fmla="*/ 127 h 435"/>
                <a:gd name="T46" fmla="*/ 160 w 253"/>
                <a:gd name="T47" fmla="*/ 327 h 435"/>
                <a:gd name="T48" fmla="*/ 161 w 253"/>
                <a:gd name="T49" fmla="*/ 332 h 435"/>
                <a:gd name="T50" fmla="*/ 92 w 253"/>
                <a:gd name="T51" fmla="*/ 217 h 435"/>
                <a:gd name="T52" fmla="*/ 94 w 253"/>
                <a:gd name="T53" fmla="*/ 264 h 435"/>
                <a:gd name="T54" fmla="*/ 115 w 253"/>
                <a:gd name="T55" fmla="*/ 241 h 435"/>
                <a:gd name="T56" fmla="*/ 159 w 253"/>
                <a:gd name="T57" fmla="*/ 229 h 435"/>
                <a:gd name="T58" fmla="*/ 159 w 253"/>
                <a:gd name="T59" fmla="*/ 229 h 435"/>
                <a:gd name="T60" fmla="*/ 157 w 253"/>
                <a:gd name="T61" fmla="*/ 260 h 435"/>
                <a:gd name="T62" fmla="*/ 94 w 253"/>
                <a:gd name="T63" fmla="*/ 275 h 435"/>
                <a:gd name="T64" fmla="*/ 113 w 253"/>
                <a:gd name="T65" fmla="*/ 289 h 435"/>
                <a:gd name="T66" fmla="*/ 89 w 253"/>
                <a:gd name="T67" fmla="*/ 134 h 435"/>
                <a:gd name="T68" fmla="*/ 120 w 253"/>
                <a:gd name="T69" fmla="*/ 167 h 435"/>
                <a:gd name="T70" fmla="*/ 118 w 253"/>
                <a:gd name="T71" fmla="*/ 191 h 435"/>
                <a:gd name="T72" fmla="*/ 139 w 253"/>
                <a:gd name="T73" fmla="*/ 214 h 435"/>
                <a:gd name="T74" fmla="*/ 89 w 253"/>
                <a:gd name="T75" fmla="*/ 151 h 435"/>
                <a:gd name="T76" fmla="*/ 157 w 253"/>
                <a:gd name="T77" fmla="*/ 100 h 435"/>
                <a:gd name="T78" fmla="*/ 101 w 253"/>
                <a:gd name="T79" fmla="*/ 117 h 435"/>
                <a:gd name="T80" fmla="*/ 156 w 253"/>
                <a:gd name="T81" fmla="*/ 108 h 435"/>
                <a:gd name="T82" fmla="*/ 130 w 253"/>
                <a:gd name="T83" fmla="*/ 78 h 435"/>
                <a:gd name="T84" fmla="*/ 90 w 253"/>
                <a:gd name="T85" fmla="*/ 94 h 435"/>
                <a:gd name="T86" fmla="*/ 95 w 253"/>
                <a:gd name="T87" fmla="*/ 115 h 435"/>
                <a:gd name="T88" fmla="*/ 89 w 253"/>
                <a:gd name="T89" fmla="*/ 127 h 435"/>
                <a:gd name="T90" fmla="*/ 120 w 253"/>
                <a:gd name="T91" fmla="*/ 157 h 435"/>
                <a:gd name="T92" fmla="*/ 55 w 253"/>
                <a:gd name="T93" fmla="*/ 384 h 435"/>
                <a:gd name="T94" fmla="*/ 68 w 253"/>
                <a:gd name="T95" fmla="*/ 380 h 435"/>
                <a:gd name="T96" fmla="*/ 132 w 253"/>
                <a:gd name="T97" fmla="*/ 196 h 435"/>
                <a:gd name="T98" fmla="*/ 91 w 253"/>
                <a:gd name="T99" fmla="*/ 305 h 435"/>
                <a:gd name="T100" fmla="*/ 102 w 253"/>
                <a:gd name="T101" fmla="*/ 352 h 435"/>
                <a:gd name="T102" fmla="*/ 136 w 253"/>
                <a:gd name="T103" fmla="*/ 329 h 435"/>
                <a:gd name="T104" fmla="*/ 129 w 253"/>
                <a:gd name="T105" fmla="*/ 307 h 435"/>
                <a:gd name="T106" fmla="*/ 95 w 253"/>
                <a:gd name="T107" fmla="*/ 325 h 435"/>
                <a:gd name="T108" fmla="*/ 161 w 253"/>
                <a:gd name="T109" fmla="*/ 362 h 435"/>
                <a:gd name="T110" fmla="*/ 146 w 253"/>
                <a:gd name="T111" fmla="*/ 381 h 435"/>
                <a:gd name="T112" fmla="*/ 148 w 253"/>
                <a:gd name="T113" fmla="*/ 392 h 435"/>
                <a:gd name="T114" fmla="*/ 161 w 253"/>
                <a:gd name="T115" fmla="*/ 384 h 435"/>
                <a:gd name="T116" fmla="*/ 173 w 253"/>
                <a:gd name="T117" fmla="*/ 367 h 435"/>
                <a:gd name="T118" fmla="*/ 167 w 253"/>
                <a:gd name="T119" fmla="*/ 358 h 435"/>
                <a:gd name="T120" fmla="*/ 165 w 253"/>
                <a:gd name="T121" fmla="*/ 367 h 435"/>
                <a:gd name="T122" fmla="*/ 182 w 253"/>
                <a:gd name="T123" fmla="*/ 39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 h="435">
                  <a:moveTo>
                    <a:pt x="253" y="10"/>
                  </a:moveTo>
                  <a:cubicBezTo>
                    <a:pt x="253" y="16"/>
                    <a:pt x="242" y="19"/>
                    <a:pt x="237" y="18"/>
                  </a:cubicBezTo>
                  <a:cubicBezTo>
                    <a:pt x="236" y="13"/>
                    <a:pt x="244" y="14"/>
                    <a:pt x="246" y="11"/>
                  </a:cubicBezTo>
                  <a:cubicBezTo>
                    <a:pt x="247" y="9"/>
                    <a:pt x="252" y="4"/>
                    <a:pt x="253" y="10"/>
                  </a:cubicBezTo>
                  <a:close/>
                  <a:moveTo>
                    <a:pt x="233" y="398"/>
                  </a:moveTo>
                  <a:cubicBezTo>
                    <a:pt x="228" y="398"/>
                    <a:pt x="223" y="398"/>
                    <a:pt x="219" y="399"/>
                  </a:cubicBezTo>
                  <a:cubicBezTo>
                    <a:pt x="215" y="405"/>
                    <a:pt x="218" y="417"/>
                    <a:pt x="215" y="424"/>
                  </a:cubicBezTo>
                  <a:cubicBezTo>
                    <a:pt x="214" y="422"/>
                    <a:pt x="213" y="418"/>
                    <a:pt x="213" y="414"/>
                  </a:cubicBezTo>
                  <a:cubicBezTo>
                    <a:pt x="206" y="417"/>
                    <a:pt x="213" y="405"/>
                    <a:pt x="212" y="399"/>
                  </a:cubicBezTo>
                  <a:cubicBezTo>
                    <a:pt x="204" y="398"/>
                    <a:pt x="196" y="399"/>
                    <a:pt x="185" y="402"/>
                  </a:cubicBezTo>
                  <a:cubicBezTo>
                    <a:pt x="181" y="403"/>
                    <a:pt x="171" y="404"/>
                    <a:pt x="170" y="406"/>
                  </a:cubicBezTo>
                  <a:cubicBezTo>
                    <a:pt x="168" y="409"/>
                    <a:pt x="169" y="418"/>
                    <a:pt x="167" y="422"/>
                  </a:cubicBezTo>
                  <a:cubicBezTo>
                    <a:pt x="167" y="424"/>
                    <a:pt x="166" y="424"/>
                    <a:pt x="165" y="425"/>
                  </a:cubicBezTo>
                  <a:cubicBezTo>
                    <a:pt x="164" y="428"/>
                    <a:pt x="168" y="435"/>
                    <a:pt x="163" y="435"/>
                  </a:cubicBezTo>
                  <a:cubicBezTo>
                    <a:pt x="160" y="435"/>
                    <a:pt x="161" y="430"/>
                    <a:pt x="160" y="428"/>
                  </a:cubicBezTo>
                  <a:cubicBezTo>
                    <a:pt x="160" y="426"/>
                    <a:pt x="158" y="426"/>
                    <a:pt x="158" y="424"/>
                  </a:cubicBezTo>
                  <a:cubicBezTo>
                    <a:pt x="158" y="422"/>
                    <a:pt x="162" y="423"/>
                    <a:pt x="161" y="420"/>
                  </a:cubicBezTo>
                  <a:cubicBezTo>
                    <a:pt x="155" y="422"/>
                    <a:pt x="159" y="414"/>
                    <a:pt x="158" y="409"/>
                  </a:cubicBezTo>
                  <a:cubicBezTo>
                    <a:pt x="155" y="408"/>
                    <a:pt x="150" y="410"/>
                    <a:pt x="149" y="407"/>
                  </a:cubicBezTo>
                  <a:cubicBezTo>
                    <a:pt x="153" y="406"/>
                    <a:pt x="162" y="407"/>
                    <a:pt x="159" y="399"/>
                  </a:cubicBezTo>
                  <a:cubicBezTo>
                    <a:pt x="140" y="398"/>
                    <a:pt x="116" y="396"/>
                    <a:pt x="95" y="397"/>
                  </a:cubicBezTo>
                  <a:cubicBezTo>
                    <a:pt x="94" y="402"/>
                    <a:pt x="95" y="408"/>
                    <a:pt x="95" y="414"/>
                  </a:cubicBezTo>
                  <a:cubicBezTo>
                    <a:pt x="94" y="417"/>
                    <a:pt x="94" y="426"/>
                    <a:pt x="90" y="426"/>
                  </a:cubicBezTo>
                  <a:cubicBezTo>
                    <a:pt x="87" y="426"/>
                    <a:pt x="89" y="422"/>
                    <a:pt x="87" y="419"/>
                  </a:cubicBezTo>
                  <a:cubicBezTo>
                    <a:pt x="87" y="417"/>
                    <a:pt x="84" y="418"/>
                    <a:pt x="82" y="415"/>
                  </a:cubicBezTo>
                  <a:cubicBezTo>
                    <a:pt x="79" y="410"/>
                    <a:pt x="83" y="405"/>
                    <a:pt x="85" y="411"/>
                  </a:cubicBezTo>
                  <a:cubicBezTo>
                    <a:pt x="87" y="408"/>
                    <a:pt x="88" y="404"/>
                    <a:pt x="88" y="399"/>
                  </a:cubicBezTo>
                  <a:cubicBezTo>
                    <a:pt x="81" y="398"/>
                    <a:pt x="72" y="399"/>
                    <a:pt x="66" y="399"/>
                  </a:cubicBezTo>
                  <a:cubicBezTo>
                    <a:pt x="63" y="399"/>
                    <a:pt x="58" y="397"/>
                    <a:pt x="56" y="399"/>
                  </a:cubicBezTo>
                  <a:cubicBezTo>
                    <a:pt x="54" y="399"/>
                    <a:pt x="55" y="402"/>
                    <a:pt x="53" y="402"/>
                  </a:cubicBezTo>
                  <a:cubicBezTo>
                    <a:pt x="50" y="402"/>
                    <a:pt x="51" y="398"/>
                    <a:pt x="48" y="399"/>
                  </a:cubicBezTo>
                  <a:cubicBezTo>
                    <a:pt x="46" y="400"/>
                    <a:pt x="46" y="406"/>
                    <a:pt x="46" y="409"/>
                  </a:cubicBezTo>
                  <a:cubicBezTo>
                    <a:pt x="46" y="413"/>
                    <a:pt x="45" y="425"/>
                    <a:pt x="42" y="425"/>
                  </a:cubicBezTo>
                  <a:cubicBezTo>
                    <a:pt x="37" y="426"/>
                    <a:pt x="40" y="418"/>
                    <a:pt x="40" y="413"/>
                  </a:cubicBezTo>
                  <a:cubicBezTo>
                    <a:pt x="40" y="411"/>
                    <a:pt x="37" y="405"/>
                    <a:pt x="42" y="406"/>
                  </a:cubicBezTo>
                  <a:cubicBezTo>
                    <a:pt x="42" y="404"/>
                    <a:pt x="43" y="402"/>
                    <a:pt x="42" y="400"/>
                  </a:cubicBezTo>
                  <a:cubicBezTo>
                    <a:pt x="38" y="400"/>
                    <a:pt x="30" y="399"/>
                    <a:pt x="25" y="399"/>
                  </a:cubicBezTo>
                  <a:cubicBezTo>
                    <a:pt x="23" y="400"/>
                    <a:pt x="19" y="401"/>
                    <a:pt x="19" y="398"/>
                  </a:cubicBezTo>
                  <a:cubicBezTo>
                    <a:pt x="19" y="395"/>
                    <a:pt x="26" y="393"/>
                    <a:pt x="30" y="394"/>
                  </a:cubicBezTo>
                  <a:cubicBezTo>
                    <a:pt x="33" y="395"/>
                    <a:pt x="35" y="397"/>
                    <a:pt x="39" y="396"/>
                  </a:cubicBezTo>
                  <a:cubicBezTo>
                    <a:pt x="40" y="396"/>
                    <a:pt x="40" y="394"/>
                    <a:pt x="42" y="396"/>
                  </a:cubicBezTo>
                  <a:cubicBezTo>
                    <a:pt x="44" y="392"/>
                    <a:pt x="45" y="385"/>
                    <a:pt x="44" y="380"/>
                  </a:cubicBezTo>
                  <a:cubicBezTo>
                    <a:pt x="38" y="380"/>
                    <a:pt x="24" y="381"/>
                    <a:pt x="18" y="381"/>
                  </a:cubicBezTo>
                  <a:cubicBezTo>
                    <a:pt x="16" y="381"/>
                    <a:pt x="13" y="380"/>
                    <a:pt x="13" y="379"/>
                  </a:cubicBezTo>
                  <a:cubicBezTo>
                    <a:pt x="10" y="374"/>
                    <a:pt x="16" y="376"/>
                    <a:pt x="18" y="377"/>
                  </a:cubicBezTo>
                  <a:cubicBezTo>
                    <a:pt x="21" y="377"/>
                    <a:pt x="27" y="378"/>
                    <a:pt x="29" y="377"/>
                  </a:cubicBezTo>
                  <a:cubicBezTo>
                    <a:pt x="30" y="377"/>
                    <a:pt x="30" y="375"/>
                    <a:pt x="31" y="375"/>
                  </a:cubicBezTo>
                  <a:cubicBezTo>
                    <a:pt x="35" y="373"/>
                    <a:pt x="41" y="375"/>
                    <a:pt x="45" y="373"/>
                  </a:cubicBezTo>
                  <a:cubicBezTo>
                    <a:pt x="48" y="365"/>
                    <a:pt x="48" y="356"/>
                    <a:pt x="46" y="346"/>
                  </a:cubicBezTo>
                  <a:cubicBezTo>
                    <a:pt x="46" y="345"/>
                    <a:pt x="44" y="340"/>
                    <a:pt x="47" y="340"/>
                  </a:cubicBezTo>
                  <a:cubicBezTo>
                    <a:pt x="49" y="340"/>
                    <a:pt x="51" y="351"/>
                    <a:pt x="51" y="354"/>
                  </a:cubicBezTo>
                  <a:cubicBezTo>
                    <a:pt x="51" y="362"/>
                    <a:pt x="49" y="369"/>
                    <a:pt x="54" y="373"/>
                  </a:cubicBezTo>
                  <a:cubicBezTo>
                    <a:pt x="65" y="373"/>
                    <a:pt x="71" y="367"/>
                    <a:pt x="77" y="361"/>
                  </a:cubicBezTo>
                  <a:cubicBezTo>
                    <a:pt x="79" y="358"/>
                    <a:pt x="81" y="356"/>
                    <a:pt x="83" y="352"/>
                  </a:cubicBezTo>
                  <a:cubicBezTo>
                    <a:pt x="84" y="350"/>
                    <a:pt x="87" y="344"/>
                    <a:pt x="87" y="342"/>
                  </a:cubicBezTo>
                  <a:cubicBezTo>
                    <a:pt x="86" y="340"/>
                    <a:pt x="84" y="341"/>
                    <a:pt x="84" y="338"/>
                  </a:cubicBezTo>
                  <a:cubicBezTo>
                    <a:pt x="82" y="329"/>
                    <a:pt x="84" y="319"/>
                    <a:pt x="85" y="310"/>
                  </a:cubicBezTo>
                  <a:cubicBezTo>
                    <a:pt x="87" y="292"/>
                    <a:pt x="85" y="276"/>
                    <a:pt x="85" y="258"/>
                  </a:cubicBezTo>
                  <a:cubicBezTo>
                    <a:pt x="86" y="232"/>
                    <a:pt x="87" y="208"/>
                    <a:pt x="84" y="182"/>
                  </a:cubicBezTo>
                  <a:cubicBezTo>
                    <a:pt x="80" y="184"/>
                    <a:pt x="80" y="181"/>
                    <a:pt x="80" y="177"/>
                  </a:cubicBezTo>
                  <a:cubicBezTo>
                    <a:pt x="82" y="171"/>
                    <a:pt x="81" y="162"/>
                    <a:pt x="81" y="156"/>
                  </a:cubicBezTo>
                  <a:cubicBezTo>
                    <a:pt x="80" y="150"/>
                    <a:pt x="76" y="140"/>
                    <a:pt x="71" y="139"/>
                  </a:cubicBezTo>
                  <a:cubicBezTo>
                    <a:pt x="64" y="137"/>
                    <a:pt x="56" y="142"/>
                    <a:pt x="50" y="143"/>
                  </a:cubicBezTo>
                  <a:cubicBezTo>
                    <a:pt x="52" y="148"/>
                    <a:pt x="54" y="151"/>
                    <a:pt x="56" y="157"/>
                  </a:cubicBezTo>
                  <a:cubicBezTo>
                    <a:pt x="58" y="160"/>
                    <a:pt x="62" y="169"/>
                    <a:pt x="57" y="169"/>
                  </a:cubicBezTo>
                  <a:cubicBezTo>
                    <a:pt x="56" y="170"/>
                    <a:pt x="51" y="166"/>
                    <a:pt x="50" y="165"/>
                  </a:cubicBezTo>
                  <a:cubicBezTo>
                    <a:pt x="48" y="163"/>
                    <a:pt x="45" y="159"/>
                    <a:pt x="47" y="156"/>
                  </a:cubicBezTo>
                  <a:cubicBezTo>
                    <a:pt x="50" y="158"/>
                    <a:pt x="50" y="161"/>
                    <a:pt x="53" y="162"/>
                  </a:cubicBezTo>
                  <a:cubicBezTo>
                    <a:pt x="53" y="157"/>
                    <a:pt x="50" y="152"/>
                    <a:pt x="48" y="148"/>
                  </a:cubicBezTo>
                  <a:cubicBezTo>
                    <a:pt x="42" y="148"/>
                    <a:pt x="34" y="146"/>
                    <a:pt x="42" y="142"/>
                  </a:cubicBezTo>
                  <a:cubicBezTo>
                    <a:pt x="39" y="138"/>
                    <a:pt x="37" y="133"/>
                    <a:pt x="34" y="130"/>
                  </a:cubicBezTo>
                  <a:cubicBezTo>
                    <a:pt x="29" y="132"/>
                    <a:pt x="26" y="134"/>
                    <a:pt x="21" y="137"/>
                  </a:cubicBezTo>
                  <a:cubicBezTo>
                    <a:pt x="19" y="138"/>
                    <a:pt x="14" y="141"/>
                    <a:pt x="14" y="135"/>
                  </a:cubicBezTo>
                  <a:cubicBezTo>
                    <a:pt x="15" y="133"/>
                    <a:pt x="20" y="131"/>
                    <a:pt x="22" y="129"/>
                  </a:cubicBezTo>
                  <a:cubicBezTo>
                    <a:pt x="26" y="128"/>
                    <a:pt x="29" y="125"/>
                    <a:pt x="31" y="124"/>
                  </a:cubicBezTo>
                  <a:cubicBezTo>
                    <a:pt x="32" y="123"/>
                    <a:pt x="35" y="122"/>
                    <a:pt x="35" y="121"/>
                  </a:cubicBezTo>
                  <a:cubicBezTo>
                    <a:pt x="36" y="119"/>
                    <a:pt x="32" y="114"/>
                    <a:pt x="31" y="112"/>
                  </a:cubicBezTo>
                  <a:cubicBezTo>
                    <a:pt x="29" y="109"/>
                    <a:pt x="27" y="106"/>
                    <a:pt x="26" y="104"/>
                  </a:cubicBezTo>
                  <a:cubicBezTo>
                    <a:pt x="26" y="102"/>
                    <a:pt x="23" y="93"/>
                    <a:pt x="25" y="92"/>
                  </a:cubicBezTo>
                  <a:cubicBezTo>
                    <a:pt x="28" y="90"/>
                    <a:pt x="28" y="98"/>
                    <a:pt x="29" y="101"/>
                  </a:cubicBezTo>
                  <a:cubicBezTo>
                    <a:pt x="30" y="106"/>
                    <a:pt x="34" y="110"/>
                    <a:pt x="36" y="115"/>
                  </a:cubicBezTo>
                  <a:cubicBezTo>
                    <a:pt x="51" y="117"/>
                    <a:pt x="58" y="106"/>
                    <a:pt x="68" y="102"/>
                  </a:cubicBezTo>
                  <a:cubicBezTo>
                    <a:pt x="70" y="102"/>
                    <a:pt x="79" y="98"/>
                    <a:pt x="79" y="96"/>
                  </a:cubicBezTo>
                  <a:cubicBezTo>
                    <a:pt x="81" y="92"/>
                    <a:pt x="79" y="86"/>
                    <a:pt x="78" y="82"/>
                  </a:cubicBezTo>
                  <a:cubicBezTo>
                    <a:pt x="77" y="74"/>
                    <a:pt x="79" y="67"/>
                    <a:pt x="78" y="60"/>
                  </a:cubicBezTo>
                  <a:cubicBezTo>
                    <a:pt x="56" y="57"/>
                    <a:pt x="31" y="60"/>
                    <a:pt x="7" y="58"/>
                  </a:cubicBezTo>
                  <a:cubicBezTo>
                    <a:pt x="0" y="57"/>
                    <a:pt x="2" y="54"/>
                    <a:pt x="8" y="55"/>
                  </a:cubicBezTo>
                  <a:cubicBezTo>
                    <a:pt x="13" y="56"/>
                    <a:pt x="20" y="56"/>
                    <a:pt x="27" y="56"/>
                  </a:cubicBezTo>
                  <a:cubicBezTo>
                    <a:pt x="43" y="57"/>
                    <a:pt x="62" y="57"/>
                    <a:pt x="77" y="57"/>
                  </a:cubicBezTo>
                  <a:cubicBezTo>
                    <a:pt x="80" y="51"/>
                    <a:pt x="78" y="38"/>
                    <a:pt x="79" y="31"/>
                  </a:cubicBezTo>
                  <a:cubicBezTo>
                    <a:pt x="79" y="29"/>
                    <a:pt x="77" y="24"/>
                    <a:pt x="81" y="24"/>
                  </a:cubicBezTo>
                  <a:cubicBezTo>
                    <a:pt x="83" y="25"/>
                    <a:pt x="83" y="35"/>
                    <a:pt x="83" y="39"/>
                  </a:cubicBezTo>
                  <a:cubicBezTo>
                    <a:pt x="83" y="43"/>
                    <a:pt x="83" y="48"/>
                    <a:pt x="83" y="50"/>
                  </a:cubicBezTo>
                  <a:cubicBezTo>
                    <a:pt x="83" y="52"/>
                    <a:pt x="80" y="55"/>
                    <a:pt x="82" y="57"/>
                  </a:cubicBezTo>
                  <a:cubicBezTo>
                    <a:pt x="83" y="59"/>
                    <a:pt x="85" y="57"/>
                    <a:pt x="85" y="59"/>
                  </a:cubicBezTo>
                  <a:cubicBezTo>
                    <a:pt x="85" y="60"/>
                    <a:pt x="83" y="59"/>
                    <a:pt x="82" y="60"/>
                  </a:cubicBezTo>
                  <a:cubicBezTo>
                    <a:pt x="80" y="71"/>
                    <a:pt x="82" y="84"/>
                    <a:pt x="83" y="94"/>
                  </a:cubicBezTo>
                  <a:cubicBezTo>
                    <a:pt x="87" y="92"/>
                    <a:pt x="85" y="85"/>
                    <a:pt x="85" y="80"/>
                  </a:cubicBezTo>
                  <a:cubicBezTo>
                    <a:pt x="85" y="76"/>
                    <a:pt x="85" y="73"/>
                    <a:pt x="84" y="69"/>
                  </a:cubicBezTo>
                  <a:cubicBezTo>
                    <a:pt x="84" y="67"/>
                    <a:pt x="83" y="60"/>
                    <a:pt x="85" y="60"/>
                  </a:cubicBezTo>
                  <a:cubicBezTo>
                    <a:pt x="88" y="59"/>
                    <a:pt x="88" y="64"/>
                    <a:pt x="88" y="67"/>
                  </a:cubicBezTo>
                  <a:cubicBezTo>
                    <a:pt x="88" y="70"/>
                    <a:pt x="90" y="76"/>
                    <a:pt x="89" y="80"/>
                  </a:cubicBezTo>
                  <a:cubicBezTo>
                    <a:pt x="88" y="83"/>
                    <a:pt x="87" y="87"/>
                    <a:pt x="88" y="91"/>
                  </a:cubicBezTo>
                  <a:cubicBezTo>
                    <a:pt x="106" y="82"/>
                    <a:pt x="125" y="74"/>
                    <a:pt x="140" y="63"/>
                  </a:cubicBezTo>
                  <a:cubicBezTo>
                    <a:pt x="136" y="61"/>
                    <a:pt x="128" y="62"/>
                    <a:pt x="125" y="60"/>
                  </a:cubicBezTo>
                  <a:cubicBezTo>
                    <a:pt x="132" y="59"/>
                    <a:pt x="145" y="63"/>
                    <a:pt x="150" y="56"/>
                  </a:cubicBezTo>
                  <a:cubicBezTo>
                    <a:pt x="146" y="50"/>
                    <a:pt x="162" y="49"/>
                    <a:pt x="156" y="39"/>
                  </a:cubicBezTo>
                  <a:cubicBezTo>
                    <a:pt x="152" y="49"/>
                    <a:pt x="150" y="30"/>
                    <a:pt x="157" y="31"/>
                  </a:cubicBezTo>
                  <a:cubicBezTo>
                    <a:pt x="157" y="29"/>
                    <a:pt x="157" y="26"/>
                    <a:pt x="159" y="26"/>
                  </a:cubicBezTo>
                  <a:cubicBezTo>
                    <a:pt x="163" y="26"/>
                    <a:pt x="161" y="29"/>
                    <a:pt x="162" y="31"/>
                  </a:cubicBezTo>
                  <a:cubicBezTo>
                    <a:pt x="164" y="33"/>
                    <a:pt x="167" y="31"/>
                    <a:pt x="167" y="34"/>
                  </a:cubicBezTo>
                  <a:cubicBezTo>
                    <a:pt x="168" y="35"/>
                    <a:pt x="165" y="39"/>
                    <a:pt x="165" y="42"/>
                  </a:cubicBezTo>
                  <a:cubicBezTo>
                    <a:pt x="165" y="44"/>
                    <a:pt x="167" y="45"/>
                    <a:pt x="167" y="46"/>
                  </a:cubicBezTo>
                  <a:cubicBezTo>
                    <a:pt x="167" y="48"/>
                    <a:pt x="164" y="50"/>
                    <a:pt x="167" y="51"/>
                  </a:cubicBezTo>
                  <a:cubicBezTo>
                    <a:pt x="168" y="51"/>
                    <a:pt x="174" y="47"/>
                    <a:pt x="176" y="46"/>
                  </a:cubicBezTo>
                  <a:cubicBezTo>
                    <a:pt x="183" y="41"/>
                    <a:pt x="192" y="34"/>
                    <a:pt x="199" y="29"/>
                  </a:cubicBezTo>
                  <a:cubicBezTo>
                    <a:pt x="209" y="23"/>
                    <a:pt x="218" y="18"/>
                    <a:pt x="227" y="12"/>
                  </a:cubicBezTo>
                  <a:cubicBezTo>
                    <a:pt x="231" y="9"/>
                    <a:pt x="237" y="3"/>
                    <a:pt x="243" y="1"/>
                  </a:cubicBezTo>
                  <a:cubicBezTo>
                    <a:pt x="248" y="0"/>
                    <a:pt x="251" y="3"/>
                    <a:pt x="248" y="7"/>
                  </a:cubicBezTo>
                  <a:cubicBezTo>
                    <a:pt x="247" y="8"/>
                    <a:pt x="244" y="11"/>
                    <a:pt x="242" y="12"/>
                  </a:cubicBezTo>
                  <a:cubicBezTo>
                    <a:pt x="230" y="20"/>
                    <a:pt x="216" y="25"/>
                    <a:pt x="204" y="33"/>
                  </a:cubicBezTo>
                  <a:cubicBezTo>
                    <a:pt x="194" y="39"/>
                    <a:pt x="185" y="43"/>
                    <a:pt x="176" y="50"/>
                  </a:cubicBezTo>
                  <a:cubicBezTo>
                    <a:pt x="171" y="53"/>
                    <a:pt x="165" y="54"/>
                    <a:pt x="167" y="62"/>
                  </a:cubicBezTo>
                  <a:cubicBezTo>
                    <a:pt x="189" y="63"/>
                    <a:pt x="212" y="65"/>
                    <a:pt x="234" y="68"/>
                  </a:cubicBezTo>
                  <a:cubicBezTo>
                    <a:pt x="238" y="68"/>
                    <a:pt x="249" y="70"/>
                    <a:pt x="248" y="73"/>
                  </a:cubicBezTo>
                  <a:cubicBezTo>
                    <a:pt x="248" y="75"/>
                    <a:pt x="236" y="71"/>
                    <a:pt x="234" y="70"/>
                  </a:cubicBezTo>
                  <a:cubicBezTo>
                    <a:pt x="213" y="68"/>
                    <a:pt x="189" y="66"/>
                    <a:pt x="167" y="64"/>
                  </a:cubicBezTo>
                  <a:cubicBezTo>
                    <a:pt x="166" y="65"/>
                    <a:pt x="167" y="67"/>
                    <a:pt x="166" y="69"/>
                  </a:cubicBezTo>
                  <a:cubicBezTo>
                    <a:pt x="170" y="69"/>
                    <a:pt x="171" y="75"/>
                    <a:pt x="166" y="75"/>
                  </a:cubicBezTo>
                  <a:cubicBezTo>
                    <a:pt x="167" y="84"/>
                    <a:pt x="162" y="93"/>
                    <a:pt x="165" y="99"/>
                  </a:cubicBezTo>
                  <a:cubicBezTo>
                    <a:pt x="166" y="103"/>
                    <a:pt x="166" y="102"/>
                    <a:pt x="165" y="105"/>
                  </a:cubicBezTo>
                  <a:cubicBezTo>
                    <a:pt x="165" y="109"/>
                    <a:pt x="168" y="113"/>
                    <a:pt x="166" y="117"/>
                  </a:cubicBezTo>
                  <a:cubicBezTo>
                    <a:pt x="168" y="118"/>
                    <a:pt x="170" y="117"/>
                    <a:pt x="170" y="119"/>
                  </a:cubicBezTo>
                  <a:cubicBezTo>
                    <a:pt x="170" y="122"/>
                    <a:pt x="167" y="120"/>
                    <a:pt x="166" y="122"/>
                  </a:cubicBezTo>
                  <a:cubicBezTo>
                    <a:pt x="165" y="123"/>
                    <a:pt x="165" y="129"/>
                    <a:pt x="166" y="130"/>
                  </a:cubicBezTo>
                  <a:cubicBezTo>
                    <a:pt x="167" y="132"/>
                    <a:pt x="187" y="129"/>
                    <a:pt x="180" y="135"/>
                  </a:cubicBezTo>
                  <a:cubicBezTo>
                    <a:pt x="177" y="137"/>
                    <a:pt x="170" y="134"/>
                    <a:pt x="166" y="136"/>
                  </a:cubicBezTo>
                  <a:cubicBezTo>
                    <a:pt x="165" y="157"/>
                    <a:pt x="168" y="177"/>
                    <a:pt x="170" y="198"/>
                  </a:cubicBezTo>
                  <a:cubicBezTo>
                    <a:pt x="171" y="203"/>
                    <a:pt x="172" y="208"/>
                    <a:pt x="171" y="213"/>
                  </a:cubicBezTo>
                  <a:cubicBezTo>
                    <a:pt x="171" y="219"/>
                    <a:pt x="170" y="226"/>
                    <a:pt x="171" y="232"/>
                  </a:cubicBezTo>
                  <a:cubicBezTo>
                    <a:pt x="171" y="236"/>
                    <a:pt x="172" y="241"/>
                    <a:pt x="171" y="245"/>
                  </a:cubicBezTo>
                  <a:cubicBezTo>
                    <a:pt x="171" y="247"/>
                    <a:pt x="170" y="247"/>
                    <a:pt x="170" y="248"/>
                  </a:cubicBezTo>
                  <a:cubicBezTo>
                    <a:pt x="169" y="251"/>
                    <a:pt x="172" y="258"/>
                    <a:pt x="173" y="260"/>
                  </a:cubicBezTo>
                  <a:cubicBezTo>
                    <a:pt x="173" y="262"/>
                    <a:pt x="174" y="265"/>
                    <a:pt x="174" y="268"/>
                  </a:cubicBezTo>
                  <a:cubicBezTo>
                    <a:pt x="174" y="276"/>
                    <a:pt x="175" y="285"/>
                    <a:pt x="176" y="291"/>
                  </a:cubicBezTo>
                  <a:cubicBezTo>
                    <a:pt x="177" y="303"/>
                    <a:pt x="174" y="317"/>
                    <a:pt x="174" y="328"/>
                  </a:cubicBezTo>
                  <a:cubicBezTo>
                    <a:pt x="174" y="336"/>
                    <a:pt x="169" y="343"/>
                    <a:pt x="172" y="352"/>
                  </a:cubicBezTo>
                  <a:cubicBezTo>
                    <a:pt x="174" y="358"/>
                    <a:pt x="180" y="369"/>
                    <a:pt x="186" y="370"/>
                  </a:cubicBezTo>
                  <a:cubicBezTo>
                    <a:pt x="190" y="371"/>
                    <a:pt x="200" y="374"/>
                    <a:pt x="203" y="373"/>
                  </a:cubicBezTo>
                  <a:cubicBezTo>
                    <a:pt x="206" y="373"/>
                    <a:pt x="204" y="369"/>
                    <a:pt x="208" y="368"/>
                  </a:cubicBezTo>
                  <a:cubicBezTo>
                    <a:pt x="207" y="358"/>
                    <a:pt x="214" y="364"/>
                    <a:pt x="215" y="368"/>
                  </a:cubicBezTo>
                  <a:cubicBezTo>
                    <a:pt x="218" y="359"/>
                    <a:pt x="218" y="340"/>
                    <a:pt x="214" y="330"/>
                  </a:cubicBezTo>
                  <a:cubicBezTo>
                    <a:pt x="213" y="329"/>
                    <a:pt x="210" y="325"/>
                    <a:pt x="213" y="324"/>
                  </a:cubicBezTo>
                  <a:cubicBezTo>
                    <a:pt x="215" y="323"/>
                    <a:pt x="217" y="329"/>
                    <a:pt x="217" y="329"/>
                  </a:cubicBezTo>
                  <a:cubicBezTo>
                    <a:pt x="221" y="341"/>
                    <a:pt x="218" y="358"/>
                    <a:pt x="219" y="371"/>
                  </a:cubicBezTo>
                  <a:cubicBezTo>
                    <a:pt x="219" y="373"/>
                    <a:pt x="221" y="375"/>
                    <a:pt x="224" y="375"/>
                  </a:cubicBezTo>
                  <a:cubicBezTo>
                    <a:pt x="225" y="375"/>
                    <a:pt x="230" y="374"/>
                    <a:pt x="230" y="377"/>
                  </a:cubicBezTo>
                  <a:cubicBezTo>
                    <a:pt x="231" y="380"/>
                    <a:pt x="226" y="380"/>
                    <a:pt x="225" y="381"/>
                  </a:cubicBezTo>
                  <a:cubicBezTo>
                    <a:pt x="228" y="385"/>
                    <a:pt x="222" y="386"/>
                    <a:pt x="218" y="387"/>
                  </a:cubicBezTo>
                  <a:cubicBezTo>
                    <a:pt x="217" y="392"/>
                    <a:pt x="220" y="392"/>
                    <a:pt x="222" y="393"/>
                  </a:cubicBezTo>
                  <a:cubicBezTo>
                    <a:pt x="224" y="393"/>
                    <a:pt x="227" y="393"/>
                    <a:pt x="228" y="393"/>
                  </a:cubicBezTo>
                  <a:cubicBezTo>
                    <a:pt x="230" y="393"/>
                    <a:pt x="232" y="393"/>
                    <a:pt x="234" y="392"/>
                  </a:cubicBezTo>
                  <a:cubicBezTo>
                    <a:pt x="235" y="394"/>
                    <a:pt x="235" y="396"/>
                    <a:pt x="235" y="397"/>
                  </a:cubicBezTo>
                  <a:cubicBezTo>
                    <a:pt x="235" y="397"/>
                    <a:pt x="235" y="397"/>
                    <a:pt x="235" y="397"/>
                  </a:cubicBezTo>
                  <a:cubicBezTo>
                    <a:pt x="235" y="397"/>
                    <a:pt x="235" y="397"/>
                    <a:pt x="235" y="397"/>
                  </a:cubicBezTo>
                  <a:cubicBezTo>
                    <a:pt x="234" y="397"/>
                    <a:pt x="233" y="398"/>
                    <a:pt x="233" y="398"/>
                  </a:cubicBezTo>
                  <a:close/>
                  <a:moveTo>
                    <a:pt x="65" y="113"/>
                  </a:moveTo>
                  <a:cubicBezTo>
                    <a:pt x="70" y="113"/>
                    <a:pt x="75" y="113"/>
                    <a:pt x="80" y="112"/>
                  </a:cubicBezTo>
                  <a:cubicBezTo>
                    <a:pt x="81" y="111"/>
                    <a:pt x="81" y="109"/>
                    <a:pt x="80" y="108"/>
                  </a:cubicBezTo>
                  <a:cubicBezTo>
                    <a:pt x="75" y="107"/>
                    <a:pt x="68" y="109"/>
                    <a:pt x="65" y="113"/>
                  </a:cubicBezTo>
                  <a:close/>
                  <a:moveTo>
                    <a:pt x="74" y="116"/>
                  </a:moveTo>
                  <a:cubicBezTo>
                    <a:pt x="75" y="116"/>
                    <a:pt x="79" y="116"/>
                    <a:pt x="80" y="116"/>
                  </a:cubicBezTo>
                  <a:cubicBezTo>
                    <a:pt x="79" y="115"/>
                    <a:pt x="75" y="116"/>
                    <a:pt x="74" y="116"/>
                  </a:cubicBezTo>
                  <a:close/>
                  <a:moveTo>
                    <a:pt x="50" y="121"/>
                  </a:moveTo>
                  <a:cubicBezTo>
                    <a:pt x="54" y="120"/>
                    <a:pt x="61" y="121"/>
                    <a:pt x="65" y="120"/>
                  </a:cubicBezTo>
                  <a:cubicBezTo>
                    <a:pt x="61" y="121"/>
                    <a:pt x="54" y="118"/>
                    <a:pt x="50" y="121"/>
                  </a:cubicBezTo>
                  <a:close/>
                  <a:moveTo>
                    <a:pt x="74" y="127"/>
                  </a:moveTo>
                  <a:cubicBezTo>
                    <a:pt x="67" y="125"/>
                    <a:pt x="58" y="125"/>
                    <a:pt x="49" y="125"/>
                  </a:cubicBezTo>
                  <a:cubicBezTo>
                    <a:pt x="46" y="125"/>
                    <a:pt x="42" y="122"/>
                    <a:pt x="41" y="125"/>
                  </a:cubicBezTo>
                  <a:cubicBezTo>
                    <a:pt x="41" y="128"/>
                    <a:pt x="46" y="135"/>
                    <a:pt x="49" y="136"/>
                  </a:cubicBezTo>
                  <a:cubicBezTo>
                    <a:pt x="54" y="138"/>
                    <a:pt x="59" y="134"/>
                    <a:pt x="62" y="132"/>
                  </a:cubicBezTo>
                  <a:cubicBezTo>
                    <a:pt x="59" y="131"/>
                    <a:pt x="56" y="134"/>
                    <a:pt x="55" y="131"/>
                  </a:cubicBezTo>
                  <a:cubicBezTo>
                    <a:pt x="55" y="123"/>
                    <a:pt x="74" y="134"/>
                    <a:pt x="74" y="127"/>
                  </a:cubicBezTo>
                  <a:close/>
                  <a:moveTo>
                    <a:pt x="82" y="127"/>
                  </a:moveTo>
                  <a:cubicBezTo>
                    <a:pt x="79" y="128"/>
                    <a:pt x="76" y="129"/>
                    <a:pt x="74" y="132"/>
                  </a:cubicBezTo>
                  <a:cubicBezTo>
                    <a:pt x="77" y="132"/>
                    <a:pt x="79" y="131"/>
                    <a:pt x="82" y="131"/>
                  </a:cubicBezTo>
                  <a:cubicBezTo>
                    <a:pt x="82" y="130"/>
                    <a:pt x="82" y="128"/>
                    <a:pt x="82" y="127"/>
                  </a:cubicBezTo>
                  <a:close/>
                  <a:moveTo>
                    <a:pt x="86" y="108"/>
                  </a:moveTo>
                  <a:cubicBezTo>
                    <a:pt x="83" y="107"/>
                    <a:pt x="84" y="112"/>
                    <a:pt x="85" y="112"/>
                  </a:cubicBezTo>
                  <a:cubicBezTo>
                    <a:pt x="86" y="111"/>
                    <a:pt x="86" y="109"/>
                    <a:pt x="86" y="108"/>
                  </a:cubicBezTo>
                  <a:close/>
                  <a:moveTo>
                    <a:pt x="115" y="322"/>
                  </a:moveTo>
                  <a:cubicBezTo>
                    <a:pt x="127" y="326"/>
                    <a:pt x="145" y="326"/>
                    <a:pt x="160" y="327"/>
                  </a:cubicBezTo>
                  <a:cubicBezTo>
                    <a:pt x="161" y="326"/>
                    <a:pt x="161" y="324"/>
                    <a:pt x="161" y="322"/>
                  </a:cubicBezTo>
                  <a:cubicBezTo>
                    <a:pt x="144" y="321"/>
                    <a:pt x="129" y="321"/>
                    <a:pt x="115" y="322"/>
                  </a:cubicBezTo>
                  <a:close/>
                  <a:moveTo>
                    <a:pt x="128" y="346"/>
                  </a:moveTo>
                  <a:cubicBezTo>
                    <a:pt x="138" y="347"/>
                    <a:pt x="150" y="348"/>
                    <a:pt x="161" y="348"/>
                  </a:cubicBezTo>
                  <a:cubicBezTo>
                    <a:pt x="161" y="347"/>
                    <a:pt x="161" y="345"/>
                    <a:pt x="161" y="343"/>
                  </a:cubicBezTo>
                  <a:cubicBezTo>
                    <a:pt x="150" y="344"/>
                    <a:pt x="138" y="344"/>
                    <a:pt x="128" y="346"/>
                  </a:cubicBezTo>
                  <a:close/>
                  <a:moveTo>
                    <a:pt x="160" y="338"/>
                  </a:moveTo>
                  <a:cubicBezTo>
                    <a:pt x="161" y="337"/>
                    <a:pt x="161" y="333"/>
                    <a:pt x="161" y="332"/>
                  </a:cubicBezTo>
                  <a:cubicBezTo>
                    <a:pt x="147" y="332"/>
                    <a:pt x="129" y="333"/>
                    <a:pt x="115" y="335"/>
                  </a:cubicBezTo>
                  <a:cubicBezTo>
                    <a:pt x="128" y="338"/>
                    <a:pt x="145" y="339"/>
                    <a:pt x="160" y="338"/>
                  </a:cubicBezTo>
                  <a:close/>
                  <a:moveTo>
                    <a:pt x="160" y="310"/>
                  </a:moveTo>
                  <a:cubicBezTo>
                    <a:pt x="146" y="310"/>
                    <a:pt x="131" y="311"/>
                    <a:pt x="118" y="313"/>
                  </a:cubicBezTo>
                  <a:cubicBezTo>
                    <a:pt x="131" y="315"/>
                    <a:pt x="147" y="315"/>
                    <a:pt x="160" y="317"/>
                  </a:cubicBezTo>
                  <a:cubicBezTo>
                    <a:pt x="161" y="314"/>
                    <a:pt x="160" y="312"/>
                    <a:pt x="160" y="310"/>
                  </a:cubicBezTo>
                  <a:close/>
                  <a:moveTo>
                    <a:pt x="92" y="205"/>
                  </a:moveTo>
                  <a:cubicBezTo>
                    <a:pt x="92" y="208"/>
                    <a:pt x="91" y="214"/>
                    <a:pt x="92" y="217"/>
                  </a:cubicBezTo>
                  <a:cubicBezTo>
                    <a:pt x="105" y="218"/>
                    <a:pt x="119" y="217"/>
                    <a:pt x="131" y="216"/>
                  </a:cubicBezTo>
                  <a:cubicBezTo>
                    <a:pt x="122" y="215"/>
                    <a:pt x="115" y="214"/>
                    <a:pt x="108" y="213"/>
                  </a:cubicBezTo>
                  <a:cubicBezTo>
                    <a:pt x="106" y="213"/>
                    <a:pt x="98" y="212"/>
                    <a:pt x="99" y="209"/>
                  </a:cubicBezTo>
                  <a:cubicBezTo>
                    <a:pt x="100" y="207"/>
                    <a:pt x="108" y="207"/>
                    <a:pt x="110" y="207"/>
                  </a:cubicBezTo>
                  <a:cubicBezTo>
                    <a:pt x="118" y="207"/>
                    <a:pt x="126" y="206"/>
                    <a:pt x="134" y="205"/>
                  </a:cubicBezTo>
                  <a:cubicBezTo>
                    <a:pt x="122" y="203"/>
                    <a:pt x="104" y="201"/>
                    <a:pt x="92" y="200"/>
                  </a:cubicBezTo>
                  <a:cubicBezTo>
                    <a:pt x="91" y="200"/>
                    <a:pt x="92" y="204"/>
                    <a:pt x="92" y="205"/>
                  </a:cubicBezTo>
                  <a:close/>
                  <a:moveTo>
                    <a:pt x="94" y="264"/>
                  </a:moveTo>
                  <a:cubicBezTo>
                    <a:pt x="110" y="263"/>
                    <a:pt x="126" y="262"/>
                    <a:pt x="142" y="261"/>
                  </a:cubicBezTo>
                  <a:cubicBezTo>
                    <a:pt x="134" y="257"/>
                    <a:pt x="118" y="256"/>
                    <a:pt x="107" y="257"/>
                  </a:cubicBezTo>
                  <a:cubicBezTo>
                    <a:pt x="105" y="257"/>
                    <a:pt x="100" y="258"/>
                    <a:pt x="101" y="254"/>
                  </a:cubicBezTo>
                  <a:cubicBezTo>
                    <a:pt x="101" y="251"/>
                    <a:pt x="111" y="252"/>
                    <a:pt x="114" y="252"/>
                  </a:cubicBezTo>
                  <a:cubicBezTo>
                    <a:pt x="121" y="252"/>
                    <a:pt x="131" y="253"/>
                    <a:pt x="137" y="252"/>
                  </a:cubicBezTo>
                  <a:cubicBezTo>
                    <a:pt x="126" y="250"/>
                    <a:pt x="115" y="249"/>
                    <a:pt x="105" y="247"/>
                  </a:cubicBezTo>
                  <a:cubicBezTo>
                    <a:pt x="104" y="247"/>
                    <a:pt x="100" y="245"/>
                    <a:pt x="100" y="244"/>
                  </a:cubicBezTo>
                  <a:cubicBezTo>
                    <a:pt x="100" y="240"/>
                    <a:pt x="110" y="241"/>
                    <a:pt x="115" y="241"/>
                  </a:cubicBezTo>
                  <a:cubicBezTo>
                    <a:pt x="122" y="240"/>
                    <a:pt x="130" y="240"/>
                    <a:pt x="136" y="239"/>
                  </a:cubicBezTo>
                  <a:cubicBezTo>
                    <a:pt x="127" y="237"/>
                    <a:pt x="116" y="236"/>
                    <a:pt x="106" y="235"/>
                  </a:cubicBezTo>
                  <a:cubicBezTo>
                    <a:pt x="105" y="235"/>
                    <a:pt x="94" y="234"/>
                    <a:pt x="95" y="231"/>
                  </a:cubicBezTo>
                  <a:cubicBezTo>
                    <a:pt x="95" y="229"/>
                    <a:pt x="102" y="229"/>
                    <a:pt x="104" y="229"/>
                  </a:cubicBezTo>
                  <a:cubicBezTo>
                    <a:pt x="116" y="228"/>
                    <a:pt x="132" y="230"/>
                    <a:pt x="144" y="227"/>
                  </a:cubicBezTo>
                  <a:cubicBezTo>
                    <a:pt x="126" y="226"/>
                    <a:pt x="110" y="225"/>
                    <a:pt x="92" y="223"/>
                  </a:cubicBezTo>
                  <a:cubicBezTo>
                    <a:pt x="90" y="235"/>
                    <a:pt x="93" y="251"/>
                    <a:pt x="94" y="264"/>
                  </a:cubicBezTo>
                  <a:close/>
                  <a:moveTo>
                    <a:pt x="159" y="229"/>
                  </a:moveTo>
                  <a:cubicBezTo>
                    <a:pt x="159" y="229"/>
                    <a:pt x="159" y="229"/>
                    <a:pt x="159" y="229"/>
                  </a:cubicBezTo>
                  <a:cubicBezTo>
                    <a:pt x="147" y="234"/>
                    <a:pt x="127" y="230"/>
                    <a:pt x="114" y="233"/>
                  </a:cubicBezTo>
                  <a:cubicBezTo>
                    <a:pt x="124" y="234"/>
                    <a:pt x="135" y="235"/>
                    <a:pt x="145" y="236"/>
                  </a:cubicBezTo>
                  <a:cubicBezTo>
                    <a:pt x="147" y="236"/>
                    <a:pt x="156" y="236"/>
                    <a:pt x="156" y="239"/>
                  </a:cubicBezTo>
                  <a:cubicBezTo>
                    <a:pt x="157" y="244"/>
                    <a:pt x="143" y="242"/>
                    <a:pt x="140" y="242"/>
                  </a:cubicBezTo>
                  <a:cubicBezTo>
                    <a:pt x="132" y="243"/>
                    <a:pt x="121" y="244"/>
                    <a:pt x="114" y="245"/>
                  </a:cubicBezTo>
                  <a:cubicBezTo>
                    <a:pt x="128" y="247"/>
                    <a:pt x="145" y="250"/>
                    <a:pt x="158" y="249"/>
                  </a:cubicBezTo>
                  <a:cubicBezTo>
                    <a:pt x="160" y="243"/>
                    <a:pt x="159" y="236"/>
                    <a:pt x="159" y="229"/>
                  </a:cubicBezTo>
                  <a:close/>
                  <a:moveTo>
                    <a:pt x="108" y="266"/>
                  </a:moveTo>
                  <a:cubicBezTo>
                    <a:pt x="123" y="270"/>
                    <a:pt x="140" y="270"/>
                    <a:pt x="157" y="272"/>
                  </a:cubicBezTo>
                  <a:cubicBezTo>
                    <a:pt x="158" y="270"/>
                    <a:pt x="158" y="267"/>
                    <a:pt x="158" y="265"/>
                  </a:cubicBezTo>
                  <a:cubicBezTo>
                    <a:pt x="141" y="265"/>
                    <a:pt x="124" y="263"/>
                    <a:pt x="108" y="266"/>
                  </a:cubicBezTo>
                  <a:close/>
                  <a:moveTo>
                    <a:pt x="157" y="260"/>
                  </a:moveTo>
                  <a:cubicBezTo>
                    <a:pt x="158" y="258"/>
                    <a:pt x="158" y="256"/>
                    <a:pt x="157" y="255"/>
                  </a:cubicBezTo>
                  <a:cubicBezTo>
                    <a:pt x="152" y="255"/>
                    <a:pt x="144" y="255"/>
                    <a:pt x="140" y="256"/>
                  </a:cubicBezTo>
                  <a:cubicBezTo>
                    <a:pt x="144" y="258"/>
                    <a:pt x="152" y="258"/>
                    <a:pt x="157" y="260"/>
                  </a:cubicBezTo>
                  <a:close/>
                  <a:moveTo>
                    <a:pt x="111" y="278"/>
                  </a:moveTo>
                  <a:cubicBezTo>
                    <a:pt x="124" y="282"/>
                    <a:pt x="142" y="283"/>
                    <a:pt x="158" y="284"/>
                  </a:cubicBezTo>
                  <a:cubicBezTo>
                    <a:pt x="158" y="282"/>
                    <a:pt x="158" y="280"/>
                    <a:pt x="158" y="278"/>
                  </a:cubicBezTo>
                  <a:cubicBezTo>
                    <a:pt x="143" y="277"/>
                    <a:pt x="125" y="276"/>
                    <a:pt x="111" y="278"/>
                  </a:cubicBezTo>
                  <a:close/>
                  <a:moveTo>
                    <a:pt x="94" y="275"/>
                  </a:moveTo>
                  <a:cubicBezTo>
                    <a:pt x="108" y="275"/>
                    <a:pt x="121" y="274"/>
                    <a:pt x="135" y="273"/>
                  </a:cubicBezTo>
                  <a:cubicBezTo>
                    <a:pt x="121" y="272"/>
                    <a:pt x="107" y="270"/>
                    <a:pt x="94" y="268"/>
                  </a:cubicBezTo>
                  <a:cubicBezTo>
                    <a:pt x="94" y="270"/>
                    <a:pt x="94" y="273"/>
                    <a:pt x="94" y="275"/>
                  </a:cubicBezTo>
                  <a:close/>
                  <a:moveTo>
                    <a:pt x="95" y="286"/>
                  </a:moveTo>
                  <a:cubicBezTo>
                    <a:pt x="105" y="287"/>
                    <a:pt x="118" y="286"/>
                    <a:pt x="128" y="285"/>
                  </a:cubicBezTo>
                  <a:cubicBezTo>
                    <a:pt x="117" y="283"/>
                    <a:pt x="105" y="281"/>
                    <a:pt x="95" y="279"/>
                  </a:cubicBezTo>
                  <a:cubicBezTo>
                    <a:pt x="94" y="281"/>
                    <a:pt x="94" y="284"/>
                    <a:pt x="95" y="286"/>
                  </a:cubicBezTo>
                  <a:close/>
                  <a:moveTo>
                    <a:pt x="113" y="289"/>
                  </a:moveTo>
                  <a:cubicBezTo>
                    <a:pt x="126" y="294"/>
                    <a:pt x="145" y="294"/>
                    <a:pt x="159" y="296"/>
                  </a:cubicBezTo>
                  <a:cubicBezTo>
                    <a:pt x="159" y="294"/>
                    <a:pt x="159" y="291"/>
                    <a:pt x="158" y="289"/>
                  </a:cubicBezTo>
                  <a:cubicBezTo>
                    <a:pt x="144" y="287"/>
                    <a:pt x="127" y="288"/>
                    <a:pt x="113" y="289"/>
                  </a:cubicBezTo>
                  <a:close/>
                  <a:moveTo>
                    <a:pt x="112" y="301"/>
                  </a:moveTo>
                  <a:cubicBezTo>
                    <a:pt x="126" y="305"/>
                    <a:pt x="144" y="305"/>
                    <a:pt x="159" y="305"/>
                  </a:cubicBezTo>
                  <a:cubicBezTo>
                    <a:pt x="159" y="304"/>
                    <a:pt x="159" y="302"/>
                    <a:pt x="159" y="302"/>
                  </a:cubicBezTo>
                  <a:cubicBezTo>
                    <a:pt x="143" y="301"/>
                    <a:pt x="127" y="299"/>
                    <a:pt x="112" y="301"/>
                  </a:cubicBezTo>
                  <a:close/>
                  <a:moveTo>
                    <a:pt x="158" y="145"/>
                  </a:moveTo>
                  <a:cubicBezTo>
                    <a:pt x="157" y="149"/>
                    <a:pt x="157" y="155"/>
                    <a:pt x="155" y="159"/>
                  </a:cubicBezTo>
                  <a:cubicBezTo>
                    <a:pt x="153" y="151"/>
                    <a:pt x="156" y="143"/>
                    <a:pt x="156" y="135"/>
                  </a:cubicBezTo>
                  <a:cubicBezTo>
                    <a:pt x="135" y="132"/>
                    <a:pt x="109" y="133"/>
                    <a:pt x="89" y="134"/>
                  </a:cubicBezTo>
                  <a:cubicBezTo>
                    <a:pt x="88" y="137"/>
                    <a:pt x="90" y="137"/>
                    <a:pt x="92" y="138"/>
                  </a:cubicBezTo>
                  <a:cubicBezTo>
                    <a:pt x="105" y="140"/>
                    <a:pt x="119" y="142"/>
                    <a:pt x="130" y="143"/>
                  </a:cubicBezTo>
                  <a:cubicBezTo>
                    <a:pt x="134" y="143"/>
                    <a:pt x="150" y="142"/>
                    <a:pt x="151" y="146"/>
                  </a:cubicBezTo>
                  <a:cubicBezTo>
                    <a:pt x="151" y="149"/>
                    <a:pt x="147" y="149"/>
                    <a:pt x="143" y="150"/>
                  </a:cubicBezTo>
                  <a:cubicBezTo>
                    <a:pt x="132" y="151"/>
                    <a:pt x="120" y="152"/>
                    <a:pt x="110" y="153"/>
                  </a:cubicBezTo>
                  <a:cubicBezTo>
                    <a:pt x="120" y="155"/>
                    <a:pt x="130" y="156"/>
                    <a:pt x="141" y="157"/>
                  </a:cubicBezTo>
                  <a:cubicBezTo>
                    <a:pt x="145" y="158"/>
                    <a:pt x="160" y="158"/>
                    <a:pt x="153" y="163"/>
                  </a:cubicBezTo>
                  <a:cubicBezTo>
                    <a:pt x="145" y="167"/>
                    <a:pt x="129" y="164"/>
                    <a:pt x="120" y="167"/>
                  </a:cubicBezTo>
                  <a:cubicBezTo>
                    <a:pt x="125" y="168"/>
                    <a:pt x="132" y="169"/>
                    <a:pt x="137" y="170"/>
                  </a:cubicBezTo>
                  <a:cubicBezTo>
                    <a:pt x="140" y="170"/>
                    <a:pt x="155" y="170"/>
                    <a:pt x="155" y="173"/>
                  </a:cubicBezTo>
                  <a:cubicBezTo>
                    <a:pt x="156" y="175"/>
                    <a:pt x="153" y="176"/>
                    <a:pt x="150" y="176"/>
                  </a:cubicBezTo>
                  <a:cubicBezTo>
                    <a:pt x="136" y="177"/>
                    <a:pt x="119" y="176"/>
                    <a:pt x="108" y="178"/>
                  </a:cubicBezTo>
                  <a:cubicBezTo>
                    <a:pt x="119" y="182"/>
                    <a:pt x="131" y="183"/>
                    <a:pt x="144" y="184"/>
                  </a:cubicBezTo>
                  <a:cubicBezTo>
                    <a:pt x="146" y="184"/>
                    <a:pt x="153" y="185"/>
                    <a:pt x="154" y="187"/>
                  </a:cubicBezTo>
                  <a:cubicBezTo>
                    <a:pt x="155" y="191"/>
                    <a:pt x="138" y="190"/>
                    <a:pt x="134" y="190"/>
                  </a:cubicBezTo>
                  <a:cubicBezTo>
                    <a:pt x="129" y="190"/>
                    <a:pt x="123" y="190"/>
                    <a:pt x="118" y="191"/>
                  </a:cubicBezTo>
                  <a:cubicBezTo>
                    <a:pt x="128" y="192"/>
                    <a:pt x="142" y="193"/>
                    <a:pt x="153" y="194"/>
                  </a:cubicBezTo>
                  <a:cubicBezTo>
                    <a:pt x="159" y="195"/>
                    <a:pt x="158" y="199"/>
                    <a:pt x="153" y="199"/>
                  </a:cubicBezTo>
                  <a:cubicBezTo>
                    <a:pt x="142" y="200"/>
                    <a:pt x="130" y="198"/>
                    <a:pt x="120" y="200"/>
                  </a:cubicBezTo>
                  <a:cubicBezTo>
                    <a:pt x="128" y="201"/>
                    <a:pt x="138" y="202"/>
                    <a:pt x="146" y="203"/>
                  </a:cubicBezTo>
                  <a:cubicBezTo>
                    <a:pt x="148" y="203"/>
                    <a:pt x="154" y="202"/>
                    <a:pt x="155" y="205"/>
                  </a:cubicBezTo>
                  <a:cubicBezTo>
                    <a:pt x="155" y="208"/>
                    <a:pt x="151" y="208"/>
                    <a:pt x="149" y="209"/>
                  </a:cubicBezTo>
                  <a:cubicBezTo>
                    <a:pt x="140" y="209"/>
                    <a:pt x="126" y="208"/>
                    <a:pt x="117" y="211"/>
                  </a:cubicBezTo>
                  <a:cubicBezTo>
                    <a:pt x="124" y="211"/>
                    <a:pt x="132" y="213"/>
                    <a:pt x="139" y="214"/>
                  </a:cubicBezTo>
                  <a:cubicBezTo>
                    <a:pt x="141" y="214"/>
                    <a:pt x="149" y="214"/>
                    <a:pt x="149" y="217"/>
                  </a:cubicBezTo>
                  <a:cubicBezTo>
                    <a:pt x="149" y="221"/>
                    <a:pt x="138" y="221"/>
                    <a:pt x="135" y="221"/>
                  </a:cubicBezTo>
                  <a:cubicBezTo>
                    <a:pt x="127" y="221"/>
                    <a:pt x="118" y="219"/>
                    <a:pt x="111" y="221"/>
                  </a:cubicBezTo>
                  <a:cubicBezTo>
                    <a:pt x="125" y="225"/>
                    <a:pt x="145" y="223"/>
                    <a:pt x="159" y="226"/>
                  </a:cubicBezTo>
                  <a:cubicBezTo>
                    <a:pt x="161" y="199"/>
                    <a:pt x="160" y="170"/>
                    <a:pt x="158" y="145"/>
                  </a:cubicBezTo>
                  <a:close/>
                  <a:moveTo>
                    <a:pt x="137" y="146"/>
                  </a:moveTo>
                  <a:cubicBezTo>
                    <a:pt x="122" y="144"/>
                    <a:pt x="105" y="142"/>
                    <a:pt x="89" y="140"/>
                  </a:cubicBezTo>
                  <a:cubicBezTo>
                    <a:pt x="89" y="143"/>
                    <a:pt x="89" y="148"/>
                    <a:pt x="89" y="151"/>
                  </a:cubicBezTo>
                  <a:cubicBezTo>
                    <a:pt x="106" y="149"/>
                    <a:pt x="122" y="149"/>
                    <a:pt x="137" y="146"/>
                  </a:cubicBezTo>
                  <a:close/>
                  <a:moveTo>
                    <a:pt x="157" y="76"/>
                  </a:moveTo>
                  <a:cubicBezTo>
                    <a:pt x="153" y="76"/>
                    <a:pt x="154" y="81"/>
                    <a:pt x="151" y="82"/>
                  </a:cubicBezTo>
                  <a:cubicBezTo>
                    <a:pt x="156" y="91"/>
                    <a:pt x="141" y="89"/>
                    <a:pt x="136" y="91"/>
                  </a:cubicBezTo>
                  <a:cubicBezTo>
                    <a:pt x="138" y="92"/>
                    <a:pt x="139" y="92"/>
                    <a:pt x="141" y="92"/>
                  </a:cubicBezTo>
                  <a:cubicBezTo>
                    <a:pt x="146" y="92"/>
                    <a:pt x="163" y="92"/>
                    <a:pt x="154" y="97"/>
                  </a:cubicBezTo>
                  <a:cubicBezTo>
                    <a:pt x="148" y="101"/>
                    <a:pt x="135" y="96"/>
                    <a:pt x="127" y="99"/>
                  </a:cubicBezTo>
                  <a:cubicBezTo>
                    <a:pt x="136" y="100"/>
                    <a:pt x="148" y="101"/>
                    <a:pt x="157" y="100"/>
                  </a:cubicBezTo>
                  <a:cubicBezTo>
                    <a:pt x="157" y="92"/>
                    <a:pt x="159" y="83"/>
                    <a:pt x="157" y="76"/>
                  </a:cubicBezTo>
                  <a:close/>
                  <a:moveTo>
                    <a:pt x="112" y="104"/>
                  </a:moveTo>
                  <a:cubicBezTo>
                    <a:pt x="106" y="104"/>
                    <a:pt x="103" y="104"/>
                    <a:pt x="97" y="105"/>
                  </a:cubicBezTo>
                  <a:cubicBezTo>
                    <a:pt x="103" y="104"/>
                    <a:pt x="110" y="108"/>
                    <a:pt x="112" y="104"/>
                  </a:cubicBezTo>
                  <a:close/>
                  <a:moveTo>
                    <a:pt x="110" y="111"/>
                  </a:moveTo>
                  <a:cubicBezTo>
                    <a:pt x="117" y="111"/>
                    <a:pt x="127" y="111"/>
                    <a:pt x="135" y="111"/>
                  </a:cubicBezTo>
                  <a:cubicBezTo>
                    <a:pt x="128" y="110"/>
                    <a:pt x="114" y="107"/>
                    <a:pt x="110" y="111"/>
                  </a:cubicBezTo>
                  <a:close/>
                  <a:moveTo>
                    <a:pt x="101" y="117"/>
                  </a:moveTo>
                  <a:cubicBezTo>
                    <a:pt x="119" y="118"/>
                    <a:pt x="138" y="117"/>
                    <a:pt x="156" y="118"/>
                  </a:cubicBezTo>
                  <a:cubicBezTo>
                    <a:pt x="157" y="117"/>
                    <a:pt x="156" y="116"/>
                    <a:pt x="156" y="114"/>
                  </a:cubicBezTo>
                  <a:cubicBezTo>
                    <a:pt x="143" y="114"/>
                    <a:pt x="129" y="114"/>
                    <a:pt x="116" y="114"/>
                  </a:cubicBezTo>
                  <a:cubicBezTo>
                    <a:pt x="111" y="114"/>
                    <a:pt x="103" y="113"/>
                    <a:pt x="101" y="117"/>
                  </a:cubicBezTo>
                  <a:close/>
                  <a:moveTo>
                    <a:pt x="156" y="105"/>
                  </a:moveTo>
                  <a:cubicBezTo>
                    <a:pt x="148" y="105"/>
                    <a:pt x="139" y="105"/>
                    <a:pt x="131" y="105"/>
                  </a:cubicBezTo>
                  <a:cubicBezTo>
                    <a:pt x="126" y="105"/>
                    <a:pt x="120" y="103"/>
                    <a:pt x="117" y="106"/>
                  </a:cubicBezTo>
                  <a:cubicBezTo>
                    <a:pt x="131" y="106"/>
                    <a:pt x="143" y="108"/>
                    <a:pt x="156" y="108"/>
                  </a:cubicBezTo>
                  <a:cubicBezTo>
                    <a:pt x="157" y="108"/>
                    <a:pt x="157" y="106"/>
                    <a:pt x="156" y="105"/>
                  </a:cubicBezTo>
                  <a:close/>
                  <a:moveTo>
                    <a:pt x="146" y="68"/>
                  </a:moveTo>
                  <a:cubicBezTo>
                    <a:pt x="149" y="69"/>
                    <a:pt x="153" y="69"/>
                    <a:pt x="157" y="69"/>
                  </a:cubicBezTo>
                  <a:cubicBezTo>
                    <a:pt x="157" y="68"/>
                    <a:pt x="158" y="66"/>
                    <a:pt x="158" y="64"/>
                  </a:cubicBezTo>
                  <a:cubicBezTo>
                    <a:pt x="152" y="62"/>
                    <a:pt x="149" y="66"/>
                    <a:pt x="146" y="68"/>
                  </a:cubicBezTo>
                  <a:close/>
                  <a:moveTo>
                    <a:pt x="130" y="78"/>
                  </a:moveTo>
                  <a:cubicBezTo>
                    <a:pt x="133" y="76"/>
                    <a:pt x="138" y="75"/>
                    <a:pt x="142" y="74"/>
                  </a:cubicBezTo>
                  <a:cubicBezTo>
                    <a:pt x="138" y="70"/>
                    <a:pt x="132" y="75"/>
                    <a:pt x="130" y="78"/>
                  </a:cubicBezTo>
                  <a:close/>
                  <a:moveTo>
                    <a:pt x="110" y="89"/>
                  </a:moveTo>
                  <a:cubicBezTo>
                    <a:pt x="120" y="88"/>
                    <a:pt x="131" y="88"/>
                    <a:pt x="140" y="85"/>
                  </a:cubicBezTo>
                  <a:cubicBezTo>
                    <a:pt x="136" y="82"/>
                    <a:pt x="126" y="86"/>
                    <a:pt x="126" y="80"/>
                  </a:cubicBezTo>
                  <a:cubicBezTo>
                    <a:pt x="120" y="82"/>
                    <a:pt x="113" y="84"/>
                    <a:pt x="110" y="89"/>
                  </a:cubicBezTo>
                  <a:close/>
                  <a:moveTo>
                    <a:pt x="98" y="96"/>
                  </a:moveTo>
                  <a:cubicBezTo>
                    <a:pt x="103" y="96"/>
                    <a:pt x="110" y="95"/>
                    <a:pt x="116" y="94"/>
                  </a:cubicBezTo>
                  <a:cubicBezTo>
                    <a:pt x="109" y="95"/>
                    <a:pt x="101" y="91"/>
                    <a:pt x="98" y="96"/>
                  </a:cubicBezTo>
                  <a:close/>
                  <a:moveTo>
                    <a:pt x="90" y="94"/>
                  </a:moveTo>
                  <a:cubicBezTo>
                    <a:pt x="94" y="93"/>
                    <a:pt x="98" y="91"/>
                    <a:pt x="100" y="89"/>
                  </a:cubicBezTo>
                  <a:cubicBezTo>
                    <a:pt x="96" y="89"/>
                    <a:pt x="93" y="92"/>
                    <a:pt x="90" y="94"/>
                  </a:cubicBezTo>
                  <a:close/>
                  <a:moveTo>
                    <a:pt x="89" y="112"/>
                  </a:moveTo>
                  <a:cubicBezTo>
                    <a:pt x="95" y="112"/>
                    <a:pt x="103" y="113"/>
                    <a:pt x="106" y="109"/>
                  </a:cubicBezTo>
                  <a:cubicBezTo>
                    <a:pt x="100" y="110"/>
                    <a:pt x="87" y="104"/>
                    <a:pt x="89" y="112"/>
                  </a:cubicBezTo>
                  <a:close/>
                  <a:moveTo>
                    <a:pt x="89" y="115"/>
                  </a:moveTo>
                  <a:cubicBezTo>
                    <a:pt x="89" y="116"/>
                    <a:pt x="89" y="116"/>
                    <a:pt x="89" y="117"/>
                  </a:cubicBezTo>
                  <a:cubicBezTo>
                    <a:pt x="92" y="117"/>
                    <a:pt x="94" y="117"/>
                    <a:pt x="95" y="115"/>
                  </a:cubicBezTo>
                  <a:cubicBezTo>
                    <a:pt x="93" y="115"/>
                    <a:pt x="91" y="115"/>
                    <a:pt x="89" y="115"/>
                  </a:cubicBezTo>
                  <a:close/>
                  <a:moveTo>
                    <a:pt x="89" y="131"/>
                  </a:moveTo>
                  <a:cubicBezTo>
                    <a:pt x="110" y="131"/>
                    <a:pt x="134" y="130"/>
                    <a:pt x="156" y="132"/>
                  </a:cubicBezTo>
                  <a:cubicBezTo>
                    <a:pt x="157" y="129"/>
                    <a:pt x="157" y="125"/>
                    <a:pt x="157" y="122"/>
                  </a:cubicBezTo>
                  <a:cubicBezTo>
                    <a:pt x="142" y="122"/>
                    <a:pt x="126" y="122"/>
                    <a:pt x="111" y="122"/>
                  </a:cubicBezTo>
                  <a:cubicBezTo>
                    <a:pt x="103" y="122"/>
                    <a:pt x="95" y="122"/>
                    <a:pt x="89" y="124"/>
                  </a:cubicBezTo>
                  <a:cubicBezTo>
                    <a:pt x="101" y="126"/>
                    <a:pt x="116" y="126"/>
                    <a:pt x="129" y="129"/>
                  </a:cubicBezTo>
                  <a:cubicBezTo>
                    <a:pt x="115" y="129"/>
                    <a:pt x="102" y="127"/>
                    <a:pt x="89" y="127"/>
                  </a:cubicBezTo>
                  <a:cubicBezTo>
                    <a:pt x="89" y="128"/>
                    <a:pt x="89" y="130"/>
                    <a:pt x="89" y="131"/>
                  </a:cubicBezTo>
                  <a:close/>
                  <a:moveTo>
                    <a:pt x="90" y="175"/>
                  </a:moveTo>
                  <a:cubicBezTo>
                    <a:pt x="105" y="175"/>
                    <a:pt x="122" y="174"/>
                    <a:pt x="137" y="173"/>
                  </a:cubicBezTo>
                  <a:cubicBezTo>
                    <a:pt x="131" y="172"/>
                    <a:pt x="122" y="170"/>
                    <a:pt x="115" y="169"/>
                  </a:cubicBezTo>
                  <a:cubicBezTo>
                    <a:pt x="112" y="169"/>
                    <a:pt x="98" y="168"/>
                    <a:pt x="100" y="164"/>
                  </a:cubicBezTo>
                  <a:cubicBezTo>
                    <a:pt x="100" y="163"/>
                    <a:pt x="108" y="163"/>
                    <a:pt x="110" y="163"/>
                  </a:cubicBezTo>
                  <a:cubicBezTo>
                    <a:pt x="121" y="162"/>
                    <a:pt x="132" y="163"/>
                    <a:pt x="142" y="161"/>
                  </a:cubicBezTo>
                  <a:cubicBezTo>
                    <a:pt x="136" y="159"/>
                    <a:pt x="127" y="158"/>
                    <a:pt x="120" y="157"/>
                  </a:cubicBezTo>
                  <a:cubicBezTo>
                    <a:pt x="110" y="156"/>
                    <a:pt x="98" y="155"/>
                    <a:pt x="90" y="156"/>
                  </a:cubicBezTo>
                  <a:cubicBezTo>
                    <a:pt x="90" y="156"/>
                    <a:pt x="90" y="156"/>
                    <a:pt x="90" y="156"/>
                  </a:cubicBezTo>
                  <a:cubicBezTo>
                    <a:pt x="87" y="157"/>
                    <a:pt x="91" y="171"/>
                    <a:pt x="90" y="175"/>
                  </a:cubicBezTo>
                  <a:close/>
                  <a:moveTo>
                    <a:pt x="81" y="367"/>
                  </a:moveTo>
                  <a:cubicBezTo>
                    <a:pt x="84" y="366"/>
                    <a:pt x="86" y="363"/>
                    <a:pt x="85" y="360"/>
                  </a:cubicBezTo>
                  <a:cubicBezTo>
                    <a:pt x="84" y="362"/>
                    <a:pt x="82" y="364"/>
                    <a:pt x="81" y="367"/>
                  </a:cubicBezTo>
                  <a:close/>
                  <a:moveTo>
                    <a:pt x="88" y="392"/>
                  </a:moveTo>
                  <a:cubicBezTo>
                    <a:pt x="78" y="389"/>
                    <a:pt x="62" y="390"/>
                    <a:pt x="55" y="384"/>
                  </a:cubicBezTo>
                  <a:cubicBezTo>
                    <a:pt x="54" y="386"/>
                    <a:pt x="54" y="389"/>
                    <a:pt x="55" y="392"/>
                  </a:cubicBezTo>
                  <a:cubicBezTo>
                    <a:pt x="59" y="392"/>
                    <a:pt x="64" y="394"/>
                    <a:pt x="69" y="395"/>
                  </a:cubicBezTo>
                  <a:cubicBezTo>
                    <a:pt x="74" y="396"/>
                    <a:pt x="86" y="396"/>
                    <a:pt x="88" y="392"/>
                  </a:cubicBezTo>
                  <a:close/>
                  <a:moveTo>
                    <a:pt x="89" y="385"/>
                  </a:moveTo>
                  <a:cubicBezTo>
                    <a:pt x="83" y="384"/>
                    <a:pt x="75" y="384"/>
                    <a:pt x="69" y="386"/>
                  </a:cubicBezTo>
                  <a:cubicBezTo>
                    <a:pt x="74" y="385"/>
                    <a:pt x="89" y="392"/>
                    <a:pt x="89" y="385"/>
                  </a:cubicBezTo>
                  <a:close/>
                  <a:moveTo>
                    <a:pt x="89" y="377"/>
                  </a:moveTo>
                  <a:cubicBezTo>
                    <a:pt x="81" y="376"/>
                    <a:pt x="73" y="377"/>
                    <a:pt x="68" y="380"/>
                  </a:cubicBezTo>
                  <a:cubicBezTo>
                    <a:pt x="75" y="381"/>
                    <a:pt x="81" y="379"/>
                    <a:pt x="89" y="379"/>
                  </a:cubicBezTo>
                  <a:cubicBezTo>
                    <a:pt x="89" y="379"/>
                    <a:pt x="89" y="378"/>
                    <a:pt x="89" y="377"/>
                  </a:cubicBezTo>
                  <a:close/>
                  <a:moveTo>
                    <a:pt x="89" y="367"/>
                  </a:moveTo>
                  <a:cubicBezTo>
                    <a:pt x="88" y="368"/>
                    <a:pt x="88" y="370"/>
                    <a:pt x="87" y="371"/>
                  </a:cubicBezTo>
                  <a:cubicBezTo>
                    <a:pt x="89" y="371"/>
                    <a:pt x="89" y="371"/>
                    <a:pt x="89" y="371"/>
                  </a:cubicBezTo>
                  <a:cubicBezTo>
                    <a:pt x="89" y="370"/>
                    <a:pt x="90" y="368"/>
                    <a:pt x="89" y="367"/>
                  </a:cubicBezTo>
                  <a:close/>
                  <a:moveTo>
                    <a:pt x="91" y="196"/>
                  </a:moveTo>
                  <a:cubicBezTo>
                    <a:pt x="104" y="195"/>
                    <a:pt x="118" y="197"/>
                    <a:pt x="132" y="196"/>
                  </a:cubicBezTo>
                  <a:cubicBezTo>
                    <a:pt x="124" y="194"/>
                    <a:pt x="118" y="194"/>
                    <a:pt x="110" y="193"/>
                  </a:cubicBezTo>
                  <a:cubicBezTo>
                    <a:pt x="106" y="193"/>
                    <a:pt x="90" y="192"/>
                    <a:pt x="91" y="189"/>
                  </a:cubicBezTo>
                  <a:cubicBezTo>
                    <a:pt x="92" y="187"/>
                    <a:pt x="94" y="188"/>
                    <a:pt x="96" y="188"/>
                  </a:cubicBezTo>
                  <a:cubicBezTo>
                    <a:pt x="105" y="187"/>
                    <a:pt x="119" y="187"/>
                    <a:pt x="129" y="186"/>
                  </a:cubicBezTo>
                  <a:cubicBezTo>
                    <a:pt x="117" y="182"/>
                    <a:pt x="103" y="181"/>
                    <a:pt x="90" y="178"/>
                  </a:cubicBezTo>
                  <a:cubicBezTo>
                    <a:pt x="89" y="185"/>
                    <a:pt x="91" y="190"/>
                    <a:pt x="91" y="196"/>
                  </a:cubicBezTo>
                  <a:close/>
                  <a:moveTo>
                    <a:pt x="91" y="285"/>
                  </a:moveTo>
                  <a:cubicBezTo>
                    <a:pt x="89" y="291"/>
                    <a:pt x="90" y="299"/>
                    <a:pt x="91" y="305"/>
                  </a:cubicBezTo>
                  <a:cubicBezTo>
                    <a:pt x="92" y="299"/>
                    <a:pt x="92" y="291"/>
                    <a:pt x="91" y="285"/>
                  </a:cubicBezTo>
                  <a:close/>
                  <a:moveTo>
                    <a:pt x="108" y="369"/>
                  </a:moveTo>
                  <a:cubicBezTo>
                    <a:pt x="117" y="369"/>
                    <a:pt x="125" y="368"/>
                    <a:pt x="133" y="368"/>
                  </a:cubicBezTo>
                  <a:cubicBezTo>
                    <a:pt x="128" y="367"/>
                    <a:pt x="123" y="366"/>
                    <a:pt x="117" y="365"/>
                  </a:cubicBezTo>
                  <a:cubicBezTo>
                    <a:pt x="113" y="365"/>
                    <a:pt x="97" y="365"/>
                    <a:pt x="97" y="361"/>
                  </a:cubicBezTo>
                  <a:cubicBezTo>
                    <a:pt x="98" y="359"/>
                    <a:pt x="101" y="360"/>
                    <a:pt x="102" y="360"/>
                  </a:cubicBezTo>
                  <a:cubicBezTo>
                    <a:pt x="108" y="360"/>
                    <a:pt x="117" y="359"/>
                    <a:pt x="122" y="358"/>
                  </a:cubicBezTo>
                  <a:cubicBezTo>
                    <a:pt x="118" y="355"/>
                    <a:pt x="102" y="357"/>
                    <a:pt x="102" y="352"/>
                  </a:cubicBezTo>
                  <a:cubicBezTo>
                    <a:pt x="103" y="349"/>
                    <a:pt x="111" y="351"/>
                    <a:pt x="114" y="349"/>
                  </a:cubicBezTo>
                  <a:cubicBezTo>
                    <a:pt x="110" y="348"/>
                    <a:pt x="97" y="349"/>
                    <a:pt x="98" y="345"/>
                  </a:cubicBezTo>
                  <a:cubicBezTo>
                    <a:pt x="98" y="342"/>
                    <a:pt x="105" y="344"/>
                    <a:pt x="108" y="343"/>
                  </a:cubicBezTo>
                  <a:cubicBezTo>
                    <a:pt x="115" y="343"/>
                    <a:pt x="127" y="342"/>
                    <a:pt x="133" y="341"/>
                  </a:cubicBezTo>
                  <a:cubicBezTo>
                    <a:pt x="127" y="340"/>
                    <a:pt x="121" y="339"/>
                    <a:pt x="116" y="339"/>
                  </a:cubicBezTo>
                  <a:cubicBezTo>
                    <a:pt x="113" y="338"/>
                    <a:pt x="101" y="339"/>
                    <a:pt x="102" y="335"/>
                  </a:cubicBezTo>
                  <a:cubicBezTo>
                    <a:pt x="102" y="333"/>
                    <a:pt x="111" y="332"/>
                    <a:pt x="113" y="331"/>
                  </a:cubicBezTo>
                  <a:cubicBezTo>
                    <a:pt x="121" y="331"/>
                    <a:pt x="129" y="331"/>
                    <a:pt x="136" y="329"/>
                  </a:cubicBezTo>
                  <a:cubicBezTo>
                    <a:pt x="131" y="328"/>
                    <a:pt x="125" y="328"/>
                    <a:pt x="120" y="327"/>
                  </a:cubicBezTo>
                  <a:cubicBezTo>
                    <a:pt x="116" y="327"/>
                    <a:pt x="100" y="325"/>
                    <a:pt x="102" y="321"/>
                  </a:cubicBezTo>
                  <a:cubicBezTo>
                    <a:pt x="102" y="319"/>
                    <a:pt x="110" y="319"/>
                    <a:pt x="112" y="319"/>
                  </a:cubicBezTo>
                  <a:cubicBezTo>
                    <a:pt x="119" y="318"/>
                    <a:pt x="124" y="318"/>
                    <a:pt x="129" y="318"/>
                  </a:cubicBezTo>
                  <a:cubicBezTo>
                    <a:pt x="123" y="315"/>
                    <a:pt x="106" y="318"/>
                    <a:pt x="99" y="315"/>
                  </a:cubicBezTo>
                  <a:cubicBezTo>
                    <a:pt x="99" y="315"/>
                    <a:pt x="98" y="314"/>
                    <a:pt x="98" y="313"/>
                  </a:cubicBezTo>
                  <a:cubicBezTo>
                    <a:pt x="98" y="311"/>
                    <a:pt x="110" y="310"/>
                    <a:pt x="112" y="310"/>
                  </a:cubicBezTo>
                  <a:cubicBezTo>
                    <a:pt x="119" y="309"/>
                    <a:pt x="125" y="310"/>
                    <a:pt x="129" y="307"/>
                  </a:cubicBezTo>
                  <a:cubicBezTo>
                    <a:pt x="123" y="307"/>
                    <a:pt x="118" y="306"/>
                    <a:pt x="113" y="305"/>
                  </a:cubicBezTo>
                  <a:cubicBezTo>
                    <a:pt x="109" y="304"/>
                    <a:pt x="99" y="304"/>
                    <a:pt x="99" y="300"/>
                  </a:cubicBezTo>
                  <a:cubicBezTo>
                    <a:pt x="100" y="298"/>
                    <a:pt x="111" y="297"/>
                    <a:pt x="114" y="298"/>
                  </a:cubicBezTo>
                  <a:cubicBezTo>
                    <a:pt x="122" y="298"/>
                    <a:pt x="131" y="298"/>
                    <a:pt x="137" y="297"/>
                  </a:cubicBezTo>
                  <a:cubicBezTo>
                    <a:pt x="124" y="295"/>
                    <a:pt x="109" y="293"/>
                    <a:pt x="95" y="291"/>
                  </a:cubicBezTo>
                  <a:cubicBezTo>
                    <a:pt x="95" y="293"/>
                    <a:pt x="96" y="297"/>
                    <a:pt x="95" y="301"/>
                  </a:cubicBezTo>
                  <a:cubicBezTo>
                    <a:pt x="95" y="308"/>
                    <a:pt x="93" y="316"/>
                    <a:pt x="94" y="322"/>
                  </a:cubicBezTo>
                  <a:cubicBezTo>
                    <a:pt x="95" y="323"/>
                    <a:pt x="95" y="324"/>
                    <a:pt x="95" y="325"/>
                  </a:cubicBezTo>
                  <a:cubicBezTo>
                    <a:pt x="96" y="332"/>
                    <a:pt x="92" y="339"/>
                    <a:pt x="94" y="346"/>
                  </a:cubicBezTo>
                  <a:cubicBezTo>
                    <a:pt x="94" y="347"/>
                    <a:pt x="96" y="348"/>
                    <a:pt x="96" y="350"/>
                  </a:cubicBezTo>
                  <a:cubicBezTo>
                    <a:pt x="96" y="352"/>
                    <a:pt x="94" y="354"/>
                    <a:pt x="94" y="355"/>
                  </a:cubicBezTo>
                  <a:cubicBezTo>
                    <a:pt x="93" y="360"/>
                    <a:pt x="94" y="366"/>
                    <a:pt x="95" y="371"/>
                  </a:cubicBezTo>
                  <a:cubicBezTo>
                    <a:pt x="96" y="366"/>
                    <a:pt x="102" y="368"/>
                    <a:pt x="108" y="369"/>
                  </a:cubicBezTo>
                  <a:close/>
                  <a:moveTo>
                    <a:pt x="122" y="362"/>
                  </a:moveTo>
                  <a:cubicBezTo>
                    <a:pt x="133" y="365"/>
                    <a:pt x="147" y="366"/>
                    <a:pt x="160" y="366"/>
                  </a:cubicBezTo>
                  <a:cubicBezTo>
                    <a:pt x="161" y="365"/>
                    <a:pt x="161" y="364"/>
                    <a:pt x="161" y="362"/>
                  </a:cubicBezTo>
                  <a:cubicBezTo>
                    <a:pt x="149" y="360"/>
                    <a:pt x="134" y="361"/>
                    <a:pt x="122" y="362"/>
                  </a:cubicBezTo>
                  <a:close/>
                  <a:moveTo>
                    <a:pt x="112" y="380"/>
                  </a:moveTo>
                  <a:cubicBezTo>
                    <a:pt x="127" y="379"/>
                    <a:pt x="143" y="379"/>
                    <a:pt x="157" y="378"/>
                  </a:cubicBezTo>
                  <a:cubicBezTo>
                    <a:pt x="137" y="376"/>
                    <a:pt x="115" y="375"/>
                    <a:pt x="95" y="376"/>
                  </a:cubicBezTo>
                  <a:cubicBezTo>
                    <a:pt x="94" y="382"/>
                    <a:pt x="107" y="380"/>
                    <a:pt x="112" y="380"/>
                  </a:cubicBezTo>
                  <a:close/>
                  <a:moveTo>
                    <a:pt x="133" y="382"/>
                  </a:moveTo>
                  <a:cubicBezTo>
                    <a:pt x="137" y="383"/>
                    <a:pt x="141" y="383"/>
                    <a:pt x="145" y="383"/>
                  </a:cubicBezTo>
                  <a:cubicBezTo>
                    <a:pt x="145" y="382"/>
                    <a:pt x="146" y="382"/>
                    <a:pt x="146" y="381"/>
                  </a:cubicBezTo>
                  <a:cubicBezTo>
                    <a:pt x="141" y="381"/>
                    <a:pt x="137" y="382"/>
                    <a:pt x="133" y="382"/>
                  </a:cubicBezTo>
                  <a:close/>
                  <a:moveTo>
                    <a:pt x="146" y="392"/>
                  </a:moveTo>
                  <a:cubicBezTo>
                    <a:pt x="131" y="394"/>
                    <a:pt x="114" y="391"/>
                    <a:pt x="99" y="391"/>
                  </a:cubicBezTo>
                  <a:cubicBezTo>
                    <a:pt x="98" y="391"/>
                    <a:pt x="96" y="391"/>
                    <a:pt x="96" y="392"/>
                  </a:cubicBezTo>
                  <a:cubicBezTo>
                    <a:pt x="95" y="394"/>
                    <a:pt x="101" y="393"/>
                    <a:pt x="101" y="393"/>
                  </a:cubicBezTo>
                  <a:cubicBezTo>
                    <a:pt x="115" y="393"/>
                    <a:pt x="134" y="395"/>
                    <a:pt x="146" y="392"/>
                  </a:cubicBezTo>
                  <a:close/>
                  <a:moveTo>
                    <a:pt x="158" y="393"/>
                  </a:moveTo>
                  <a:cubicBezTo>
                    <a:pt x="156" y="391"/>
                    <a:pt x="151" y="392"/>
                    <a:pt x="148" y="392"/>
                  </a:cubicBezTo>
                  <a:cubicBezTo>
                    <a:pt x="151" y="393"/>
                    <a:pt x="155" y="393"/>
                    <a:pt x="158" y="393"/>
                  </a:cubicBezTo>
                  <a:close/>
                  <a:moveTo>
                    <a:pt x="161" y="388"/>
                  </a:moveTo>
                  <a:cubicBezTo>
                    <a:pt x="140" y="386"/>
                    <a:pt x="116" y="388"/>
                    <a:pt x="96" y="385"/>
                  </a:cubicBezTo>
                  <a:cubicBezTo>
                    <a:pt x="95" y="386"/>
                    <a:pt x="95" y="388"/>
                    <a:pt x="95" y="388"/>
                  </a:cubicBezTo>
                  <a:cubicBezTo>
                    <a:pt x="115" y="390"/>
                    <a:pt x="139" y="390"/>
                    <a:pt x="161" y="388"/>
                  </a:cubicBezTo>
                  <a:close/>
                  <a:moveTo>
                    <a:pt x="161" y="381"/>
                  </a:moveTo>
                  <a:cubicBezTo>
                    <a:pt x="157" y="380"/>
                    <a:pt x="153" y="381"/>
                    <a:pt x="149" y="381"/>
                  </a:cubicBezTo>
                  <a:cubicBezTo>
                    <a:pt x="149" y="386"/>
                    <a:pt x="157" y="383"/>
                    <a:pt x="161" y="384"/>
                  </a:cubicBezTo>
                  <a:cubicBezTo>
                    <a:pt x="161" y="383"/>
                    <a:pt x="161" y="382"/>
                    <a:pt x="161" y="381"/>
                  </a:cubicBezTo>
                  <a:close/>
                  <a:moveTo>
                    <a:pt x="161" y="353"/>
                  </a:moveTo>
                  <a:cubicBezTo>
                    <a:pt x="148" y="352"/>
                    <a:pt x="131" y="351"/>
                    <a:pt x="119" y="353"/>
                  </a:cubicBezTo>
                  <a:cubicBezTo>
                    <a:pt x="131" y="357"/>
                    <a:pt x="146" y="358"/>
                    <a:pt x="161" y="357"/>
                  </a:cubicBezTo>
                  <a:cubicBezTo>
                    <a:pt x="162" y="356"/>
                    <a:pt x="161" y="354"/>
                    <a:pt x="161" y="353"/>
                  </a:cubicBezTo>
                  <a:close/>
                  <a:moveTo>
                    <a:pt x="171" y="364"/>
                  </a:moveTo>
                  <a:cubicBezTo>
                    <a:pt x="172" y="365"/>
                    <a:pt x="172" y="366"/>
                    <a:pt x="172" y="367"/>
                  </a:cubicBezTo>
                  <a:cubicBezTo>
                    <a:pt x="172" y="367"/>
                    <a:pt x="172" y="367"/>
                    <a:pt x="173" y="367"/>
                  </a:cubicBezTo>
                  <a:cubicBezTo>
                    <a:pt x="174" y="366"/>
                    <a:pt x="173" y="364"/>
                    <a:pt x="171" y="364"/>
                  </a:cubicBezTo>
                  <a:close/>
                  <a:moveTo>
                    <a:pt x="171" y="380"/>
                  </a:moveTo>
                  <a:cubicBezTo>
                    <a:pt x="171" y="382"/>
                    <a:pt x="171" y="383"/>
                    <a:pt x="172" y="384"/>
                  </a:cubicBezTo>
                  <a:cubicBezTo>
                    <a:pt x="185" y="384"/>
                    <a:pt x="198" y="385"/>
                    <a:pt x="209" y="382"/>
                  </a:cubicBezTo>
                  <a:cubicBezTo>
                    <a:pt x="199" y="379"/>
                    <a:pt x="181" y="376"/>
                    <a:pt x="171" y="380"/>
                  </a:cubicBezTo>
                  <a:close/>
                  <a:moveTo>
                    <a:pt x="167" y="358"/>
                  </a:moveTo>
                  <a:cubicBezTo>
                    <a:pt x="167" y="356"/>
                    <a:pt x="167" y="352"/>
                    <a:pt x="166" y="351"/>
                  </a:cubicBezTo>
                  <a:cubicBezTo>
                    <a:pt x="165" y="353"/>
                    <a:pt x="164" y="358"/>
                    <a:pt x="167" y="358"/>
                  </a:cubicBezTo>
                  <a:close/>
                  <a:moveTo>
                    <a:pt x="168" y="380"/>
                  </a:moveTo>
                  <a:cubicBezTo>
                    <a:pt x="167" y="380"/>
                    <a:pt x="166" y="380"/>
                    <a:pt x="166" y="380"/>
                  </a:cubicBezTo>
                  <a:cubicBezTo>
                    <a:pt x="166" y="382"/>
                    <a:pt x="166" y="383"/>
                    <a:pt x="166" y="384"/>
                  </a:cubicBezTo>
                  <a:cubicBezTo>
                    <a:pt x="168" y="384"/>
                    <a:pt x="168" y="382"/>
                    <a:pt x="168" y="380"/>
                  </a:cubicBezTo>
                  <a:close/>
                  <a:moveTo>
                    <a:pt x="168" y="367"/>
                  </a:moveTo>
                  <a:cubicBezTo>
                    <a:pt x="167" y="365"/>
                    <a:pt x="168" y="363"/>
                    <a:pt x="167" y="361"/>
                  </a:cubicBezTo>
                  <a:cubicBezTo>
                    <a:pt x="166" y="361"/>
                    <a:pt x="166" y="362"/>
                    <a:pt x="165" y="362"/>
                  </a:cubicBezTo>
                  <a:cubicBezTo>
                    <a:pt x="165" y="367"/>
                    <a:pt x="165" y="367"/>
                    <a:pt x="165" y="367"/>
                  </a:cubicBezTo>
                  <a:cubicBezTo>
                    <a:pt x="166" y="367"/>
                    <a:pt x="167" y="367"/>
                    <a:pt x="168" y="367"/>
                  </a:cubicBezTo>
                  <a:close/>
                  <a:moveTo>
                    <a:pt x="166" y="295"/>
                  </a:moveTo>
                  <a:cubicBezTo>
                    <a:pt x="167" y="305"/>
                    <a:pt x="167" y="314"/>
                    <a:pt x="170" y="324"/>
                  </a:cubicBezTo>
                  <a:cubicBezTo>
                    <a:pt x="172" y="314"/>
                    <a:pt x="168" y="303"/>
                    <a:pt x="166" y="295"/>
                  </a:cubicBezTo>
                  <a:close/>
                  <a:moveTo>
                    <a:pt x="182" y="398"/>
                  </a:moveTo>
                  <a:cubicBezTo>
                    <a:pt x="178" y="398"/>
                    <a:pt x="175" y="398"/>
                    <a:pt x="171" y="398"/>
                  </a:cubicBezTo>
                  <a:cubicBezTo>
                    <a:pt x="170" y="399"/>
                    <a:pt x="170" y="400"/>
                    <a:pt x="170" y="402"/>
                  </a:cubicBezTo>
                  <a:cubicBezTo>
                    <a:pt x="175" y="401"/>
                    <a:pt x="179" y="400"/>
                    <a:pt x="182" y="398"/>
                  </a:cubicBezTo>
                  <a:close/>
                  <a:moveTo>
                    <a:pt x="212" y="390"/>
                  </a:moveTo>
                  <a:cubicBezTo>
                    <a:pt x="204" y="389"/>
                    <a:pt x="195" y="389"/>
                    <a:pt x="186" y="389"/>
                  </a:cubicBezTo>
                  <a:cubicBezTo>
                    <a:pt x="182" y="389"/>
                    <a:pt x="175" y="391"/>
                    <a:pt x="171" y="392"/>
                  </a:cubicBezTo>
                  <a:cubicBezTo>
                    <a:pt x="177" y="394"/>
                    <a:pt x="184" y="392"/>
                    <a:pt x="191" y="392"/>
                  </a:cubicBezTo>
                  <a:cubicBezTo>
                    <a:pt x="198" y="391"/>
                    <a:pt x="207" y="393"/>
                    <a:pt x="212" y="390"/>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50" name="Freeform 14"/>
            <p:cNvSpPr>
              <a:spLocks noEditPoints="1"/>
            </p:cNvSpPr>
            <p:nvPr/>
          </p:nvSpPr>
          <p:spPr bwMode="auto">
            <a:xfrm>
              <a:off x="1830660" y="2671354"/>
              <a:ext cx="1295400" cy="1571625"/>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51" name="组合 50"/>
          <p:cNvGrpSpPr/>
          <p:nvPr/>
        </p:nvGrpSpPr>
        <p:grpSpPr>
          <a:xfrm>
            <a:off x="1907704" y="1923678"/>
            <a:ext cx="914541" cy="675878"/>
            <a:chOff x="1613958" y="1985514"/>
            <a:chExt cx="3041516" cy="2247788"/>
          </a:xfrm>
          <a:solidFill>
            <a:schemeClr val="tx1">
              <a:lumMod val="50000"/>
            </a:schemeClr>
          </a:solidFill>
        </p:grpSpPr>
        <p:sp>
          <p:nvSpPr>
            <p:cNvPr id="52"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53" name="Freeform 6"/>
            <p:cNvSpPr>
              <a:spLocks noEditPoints="1"/>
            </p:cNvSpPr>
            <p:nvPr/>
          </p:nvSpPr>
          <p:spPr bwMode="auto">
            <a:xfrm>
              <a:off x="3055253" y="1985514"/>
              <a:ext cx="1600221" cy="2247788"/>
            </a:xfrm>
            <a:custGeom>
              <a:avLst/>
              <a:gdLst>
                <a:gd name="T0" fmla="*/ 340 w 344"/>
                <a:gd name="T1" fmla="*/ 329 h 482"/>
                <a:gd name="T2" fmla="*/ 292 w 344"/>
                <a:gd name="T3" fmla="*/ 322 h 482"/>
                <a:gd name="T4" fmla="*/ 320 w 344"/>
                <a:gd name="T5" fmla="*/ 102 h 482"/>
                <a:gd name="T6" fmla="*/ 270 w 344"/>
                <a:gd name="T7" fmla="*/ 38 h 482"/>
                <a:gd name="T8" fmla="*/ 80 w 344"/>
                <a:gd name="T9" fmla="*/ 171 h 482"/>
                <a:gd name="T10" fmla="*/ 73 w 344"/>
                <a:gd name="T11" fmla="*/ 87 h 482"/>
                <a:gd name="T12" fmla="*/ 37 w 344"/>
                <a:gd name="T13" fmla="*/ 189 h 482"/>
                <a:gd name="T14" fmla="*/ 137 w 344"/>
                <a:gd name="T15" fmla="*/ 211 h 482"/>
                <a:gd name="T16" fmla="*/ 194 w 344"/>
                <a:gd name="T17" fmla="*/ 219 h 482"/>
                <a:gd name="T18" fmla="*/ 168 w 344"/>
                <a:gd name="T19" fmla="*/ 298 h 482"/>
                <a:gd name="T20" fmla="*/ 70 w 344"/>
                <a:gd name="T21" fmla="*/ 332 h 482"/>
                <a:gd name="T22" fmla="*/ 6 w 344"/>
                <a:gd name="T23" fmla="*/ 422 h 482"/>
                <a:gd name="T24" fmla="*/ 65 w 344"/>
                <a:gd name="T25" fmla="*/ 429 h 482"/>
                <a:gd name="T26" fmla="*/ 116 w 344"/>
                <a:gd name="T27" fmla="*/ 431 h 482"/>
                <a:gd name="T28" fmla="*/ 231 w 344"/>
                <a:gd name="T29" fmla="*/ 447 h 482"/>
                <a:gd name="T30" fmla="*/ 267 w 344"/>
                <a:gd name="T31" fmla="*/ 431 h 482"/>
                <a:gd name="T32" fmla="*/ 315 w 344"/>
                <a:gd name="T33" fmla="*/ 433 h 482"/>
                <a:gd name="T34" fmla="*/ 330 w 344"/>
                <a:gd name="T35" fmla="*/ 364 h 482"/>
                <a:gd name="T36" fmla="*/ 297 w 344"/>
                <a:gd name="T37" fmla="*/ 335 h 482"/>
                <a:gd name="T38" fmla="*/ 251 w 344"/>
                <a:gd name="T39" fmla="*/ 332 h 482"/>
                <a:gd name="T40" fmla="*/ 173 w 344"/>
                <a:gd name="T41" fmla="*/ 359 h 482"/>
                <a:gd name="T42" fmla="*/ 262 w 344"/>
                <a:gd name="T43" fmla="*/ 220 h 482"/>
                <a:gd name="T44" fmla="*/ 232 w 344"/>
                <a:gd name="T45" fmla="*/ 372 h 482"/>
                <a:gd name="T46" fmla="*/ 224 w 344"/>
                <a:gd name="T47" fmla="*/ 378 h 482"/>
                <a:gd name="T48" fmla="*/ 272 w 344"/>
                <a:gd name="T49" fmla="*/ 362 h 482"/>
                <a:gd name="T50" fmla="*/ 191 w 344"/>
                <a:gd name="T51" fmla="*/ 281 h 482"/>
                <a:gd name="T52" fmla="*/ 246 w 344"/>
                <a:gd name="T53" fmla="*/ 188 h 482"/>
                <a:gd name="T54" fmla="*/ 234 w 344"/>
                <a:gd name="T55" fmla="*/ 124 h 482"/>
                <a:gd name="T56" fmla="*/ 251 w 344"/>
                <a:gd name="T57" fmla="*/ 146 h 482"/>
                <a:gd name="T58" fmla="*/ 248 w 344"/>
                <a:gd name="T59" fmla="*/ 209 h 482"/>
                <a:gd name="T60" fmla="*/ 219 w 344"/>
                <a:gd name="T61" fmla="*/ 205 h 482"/>
                <a:gd name="T62" fmla="*/ 199 w 344"/>
                <a:gd name="T63" fmla="*/ 220 h 482"/>
                <a:gd name="T64" fmla="*/ 205 w 344"/>
                <a:gd name="T65" fmla="*/ 253 h 482"/>
                <a:gd name="T66" fmla="*/ 235 w 344"/>
                <a:gd name="T67" fmla="*/ 260 h 482"/>
                <a:gd name="T68" fmla="*/ 219 w 344"/>
                <a:gd name="T69" fmla="*/ 191 h 482"/>
                <a:gd name="T70" fmla="*/ 220 w 344"/>
                <a:gd name="T71" fmla="*/ 259 h 482"/>
                <a:gd name="T72" fmla="*/ 261 w 344"/>
                <a:gd name="T73" fmla="*/ 205 h 482"/>
                <a:gd name="T74" fmla="*/ 202 w 344"/>
                <a:gd name="T75" fmla="*/ 95 h 482"/>
                <a:gd name="T76" fmla="*/ 203 w 344"/>
                <a:gd name="T77" fmla="*/ 106 h 482"/>
                <a:gd name="T78" fmla="*/ 164 w 344"/>
                <a:gd name="T79" fmla="*/ 115 h 482"/>
                <a:gd name="T80" fmla="*/ 132 w 344"/>
                <a:gd name="T81" fmla="*/ 127 h 482"/>
                <a:gd name="T82" fmla="*/ 108 w 344"/>
                <a:gd name="T83" fmla="*/ 149 h 482"/>
                <a:gd name="T84" fmla="*/ 92 w 344"/>
                <a:gd name="T85" fmla="*/ 168 h 482"/>
                <a:gd name="T86" fmla="*/ 127 w 344"/>
                <a:gd name="T87" fmla="*/ 147 h 482"/>
                <a:gd name="T88" fmla="*/ 146 w 344"/>
                <a:gd name="T89" fmla="*/ 135 h 482"/>
                <a:gd name="T90" fmla="*/ 191 w 344"/>
                <a:gd name="T91" fmla="*/ 184 h 482"/>
                <a:gd name="T92" fmla="*/ 212 w 344"/>
                <a:gd name="T93" fmla="*/ 276 h 482"/>
                <a:gd name="T94" fmla="*/ 198 w 344"/>
                <a:gd name="T95" fmla="*/ 294 h 482"/>
                <a:gd name="T96" fmla="*/ 176 w 344"/>
                <a:gd name="T97" fmla="*/ 318 h 482"/>
                <a:gd name="T98" fmla="*/ 148 w 344"/>
                <a:gd name="T99" fmla="*/ 337 h 482"/>
                <a:gd name="T100" fmla="*/ 154 w 344"/>
                <a:gd name="T101" fmla="*/ 356 h 482"/>
                <a:gd name="T102" fmla="*/ 122 w 344"/>
                <a:gd name="T103" fmla="*/ 378 h 482"/>
                <a:gd name="T104" fmla="*/ 73 w 344"/>
                <a:gd name="T105" fmla="*/ 463 h 482"/>
                <a:gd name="T106" fmla="*/ 93 w 344"/>
                <a:gd name="T107" fmla="*/ 407 h 482"/>
                <a:gd name="T108" fmla="*/ 93 w 344"/>
                <a:gd name="T109" fmla="*/ 407 h 482"/>
                <a:gd name="T110" fmla="*/ 131 w 344"/>
                <a:gd name="T111" fmla="*/ 420 h 482"/>
                <a:gd name="T112" fmla="*/ 185 w 344"/>
                <a:gd name="T113" fmla="*/ 416 h 482"/>
                <a:gd name="T114" fmla="*/ 230 w 344"/>
                <a:gd name="T115" fmla="*/ 413 h 482"/>
                <a:gd name="T116" fmla="*/ 139 w 344"/>
                <a:gd name="T117" fmla="*/ 392 h 482"/>
                <a:gd name="T118" fmla="*/ 141 w 344"/>
                <a:gd name="T119" fmla="*/ 383 h 482"/>
                <a:gd name="T120" fmla="*/ 239 w 344"/>
                <a:gd name="T121" fmla="*/ 420 h 482"/>
                <a:gd name="T122" fmla="*/ 282 w 344"/>
                <a:gd name="T123" fmla="*/ 34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 h="482">
                  <a:moveTo>
                    <a:pt x="322" y="361"/>
                  </a:moveTo>
                  <a:cubicBezTo>
                    <a:pt x="314" y="360"/>
                    <a:pt x="306" y="360"/>
                    <a:pt x="299" y="359"/>
                  </a:cubicBezTo>
                  <a:cubicBezTo>
                    <a:pt x="301" y="352"/>
                    <a:pt x="304" y="347"/>
                    <a:pt x="307" y="342"/>
                  </a:cubicBezTo>
                  <a:cubicBezTo>
                    <a:pt x="309" y="347"/>
                    <a:pt x="322" y="349"/>
                    <a:pt x="322" y="343"/>
                  </a:cubicBezTo>
                  <a:cubicBezTo>
                    <a:pt x="324" y="343"/>
                    <a:pt x="326" y="341"/>
                    <a:pt x="326" y="340"/>
                  </a:cubicBezTo>
                  <a:cubicBezTo>
                    <a:pt x="325" y="337"/>
                    <a:pt x="313" y="340"/>
                    <a:pt x="309" y="338"/>
                  </a:cubicBezTo>
                  <a:cubicBezTo>
                    <a:pt x="311" y="335"/>
                    <a:pt x="311" y="332"/>
                    <a:pt x="316" y="332"/>
                  </a:cubicBezTo>
                  <a:cubicBezTo>
                    <a:pt x="319" y="332"/>
                    <a:pt x="324" y="334"/>
                    <a:pt x="330" y="335"/>
                  </a:cubicBezTo>
                  <a:cubicBezTo>
                    <a:pt x="334" y="335"/>
                    <a:pt x="344" y="337"/>
                    <a:pt x="344" y="334"/>
                  </a:cubicBezTo>
                  <a:cubicBezTo>
                    <a:pt x="344" y="332"/>
                    <a:pt x="341" y="330"/>
                    <a:pt x="340" y="329"/>
                  </a:cubicBezTo>
                  <a:cubicBezTo>
                    <a:pt x="334" y="327"/>
                    <a:pt x="321" y="328"/>
                    <a:pt x="315" y="327"/>
                  </a:cubicBezTo>
                  <a:cubicBezTo>
                    <a:pt x="317" y="321"/>
                    <a:pt x="321" y="315"/>
                    <a:pt x="324" y="309"/>
                  </a:cubicBezTo>
                  <a:cubicBezTo>
                    <a:pt x="324" y="308"/>
                    <a:pt x="327" y="299"/>
                    <a:pt x="324" y="299"/>
                  </a:cubicBezTo>
                  <a:cubicBezTo>
                    <a:pt x="321" y="299"/>
                    <a:pt x="322" y="301"/>
                    <a:pt x="322" y="304"/>
                  </a:cubicBezTo>
                  <a:cubicBezTo>
                    <a:pt x="321" y="307"/>
                    <a:pt x="320" y="310"/>
                    <a:pt x="319" y="313"/>
                  </a:cubicBezTo>
                  <a:cubicBezTo>
                    <a:pt x="317" y="319"/>
                    <a:pt x="313" y="326"/>
                    <a:pt x="308" y="327"/>
                  </a:cubicBezTo>
                  <a:cubicBezTo>
                    <a:pt x="308" y="320"/>
                    <a:pt x="302" y="325"/>
                    <a:pt x="299" y="327"/>
                  </a:cubicBezTo>
                  <a:cubicBezTo>
                    <a:pt x="301" y="326"/>
                    <a:pt x="307" y="317"/>
                    <a:pt x="301" y="318"/>
                  </a:cubicBezTo>
                  <a:cubicBezTo>
                    <a:pt x="297" y="319"/>
                    <a:pt x="297" y="329"/>
                    <a:pt x="291" y="326"/>
                  </a:cubicBezTo>
                  <a:cubicBezTo>
                    <a:pt x="291" y="325"/>
                    <a:pt x="293" y="323"/>
                    <a:pt x="292" y="322"/>
                  </a:cubicBezTo>
                  <a:cubicBezTo>
                    <a:pt x="288" y="316"/>
                    <a:pt x="285" y="333"/>
                    <a:pt x="280" y="328"/>
                  </a:cubicBezTo>
                  <a:cubicBezTo>
                    <a:pt x="279" y="302"/>
                    <a:pt x="277" y="278"/>
                    <a:pt x="276" y="251"/>
                  </a:cubicBezTo>
                  <a:cubicBezTo>
                    <a:pt x="276" y="234"/>
                    <a:pt x="278" y="215"/>
                    <a:pt x="277" y="200"/>
                  </a:cubicBezTo>
                  <a:cubicBezTo>
                    <a:pt x="277" y="194"/>
                    <a:pt x="277" y="192"/>
                    <a:pt x="280" y="188"/>
                  </a:cubicBezTo>
                  <a:cubicBezTo>
                    <a:pt x="288" y="176"/>
                    <a:pt x="300" y="163"/>
                    <a:pt x="309" y="152"/>
                  </a:cubicBezTo>
                  <a:cubicBezTo>
                    <a:pt x="310" y="151"/>
                    <a:pt x="315" y="145"/>
                    <a:pt x="312" y="144"/>
                  </a:cubicBezTo>
                  <a:cubicBezTo>
                    <a:pt x="309" y="142"/>
                    <a:pt x="307" y="149"/>
                    <a:pt x="306" y="151"/>
                  </a:cubicBezTo>
                  <a:cubicBezTo>
                    <a:pt x="297" y="162"/>
                    <a:pt x="286" y="175"/>
                    <a:pt x="277" y="186"/>
                  </a:cubicBezTo>
                  <a:cubicBezTo>
                    <a:pt x="278" y="157"/>
                    <a:pt x="275" y="126"/>
                    <a:pt x="276" y="99"/>
                  </a:cubicBezTo>
                  <a:cubicBezTo>
                    <a:pt x="290" y="100"/>
                    <a:pt x="307" y="100"/>
                    <a:pt x="320" y="102"/>
                  </a:cubicBezTo>
                  <a:cubicBezTo>
                    <a:pt x="320" y="104"/>
                    <a:pt x="318" y="103"/>
                    <a:pt x="318" y="105"/>
                  </a:cubicBezTo>
                  <a:cubicBezTo>
                    <a:pt x="322" y="103"/>
                    <a:pt x="338" y="106"/>
                    <a:pt x="338" y="101"/>
                  </a:cubicBezTo>
                  <a:cubicBezTo>
                    <a:pt x="338" y="98"/>
                    <a:pt x="325" y="98"/>
                    <a:pt x="320" y="98"/>
                  </a:cubicBezTo>
                  <a:cubicBezTo>
                    <a:pt x="305" y="98"/>
                    <a:pt x="289" y="98"/>
                    <a:pt x="276" y="95"/>
                  </a:cubicBezTo>
                  <a:cubicBezTo>
                    <a:pt x="275" y="81"/>
                    <a:pt x="274" y="61"/>
                    <a:pt x="273" y="47"/>
                  </a:cubicBezTo>
                  <a:cubicBezTo>
                    <a:pt x="272" y="40"/>
                    <a:pt x="273" y="31"/>
                    <a:pt x="273" y="24"/>
                  </a:cubicBezTo>
                  <a:cubicBezTo>
                    <a:pt x="273" y="18"/>
                    <a:pt x="272" y="12"/>
                    <a:pt x="273" y="6"/>
                  </a:cubicBezTo>
                  <a:cubicBezTo>
                    <a:pt x="273" y="5"/>
                    <a:pt x="275" y="3"/>
                    <a:pt x="274" y="2"/>
                  </a:cubicBezTo>
                  <a:cubicBezTo>
                    <a:pt x="272" y="0"/>
                    <a:pt x="270" y="4"/>
                    <a:pt x="270" y="5"/>
                  </a:cubicBezTo>
                  <a:cubicBezTo>
                    <a:pt x="269" y="14"/>
                    <a:pt x="269" y="29"/>
                    <a:pt x="270" y="38"/>
                  </a:cubicBezTo>
                  <a:cubicBezTo>
                    <a:pt x="272" y="56"/>
                    <a:pt x="272" y="77"/>
                    <a:pt x="272" y="95"/>
                  </a:cubicBezTo>
                  <a:cubicBezTo>
                    <a:pt x="243" y="96"/>
                    <a:pt x="214" y="94"/>
                    <a:pt x="186" y="92"/>
                  </a:cubicBezTo>
                  <a:cubicBezTo>
                    <a:pt x="185" y="90"/>
                    <a:pt x="184" y="88"/>
                    <a:pt x="181" y="88"/>
                  </a:cubicBezTo>
                  <a:cubicBezTo>
                    <a:pt x="169" y="86"/>
                    <a:pt x="157" y="93"/>
                    <a:pt x="147" y="92"/>
                  </a:cubicBezTo>
                  <a:cubicBezTo>
                    <a:pt x="148" y="93"/>
                    <a:pt x="151" y="92"/>
                    <a:pt x="153" y="93"/>
                  </a:cubicBezTo>
                  <a:cubicBezTo>
                    <a:pt x="138" y="102"/>
                    <a:pt x="125" y="114"/>
                    <a:pt x="115" y="127"/>
                  </a:cubicBezTo>
                  <a:cubicBezTo>
                    <a:pt x="111" y="132"/>
                    <a:pt x="106" y="136"/>
                    <a:pt x="103" y="140"/>
                  </a:cubicBezTo>
                  <a:cubicBezTo>
                    <a:pt x="101" y="142"/>
                    <a:pt x="100" y="145"/>
                    <a:pt x="98" y="147"/>
                  </a:cubicBezTo>
                  <a:cubicBezTo>
                    <a:pt x="97" y="147"/>
                    <a:pt x="96" y="147"/>
                    <a:pt x="95" y="148"/>
                  </a:cubicBezTo>
                  <a:cubicBezTo>
                    <a:pt x="88" y="151"/>
                    <a:pt x="85" y="163"/>
                    <a:pt x="80" y="171"/>
                  </a:cubicBezTo>
                  <a:cubicBezTo>
                    <a:pt x="78" y="174"/>
                    <a:pt x="76" y="178"/>
                    <a:pt x="74" y="180"/>
                  </a:cubicBezTo>
                  <a:cubicBezTo>
                    <a:pt x="73" y="181"/>
                    <a:pt x="72" y="181"/>
                    <a:pt x="71" y="182"/>
                  </a:cubicBezTo>
                  <a:cubicBezTo>
                    <a:pt x="70" y="184"/>
                    <a:pt x="70" y="189"/>
                    <a:pt x="68" y="190"/>
                  </a:cubicBezTo>
                  <a:cubicBezTo>
                    <a:pt x="69" y="155"/>
                    <a:pt x="73" y="123"/>
                    <a:pt x="77" y="89"/>
                  </a:cubicBezTo>
                  <a:cubicBezTo>
                    <a:pt x="89" y="89"/>
                    <a:pt x="101" y="91"/>
                    <a:pt x="113" y="91"/>
                  </a:cubicBezTo>
                  <a:cubicBezTo>
                    <a:pt x="103" y="87"/>
                    <a:pt x="88" y="89"/>
                    <a:pt x="77" y="87"/>
                  </a:cubicBezTo>
                  <a:cubicBezTo>
                    <a:pt x="78" y="76"/>
                    <a:pt x="78" y="60"/>
                    <a:pt x="80" y="49"/>
                  </a:cubicBezTo>
                  <a:cubicBezTo>
                    <a:pt x="80" y="46"/>
                    <a:pt x="83" y="39"/>
                    <a:pt x="79" y="39"/>
                  </a:cubicBezTo>
                  <a:cubicBezTo>
                    <a:pt x="74" y="38"/>
                    <a:pt x="76" y="50"/>
                    <a:pt x="76" y="55"/>
                  </a:cubicBezTo>
                  <a:cubicBezTo>
                    <a:pt x="75" y="66"/>
                    <a:pt x="76" y="78"/>
                    <a:pt x="73" y="87"/>
                  </a:cubicBezTo>
                  <a:cubicBezTo>
                    <a:pt x="51" y="88"/>
                    <a:pt x="25" y="82"/>
                    <a:pt x="3" y="86"/>
                  </a:cubicBezTo>
                  <a:cubicBezTo>
                    <a:pt x="2" y="86"/>
                    <a:pt x="1" y="87"/>
                    <a:pt x="0" y="88"/>
                  </a:cubicBezTo>
                  <a:cubicBezTo>
                    <a:pt x="8" y="89"/>
                    <a:pt x="16" y="87"/>
                    <a:pt x="25" y="87"/>
                  </a:cubicBezTo>
                  <a:cubicBezTo>
                    <a:pt x="41" y="87"/>
                    <a:pt x="58" y="88"/>
                    <a:pt x="73" y="90"/>
                  </a:cubicBezTo>
                  <a:cubicBezTo>
                    <a:pt x="71" y="124"/>
                    <a:pt x="68" y="158"/>
                    <a:pt x="65" y="191"/>
                  </a:cubicBezTo>
                  <a:cubicBezTo>
                    <a:pt x="52" y="191"/>
                    <a:pt x="43" y="185"/>
                    <a:pt x="32" y="185"/>
                  </a:cubicBezTo>
                  <a:cubicBezTo>
                    <a:pt x="25" y="185"/>
                    <a:pt x="14" y="181"/>
                    <a:pt x="8" y="178"/>
                  </a:cubicBezTo>
                  <a:cubicBezTo>
                    <a:pt x="7" y="178"/>
                    <a:pt x="2" y="174"/>
                    <a:pt x="1" y="177"/>
                  </a:cubicBezTo>
                  <a:cubicBezTo>
                    <a:pt x="1" y="179"/>
                    <a:pt x="3" y="179"/>
                    <a:pt x="5" y="180"/>
                  </a:cubicBezTo>
                  <a:cubicBezTo>
                    <a:pt x="14" y="183"/>
                    <a:pt x="28" y="187"/>
                    <a:pt x="37" y="189"/>
                  </a:cubicBezTo>
                  <a:cubicBezTo>
                    <a:pt x="33" y="195"/>
                    <a:pt x="46" y="196"/>
                    <a:pt x="50" y="197"/>
                  </a:cubicBezTo>
                  <a:cubicBezTo>
                    <a:pt x="53" y="198"/>
                    <a:pt x="63" y="201"/>
                    <a:pt x="64" y="202"/>
                  </a:cubicBezTo>
                  <a:cubicBezTo>
                    <a:pt x="65" y="205"/>
                    <a:pt x="64" y="214"/>
                    <a:pt x="63" y="218"/>
                  </a:cubicBezTo>
                  <a:cubicBezTo>
                    <a:pt x="63" y="229"/>
                    <a:pt x="61" y="240"/>
                    <a:pt x="63" y="249"/>
                  </a:cubicBezTo>
                  <a:cubicBezTo>
                    <a:pt x="65" y="233"/>
                    <a:pt x="65" y="218"/>
                    <a:pt x="67" y="203"/>
                  </a:cubicBezTo>
                  <a:cubicBezTo>
                    <a:pt x="72" y="204"/>
                    <a:pt x="77" y="205"/>
                    <a:pt x="79" y="208"/>
                  </a:cubicBezTo>
                  <a:cubicBezTo>
                    <a:pt x="83" y="203"/>
                    <a:pt x="94" y="212"/>
                    <a:pt x="99" y="212"/>
                  </a:cubicBezTo>
                  <a:cubicBezTo>
                    <a:pt x="101" y="212"/>
                    <a:pt x="108" y="210"/>
                    <a:pt x="108" y="209"/>
                  </a:cubicBezTo>
                  <a:cubicBezTo>
                    <a:pt x="108" y="204"/>
                    <a:pt x="98" y="203"/>
                    <a:pt x="96" y="201"/>
                  </a:cubicBezTo>
                  <a:cubicBezTo>
                    <a:pt x="109" y="204"/>
                    <a:pt x="124" y="208"/>
                    <a:pt x="137" y="211"/>
                  </a:cubicBezTo>
                  <a:cubicBezTo>
                    <a:pt x="141" y="212"/>
                    <a:pt x="144" y="214"/>
                    <a:pt x="148" y="212"/>
                  </a:cubicBezTo>
                  <a:cubicBezTo>
                    <a:pt x="131" y="206"/>
                    <a:pt x="110" y="202"/>
                    <a:pt x="92" y="197"/>
                  </a:cubicBezTo>
                  <a:cubicBezTo>
                    <a:pt x="92" y="195"/>
                    <a:pt x="92" y="194"/>
                    <a:pt x="91" y="193"/>
                  </a:cubicBezTo>
                  <a:cubicBezTo>
                    <a:pt x="104" y="175"/>
                    <a:pt x="124" y="161"/>
                    <a:pt x="152" y="159"/>
                  </a:cubicBezTo>
                  <a:cubicBezTo>
                    <a:pt x="164" y="158"/>
                    <a:pt x="170" y="163"/>
                    <a:pt x="175" y="170"/>
                  </a:cubicBezTo>
                  <a:cubicBezTo>
                    <a:pt x="180" y="175"/>
                    <a:pt x="186" y="181"/>
                    <a:pt x="188" y="188"/>
                  </a:cubicBezTo>
                  <a:cubicBezTo>
                    <a:pt x="189" y="192"/>
                    <a:pt x="188" y="196"/>
                    <a:pt x="190" y="201"/>
                  </a:cubicBezTo>
                  <a:cubicBezTo>
                    <a:pt x="191" y="203"/>
                    <a:pt x="195" y="207"/>
                    <a:pt x="193" y="212"/>
                  </a:cubicBezTo>
                  <a:cubicBezTo>
                    <a:pt x="193" y="213"/>
                    <a:pt x="191" y="213"/>
                    <a:pt x="191" y="215"/>
                  </a:cubicBezTo>
                  <a:cubicBezTo>
                    <a:pt x="191" y="217"/>
                    <a:pt x="194" y="218"/>
                    <a:pt x="194" y="219"/>
                  </a:cubicBezTo>
                  <a:cubicBezTo>
                    <a:pt x="195" y="221"/>
                    <a:pt x="195" y="225"/>
                    <a:pt x="194" y="227"/>
                  </a:cubicBezTo>
                  <a:cubicBezTo>
                    <a:pt x="193" y="233"/>
                    <a:pt x="193" y="242"/>
                    <a:pt x="190" y="246"/>
                  </a:cubicBezTo>
                  <a:cubicBezTo>
                    <a:pt x="190" y="247"/>
                    <a:pt x="188" y="248"/>
                    <a:pt x="187" y="249"/>
                  </a:cubicBezTo>
                  <a:cubicBezTo>
                    <a:pt x="187" y="250"/>
                    <a:pt x="189" y="251"/>
                    <a:pt x="189" y="252"/>
                  </a:cubicBezTo>
                  <a:cubicBezTo>
                    <a:pt x="189" y="254"/>
                    <a:pt x="187" y="257"/>
                    <a:pt x="186" y="260"/>
                  </a:cubicBezTo>
                  <a:cubicBezTo>
                    <a:pt x="186" y="262"/>
                    <a:pt x="184" y="266"/>
                    <a:pt x="183" y="269"/>
                  </a:cubicBezTo>
                  <a:cubicBezTo>
                    <a:pt x="180" y="274"/>
                    <a:pt x="175" y="280"/>
                    <a:pt x="175" y="284"/>
                  </a:cubicBezTo>
                  <a:cubicBezTo>
                    <a:pt x="175" y="285"/>
                    <a:pt x="175" y="286"/>
                    <a:pt x="175" y="286"/>
                  </a:cubicBezTo>
                  <a:cubicBezTo>
                    <a:pt x="175" y="291"/>
                    <a:pt x="169" y="293"/>
                    <a:pt x="167" y="295"/>
                  </a:cubicBezTo>
                  <a:cubicBezTo>
                    <a:pt x="167" y="296"/>
                    <a:pt x="168" y="297"/>
                    <a:pt x="168" y="298"/>
                  </a:cubicBezTo>
                  <a:cubicBezTo>
                    <a:pt x="167" y="301"/>
                    <a:pt x="164" y="305"/>
                    <a:pt x="162" y="306"/>
                  </a:cubicBezTo>
                  <a:cubicBezTo>
                    <a:pt x="160" y="307"/>
                    <a:pt x="158" y="307"/>
                    <a:pt x="157" y="309"/>
                  </a:cubicBezTo>
                  <a:cubicBezTo>
                    <a:pt x="157" y="309"/>
                    <a:pt x="158" y="311"/>
                    <a:pt x="158" y="312"/>
                  </a:cubicBezTo>
                  <a:cubicBezTo>
                    <a:pt x="157" y="316"/>
                    <a:pt x="152" y="320"/>
                    <a:pt x="149" y="324"/>
                  </a:cubicBezTo>
                  <a:cubicBezTo>
                    <a:pt x="147" y="328"/>
                    <a:pt x="143" y="330"/>
                    <a:pt x="139" y="333"/>
                  </a:cubicBezTo>
                  <a:cubicBezTo>
                    <a:pt x="134" y="338"/>
                    <a:pt x="130" y="345"/>
                    <a:pt x="127" y="351"/>
                  </a:cubicBezTo>
                  <a:cubicBezTo>
                    <a:pt x="126" y="354"/>
                    <a:pt x="121" y="359"/>
                    <a:pt x="119" y="360"/>
                  </a:cubicBezTo>
                  <a:cubicBezTo>
                    <a:pt x="103" y="363"/>
                    <a:pt x="87" y="358"/>
                    <a:pt x="72" y="358"/>
                  </a:cubicBezTo>
                  <a:cubicBezTo>
                    <a:pt x="72" y="337"/>
                    <a:pt x="73" y="320"/>
                    <a:pt x="72" y="300"/>
                  </a:cubicBezTo>
                  <a:cubicBezTo>
                    <a:pt x="68" y="308"/>
                    <a:pt x="70" y="321"/>
                    <a:pt x="70" y="332"/>
                  </a:cubicBezTo>
                  <a:cubicBezTo>
                    <a:pt x="71" y="340"/>
                    <a:pt x="69" y="350"/>
                    <a:pt x="69" y="357"/>
                  </a:cubicBezTo>
                  <a:cubicBezTo>
                    <a:pt x="67" y="354"/>
                    <a:pt x="56" y="354"/>
                    <a:pt x="58" y="359"/>
                  </a:cubicBezTo>
                  <a:cubicBezTo>
                    <a:pt x="59" y="363"/>
                    <a:pt x="67" y="359"/>
                    <a:pt x="69" y="361"/>
                  </a:cubicBezTo>
                  <a:cubicBezTo>
                    <a:pt x="70" y="363"/>
                    <a:pt x="70" y="369"/>
                    <a:pt x="70" y="372"/>
                  </a:cubicBezTo>
                  <a:cubicBezTo>
                    <a:pt x="71" y="382"/>
                    <a:pt x="70" y="388"/>
                    <a:pt x="70" y="398"/>
                  </a:cubicBezTo>
                  <a:cubicBezTo>
                    <a:pt x="70" y="404"/>
                    <a:pt x="72" y="417"/>
                    <a:pt x="69" y="420"/>
                  </a:cubicBezTo>
                  <a:cubicBezTo>
                    <a:pt x="68" y="422"/>
                    <a:pt x="53" y="423"/>
                    <a:pt x="51" y="423"/>
                  </a:cubicBezTo>
                  <a:cubicBezTo>
                    <a:pt x="44" y="423"/>
                    <a:pt x="34" y="420"/>
                    <a:pt x="26" y="421"/>
                  </a:cubicBezTo>
                  <a:cubicBezTo>
                    <a:pt x="22" y="421"/>
                    <a:pt x="16" y="422"/>
                    <a:pt x="11" y="422"/>
                  </a:cubicBezTo>
                  <a:cubicBezTo>
                    <a:pt x="10" y="422"/>
                    <a:pt x="7" y="422"/>
                    <a:pt x="6" y="422"/>
                  </a:cubicBezTo>
                  <a:cubicBezTo>
                    <a:pt x="5" y="422"/>
                    <a:pt x="5" y="423"/>
                    <a:pt x="4" y="423"/>
                  </a:cubicBezTo>
                  <a:cubicBezTo>
                    <a:pt x="3" y="423"/>
                    <a:pt x="3" y="424"/>
                    <a:pt x="2" y="424"/>
                  </a:cubicBezTo>
                  <a:cubicBezTo>
                    <a:pt x="2" y="425"/>
                    <a:pt x="2" y="425"/>
                    <a:pt x="2" y="426"/>
                  </a:cubicBezTo>
                  <a:cubicBezTo>
                    <a:pt x="3" y="427"/>
                    <a:pt x="4" y="427"/>
                    <a:pt x="4" y="428"/>
                  </a:cubicBezTo>
                  <a:cubicBezTo>
                    <a:pt x="12" y="427"/>
                    <a:pt x="21" y="428"/>
                    <a:pt x="28" y="428"/>
                  </a:cubicBezTo>
                  <a:cubicBezTo>
                    <a:pt x="33" y="427"/>
                    <a:pt x="37" y="426"/>
                    <a:pt x="41" y="427"/>
                  </a:cubicBezTo>
                  <a:cubicBezTo>
                    <a:pt x="42" y="428"/>
                    <a:pt x="43" y="429"/>
                    <a:pt x="44" y="429"/>
                  </a:cubicBezTo>
                  <a:cubicBezTo>
                    <a:pt x="49" y="430"/>
                    <a:pt x="54" y="428"/>
                    <a:pt x="58" y="430"/>
                  </a:cubicBezTo>
                  <a:cubicBezTo>
                    <a:pt x="58" y="432"/>
                    <a:pt x="56" y="433"/>
                    <a:pt x="57" y="435"/>
                  </a:cubicBezTo>
                  <a:cubicBezTo>
                    <a:pt x="62" y="436"/>
                    <a:pt x="59" y="428"/>
                    <a:pt x="65" y="429"/>
                  </a:cubicBezTo>
                  <a:cubicBezTo>
                    <a:pt x="69" y="436"/>
                    <a:pt x="63" y="440"/>
                    <a:pt x="59" y="444"/>
                  </a:cubicBezTo>
                  <a:cubicBezTo>
                    <a:pt x="54" y="451"/>
                    <a:pt x="46" y="458"/>
                    <a:pt x="43" y="466"/>
                  </a:cubicBezTo>
                  <a:cubicBezTo>
                    <a:pt x="54" y="460"/>
                    <a:pt x="60" y="447"/>
                    <a:pt x="69" y="439"/>
                  </a:cubicBezTo>
                  <a:cubicBezTo>
                    <a:pt x="69" y="448"/>
                    <a:pt x="70" y="456"/>
                    <a:pt x="69" y="465"/>
                  </a:cubicBezTo>
                  <a:cubicBezTo>
                    <a:pt x="69" y="467"/>
                    <a:pt x="64" y="482"/>
                    <a:pt x="70" y="481"/>
                  </a:cubicBezTo>
                  <a:cubicBezTo>
                    <a:pt x="74" y="480"/>
                    <a:pt x="73" y="473"/>
                    <a:pt x="73" y="470"/>
                  </a:cubicBezTo>
                  <a:cubicBezTo>
                    <a:pt x="73" y="466"/>
                    <a:pt x="80" y="460"/>
                    <a:pt x="84" y="455"/>
                  </a:cubicBezTo>
                  <a:cubicBezTo>
                    <a:pt x="86" y="451"/>
                    <a:pt x="89" y="448"/>
                    <a:pt x="90" y="443"/>
                  </a:cubicBezTo>
                  <a:cubicBezTo>
                    <a:pt x="96" y="442"/>
                    <a:pt x="96" y="432"/>
                    <a:pt x="101" y="431"/>
                  </a:cubicBezTo>
                  <a:cubicBezTo>
                    <a:pt x="105" y="430"/>
                    <a:pt x="111" y="431"/>
                    <a:pt x="116" y="431"/>
                  </a:cubicBezTo>
                  <a:cubicBezTo>
                    <a:pt x="126" y="430"/>
                    <a:pt x="139" y="431"/>
                    <a:pt x="149" y="429"/>
                  </a:cubicBezTo>
                  <a:cubicBezTo>
                    <a:pt x="149" y="431"/>
                    <a:pt x="153" y="431"/>
                    <a:pt x="156" y="431"/>
                  </a:cubicBezTo>
                  <a:cubicBezTo>
                    <a:pt x="169" y="433"/>
                    <a:pt x="193" y="433"/>
                    <a:pt x="206" y="431"/>
                  </a:cubicBezTo>
                  <a:cubicBezTo>
                    <a:pt x="190" y="430"/>
                    <a:pt x="173" y="431"/>
                    <a:pt x="156" y="429"/>
                  </a:cubicBezTo>
                  <a:cubicBezTo>
                    <a:pt x="169" y="426"/>
                    <a:pt x="188" y="428"/>
                    <a:pt x="204" y="428"/>
                  </a:cubicBezTo>
                  <a:cubicBezTo>
                    <a:pt x="212" y="429"/>
                    <a:pt x="221" y="427"/>
                    <a:pt x="228" y="429"/>
                  </a:cubicBezTo>
                  <a:cubicBezTo>
                    <a:pt x="229" y="429"/>
                    <a:pt x="229" y="431"/>
                    <a:pt x="230" y="431"/>
                  </a:cubicBezTo>
                  <a:cubicBezTo>
                    <a:pt x="232" y="431"/>
                    <a:pt x="234" y="428"/>
                    <a:pt x="235" y="430"/>
                  </a:cubicBezTo>
                  <a:cubicBezTo>
                    <a:pt x="236" y="430"/>
                    <a:pt x="233" y="437"/>
                    <a:pt x="233" y="439"/>
                  </a:cubicBezTo>
                  <a:cubicBezTo>
                    <a:pt x="232" y="441"/>
                    <a:pt x="228" y="446"/>
                    <a:pt x="231" y="447"/>
                  </a:cubicBezTo>
                  <a:cubicBezTo>
                    <a:pt x="234" y="448"/>
                    <a:pt x="236" y="438"/>
                    <a:pt x="239" y="438"/>
                  </a:cubicBezTo>
                  <a:cubicBezTo>
                    <a:pt x="239" y="439"/>
                    <a:pt x="240" y="440"/>
                    <a:pt x="241" y="440"/>
                  </a:cubicBezTo>
                  <a:cubicBezTo>
                    <a:pt x="246" y="441"/>
                    <a:pt x="250" y="425"/>
                    <a:pt x="258" y="430"/>
                  </a:cubicBezTo>
                  <a:cubicBezTo>
                    <a:pt x="254" y="441"/>
                    <a:pt x="248" y="451"/>
                    <a:pt x="244" y="463"/>
                  </a:cubicBezTo>
                  <a:cubicBezTo>
                    <a:pt x="243" y="466"/>
                    <a:pt x="241" y="473"/>
                    <a:pt x="245" y="473"/>
                  </a:cubicBezTo>
                  <a:cubicBezTo>
                    <a:pt x="247" y="473"/>
                    <a:pt x="247" y="470"/>
                    <a:pt x="249" y="468"/>
                  </a:cubicBezTo>
                  <a:cubicBezTo>
                    <a:pt x="251" y="465"/>
                    <a:pt x="259" y="455"/>
                    <a:pt x="251" y="456"/>
                  </a:cubicBezTo>
                  <a:cubicBezTo>
                    <a:pt x="252" y="451"/>
                    <a:pt x="254" y="446"/>
                    <a:pt x="257" y="441"/>
                  </a:cubicBezTo>
                  <a:cubicBezTo>
                    <a:pt x="258" y="439"/>
                    <a:pt x="261" y="431"/>
                    <a:pt x="263" y="430"/>
                  </a:cubicBezTo>
                  <a:cubicBezTo>
                    <a:pt x="263" y="430"/>
                    <a:pt x="266" y="431"/>
                    <a:pt x="267" y="431"/>
                  </a:cubicBezTo>
                  <a:cubicBezTo>
                    <a:pt x="271" y="432"/>
                    <a:pt x="282" y="431"/>
                    <a:pt x="279" y="436"/>
                  </a:cubicBezTo>
                  <a:cubicBezTo>
                    <a:pt x="273" y="438"/>
                    <a:pt x="269" y="429"/>
                    <a:pt x="264" y="433"/>
                  </a:cubicBezTo>
                  <a:cubicBezTo>
                    <a:pt x="267" y="434"/>
                    <a:pt x="270" y="437"/>
                    <a:pt x="273" y="438"/>
                  </a:cubicBezTo>
                  <a:cubicBezTo>
                    <a:pt x="274" y="439"/>
                    <a:pt x="278" y="439"/>
                    <a:pt x="280" y="441"/>
                  </a:cubicBezTo>
                  <a:cubicBezTo>
                    <a:pt x="281" y="443"/>
                    <a:pt x="280" y="448"/>
                    <a:pt x="280" y="451"/>
                  </a:cubicBezTo>
                  <a:cubicBezTo>
                    <a:pt x="280" y="459"/>
                    <a:pt x="283" y="467"/>
                    <a:pt x="282" y="476"/>
                  </a:cubicBezTo>
                  <a:cubicBezTo>
                    <a:pt x="286" y="479"/>
                    <a:pt x="286" y="473"/>
                    <a:pt x="286" y="469"/>
                  </a:cubicBezTo>
                  <a:cubicBezTo>
                    <a:pt x="285" y="461"/>
                    <a:pt x="282" y="449"/>
                    <a:pt x="283" y="440"/>
                  </a:cubicBezTo>
                  <a:cubicBezTo>
                    <a:pt x="290" y="444"/>
                    <a:pt x="306" y="435"/>
                    <a:pt x="295" y="431"/>
                  </a:cubicBezTo>
                  <a:cubicBezTo>
                    <a:pt x="301" y="430"/>
                    <a:pt x="310" y="431"/>
                    <a:pt x="315" y="433"/>
                  </a:cubicBezTo>
                  <a:cubicBezTo>
                    <a:pt x="315" y="434"/>
                    <a:pt x="314" y="434"/>
                    <a:pt x="314" y="435"/>
                  </a:cubicBezTo>
                  <a:cubicBezTo>
                    <a:pt x="316" y="438"/>
                    <a:pt x="325" y="438"/>
                    <a:pt x="325" y="434"/>
                  </a:cubicBezTo>
                  <a:cubicBezTo>
                    <a:pt x="325" y="429"/>
                    <a:pt x="311" y="427"/>
                    <a:pt x="304" y="427"/>
                  </a:cubicBezTo>
                  <a:cubicBezTo>
                    <a:pt x="296" y="427"/>
                    <a:pt x="289" y="426"/>
                    <a:pt x="283" y="426"/>
                  </a:cubicBezTo>
                  <a:cubicBezTo>
                    <a:pt x="283" y="415"/>
                    <a:pt x="278" y="401"/>
                    <a:pt x="282" y="391"/>
                  </a:cubicBezTo>
                  <a:cubicBezTo>
                    <a:pt x="285" y="384"/>
                    <a:pt x="290" y="374"/>
                    <a:pt x="294" y="367"/>
                  </a:cubicBezTo>
                  <a:cubicBezTo>
                    <a:pt x="294" y="366"/>
                    <a:pt x="296" y="362"/>
                    <a:pt x="297" y="362"/>
                  </a:cubicBezTo>
                  <a:cubicBezTo>
                    <a:pt x="301" y="361"/>
                    <a:pt x="315" y="363"/>
                    <a:pt x="319" y="365"/>
                  </a:cubicBezTo>
                  <a:cubicBezTo>
                    <a:pt x="321" y="366"/>
                    <a:pt x="321" y="367"/>
                    <a:pt x="323" y="367"/>
                  </a:cubicBezTo>
                  <a:cubicBezTo>
                    <a:pt x="324" y="368"/>
                    <a:pt x="332" y="367"/>
                    <a:pt x="330" y="364"/>
                  </a:cubicBezTo>
                  <a:cubicBezTo>
                    <a:pt x="330" y="362"/>
                    <a:pt x="324" y="361"/>
                    <a:pt x="322" y="361"/>
                  </a:cubicBezTo>
                  <a:close/>
                  <a:moveTo>
                    <a:pt x="284" y="434"/>
                  </a:moveTo>
                  <a:cubicBezTo>
                    <a:pt x="287" y="434"/>
                    <a:pt x="290" y="435"/>
                    <a:pt x="292" y="436"/>
                  </a:cubicBezTo>
                  <a:cubicBezTo>
                    <a:pt x="290" y="437"/>
                    <a:pt x="286" y="438"/>
                    <a:pt x="284" y="437"/>
                  </a:cubicBezTo>
                  <a:lnTo>
                    <a:pt x="284" y="434"/>
                  </a:lnTo>
                  <a:close/>
                  <a:moveTo>
                    <a:pt x="309" y="332"/>
                  </a:moveTo>
                  <a:cubicBezTo>
                    <a:pt x="308" y="335"/>
                    <a:pt x="307" y="338"/>
                    <a:pt x="304" y="338"/>
                  </a:cubicBezTo>
                  <a:cubicBezTo>
                    <a:pt x="306" y="336"/>
                    <a:pt x="304" y="330"/>
                    <a:pt x="309" y="332"/>
                  </a:cubicBezTo>
                  <a:close/>
                  <a:moveTo>
                    <a:pt x="299" y="331"/>
                  </a:moveTo>
                  <a:cubicBezTo>
                    <a:pt x="299" y="333"/>
                    <a:pt x="298" y="334"/>
                    <a:pt x="297" y="335"/>
                  </a:cubicBezTo>
                  <a:cubicBezTo>
                    <a:pt x="294" y="334"/>
                    <a:pt x="297" y="329"/>
                    <a:pt x="299" y="331"/>
                  </a:cubicBezTo>
                  <a:close/>
                  <a:moveTo>
                    <a:pt x="286" y="334"/>
                  </a:moveTo>
                  <a:cubicBezTo>
                    <a:pt x="288" y="336"/>
                    <a:pt x="285" y="339"/>
                    <a:pt x="282" y="339"/>
                  </a:cubicBezTo>
                  <a:cubicBezTo>
                    <a:pt x="283" y="337"/>
                    <a:pt x="285" y="336"/>
                    <a:pt x="286" y="334"/>
                  </a:cubicBezTo>
                  <a:close/>
                  <a:moveTo>
                    <a:pt x="276" y="309"/>
                  </a:moveTo>
                  <a:cubicBezTo>
                    <a:pt x="276" y="314"/>
                    <a:pt x="278" y="326"/>
                    <a:pt x="276" y="328"/>
                  </a:cubicBezTo>
                  <a:cubicBezTo>
                    <a:pt x="275" y="329"/>
                    <a:pt x="272" y="328"/>
                    <a:pt x="269" y="329"/>
                  </a:cubicBezTo>
                  <a:cubicBezTo>
                    <a:pt x="263" y="329"/>
                    <a:pt x="250" y="329"/>
                    <a:pt x="243" y="330"/>
                  </a:cubicBezTo>
                  <a:cubicBezTo>
                    <a:pt x="243" y="330"/>
                    <a:pt x="239" y="331"/>
                    <a:pt x="240" y="333"/>
                  </a:cubicBezTo>
                  <a:cubicBezTo>
                    <a:pt x="241" y="335"/>
                    <a:pt x="249" y="332"/>
                    <a:pt x="251" y="332"/>
                  </a:cubicBezTo>
                  <a:cubicBezTo>
                    <a:pt x="255" y="332"/>
                    <a:pt x="260" y="332"/>
                    <a:pt x="264" y="332"/>
                  </a:cubicBezTo>
                  <a:cubicBezTo>
                    <a:pt x="254" y="335"/>
                    <a:pt x="240" y="335"/>
                    <a:pt x="232" y="340"/>
                  </a:cubicBezTo>
                  <a:cubicBezTo>
                    <a:pt x="247" y="339"/>
                    <a:pt x="261" y="334"/>
                    <a:pt x="276" y="333"/>
                  </a:cubicBezTo>
                  <a:cubicBezTo>
                    <a:pt x="280" y="342"/>
                    <a:pt x="268" y="341"/>
                    <a:pt x="262" y="342"/>
                  </a:cubicBezTo>
                  <a:cubicBezTo>
                    <a:pt x="256" y="343"/>
                    <a:pt x="247" y="343"/>
                    <a:pt x="242" y="345"/>
                  </a:cubicBezTo>
                  <a:cubicBezTo>
                    <a:pt x="240" y="346"/>
                    <a:pt x="237" y="348"/>
                    <a:pt x="234" y="348"/>
                  </a:cubicBezTo>
                  <a:cubicBezTo>
                    <a:pt x="247" y="348"/>
                    <a:pt x="258" y="344"/>
                    <a:pt x="272" y="344"/>
                  </a:cubicBezTo>
                  <a:cubicBezTo>
                    <a:pt x="268" y="349"/>
                    <a:pt x="264" y="356"/>
                    <a:pt x="256" y="357"/>
                  </a:cubicBezTo>
                  <a:cubicBezTo>
                    <a:pt x="249" y="358"/>
                    <a:pt x="239" y="357"/>
                    <a:pt x="231" y="357"/>
                  </a:cubicBezTo>
                  <a:cubicBezTo>
                    <a:pt x="213" y="358"/>
                    <a:pt x="190" y="360"/>
                    <a:pt x="173" y="359"/>
                  </a:cubicBezTo>
                  <a:cubicBezTo>
                    <a:pt x="174" y="358"/>
                    <a:pt x="175" y="358"/>
                    <a:pt x="176" y="358"/>
                  </a:cubicBezTo>
                  <a:cubicBezTo>
                    <a:pt x="167" y="356"/>
                    <a:pt x="173" y="349"/>
                    <a:pt x="177" y="344"/>
                  </a:cubicBezTo>
                  <a:cubicBezTo>
                    <a:pt x="188" y="329"/>
                    <a:pt x="202" y="315"/>
                    <a:pt x="213" y="299"/>
                  </a:cubicBezTo>
                  <a:cubicBezTo>
                    <a:pt x="212" y="298"/>
                    <a:pt x="210" y="301"/>
                    <a:pt x="210" y="301"/>
                  </a:cubicBezTo>
                  <a:cubicBezTo>
                    <a:pt x="215" y="293"/>
                    <a:pt x="223" y="288"/>
                    <a:pt x="228" y="281"/>
                  </a:cubicBezTo>
                  <a:cubicBezTo>
                    <a:pt x="219" y="308"/>
                    <a:pt x="200" y="326"/>
                    <a:pt x="184" y="346"/>
                  </a:cubicBezTo>
                  <a:cubicBezTo>
                    <a:pt x="197" y="336"/>
                    <a:pt x="208" y="323"/>
                    <a:pt x="217" y="309"/>
                  </a:cubicBezTo>
                  <a:cubicBezTo>
                    <a:pt x="224" y="298"/>
                    <a:pt x="231" y="286"/>
                    <a:pt x="235" y="273"/>
                  </a:cubicBezTo>
                  <a:cubicBezTo>
                    <a:pt x="238" y="266"/>
                    <a:pt x="241" y="258"/>
                    <a:pt x="246" y="252"/>
                  </a:cubicBezTo>
                  <a:cubicBezTo>
                    <a:pt x="253" y="243"/>
                    <a:pt x="258" y="232"/>
                    <a:pt x="262" y="220"/>
                  </a:cubicBezTo>
                  <a:cubicBezTo>
                    <a:pt x="265" y="211"/>
                    <a:pt x="266" y="200"/>
                    <a:pt x="275" y="196"/>
                  </a:cubicBezTo>
                  <a:cubicBezTo>
                    <a:pt x="274" y="217"/>
                    <a:pt x="275" y="240"/>
                    <a:pt x="274" y="263"/>
                  </a:cubicBezTo>
                  <a:cubicBezTo>
                    <a:pt x="274" y="279"/>
                    <a:pt x="277" y="292"/>
                    <a:pt x="276" y="309"/>
                  </a:cubicBezTo>
                  <a:close/>
                  <a:moveTo>
                    <a:pt x="232" y="372"/>
                  </a:moveTo>
                  <a:cubicBezTo>
                    <a:pt x="212" y="371"/>
                    <a:pt x="191" y="372"/>
                    <a:pt x="171" y="370"/>
                  </a:cubicBezTo>
                  <a:cubicBezTo>
                    <a:pt x="173" y="369"/>
                    <a:pt x="171" y="366"/>
                    <a:pt x="172" y="366"/>
                  </a:cubicBezTo>
                  <a:cubicBezTo>
                    <a:pt x="173" y="366"/>
                    <a:pt x="173" y="369"/>
                    <a:pt x="175" y="369"/>
                  </a:cubicBezTo>
                  <a:cubicBezTo>
                    <a:pt x="177" y="370"/>
                    <a:pt x="183" y="366"/>
                    <a:pt x="186" y="366"/>
                  </a:cubicBezTo>
                  <a:cubicBezTo>
                    <a:pt x="205" y="363"/>
                    <a:pt x="233" y="368"/>
                    <a:pt x="251" y="367"/>
                  </a:cubicBezTo>
                  <a:cubicBezTo>
                    <a:pt x="250" y="375"/>
                    <a:pt x="240" y="372"/>
                    <a:pt x="232" y="372"/>
                  </a:cubicBezTo>
                  <a:close/>
                  <a:moveTo>
                    <a:pt x="240" y="375"/>
                  </a:moveTo>
                  <a:cubicBezTo>
                    <a:pt x="239" y="376"/>
                    <a:pt x="236" y="376"/>
                    <a:pt x="236" y="375"/>
                  </a:cubicBezTo>
                  <a:cubicBezTo>
                    <a:pt x="237" y="375"/>
                    <a:pt x="239" y="375"/>
                    <a:pt x="240" y="375"/>
                  </a:cubicBezTo>
                  <a:close/>
                  <a:moveTo>
                    <a:pt x="235" y="375"/>
                  </a:moveTo>
                  <a:cubicBezTo>
                    <a:pt x="233" y="375"/>
                    <a:pt x="230" y="376"/>
                    <a:pt x="229" y="375"/>
                  </a:cubicBezTo>
                  <a:cubicBezTo>
                    <a:pt x="231" y="375"/>
                    <a:pt x="233" y="374"/>
                    <a:pt x="235" y="375"/>
                  </a:cubicBezTo>
                  <a:close/>
                  <a:moveTo>
                    <a:pt x="224" y="378"/>
                  </a:moveTo>
                  <a:cubicBezTo>
                    <a:pt x="205" y="378"/>
                    <a:pt x="185" y="377"/>
                    <a:pt x="167" y="375"/>
                  </a:cubicBezTo>
                  <a:cubicBezTo>
                    <a:pt x="167" y="374"/>
                    <a:pt x="167" y="374"/>
                    <a:pt x="167" y="374"/>
                  </a:cubicBezTo>
                  <a:cubicBezTo>
                    <a:pt x="186" y="375"/>
                    <a:pt x="206" y="376"/>
                    <a:pt x="224" y="378"/>
                  </a:cubicBezTo>
                  <a:close/>
                  <a:moveTo>
                    <a:pt x="258" y="381"/>
                  </a:moveTo>
                  <a:cubicBezTo>
                    <a:pt x="258" y="384"/>
                    <a:pt x="253" y="382"/>
                    <a:pt x="250" y="382"/>
                  </a:cubicBezTo>
                  <a:cubicBezTo>
                    <a:pt x="252" y="382"/>
                    <a:pt x="256" y="381"/>
                    <a:pt x="258" y="381"/>
                  </a:cubicBezTo>
                  <a:close/>
                  <a:moveTo>
                    <a:pt x="257" y="377"/>
                  </a:moveTo>
                  <a:cubicBezTo>
                    <a:pt x="258" y="377"/>
                    <a:pt x="260" y="376"/>
                    <a:pt x="261" y="377"/>
                  </a:cubicBezTo>
                  <a:cubicBezTo>
                    <a:pt x="262" y="378"/>
                    <a:pt x="261" y="378"/>
                    <a:pt x="260" y="379"/>
                  </a:cubicBezTo>
                  <a:cubicBezTo>
                    <a:pt x="259" y="378"/>
                    <a:pt x="258" y="378"/>
                    <a:pt x="257" y="377"/>
                  </a:cubicBezTo>
                  <a:close/>
                  <a:moveTo>
                    <a:pt x="253" y="372"/>
                  </a:moveTo>
                  <a:cubicBezTo>
                    <a:pt x="254" y="364"/>
                    <a:pt x="269" y="369"/>
                    <a:pt x="272" y="362"/>
                  </a:cubicBezTo>
                  <a:cubicBezTo>
                    <a:pt x="272" y="362"/>
                    <a:pt x="272" y="362"/>
                    <a:pt x="272" y="362"/>
                  </a:cubicBezTo>
                  <a:cubicBezTo>
                    <a:pt x="270" y="364"/>
                    <a:pt x="269" y="371"/>
                    <a:pt x="266" y="372"/>
                  </a:cubicBezTo>
                  <a:cubicBezTo>
                    <a:pt x="263" y="374"/>
                    <a:pt x="257" y="373"/>
                    <a:pt x="253" y="372"/>
                  </a:cubicBezTo>
                  <a:close/>
                  <a:moveTo>
                    <a:pt x="267" y="358"/>
                  </a:moveTo>
                  <a:cubicBezTo>
                    <a:pt x="269" y="356"/>
                    <a:pt x="272" y="354"/>
                    <a:pt x="276" y="353"/>
                  </a:cubicBezTo>
                  <a:cubicBezTo>
                    <a:pt x="279" y="359"/>
                    <a:pt x="271" y="359"/>
                    <a:pt x="267" y="358"/>
                  </a:cubicBezTo>
                  <a:close/>
                  <a:moveTo>
                    <a:pt x="190" y="323"/>
                  </a:moveTo>
                  <a:cubicBezTo>
                    <a:pt x="191" y="320"/>
                    <a:pt x="193" y="318"/>
                    <a:pt x="195" y="315"/>
                  </a:cubicBezTo>
                  <a:cubicBezTo>
                    <a:pt x="196" y="315"/>
                    <a:pt x="196" y="315"/>
                    <a:pt x="196" y="315"/>
                  </a:cubicBezTo>
                  <a:cubicBezTo>
                    <a:pt x="194" y="318"/>
                    <a:pt x="192" y="321"/>
                    <a:pt x="190" y="323"/>
                  </a:cubicBezTo>
                  <a:close/>
                  <a:moveTo>
                    <a:pt x="191" y="281"/>
                  </a:moveTo>
                  <a:cubicBezTo>
                    <a:pt x="196" y="280"/>
                    <a:pt x="203" y="280"/>
                    <a:pt x="209" y="280"/>
                  </a:cubicBezTo>
                  <a:cubicBezTo>
                    <a:pt x="207" y="289"/>
                    <a:pt x="196" y="283"/>
                    <a:pt x="191" y="281"/>
                  </a:cubicBezTo>
                  <a:close/>
                  <a:moveTo>
                    <a:pt x="247" y="181"/>
                  </a:moveTo>
                  <a:cubicBezTo>
                    <a:pt x="244" y="180"/>
                    <a:pt x="241" y="180"/>
                    <a:pt x="239" y="179"/>
                  </a:cubicBezTo>
                  <a:cubicBezTo>
                    <a:pt x="222" y="176"/>
                    <a:pt x="204" y="172"/>
                    <a:pt x="190" y="168"/>
                  </a:cubicBezTo>
                  <a:cubicBezTo>
                    <a:pt x="190" y="168"/>
                    <a:pt x="190" y="167"/>
                    <a:pt x="190" y="167"/>
                  </a:cubicBezTo>
                  <a:cubicBezTo>
                    <a:pt x="210" y="167"/>
                    <a:pt x="233" y="169"/>
                    <a:pt x="255" y="168"/>
                  </a:cubicBezTo>
                  <a:cubicBezTo>
                    <a:pt x="257" y="177"/>
                    <a:pt x="257" y="188"/>
                    <a:pt x="255" y="196"/>
                  </a:cubicBezTo>
                  <a:cubicBezTo>
                    <a:pt x="252" y="196"/>
                    <a:pt x="247" y="195"/>
                    <a:pt x="243" y="194"/>
                  </a:cubicBezTo>
                  <a:cubicBezTo>
                    <a:pt x="244" y="192"/>
                    <a:pt x="245" y="190"/>
                    <a:pt x="246" y="188"/>
                  </a:cubicBezTo>
                  <a:cubicBezTo>
                    <a:pt x="248" y="188"/>
                    <a:pt x="254" y="188"/>
                    <a:pt x="254" y="186"/>
                  </a:cubicBezTo>
                  <a:cubicBezTo>
                    <a:pt x="255" y="183"/>
                    <a:pt x="249" y="182"/>
                    <a:pt x="247" y="181"/>
                  </a:cubicBezTo>
                  <a:close/>
                  <a:moveTo>
                    <a:pt x="240" y="133"/>
                  </a:moveTo>
                  <a:cubicBezTo>
                    <a:pt x="238" y="134"/>
                    <a:pt x="235" y="133"/>
                    <a:pt x="233" y="132"/>
                  </a:cubicBezTo>
                  <a:cubicBezTo>
                    <a:pt x="236" y="133"/>
                    <a:pt x="240" y="130"/>
                    <a:pt x="240" y="133"/>
                  </a:cubicBezTo>
                  <a:close/>
                  <a:moveTo>
                    <a:pt x="237" y="120"/>
                  </a:moveTo>
                  <a:cubicBezTo>
                    <a:pt x="240" y="122"/>
                    <a:pt x="244" y="124"/>
                    <a:pt x="244" y="130"/>
                  </a:cubicBezTo>
                  <a:cubicBezTo>
                    <a:pt x="241" y="127"/>
                    <a:pt x="239" y="124"/>
                    <a:pt x="237" y="120"/>
                  </a:cubicBezTo>
                  <a:close/>
                  <a:moveTo>
                    <a:pt x="211" y="119"/>
                  </a:moveTo>
                  <a:cubicBezTo>
                    <a:pt x="218" y="120"/>
                    <a:pt x="231" y="117"/>
                    <a:pt x="234" y="124"/>
                  </a:cubicBezTo>
                  <a:cubicBezTo>
                    <a:pt x="225" y="123"/>
                    <a:pt x="218" y="121"/>
                    <a:pt x="211" y="119"/>
                  </a:cubicBezTo>
                  <a:close/>
                  <a:moveTo>
                    <a:pt x="244" y="139"/>
                  </a:moveTo>
                  <a:cubicBezTo>
                    <a:pt x="245" y="140"/>
                    <a:pt x="247" y="142"/>
                    <a:pt x="247" y="145"/>
                  </a:cubicBezTo>
                  <a:cubicBezTo>
                    <a:pt x="227" y="142"/>
                    <a:pt x="203" y="141"/>
                    <a:pt x="183" y="137"/>
                  </a:cubicBezTo>
                  <a:cubicBezTo>
                    <a:pt x="203" y="138"/>
                    <a:pt x="225" y="140"/>
                    <a:pt x="244" y="139"/>
                  </a:cubicBezTo>
                  <a:close/>
                  <a:moveTo>
                    <a:pt x="251" y="146"/>
                  </a:moveTo>
                  <a:cubicBezTo>
                    <a:pt x="254" y="150"/>
                    <a:pt x="254" y="155"/>
                    <a:pt x="254" y="162"/>
                  </a:cubicBezTo>
                  <a:cubicBezTo>
                    <a:pt x="230" y="159"/>
                    <a:pt x="208" y="154"/>
                    <a:pt x="185" y="150"/>
                  </a:cubicBezTo>
                  <a:cubicBezTo>
                    <a:pt x="203" y="150"/>
                    <a:pt x="228" y="150"/>
                    <a:pt x="247" y="150"/>
                  </a:cubicBezTo>
                  <a:cubicBezTo>
                    <a:pt x="250" y="150"/>
                    <a:pt x="252" y="150"/>
                    <a:pt x="251" y="146"/>
                  </a:cubicBezTo>
                  <a:close/>
                  <a:moveTo>
                    <a:pt x="258" y="216"/>
                  </a:moveTo>
                  <a:cubicBezTo>
                    <a:pt x="258" y="220"/>
                    <a:pt x="256" y="224"/>
                    <a:pt x="254" y="227"/>
                  </a:cubicBezTo>
                  <a:cubicBezTo>
                    <a:pt x="255" y="223"/>
                    <a:pt x="256" y="218"/>
                    <a:pt x="258" y="216"/>
                  </a:cubicBezTo>
                  <a:close/>
                  <a:moveTo>
                    <a:pt x="258" y="155"/>
                  </a:moveTo>
                  <a:cubicBezTo>
                    <a:pt x="259" y="157"/>
                    <a:pt x="259" y="159"/>
                    <a:pt x="259" y="162"/>
                  </a:cubicBezTo>
                  <a:cubicBezTo>
                    <a:pt x="257" y="160"/>
                    <a:pt x="258" y="157"/>
                    <a:pt x="258" y="155"/>
                  </a:cubicBezTo>
                  <a:close/>
                  <a:moveTo>
                    <a:pt x="254" y="200"/>
                  </a:moveTo>
                  <a:cubicBezTo>
                    <a:pt x="255" y="207"/>
                    <a:pt x="254" y="214"/>
                    <a:pt x="251" y="218"/>
                  </a:cubicBezTo>
                  <a:cubicBezTo>
                    <a:pt x="253" y="216"/>
                    <a:pt x="255" y="203"/>
                    <a:pt x="251" y="202"/>
                  </a:cubicBezTo>
                  <a:cubicBezTo>
                    <a:pt x="249" y="202"/>
                    <a:pt x="249" y="207"/>
                    <a:pt x="248" y="209"/>
                  </a:cubicBezTo>
                  <a:cubicBezTo>
                    <a:pt x="244" y="209"/>
                    <a:pt x="239" y="208"/>
                    <a:pt x="235" y="208"/>
                  </a:cubicBezTo>
                  <a:cubicBezTo>
                    <a:pt x="236" y="205"/>
                    <a:pt x="237" y="201"/>
                    <a:pt x="239" y="200"/>
                  </a:cubicBezTo>
                  <a:cubicBezTo>
                    <a:pt x="243" y="198"/>
                    <a:pt x="250" y="201"/>
                    <a:pt x="254" y="200"/>
                  </a:cubicBezTo>
                  <a:close/>
                  <a:moveTo>
                    <a:pt x="227" y="210"/>
                  </a:moveTo>
                  <a:cubicBezTo>
                    <a:pt x="218" y="211"/>
                    <a:pt x="208" y="212"/>
                    <a:pt x="200" y="211"/>
                  </a:cubicBezTo>
                  <a:cubicBezTo>
                    <a:pt x="199" y="209"/>
                    <a:pt x="199" y="207"/>
                    <a:pt x="200" y="204"/>
                  </a:cubicBezTo>
                  <a:cubicBezTo>
                    <a:pt x="208" y="207"/>
                    <a:pt x="219" y="207"/>
                    <a:pt x="227" y="210"/>
                  </a:cubicBezTo>
                  <a:close/>
                  <a:moveTo>
                    <a:pt x="201" y="201"/>
                  </a:moveTo>
                  <a:cubicBezTo>
                    <a:pt x="212" y="199"/>
                    <a:pt x="223" y="200"/>
                    <a:pt x="234" y="200"/>
                  </a:cubicBezTo>
                  <a:cubicBezTo>
                    <a:pt x="233" y="208"/>
                    <a:pt x="227" y="206"/>
                    <a:pt x="219" y="205"/>
                  </a:cubicBezTo>
                  <a:cubicBezTo>
                    <a:pt x="213" y="204"/>
                    <a:pt x="206" y="202"/>
                    <a:pt x="201" y="201"/>
                  </a:cubicBezTo>
                  <a:close/>
                  <a:moveTo>
                    <a:pt x="226" y="214"/>
                  </a:moveTo>
                  <a:cubicBezTo>
                    <a:pt x="225" y="227"/>
                    <a:pt x="206" y="219"/>
                    <a:pt x="199" y="215"/>
                  </a:cubicBezTo>
                  <a:cubicBezTo>
                    <a:pt x="207" y="213"/>
                    <a:pt x="218" y="214"/>
                    <a:pt x="226" y="214"/>
                  </a:cubicBezTo>
                  <a:close/>
                  <a:moveTo>
                    <a:pt x="236" y="228"/>
                  </a:moveTo>
                  <a:cubicBezTo>
                    <a:pt x="232" y="229"/>
                    <a:pt x="226" y="228"/>
                    <a:pt x="222" y="228"/>
                  </a:cubicBezTo>
                  <a:cubicBezTo>
                    <a:pt x="224" y="223"/>
                    <a:pt x="232" y="228"/>
                    <a:pt x="236" y="228"/>
                  </a:cubicBezTo>
                  <a:close/>
                  <a:moveTo>
                    <a:pt x="219" y="225"/>
                  </a:moveTo>
                  <a:cubicBezTo>
                    <a:pt x="217" y="232"/>
                    <a:pt x="205" y="228"/>
                    <a:pt x="198" y="229"/>
                  </a:cubicBezTo>
                  <a:cubicBezTo>
                    <a:pt x="198" y="226"/>
                    <a:pt x="198" y="222"/>
                    <a:pt x="199" y="220"/>
                  </a:cubicBezTo>
                  <a:cubicBezTo>
                    <a:pt x="206" y="222"/>
                    <a:pt x="213" y="223"/>
                    <a:pt x="219" y="225"/>
                  </a:cubicBezTo>
                  <a:close/>
                  <a:moveTo>
                    <a:pt x="215" y="232"/>
                  </a:moveTo>
                  <a:cubicBezTo>
                    <a:pt x="214" y="238"/>
                    <a:pt x="207" y="234"/>
                    <a:pt x="204" y="232"/>
                  </a:cubicBezTo>
                  <a:cubicBezTo>
                    <a:pt x="206" y="231"/>
                    <a:pt x="212" y="231"/>
                    <a:pt x="215" y="232"/>
                  </a:cubicBezTo>
                  <a:close/>
                  <a:moveTo>
                    <a:pt x="230" y="243"/>
                  </a:moveTo>
                  <a:cubicBezTo>
                    <a:pt x="225" y="246"/>
                    <a:pt x="218" y="245"/>
                    <a:pt x="210" y="245"/>
                  </a:cubicBezTo>
                  <a:cubicBezTo>
                    <a:pt x="212" y="236"/>
                    <a:pt x="223" y="242"/>
                    <a:pt x="230" y="243"/>
                  </a:cubicBezTo>
                  <a:close/>
                  <a:moveTo>
                    <a:pt x="231" y="247"/>
                  </a:moveTo>
                  <a:cubicBezTo>
                    <a:pt x="229" y="250"/>
                    <a:pt x="228" y="255"/>
                    <a:pt x="225" y="256"/>
                  </a:cubicBezTo>
                  <a:cubicBezTo>
                    <a:pt x="220" y="258"/>
                    <a:pt x="210" y="252"/>
                    <a:pt x="205" y="253"/>
                  </a:cubicBezTo>
                  <a:cubicBezTo>
                    <a:pt x="207" y="244"/>
                    <a:pt x="221" y="249"/>
                    <a:pt x="231" y="247"/>
                  </a:cubicBezTo>
                  <a:close/>
                  <a:moveTo>
                    <a:pt x="234" y="262"/>
                  </a:moveTo>
                  <a:cubicBezTo>
                    <a:pt x="233" y="266"/>
                    <a:pt x="230" y="270"/>
                    <a:pt x="227" y="273"/>
                  </a:cubicBezTo>
                  <a:cubicBezTo>
                    <a:pt x="229" y="269"/>
                    <a:pt x="230" y="263"/>
                    <a:pt x="234" y="262"/>
                  </a:cubicBezTo>
                  <a:close/>
                  <a:moveTo>
                    <a:pt x="217" y="237"/>
                  </a:moveTo>
                  <a:cubicBezTo>
                    <a:pt x="218" y="228"/>
                    <a:pt x="231" y="232"/>
                    <a:pt x="239" y="232"/>
                  </a:cubicBezTo>
                  <a:cubicBezTo>
                    <a:pt x="238" y="235"/>
                    <a:pt x="237" y="240"/>
                    <a:pt x="234" y="241"/>
                  </a:cubicBezTo>
                  <a:cubicBezTo>
                    <a:pt x="229" y="242"/>
                    <a:pt x="221" y="237"/>
                    <a:pt x="217" y="237"/>
                  </a:cubicBezTo>
                  <a:close/>
                  <a:moveTo>
                    <a:pt x="243" y="247"/>
                  </a:moveTo>
                  <a:cubicBezTo>
                    <a:pt x="241" y="253"/>
                    <a:pt x="239" y="257"/>
                    <a:pt x="235" y="260"/>
                  </a:cubicBezTo>
                  <a:cubicBezTo>
                    <a:pt x="235" y="255"/>
                    <a:pt x="239" y="249"/>
                    <a:pt x="243" y="247"/>
                  </a:cubicBezTo>
                  <a:close/>
                  <a:moveTo>
                    <a:pt x="242" y="226"/>
                  </a:moveTo>
                  <a:cubicBezTo>
                    <a:pt x="237" y="225"/>
                    <a:pt x="231" y="224"/>
                    <a:pt x="226" y="223"/>
                  </a:cubicBezTo>
                  <a:cubicBezTo>
                    <a:pt x="228" y="220"/>
                    <a:pt x="228" y="215"/>
                    <a:pt x="231" y="213"/>
                  </a:cubicBezTo>
                  <a:cubicBezTo>
                    <a:pt x="235" y="211"/>
                    <a:pt x="242" y="215"/>
                    <a:pt x="248" y="214"/>
                  </a:cubicBezTo>
                  <a:cubicBezTo>
                    <a:pt x="247" y="218"/>
                    <a:pt x="244" y="222"/>
                    <a:pt x="242" y="226"/>
                  </a:cubicBezTo>
                  <a:close/>
                  <a:moveTo>
                    <a:pt x="219" y="191"/>
                  </a:moveTo>
                  <a:cubicBezTo>
                    <a:pt x="214" y="190"/>
                    <a:pt x="208" y="190"/>
                    <a:pt x="204" y="188"/>
                  </a:cubicBezTo>
                  <a:cubicBezTo>
                    <a:pt x="215" y="188"/>
                    <a:pt x="230" y="187"/>
                    <a:pt x="241" y="189"/>
                  </a:cubicBezTo>
                  <a:cubicBezTo>
                    <a:pt x="240" y="198"/>
                    <a:pt x="229" y="192"/>
                    <a:pt x="219" y="191"/>
                  </a:cubicBezTo>
                  <a:close/>
                  <a:moveTo>
                    <a:pt x="229" y="197"/>
                  </a:moveTo>
                  <a:cubicBezTo>
                    <a:pt x="219" y="198"/>
                    <a:pt x="208" y="197"/>
                    <a:pt x="198" y="197"/>
                  </a:cubicBezTo>
                  <a:cubicBezTo>
                    <a:pt x="197" y="195"/>
                    <a:pt x="196" y="192"/>
                    <a:pt x="195" y="190"/>
                  </a:cubicBezTo>
                  <a:cubicBezTo>
                    <a:pt x="206" y="192"/>
                    <a:pt x="219" y="193"/>
                    <a:pt x="229" y="197"/>
                  </a:cubicBezTo>
                  <a:close/>
                  <a:moveTo>
                    <a:pt x="197" y="233"/>
                  </a:moveTo>
                  <a:cubicBezTo>
                    <a:pt x="199" y="236"/>
                    <a:pt x="209" y="236"/>
                    <a:pt x="209" y="239"/>
                  </a:cubicBezTo>
                  <a:cubicBezTo>
                    <a:pt x="209" y="240"/>
                    <a:pt x="206" y="245"/>
                    <a:pt x="204" y="245"/>
                  </a:cubicBezTo>
                  <a:cubicBezTo>
                    <a:pt x="201" y="247"/>
                    <a:pt x="198" y="245"/>
                    <a:pt x="195" y="246"/>
                  </a:cubicBezTo>
                  <a:cubicBezTo>
                    <a:pt x="195" y="241"/>
                    <a:pt x="197" y="238"/>
                    <a:pt x="197" y="233"/>
                  </a:cubicBezTo>
                  <a:close/>
                  <a:moveTo>
                    <a:pt x="220" y="259"/>
                  </a:moveTo>
                  <a:cubicBezTo>
                    <a:pt x="214" y="261"/>
                    <a:pt x="204" y="261"/>
                    <a:pt x="199" y="261"/>
                  </a:cubicBezTo>
                  <a:cubicBezTo>
                    <a:pt x="200" y="251"/>
                    <a:pt x="213" y="259"/>
                    <a:pt x="220" y="259"/>
                  </a:cubicBezTo>
                  <a:close/>
                  <a:moveTo>
                    <a:pt x="221" y="263"/>
                  </a:moveTo>
                  <a:cubicBezTo>
                    <a:pt x="218" y="265"/>
                    <a:pt x="218" y="271"/>
                    <a:pt x="214" y="272"/>
                  </a:cubicBezTo>
                  <a:cubicBezTo>
                    <a:pt x="207" y="274"/>
                    <a:pt x="200" y="269"/>
                    <a:pt x="195" y="268"/>
                  </a:cubicBezTo>
                  <a:cubicBezTo>
                    <a:pt x="195" y="267"/>
                    <a:pt x="196" y="266"/>
                    <a:pt x="196" y="265"/>
                  </a:cubicBezTo>
                  <a:cubicBezTo>
                    <a:pt x="205" y="263"/>
                    <a:pt x="212" y="263"/>
                    <a:pt x="221" y="263"/>
                  </a:cubicBezTo>
                  <a:close/>
                  <a:moveTo>
                    <a:pt x="261" y="205"/>
                  </a:moveTo>
                  <a:cubicBezTo>
                    <a:pt x="261" y="202"/>
                    <a:pt x="261" y="199"/>
                    <a:pt x="262" y="196"/>
                  </a:cubicBezTo>
                  <a:cubicBezTo>
                    <a:pt x="263" y="199"/>
                    <a:pt x="264" y="204"/>
                    <a:pt x="261" y="205"/>
                  </a:cubicBezTo>
                  <a:close/>
                  <a:moveTo>
                    <a:pt x="273" y="99"/>
                  </a:moveTo>
                  <a:cubicBezTo>
                    <a:pt x="273" y="123"/>
                    <a:pt x="275" y="152"/>
                    <a:pt x="274" y="178"/>
                  </a:cubicBezTo>
                  <a:cubicBezTo>
                    <a:pt x="274" y="187"/>
                    <a:pt x="275" y="195"/>
                    <a:pt x="267" y="197"/>
                  </a:cubicBezTo>
                  <a:cubicBezTo>
                    <a:pt x="269" y="185"/>
                    <a:pt x="268" y="176"/>
                    <a:pt x="265" y="165"/>
                  </a:cubicBezTo>
                  <a:cubicBezTo>
                    <a:pt x="263" y="159"/>
                    <a:pt x="265" y="152"/>
                    <a:pt x="264" y="147"/>
                  </a:cubicBezTo>
                  <a:cubicBezTo>
                    <a:pt x="262" y="138"/>
                    <a:pt x="257" y="131"/>
                    <a:pt x="252" y="125"/>
                  </a:cubicBezTo>
                  <a:cubicBezTo>
                    <a:pt x="250" y="123"/>
                    <a:pt x="248" y="120"/>
                    <a:pt x="247" y="118"/>
                  </a:cubicBezTo>
                  <a:cubicBezTo>
                    <a:pt x="242" y="113"/>
                    <a:pt x="235" y="111"/>
                    <a:pt x="229" y="108"/>
                  </a:cubicBezTo>
                  <a:cubicBezTo>
                    <a:pt x="226" y="107"/>
                    <a:pt x="225" y="104"/>
                    <a:pt x="222" y="103"/>
                  </a:cubicBezTo>
                  <a:cubicBezTo>
                    <a:pt x="216" y="100"/>
                    <a:pt x="208" y="99"/>
                    <a:pt x="202" y="95"/>
                  </a:cubicBezTo>
                  <a:cubicBezTo>
                    <a:pt x="224" y="97"/>
                    <a:pt x="249" y="97"/>
                    <a:pt x="273" y="99"/>
                  </a:cubicBezTo>
                  <a:close/>
                  <a:moveTo>
                    <a:pt x="168" y="94"/>
                  </a:moveTo>
                  <a:cubicBezTo>
                    <a:pt x="154" y="100"/>
                    <a:pt x="141" y="108"/>
                    <a:pt x="129" y="118"/>
                  </a:cubicBezTo>
                  <a:cubicBezTo>
                    <a:pt x="139" y="107"/>
                    <a:pt x="152" y="97"/>
                    <a:pt x="168" y="94"/>
                  </a:cubicBezTo>
                  <a:close/>
                  <a:moveTo>
                    <a:pt x="144" y="115"/>
                  </a:moveTo>
                  <a:cubicBezTo>
                    <a:pt x="146" y="113"/>
                    <a:pt x="149" y="113"/>
                    <a:pt x="153" y="111"/>
                  </a:cubicBezTo>
                  <a:cubicBezTo>
                    <a:pt x="156" y="109"/>
                    <a:pt x="160" y="108"/>
                    <a:pt x="163" y="108"/>
                  </a:cubicBezTo>
                  <a:cubicBezTo>
                    <a:pt x="166" y="108"/>
                    <a:pt x="169" y="109"/>
                    <a:pt x="172" y="109"/>
                  </a:cubicBezTo>
                  <a:cubicBezTo>
                    <a:pt x="179" y="109"/>
                    <a:pt x="185" y="105"/>
                    <a:pt x="190" y="106"/>
                  </a:cubicBezTo>
                  <a:cubicBezTo>
                    <a:pt x="194" y="106"/>
                    <a:pt x="200" y="108"/>
                    <a:pt x="203" y="106"/>
                  </a:cubicBezTo>
                  <a:cubicBezTo>
                    <a:pt x="205" y="105"/>
                    <a:pt x="207" y="107"/>
                    <a:pt x="209" y="108"/>
                  </a:cubicBezTo>
                  <a:cubicBezTo>
                    <a:pt x="208" y="110"/>
                    <a:pt x="205" y="109"/>
                    <a:pt x="206" y="111"/>
                  </a:cubicBezTo>
                  <a:cubicBezTo>
                    <a:pt x="207" y="114"/>
                    <a:pt x="211" y="111"/>
                    <a:pt x="213" y="111"/>
                  </a:cubicBezTo>
                  <a:cubicBezTo>
                    <a:pt x="217" y="112"/>
                    <a:pt x="220" y="115"/>
                    <a:pt x="222" y="115"/>
                  </a:cubicBezTo>
                  <a:cubicBezTo>
                    <a:pt x="215" y="116"/>
                    <a:pt x="206" y="114"/>
                    <a:pt x="197" y="114"/>
                  </a:cubicBezTo>
                  <a:cubicBezTo>
                    <a:pt x="192" y="113"/>
                    <a:pt x="185" y="110"/>
                    <a:pt x="181" y="111"/>
                  </a:cubicBezTo>
                  <a:cubicBezTo>
                    <a:pt x="179" y="111"/>
                    <a:pt x="179" y="113"/>
                    <a:pt x="178" y="113"/>
                  </a:cubicBezTo>
                  <a:cubicBezTo>
                    <a:pt x="172" y="115"/>
                    <a:pt x="163" y="109"/>
                    <a:pt x="157" y="111"/>
                  </a:cubicBezTo>
                  <a:cubicBezTo>
                    <a:pt x="156" y="111"/>
                    <a:pt x="155" y="112"/>
                    <a:pt x="155" y="113"/>
                  </a:cubicBezTo>
                  <a:cubicBezTo>
                    <a:pt x="155" y="115"/>
                    <a:pt x="161" y="115"/>
                    <a:pt x="164" y="115"/>
                  </a:cubicBezTo>
                  <a:cubicBezTo>
                    <a:pt x="184" y="119"/>
                    <a:pt x="209" y="121"/>
                    <a:pt x="228" y="127"/>
                  </a:cubicBezTo>
                  <a:cubicBezTo>
                    <a:pt x="215" y="128"/>
                    <a:pt x="197" y="126"/>
                    <a:pt x="185" y="124"/>
                  </a:cubicBezTo>
                  <a:cubicBezTo>
                    <a:pt x="187" y="124"/>
                    <a:pt x="194" y="125"/>
                    <a:pt x="194" y="123"/>
                  </a:cubicBezTo>
                  <a:cubicBezTo>
                    <a:pt x="195" y="120"/>
                    <a:pt x="185" y="121"/>
                    <a:pt x="181" y="121"/>
                  </a:cubicBezTo>
                  <a:cubicBezTo>
                    <a:pt x="176" y="121"/>
                    <a:pt x="170" y="120"/>
                    <a:pt x="166" y="120"/>
                  </a:cubicBezTo>
                  <a:cubicBezTo>
                    <a:pt x="165" y="120"/>
                    <a:pt x="166" y="122"/>
                    <a:pt x="166" y="122"/>
                  </a:cubicBezTo>
                  <a:cubicBezTo>
                    <a:pt x="162" y="122"/>
                    <a:pt x="160" y="121"/>
                    <a:pt x="158" y="123"/>
                  </a:cubicBezTo>
                  <a:cubicBezTo>
                    <a:pt x="158" y="124"/>
                    <a:pt x="158" y="125"/>
                    <a:pt x="158" y="126"/>
                  </a:cubicBezTo>
                  <a:cubicBezTo>
                    <a:pt x="154" y="126"/>
                    <a:pt x="149" y="125"/>
                    <a:pt x="143" y="125"/>
                  </a:cubicBezTo>
                  <a:cubicBezTo>
                    <a:pt x="140" y="125"/>
                    <a:pt x="132" y="125"/>
                    <a:pt x="132" y="127"/>
                  </a:cubicBezTo>
                  <a:cubicBezTo>
                    <a:pt x="132" y="130"/>
                    <a:pt x="138" y="129"/>
                    <a:pt x="141" y="129"/>
                  </a:cubicBezTo>
                  <a:cubicBezTo>
                    <a:pt x="135" y="133"/>
                    <a:pt x="127" y="133"/>
                    <a:pt x="120" y="135"/>
                  </a:cubicBezTo>
                  <a:cubicBezTo>
                    <a:pt x="126" y="128"/>
                    <a:pt x="134" y="119"/>
                    <a:pt x="144" y="115"/>
                  </a:cubicBezTo>
                  <a:close/>
                  <a:moveTo>
                    <a:pt x="127" y="143"/>
                  </a:moveTo>
                  <a:cubicBezTo>
                    <a:pt x="123" y="144"/>
                    <a:pt x="117" y="145"/>
                    <a:pt x="112" y="145"/>
                  </a:cubicBezTo>
                  <a:cubicBezTo>
                    <a:pt x="113" y="137"/>
                    <a:pt x="122" y="143"/>
                    <a:pt x="127" y="143"/>
                  </a:cubicBezTo>
                  <a:close/>
                  <a:moveTo>
                    <a:pt x="108" y="149"/>
                  </a:moveTo>
                  <a:cubicBezTo>
                    <a:pt x="116" y="150"/>
                    <a:pt x="124" y="150"/>
                    <a:pt x="131" y="152"/>
                  </a:cubicBezTo>
                  <a:cubicBezTo>
                    <a:pt x="122" y="154"/>
                    <a:pt x="110" y="155"/>
                    <a:pt x="100" y="155"/>
                  </a:cubicBezTo>
                  <a:cubicBezTo>
                    <a:pt x="100" y="148"/>
                    <a:pt x="107" y="154"/>
                    <a:pt x="108" y="149"/>
                  </a:cubicBezTo>
                  <a:close/>
                  <a:moveTo>
                    <a:pt x="89" y="185"/>
                  </a:moveTo>
                  <a:cubicBezTo>
                    <a:pt x="86" y="189"/>
                    <a:pt x="83" y="197"/>
                    <a:pt x="76" y="193"/>
                  </a:cubicBezTo>
                  <a:cubicBezTo>
                    <a:pt x="79" y="187"/>
                    <a:pt x="83" y="181"/>
                    <a:pt x="86" y="175"/>
                  </a:cubicBezTo>
                  <a:cubicBezTo>
                    <a:pt x="84" y="185"/>
                    <a:pt x="93" y="179"/>
                    <a:pt x="92" y="172"/>
                  </a:cubicBezTo>
                  <a:cubicBezTo>
                    <a:pt x="96" y="171"/>
                    <a:pt x="99" y="170"/>
                    <a:pt x="103" y="169"/>
                  </a:cubicBezTo>
                  <a:cubicBezTo>
                    <a:pt x="100" y="174"/>
                    <a:pt x="94" y="179"/>
                    <a:pt x="89" y="185"/>
                  </a:cubicBezTo>
                  <a:close/>
                  <a:moveTo>
                    <a:pt x="92" y="168"/>
                  </a:moveTo>
                  <a:cubicBezTo>
                    <a:pt x="94" y="165"/>
                    <a:pt x="94" y="160"/>
                    <a:pt x="97" y="159"/>
                  </a:cubicBezTo>
                  <a:cubicBezTo>
                    <a:pt x="100" y="158"/>
                    <a:pt x="106" y="163"/>
                    <a:pt x="110" y="163"/>
                  </a:cubicBezTo>
                  <a:cubicBezTo>
                    <a:pt x="105" y="165"/>
                    <a:pt x="99" y="168"/>
                    <a:pt x="92" y="168"/>
                  </a:cubicBezTo>
                  <a:close/>
                  <a:moveTo>
                    <a:pt x="112" y="158"/>
                  </a:moveTo>
                  <a:cubicBezTo>
                    <a:pt x="113" y="157"/>
                    <a:pt x="118" y="157"/>
                    <a:pt x="120" y="157"/>
                  </a:cubicBezTo>
                  <a:cubicBezTo>
                    <a:pt x="118" y="160"/>
                    <a:pt x="114" y="160"/>
                    <a:pt x="112" y="158"/>
                  </a:cubicBezTo>
                  <a:close/>
                  <a:moveTo>
                    <a:pt x="122" y="162"/>
                  </a:moveTo>
                  <a:cubicBezTo>
                    <a:pt x="125" y="159"/>
                    <a:pt x="130" y="158"/>
                    <a:pt x="134" y="156"/>
                  </a:cubicBezTo>
                  <a:cubicBezTo>
                    <a:pt x="130" y="158"/>
                    <a:pt x="126" y="160"/>
                    <a:pt x="122" y="162"/>
                  </a:cubicBezTo>
                  <a:close/>
                  <a:moveTo>
                    <a:pt x="173" y="160"/>
                  </a:moveTo>
                  <a:cubicBezTo>
                    <a:pt x="170" y="157"/>
                    <a:pt x="164" y="153"/>
                    <a:pt x="160" y="152"/>
                  </a:cubicBezTo>
                  <a:cubicBezTo>
                    <a:pt x="155" y="150"/>
                    <a:pt x="148" y="152"/>
                    <a:pt x="143" y="152"/>
                  </a:cubicBezTo>
                  <a:cubicBezTo>
                    <a:pt x="137" y="151"/>
                    <a:pt x="133" y="147"/>
                    <a:pt x="127" y="147"/>
                  </a:cubicBezTo>
                  <a:cubicBezTo>
                    <a:pt x="133" y="146"/>
                    <a:pt x="139" y="146"/>
                    <a:pt x="145" y="146"/>
                  </a:cubicBezTo>
                  <a:cubicBezTo>
                    <a:pt x="147" y="146"/>
                    <a:pt x="152" y="146"/>
                    <a:pt x="152" y="143"/>
                  </a:cubicBezTo>
                  <a:cubicBezTo>
                    <a:pt x="152" y="140"/>
                    <a:pt x="142" y="141"/>
                    <a:pt x="138" y="140"/>
                  </a:cubicBezTo>
                  <a:cubicBezTo>
                    <a:pt x="132" y="140"/>
                    <a:pt x="128" y="140"/>
                    <a:pt x="123" y="138"/>
                  </a:cubicBezTo>
                  <a:cubicBezTo>
                    <a:pt x="130" y="135"/>
                    <a:pt x="141" y="134"/>
                    <a:pt x="151" y="131"/>
                  </a:cubicBezTo>
                  <a:cubicBezTo>
                    <a:pt x="154" y="131"/>
                    <a:pt x="163" y="130"/>
                    <a:pt x="160" y="126"/>
                  </a:cubicBezTo>
                  <a:cubicBezTo>
                    <a:pt x="182" y="128"/>
                    <a:pt x="205" y="131"/>
                    <a:pt x="226" y="135"/>
                  </a:cubicBezTo>
                  <a:cubicBezTo>
                    <a:pt x="220" y="136"/>
                    <a:pt x="210" y="136"/>
                    <a:pt x="203" y="135"/>
                  </a:cubicBezTo>
                  <a:cubicBezTo>
                    <a:pt x="188" y="135"/>
                    <a:pt x="175" y="133"/>
                    <a:pt x="159" y="133"/>
                  </a:cubicBezTo>
                  <a:cubicBezTo>
                    <a:pt x="156" y="133"/>
                    <a:pt x="146" y="132"/>
                    <a:pt x="146" y="135"/>
                  </a:cubicBezTo>
                  <a:cubicBezTo>
                    <a:pt x="146" y="138"/>
                    <a:pt x="161" y="139"/>
                    <a:pt x="163" y="139"/>
                  </a:cubicBezTo>
                  <a:cubicBezTo>
                    <a:pt x="188" y="141"/>
                    <a:pt x="212" y="144"/>
                    <a:pt x="236" y="147"/>
                  </a:cubicBezTo>
                  <a:cubicBezTo>
                    <a:pt x="218" y="148"/>
                    <a:pt x="193" y="148"/>
                    <a:pt x="174" y="148"/>
                  </a:cubicBezTo>
                  <a:cubicBezTo>
                    <a:pt x="174" y="148"/>
                    <a:pt x="166" y="146"/>
                    <a:pt x="166" y="149"/>
                  </a:cubicBezTo>
                  <a:cubicBezTo>
                    <a:pt x="166" y="151"/>
                    <a:pt x="172" y="152"/>
                    <a:pt x="173" y="152"/>
                  </a:cubicBezTo>
                  <a:cubicBezTo>
                    <a:pt x="198" y="156"/>
                    <a:pt x="224" y="159"/>
                    <a:pt x="246" y="165"/>
                  </a:cubicBezTo>
                  <a:cubicBezTo>
                    <a:pt x="229" y="166"/>
                    <a:pt x="212" y="165"/>
                    <a:pt x="194" y="165"/>
                  </a:cubicBezTo>
                  <a:cubicBezTo>
                    <a:pt x="189" y="164"/>
                    <a:pt x="182" y="165"/>
                    <a:pt x="178" y="164"/>
                  </a:cubicBezTo>
                  <a:cubicBezTo>
                    <a:pt x="176" y="164"/>
                    <a:pt x="175" y="161"/>
                    <a:pt x="173" y="160"/>
                  </a:cubicBezTo>
                  <a:close/>
                  <a:moveTo>
                    <a:pt x="191" y="184"/>
                  </a:moveTo>
                  <a:cubicBezTo>
                    <a:pt x="189" y="179"/>
                    <a:pt x="186" y="175"/>
                    <a:pt x="183" y="170"/>
                  </a:cubicBezTo>
                  <a:cubicBezTo>
                    <a:pt x="204" y="174"/>
                    <a:pt x="224" y="179"/>
                    <a:pt x="244" y="184"/>
                  </a:cubicBezTo>
                  <a:cubicBezTo>
                    <a:pt x="227" y="186"/>
                    <a:pt x="209" y="185"/>
                    <a:pt x="191" y="184"/>
                  </a:cubicBezTo>
                  <a:close/>
                  <a:moveTo>
                    <a:pt x="202" y="249"/>
                  </a:moveTo>
                  <a:cubicBezTo>
                    <a:pt x="201" y="252"/>
                    <a:pt x="196" y="251"/>
                    <a:pt x="194" y="249"/>
                  </a:cubicBezTo>
                  <a:cubicBezTo>
                    <a:pt x="196" y="248"/>
                    <a:pt x="199" y="249"/>
                    <a:pt x="202" y="249"/>
                  </a:cubicBezTo>
                  <a:close/>
                  <a:moveTo>
                    <a:pt x="197" y="254"/>
                  </a:moveTo>
                  <a:cubicBezTo>
                    <a:pt x="196" y="258"/>
                    <a:pt x="195" y="262"/>
                    <a:pt x="191" y="262"/>
                  </a:cubicBezTo>
                  <a:cubicBezTo>
                    <a:pt x="192" y="259"/>
                    <a:pt x="192" y="251"/>
                    <a:pt x="197" y="254"/>
                  </a:cubicBezTo>
                  <a:close/>
                  <a:moveTo>
                    <a:pt x="212" y="276"/>
                  </a:moveTo>
                  <a:cubicBezTo>
                    <a:pt x="206" y="279"/>
                    <a:pt x="196" y="277"/>
                    <a:pt x="189" y="277"/>
                  </a:cubicBezTo>
                  <a:cubicBezTo>
                    <a:pt x="190" y="266"/>
                    <a:pt x="204" y="275"/>
                    <a:pt x="212" y="276"/>
                  </a:cubicBezTo>
                  <a:close/>
                  <a:moveTo>
                    <a:pt x="185" y="283"/>
                  </a:moveTo>
                  <a:cubicBezTo>
                    <a:pt x="190" y="285"/>
                    <a:pt x="198" y="287"/>
                    <a:pt x="202" y="289"/>
                  </a:cubicBezTo>
                  <a:cubicBezTo>
                    <a:pt x="197" y="292"/>
                    <a:pt x="187" y="291"/>
                    <a:pt x="180" y="291"/>
                  </a:cubicBezTo>
                  <a:cubicBezTo>
                    <a:pt x="181" y="290"/>
                    <a:pt x="183" y="283"/>
                    <a:pt x="185" y="283"/>
                  </a:cubicBezTo>
                  <a:close/>
                  <a:moveTo>
                    <a:pt x="198" y="294"/>
                  </a:moveTo>
                  <a:cubicBezTo>
                    <a:pt x="197" y="296"/>
                    <a:pt x="196" y="301"/>
                    <a:pt x="194" y="302"/>
                  </a:cubicBezTo>
                  <a:cubicBezTo>
                    <a:pt x="189" y="303"/>
                    <a:pt x="180" y="297"/>
                    <a:pt x="176" y="297"/>
                  </a:cubicBezTo>
                  <a:cubicBezTo>
                    <a:pt x="180" y="292"/>
                    <a:pt x="192" y="295"/>
                    <a:pt x="198" y="294"/>
                  </a:cubicBezTo>
                  <a:close/>
                  <a:moveTo>
                    <a:pt x="186" y="304"/>
                  </a:moveTo>
                  <a:cubicBezTo>
                    <a:pt x="181" y="305"/>
                    <a:pt x="174" y="306"/>
                    <a:pt x="170" y="305"/>
                  </a:cubicBezTo>
                  <a:cubicBezTo>
                    <a:pt x="171" y="297"/>
                    <a:pt x="181" y="303"/>
                    <a:pt x="186" y="304"/>
                  </a:cubicBezTo>
                  <a:close/>
                  <a:moveTo>
                    <a:pt x="184" y="308"/>
                  </a:moveTo>
                  <a:cubicBezTo>
                    <a:pt x="186" y="308"/>
                    <a:pt x="187" y="308"/>
                    <a:pt x="189" y="308"/>
                  </a:cubicBezTo>
                  <a:cubicBezTo>
                    <a:pt x="187" y="310"/>
                    <a:pt x="186" y="315"/>
                    <a:pt x="183" y="316"/>
                  </a:cubicBezTo>
                  <a:cubicBezTo>
                    <a:pt x="181" y="316"/>
                    <a:pt x="176" y="314"/>
                    <a:pt x="174" y="314"/>
                  </a:cubicBezTo>
                  <a:cubicBezTo>
                    <a:pt x="172" y="313"/>
                    <a:pt x="167" y="312"/>
                    <a:pt x="166" y="310"/>
                  </a:cubicBezTo>
                  <a:cubicBezTo>
                    <a:pt x="166" y="308"/>
                    <a:pt x="180" y="308"/>
                    <a:pt x="184" y="308"/>
                  </a:cubicBezTo>
                  <a:close/>
                  <a:moveTo>
                    <a:pt x="176" y="318"/>
                  </a:moveTo>
                  <a:cubicBezTo>
                    <a:pt x="172" y="320"/>
                    <a:pt x="165" y="319"/>
                    <a:pt x="161" y="319"/>
                  </a:cubicBezTo>
                  <a:cubicBezTo>
                    <a:pt x="162" y="310"/>
                    <a:pt x="170" y="317"/>
                    <a:pt x="176" y="318"/>
                  </a:cubicBezTo>
                  <a:close/>
                  <a:moveTo>
                    <a:pt x="178" y="322"/>
                  </a:moveTo>
                  <a:cubicBezTo>
                    <a:pt x="177" y="332"/>
                    <a:pt x="164" y="325"/>
                    <a:pt x="160" y="322"/>
                  </a:cubicBezTo>
                  <a:cubicBezTo>
                    <a:pt x="165" y="321"/>
                    <a:pt x="172" y="322"/>
                    <a:pt x="178" y="322"/>
                  </a:cubicBezTo>
                  <a:close/>
                  <a:moveTo>
                    <a:pt x="171" y="331"/>
                  </a:moveTo>
                  <a:cubicBezTo>
                    <a:pt x="165" y="332"/>
                    <a:pt x="157" y="333"/>
                    <a:pt x="151" y="333"/>
                  </a:cubicBezTo>
                  <a:cubicBezTo>
                    <a:pt x="152" y="322"/>
                    <a:pt x="164" y="328"/>
                    <a:pt x="171" y="331"/>
                  </a:cubicBezTo>
                  <a:close/>
                  <a:moveTo>
                    <a:pt x="169" y="335"/>
                  </a:moveTo>
                  <a:cubicBezTo>
                    <a:pt x="168" y="344"/>
                    <a:pt x="154" y="339"/>
                    <a:pt x="148" y="337"/>
                  </a:cubicBezTo>
                  <a:cubicBezTo>
                    <a:pt x="154" y="335"/>
                    <a:pt x="162" y="335"/>
                    <a:pt x="169" y="335"/>
                  </a:cubicBezTo>
                  <a:close/>
                  <a:moveTo>
                    <a:pt x="156" y="343"/>
                  </a:moveTo>
                  <a:cubicBezTo>
                    <a:pt x="151" y="344"/>
                    <a:pt x="148" y="344"/>
                    <a:pt x="143" y="344"/>
                  </a:cubicBezTo>
                  <a:cubicBezTo>
                    <a:pt x="144" y="338"/>
                    <a:pt x="152" y="342"/>
                    <a:pt x="156" y="343"/>
                  </a:cubicBezTo>
                  <a:close/>
                  <a:moveTo>
                    <a:pt x="161" y="347"/>
                  </a:moveTo>
                  <a:cubicBezTo>
                    <a:pt x="160" y="357"/>
                    <a:pt x="146" y="350"/>
                    <a:pt x="140" y="348"/>
                  </a:cubicBezTo>
                  <a:cubicBezTo>
                    <a:pt x="145" y="346"/>
                    <a:pt x="154" y="346"/>
                    <a:pt x="161" y="347"/>
                  </a:cubicBezTo>
                  <a:close/>
                  <a:moveTo>
                    <a:pt x="154" y="356"/>
                  </a:moveTo>
                  <a:cubicBezTo>
                    <a:pt x="147" y="357"/>
                    <a:pt x="140" y="357"/>
                    <a:pt x="133" y="357"/>
                  </a:cubicBezTo>
                  <a:cubicBezTo>
                    <a:pt x="135" y="347"/>
                    <a:pt x="147" y="355"/>
                    <a:pt x="154" y="356"/>
                  </a:cubicBezTo>
                  <a:close/>
                  <a:moveTo>
                    <a:pt x="153" y="380"/>
                  </a:moveTo>
                  <a:cubicBezTo>
                    <a:pt x="150" y="381"/>
                    <a:pt x="146" y="381"/>
                    <a:pt x="143" y="380"/>
                  </a:cubicBezTo>
                  <a:cubicBezTo>
                    <a:pt x="145" y="379"/>
                    <a:pt x="150" y="380"/>
                    <a:pt x="153" y="380"/>
                  </a:cubicBezTo>
                  <a:close/>
                  <a:moveTo>
                    <a:pt x="142" y="365"/>
                  </a:moveTo>
                  <a:cubicBezTo>
                    <a:pt x="137" y="366"/>
                    <a:pt x="131" y="365"/>
                    <a:pt x="125" y="366"/>
                  </a:cubicBezTo>
                  <a:cubicBezTo>
                    <a:pt x="127" y="359"/>
                    <a:pt x="137" y="364"/>
                    <a:pt x="142" y="365"/>
                  </a:cubicBezTo>
                  <a:close/>
                  <a:moveTo>
                    <a:pt x="121" y="371"/>
                  </a:moveTo>
                  <a:cubicBezTo>
                    <a:pt x="125" y="370"/>
                    <a:pt x="133" y="375"/>
                    <a:pt x="138" y="374"/>
                  </a:cubicBezTo>
                  <a:cubicBezTo>
                    <a:pt x="136" y="375"/>
                    <a:pt x="130" y="375"/>
                    <a:pt x="126" y="375"/>
                  </a:cubicBezTo>
                  <a:cubicBezTo>
                    <a:pt x="124" y="375"/>
                    <a:pt x="117" y="376"/>
                    <a:pt x="122" y="378"/>
                  </a:cubicBezTo>
                  <a:cubicBezTo>
                    <a:pt x="126" y="379"/>
                    <a:pt x="134" y="378"/>
                    <a:pt x="138" y="380"/>
                  </a:cubicBezTo>
                  <a:cubicBezTo>
                    <a:pt x="131" y="382"/>
                    <a:pt x="122" y="380"/>
                    <a:pt x="115" y="380"/>
                  </a:cubicBezTo>
                  <a:cubicBezTo>
                    <a:pt x="117" y="378"/>
                    <a:pt x="118" y="371"/>
                    <a:pt x="121" y="371"/>
                  </a:cubicBezTo>
                  <a:close/>
                  <a:moveTo>
                    <a:pt x="73" y="361"/>
                  </a:moveTo>
                  <a:cubicBezTo>
                    <a:pt x="89" y="362"/>
                    <a:pt x="103" y="364"/>
                    <a:pt x="118" y="363"/>
                  </a:cubicBezTo>
                  <a:cubicBezTo>
                    <a:pt x="111" y="376"/>
                    <a:pt x="98" y="388"/>
                    <a:pt x="90" y="401"/>
                  </a:cubicBezTo>
                  <a:cubicBezTo>
                    <a:pt x="88" y="404"/>
                    <a:pt x="87" y="407"/>
                    <a:pt x="84" y="409"/>
                  </a:cubicBezTo>
                  <a:cubicBezTo>
                    <a:pt x="81" y="413"/>
                    <a:pt x="79" y="418"/>
                    <a:pt x="73" y="417"/>
                  </a:cubicBezTo>
                  <a:cubicBezTo>
                    <a:pt x="73" y="397"/>
                    <a:pt x="73" y="379"/>
                    <a:pt x="73" y="361"/>
                  </a:cubicBezTo>
                  <a:close/>
                  <a:moveTo>
                    <a:pt x="73" y="463"/>
                  </a:moveTo>
                  <a:cubicBezTo>
                    <a:pt x="73" y="458"/>
                    <a:pt x="72" y="451"/>
                    <a:pt x="72" y="446"/>
                  </a:cubicBezTo>
                  <a:cubicBezTo>
                    <a:pt x="72" y="444"/>
                    <a:pt x="72" y="435"/>
                    <a:pt x="73" y="433"/>
                  </a:cubicBezTo>
                  <a:cubicBezTo>
                    <a:pt x="75" y="431"/>
                    <a:pt x="81" y="433"/>
                    <a:pt x="83" y="432"/>
                  </a:cubicBezTo>
                  <a:cubicBezTo>
                    <a:pt x="87" y="432"/>
                    <a:pt x="91" y="431"/>
                    <a:pt x="95" y="432"/>
                  </a:cubicBezTo>
                  <a:cubicBezTo>
                    <a:pt x="88" y="443"/>
                    <a:pt x="81" y="453"/>
                    <a:pt x="73" y="463"/>
                  </a:cubicBezTo>
                  <a:close/>
                  <a:moveTo>
                    <a:pt x="84" y="418"/>
                  </a:moveTo>
                  <a:cubicBezTo>
                    <a:pt x="85" y="416"/>
                    <a:pt x="88" y="410"/>
                    <a:pt x="91" y="409"/>
                  </a:cubicBezTo>
                  <a:cubicBezTo>
                    <a:pt x="96" y="408"/>
                    <a:pt x="106" y="412"/>
                    <a:pt x="112" y="412"/>
                  </a:cubicBezTo>
                  <a:cubicBezTo>
                    <a:pt x="108" y="419"/>
                    <a:pt x="93" y="420"/>
                    <a:pt x="84" y="418"/>
                  </a:cubicBezTo>
                  <a:close/>
                  <a:moveTo>
                    <a:pt x="93" y="407"/>
                  </a:moveTo>
                  <a:cubicBezTo>
                    <a:pt x="100" y="400"/>
                    <a:pt x="104" y="390"/>
                    <a:pt x="111" y="384"/>
                  </a:cubicBezTo>
                  <a:cubicBezTo>
                    <a:pt x="112" y="384"/>
                    <a:pt x="112" y="384"/>
                    <a:pt x="112" y="384"/>
                  </a:cubicBezTo>
                  <a:cubicBezTo>
                    <a:pt x="118" y="384"/>
                    <a:pt x="126" y="386"/>
                    <a:pt x="133" y="386"/>
                  </a:cubicBezTo>
                  <a:cubicBezTo>
                    <a:pt x="131" y="396"/>
                    <a:pt x="114" y="389"/>
                    <a:pt x="107" y="392"/>
                  </a:cubicBezTo>
                  <a:cubicBezTo>
                    <a:pt x="109" y="397"/>
                    <a:pt x="119" y="394"/>
                    <a:pt x="123" y="397"/>
                  </a:cubicBezTo>
                  <a:cubicBezTo>
                    <a:pt x="119" y="398"/>
                    <a:pt x="114" y="398"/>
                    <a:pt x="109" y="398"/>
                  </a:cubicBezTo>
                  <a:cubicBezTo>
                    <a:pt x="107" y="398"/>
                    <a:pt x="101" y="398"/>
                    <a:pt x="100" y="400"/>
                  </a:cubicBezTo>
                  <a:cubicBezTo>
                    <a:pt x="100" y="402"/>
                    <a:pt x="107" y="403"/>
                    <a:pt x="110" y="404"/>
                  </a:cubicBezTo>
                  <a:cubicBezTo>
                    <a:pt x="113" y="404"/>
                    <a:pt x="115" y="404"/>
                    <a:pt x="118" y="404"/>
                  </a:cubicBezTo>
                  <a:cubicBezTo>
                    <a:pt x="116" y="412"/>
                    <a:pt x="100" y="408"/>
                    <a:pt x="93" y="407"/>
                  </a:cubicBezTo>
                  <a:close/>
                  <a:moveTo>
                    <a:pt x="151" y="399"/>
                  </a:moveTo>
                  <a:cubicBezTo>
                    <a:pt x="144" y="399"/>
                    <a:pt x="135" y="399"/>
                    <a:pt x="129" y="397"/>
                  </a:cubicBezTo>
                  <a:cubicBezTo>
                    <a:pt x="136" y="397"/>
                    <a:pt x="144" y="399"/>
                    <a:pt x="151" y="399"/>
                  </a:cubicBezTo>
                  <a:close/>
                  <a:moveTo>
                    <a:pt x="123" y="427"/>
                  </a:moveTo>
                  <a:cubicBezTo>
                    <a:pt x="124" y="427"/>
                    <a:pt x="128" y="427"/>
                    <a:pt x="129" y="427"/>
                  </a:cubicBezTo>
                  <a:cubicBezTo>
                    <a:pt x="127" y="428"/>
                    <a:pt x="125" y="427"/>
                    <a:pt x="123" y="427"/>
                  </a:cubicBezTo>
                  <a:close/>
                  <a:moveTo>
                    <a:pt x="131" y="420"/>
                  </a:moveTo>
                  <a:cubicBezTo>
                    <a:pt x="129" y="419"/>
                    <a:pt x="127" y="422"/>
                    <a:pt x="126" y="419"/>
                  </a:cubicBezTo>
                  <a:cubicBezTo>
                    <a:pt x="128" y="420"/>
                    <a:pt x="130" y="419"/>
                    <a:pt x="131" y="419"/>
                  </a:cubicBezTo>
                  <a:cubicBezTo>
                    <a:pt x="132" y="420"/>
                    <a:pt x="131" y="420"/>
                    <a:pt x="131" y="420"/>
                  </a:cubicBezTo>
                  <a:close/>
                  <a:moveTo>
                    <a:pt x="139" y="420"/>
                  </a:moveTo>
                  <a:cubicBezTo>
                    <a:pt x="145" y="419"/>
                    <a:pt x="153" y="419"/>
                    <a:pt x="160" y="419"/>
                  </a:cubicBezTo>
                  <a:cubicBezTo>
                    <a:pt x="154" y="421"/>
                    <a:pt x="146" y="420"/>
                    <a:pt x="139" y="420"/>
                  </a:cubicBezTo>
                  <a:close/>
                  <a:moveTo>
                    <a:pt x="170" y="419"/>
                  </a:moveTo>
                  <a:cubicBezTo>
                    <a:pt x="173" y="419"/>
                    <a:pt x="176" y="419"/>
                    <a:pt x="179" y="419"/>
                  </a:cubicBezTo>
                  <a:cubicBezTo>
                    <a:pt x="176" y="420"/>
                    <a:pt x="172" y="420"/>
                    <a:pt x="170" y="419"/>
                  </a:cubicBezTo>
                  <a:close/>
                  <a:moveTo>
                    <a:pt x="138" y="417"/>
                  </a:moveTo>
                  <a:cubicBezTo>
                    <a:pt x="129" y="417"/>
                    <a:pt x="119" y="419"/>
                    <a:pt x="114" y="415"/>
                  </a:cubicBezTo>
                  <a:cubicBezTo>
                    <a:pt x="114" y="412"/>
                    <a:pt x="116" y="411"/>
                    <a:pt x="117" y="411"/>
                  </a:cubicBezTo>
                  <a:cubicBezTo>
                    <a:pt x="138" y="412"/>
                    <a:pt x="165" y="414"/>
                    <a:pt x="185" y="416"/>
                  </a:cubicBezTo>
                  <a:cubicBezTo>
                    <a:pt x="171" y="417"/>
                    <a:pt x="154" y="417"/>
                    <a:pt x="138" y="417"/>
                  </a:cubicBezTo>
                  <a:close/>
                  <a:moveTo>
                    <a:pt x="230" y="422"/>
                  </a:moveTo>
                  <a:cubicBezTo>
                    <a:pt x="217" y="423"/>
                    <a:pt x="203" y="419"/>
                    <a:pt x="191" y="419"/>
                  </a:cubicBezTo>
                  <a:cubicBezTo>
                    <a:pt x="199" y="417"/>
                    <a:pt x="211" y="421"/>
                    <a:pt x="218" y="417"/>
                  </a:cubicBezTo>
                  <a:cubicBezTo>
                    <a:pt x="210" y="413"/>
                    <a:pt x="200" y="413"/>
                    <a:pt x="191" y="413"/>
                  </a:cubicBezTo>
                  <a:cubicBezTo>
                    <a:pt x="168" y="413"/>
                    <a:pt x="143" y="410"/>
                    <a:pt x="119" y="409"/>
                  </a:cubicBezTo>
                  <a:cubicBezTo>
                    <a:pt x="120" y="406"/>
                    <a:pt x="122" y="404"/>
                    <a:pt x="127" y="404"/>
                  </a:cubicBezTo>
                  <a:cubicBezTo>
                    <a:pt x="155" y="405"/>
                    <a:pt x="187" y="406"/>
                    <a:pt x="213" y="409"/>
                  </a:cubicBezTo>
                  <a:cubicBezTo>
                    <a:pt x="198" y="410"/>
                    <a:pt x="179" y="408"/>
                    <a:pt x="166" y="409"/>
                  </a:cubicBezTo>
                  <a:cubicBezTo>
                    <a:pt x="183" y="411"/>
                    <a:pt x="207" y="413"/>
                    <a:pt x="230" y="413"/>
                  </a:cubicBezTo>
                  <a:cubicBezTo>
                    <a:pt x="230" y="413"/>
                    <a:pt x="237" y="414"/>
                    <a:pt x="237" y="412"/>
                  </a:cubicBezTo>
                  <a:cubicBezTo>
                    <a:pt x="237" y="409"/>
                    <a:pt x="227" y="409"/>
                    <a:pt x="225" y="408"/>
                  </a:cubicBezTo>
                  <a:cubicBezTo>
                    <a:pt x="218" y="407"/>
                    <a:pt x="209" y="406"/>
                    <a:pt x="202" y="405"/>
                  </a:cubicBezTo>
                  <a:cubicBezTo>
                    <a:pt x="175" y="404"/>
                    <a:pt x="149" y="403"/>
                    <a:pt x="126" y="401"/>
                  </a:cubicBezTo>
                  <a:cubicBezTo>
                    <a:pt x="145" y="400"/>
                    <a:pt x="166" y="401"/>
                    <a:pt x="188" y="402"/>
                  </a:cubicBezTo>
                  <a:cubicBezTo>
                    <a:pt x="203" y="403"/>
                    <a:pt x="218" y="405"/>
                    <a:pt x="233" y="404"/>
                  </a:cubicBezTo>
                  <a:cubicBezTo>
                    <a:pt x="230" y="401"/>
                    <a:pt x="224" y="401"/>
                    <a:pt x="219" y="401"/>
                  </a:cubicBezTo>
                  <a:cubicBezTo>
                    <a:pt x="194" y="399"/>
                    <a:pt x="164" y="398"/>
                    <a:pt x="139" y="395"/>
                  </a:cubicBezTo>
                  <a:cubicBezTo>
                    <a:pt x="138" y="395"/>
                    <a:pt x="132" y="395"/>
                    <a:pt x="132" y="393"/>
                  </a:cubicBezTo>
                  <a:cubicBezTo>
                    <a:pt x="131" y="391"/>
                    <a:pt x="137" y="392"/>
                    <a:pt x="139" y="392"/>
                  </a:cubicBezTo>
                  <a:cubicBezTo>
                    <a:pt x="139" y="390"/>
                    <a:pt x="135" y="392"/>
                    <a:pt x="134" y="391"/>
                  </a:cubicBezTo>
                  <a:cubicBezTo>
                    <a:pt x="134" y="391"/>
                    <a:pt x="136" y="387"/>
                    <a:pt x="137" y="386"/>
                  </a:cubicBezTo>
                  <a:cubicBezTo>
                    <a:pt x="141" y="385"/>
                    <a:pt x="150" y="387"/>
                    <a:pt x="155" y="387"/>
                  </a:cubicBezTo>
                  <a:cubicBezTo>
                    <a:pt x="170" y="388"/>
                    <a:pt x="188" y="388"/>
                    <a:pt x="202" y="390"/>
                  </a:cubicBezTo>
                  <a:cubicBezTo>
                    <a:pt x="179" y="392"/>
                    <a:pt x="161" y="391"/>
                    <a:pt x="139" y="391"/>
                  </a:cubicBezTo>
                  <a:cubicBezTo>
                    <a:pt x="165" y="394"/>
                    <a:pt x="192" y="392"/>
                    <a:pt x="219" y="393"/>
                  </a:cubicBezTo>
                  <a:cubicBezTo>
                    <a:pt x="224" y="393"/>
                    <a:pt x="235" y="393"/>
                    <a:pt x="241" y="393"/>
                  </a:cubicBezTo>
                  <a:cubicBezTo>
                    <a:pt x="243" y="393"/>
                    <a:pt x="246" y="393"/>
                    <a:pt x="247" y="392"/>
                  </a:cubicBezTo>
                  <a:cubicBezTo>
                    <a:pt x="247" y="390"/>
                    <a:pt x="241" y="390"/>
                    <a:pt x="242" y="390"/>
                  </a:cubicBezTo>
                  <a:cubicBezTo>
                    <a:pt x="209" y="388"/>
                    <a:pt x="173" y="386"/>
                    <a:pt x="141" y="383"/>
                  </a:cubicBezTo>
                  <a:cubicBezTo>
                    <a:pt x="152" y="381"/>
                    <a:pt x="163" y="383"/>
                    <a:pt x="176" y="383"/>
                  </a:cubicBezTo>
                  <a:cubicBezTo>
                    <a:pt x="202" y="382"/>
                    <a:pt x="230" y="385"/>
                    <a:pt x="254" y="387"/>
                  </a:cubicBezTo>
                  <a:cubicBezTo>
                    <a:pt x="251" y="395"/>
                    <a:pt x="246" y="402"/>
                    <a:pt x="241" y="409"/>
                  </a:cubicBezTo>
                  <a:cubicBezTo>
                    <a:pt x="238" y="414"/>
                    <a:pt x="235" y="421"/>
                    <a:pt x="230" y="422"/>
                  </a:cubicBezTo>
                  <a:close/>
                  <a:moveTo>
                    <a:pt x="239" y="420"/>
                  </a:moveTo>
                  <a:cubicBezTo>
                    <a:pt x="245" y="407"/>
                    <a:pt x="252" y="395"/>
                    <a:pt x="261" y="385"/>
                  </a:cubicBezTo>
                  <a:cubicBezTo>
                    <a:pt x="261" y="385"/>
                    <a:pt x="261" y="385"/>
                    <a:pt x="261" y="385"/>
                  </a:cubicBezTo>
                  <a:cubicBezTo>
                    <a:pt x="261" y="385"/>
                    <a:pt x="261" y="385"/>
                    <a:pt x="261" y="385"/>
                  </a:cubicBezTo>
                  <a:cubicBezTo>
                    <a:pt x="258" y="391"/>
                    <a:pt x="255" y="399"/>
                    <a:pt x="252" y="405"/>
                  </a:cubicBezTo>
                  <a:cubicBezTo>
                    <a:pt x="249" y="411"/>
                    <a:pt x="246" y="420"/>
                    <a:pt x="239" y="420"/>
                  </a:cubicBezTo>
                  <a:close/>
                  <a:moveTo>
                    <a:pt x="255" y="424"/>
                  </a:moveTo>
                  <a:cubicBezTo>
                    <a:pt x="262" y="409"/>
                    <a:pt x="270" y="395"/>
                    <a:pt x="277" y="380"/>
                  </a:cubicBezTo>
                  <a:cubicBezTo>
                    <a:pt x="281" y="393"/>
                    <a:pt x="273" y="405"/>
                    <a:pt x="268" y="414"/>
                  </a:cubicBezTo>
                  <a:cubicBezTo>
                    <a:pt x="265" y="419"/>
                    <a:pt x="262" y="427"/>
                    <a:pt x="255" y="424"/>
                  </a:cubicBezTo>
                  <a:close/>
                  <a:moveTo>
                    <a:pt x="279" y="426"/>
                  </a:moveTo>
                  <a:cubicBezTo>
                    <a:pt x="276" y="428"/>
                    <a:pt x="268" y="424"/>
                    <a:pt x="265" y="424"/>
                  </a:cubicBezTo>
                  <a:cubicBezTo>
                    <a:pt x="269" y="417"/>
                    <a:pt x="273" y="409"/>
                    <a:pt x="278" y="402"/>
                  </a:cubicBezTo>
                  <a:cubicBezTo>
                    <a:pt x="277" y="406"/>
                    <a:pt x="281" y="423"/>
                    <a:pt x="279" y="426"/>
                  </a:cubicBezTo>
                  <a:close/>
                  <a:moveTo>
                    <a:pt x="280" y="353"/>
                  </a:moveTo>
                  <a:cubicBezTo>
                    <a:pt x="279" y="351"/>
                    <a:pt x="281" y="350"/>
                    <a:pt x="282" y="349"/>
                  </a:cubicBezTo>
                  <a:cubicBezTo>
                    <a:pt x="282" y="351"/>
                    <a:pt x="281" y="352"/>
                    <a:pt x="280" y="353"/>
                  </a:cubicBezTo>
                  <a:close/>
                  <a:moveTo>
                    <a:pt x="281" y="386"/>
                  </a:moveTo>
                  <a:cubicBezTo>
                    <a:pt x="279" y="376"/>
                    <a:pt x="279" y="358"/>
                    <a:pt x="293" y="362"/>
                  </a:cubicBezTo>
                  <a:cubicBezTo>
                    <a:pt x="289" y="370"/>
                    <a:pt x="286" y="379"/>
                    <a:pt x="281" y="386"/>
                  </a:cubicBezTo>
                  <a:close/>
                  <a:moveTo>
                    <a:pt x="289" y="358"/>
                  </a:moveTo>
                  <a:cubicBezTo>
                    <a:pt x="294" y="353"/>
                    <a:pt x="295" y="343"/>
                    <a:pt x="303" y="342"/>
                  </a:cubicBezTo>
                  <a:cubicBezTo>
                    <a:pt x="300" y="348"/>
                    <a:pt x="300" y="361"/>
                    <a:pt x="289" y="358"/>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54" name="组合 53"/>
          <p:cNvGrpSpPr/>
          <p:nvPr/>
        </p:nvGrpSpPr>
        <p:grpSpPr>
          <a:xfrm>
            <a:off x="1907704" y="2933265"/>
            <a:ext cx="964103" cy="621429"/>
            <a:chOff x="1613958" y="2225645"/>
            <a:chExt cx="3206347" cy="2066706"/>
          </a:xfrm>
          <a:solidFill>
            <a:schemeClr val="tx1">
              <a:lumMod val="50000"/>
            </a:schemeClr>
          </a:solidFill>
        </p:grpSpPr>
        <p:sp>
          <p:nvSpPr>
            <p:cNvPr id="55"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56" name="Freeform 7"/>
            <p:cNvSpPr>
              <a:spLocks noEditPoints="1"/>
            </p:cNvSpPr>
            <p:nvPr/>
          </p:nvSpPr>
          <p:spPr bwMode="auto">
            <a:xfrm>
              <a:off x="3220084" y="2225645"/>
              <a:ext cx="1600221" cy="2066706"/>
            </a:xfrm>
            <a:custGeom>
              <a:avLst/>
              <a:gdLst>
                <a:gd name="T0" fmla="*/ 193 w 344"/>
                <a:gd name="T1" fmla="*/ 57 h 443"/>
                <a:gd name="T2" fmla="*/ 113 w 344"/>
                <a:gd name="T3" fmla="*/ 59 h 443"/>
                <a:gd name="T4" fmla="*/ 63 w 344"/>
                <a:gd name="T5" fmla="*/ 94 h 443"/>
                <a:gd name="T6" fmla="*/ 65 w 344"/>
                <a:gd name="T7" fmla="*/ 150 h 443"/>
                <a:gd name="T8" fmla="*/ 118 w 344"/>
                <a:gd name="T9" fmla="*/ 202 h 443"/>
                <a:gd name="T10" fmla="*/ 37 w 344"/>
                <a:gd name="T11" fmla="*/ 169 h 443"/>
                <a:gd name="T12" fmla="*/ 75 w 344"/>
                <a:gd name="T13" fmla="*/ 273 h 443"/>
                <a:gd name="T14" fmla="*/ 46 w 344"/>
                <a:gd name="T15" fmla="*/ 347 h 443"/>
                <a:gd name="T16" fmla="*/ 2 w 344"/>
                <a:gd name="T17" fmla="*/ 397 h 443"/>
                <a:gd name="T18" fmla="*/ 63 w 344"/>
                <a:gd name="T19" fmla="*/ 403 h 443"/>
                <a:gd name="T20" fmla="*/ 121 w 344"/>
                <a:gd name="T21" fmla="*/ 420 h 443"/>
                <a:gd name="T22" fmla="*/ 338 w 344"/>
                <a:gd name="T23" fmla="*/ 393 h 443"/>
                <a:gd name="T24" fmla="*/ 266 w 344"/>
                <a:gd name="T25" fmla="*/ 302 h 443"/>
                <a:gd name="T26" fmla="*/ 262 w 344"/>
                <a:gd name="T27" fmla="*/ 231 h 443"/>
                <a:gd name="T28" fmla="*/ 254 w 344"/>
                <a:gd name="T29" fmla="*/ 158 h 443"/>
                <a:gd name="T30" fmla="*/ 116 w 344"/>
                <a:gd name="T31" fmla="*/ 58 h 443"/>
                <a:gd name="T32" fmla="*/ 187 w 344"/>
                <a:gd name="T33" fmla="*/ 69 h 443"/>
                <a:gd name="T34" fmla="*/ 221 w 344"/>
                <a:gd name="T35" fmla="*/ 80 h 443"/>
                <a:gd name="T36" fmla="*/ 219 w 344"/>
                <a:gd name="T37" fmla="*/ 85 h 443"/>
                <a:gd name="T38" fmla="*/ 194 w 344"/>
                <a:gd name="T39" fmla="*/ 93 h 443"/>
                <a:gd name="T40" fmla="*/ 90 w 344"/>
                <a:gd name="T41" fmla="*/ 97 h 443"/>
                <a:gd name="T42" fmla="*/ 153 w 344"/>
                <a:gd name="T43" fmla="*/ 157 h 443"/>
                <a:gd name="T44" fmla="*/ 102 w 344"/>
                <a:gd name="T45" fmla="*/ 106 h 443"/>
                <a:gd name="T46" fmla="*/ 70 w 344"/>
                <a:gd name="T47" fmla="*/ 120 h 443"/>
                <a:gd name="T48" fmla="*/ 235 w 344"/>
                <a:gd name="T49" fmla="*/ 127 h 443"/>
                <a:gd name="T50" fmla="*/ 232 w 344"/>
                <a:gd name="T51" fmla="*/ 153 h 443"/>
                <a:gd name="T52" fmla="*/ 235 w 344"/>
                <a:gd name="T53" fmla="*/ 131 h 443"/>
                <a:gd name="T54" fmla="*/ 120 w 344"/>
                <a:gd name="T55" fmla="*/ 196 h 443"/>
                <a:gd name="T56" fmla="*/ 189 w 344"/>
                <a:gd name="T57" fmla="*/ 154 h 443"/>
                <a:gd name="T58" fmla="*/ 213 w 344"/>
                <a:gd name="T59" fmla="*/ 175 h 443"/>
                <a:gd name="T60" fmla="*/ 235 w 344"/>
                <a:gd name="T61" fmla="*/ 209 h 443"/>
                <a:gd name="T62" fmla="*/ 174 w 344"/>
                <a:gd name="T63" fmla="*/ 191 h 443"/>
                <a:gd name="T64" fmla="*/ 168 w 344"/>
                <a:gd name="T65" fmla="*/ 197 h 443"/>
                <a:gd name="T66" fmla="*/ 192 w 344"/>
                <a:gd name="T67" fmla="*/ 207 h 443"/>
                <a:gd name="T68" fmla="*/ 112 w 344"/>
                <a:gd name="T69" fmla="*/ 227 h 443"/>
                <a:gd name="T70" fmla="*/ 88 w 344"/>
                <a:gd name="T71" fmla="*/ 291 h 443"/>
                <a:gd name="T72" fmla="*/ 112 w 344"/>
                <a:gd name="T73" fmla="*/ 227 h 443"/>
                <a:gd name="T74" fmla="*/ 193 w 344"/>
                <a:gd name="T75" fmla="*/ 270 h 443"/>
                <a:gd name="T76" fmla="*/ 241 w 344"/>
                <a:gd name="T77" fmla="*/ 227 h 443"/>
                <a:gd name="T78" fmla="*/ 183 w 344"/>
                <a:gd name="T79" fmla="*/ 291 h 443"/>
                <a:gd name="T80" fmla="*/ 122 w 344"/>
                <a:gd name="T81" fmla="*/ 234 h 443"/>
                <a:gd name="T82" fmla="*/ 203 w 344"/>
                <a:gd name="T83" fmla="*/ 273 h 443"/>
                <a:gd name="T84" fmla="*/ 92 w 344"/>
                <a:gd name="T85" fmla="*/ 274 h 443"/>
                <a:gd name="T86" fmla="*/ 81 w 344"/>
                <a:gd name="T87" fmla="*/ 283 h 443"/>
                <a:gd name="T88" fmla="*/ 220 w 344"/>
                <a:gd name="T89" fmla="*/ 288 h 443"/>
                <a:gd name="T90" fmla="*/ 250 w 344"/>
                <a:gd name="T91" fmla="*/ 303 h 443"/>
                <a:gd name="T92" fmla="*/ 73 w 344"/>
                <a:gd name="T93" fmla="*/ 312 h 443"/>
                <a:gd name="T94" fmla="*/ 208 w 344"/>
                <a:gd name="T95" fmla="*/ 316 h 443"/>
                <a:gd name="T96" fmla="*/ 203 w 344"/>
                <a:gd name="T97" fmla="*/ 319 h 443"/>
                <a:gd name="T98" fmla="*/ 209 w 344"/>
                <a:gd name="T99" fmla="*/ 331 h 443"/>
                <a:gd name="T100" fmla="*/ 229 w 344"/>
                <a:gd name="T101" fmla="*/ 387 h 443"/>
                <a:gd name="T102" fmla="*/ 225 w 344"/>
                <a:gd name="T103" fmla="*/ 342 h 443"/>
                <a:gd name="T104" fmla="*/ 81 w 344"/>
                <a:gd name="T105" fmla="*/ 347 h 443"/>
                <a:gd name="T106" fmla="*/ 216 w 344"/>
                <a:gd name="T107" fmla="*/ 355 h 443"/>
                <a:gd name="T108" fmla="*/ 105 w 344"/>
                <a:gd name="T109" fmla="*/ 357 h 443"/>
                <a:gd name="T110" fmla="*/ 118 w 344"/>
                <a:gd name="T111" fmla="*/ 395 h 443"/>
                <a:gd name="T112" fmla="*/ 119 w 344"/>
                <a:gd name="T113" fmla="*/ 378 h 443"/>
                <a:gd name="T114" fmla="*/ 197 w 344"/>
                <a:gd name="T115" fmla="*/ 373 h 443"/>
                <a:gd name="T116" fmla="*/ 183 w 344"/>
                <a:gd name="T117" fmla="*/ 383 h 443"/>
                <a:gd name="T118" fmla="*/ 32 w 344"/>
                <a:gd name="T119" fmla="*/ 393 h 443"/>
                <a:gd name="T120" fmla="*/ 106 w 344"/>
                <a:gd name="T121" fmla="*/ 399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 h="443">
                  <a:moveTo>
                    <a:pt x="250" y="109"/>
                  </a:moveTo>
                  <a:cubicBezTo>
                    <a:pt x="251" y="106"/>
                    <a:pt x="240" y="106"/>
                    <a:pt x="239" y="105"/>
                  </a:cubicBezTo>
                  <a:cubicBezTo>
                    <a:pt x="239" y="104"/>
                    <a:pt x="239" y="101"/>
                    <a:pt x="239" y="99"/>
                  </a:cubicBezTo>
                  <a:cubicBezTo>
                    <a:pt x="238" y="92"/>
                    <a:pt x="238" y="81"/>
                    <a:pt x="239" y="74"/>
                  </a:cubicBezTo>
                  <a:cubicBezTo>
                    <a:pt x="240" y="56"/>
                    <a:pt x="241" y="36"/>
                    <a:pt x="240" y="21"/>
                  </a:cubicBezTo>
                  <a:cubicBezTo>
                    <a:pt x="240" y="18"/>
                    <a:pt x="241" y="1"/>
                    <a:pt x="238" y="1"/>
                  </a:cubicBezTo>
                  <a:cubicBezTo>
                    <a:pt x="234" y="0"/>
                    <a:pt x="232" y="9"/>
                    <a:pt x="232" y="13"/>
                  </a:cubicBezTo>
                  <a:cubicBezTo>
                    <a:pt x="232" y="15"/>
                    <a:pt x="232" y="18"/>
                    <a:pt x="234" y="18"/>
                  </a:cubicBezTo>
                  <a:cubicBezTo>
                    <a:pt x="236" y="18"/>
                    <a:pt x="235" y="11"/>
                    <a:pt x="237" y="10"/>
                  </a:cubicBezTo>
                  <a:cubicBezTo>
                    <a:pt x="240" y="36"/>
                    <a:pt x="237" y="66"/>
                    <a:pt x="236" y="92"/>
                  </a:cubicBezTo>
                  <a:cubicBezTo>
                    <a:pt x="228" y="75"/>
                    <a:pt x="212" y="63"/>
                    <a:pt x="193" y="57"/>
                  </a:cubicBezTo>
                  <a:cubicBezTo>
                    <a:pt x="201" y="57"/>
                    <a:pt x="210" y="55"/>
                    <a:pt x="218" y="54"/>
                  </a:cubicBezTo>
                  <a:cubicBezTo>
                    <a:pt x="199" y="53"/>
                    <a:pt x="179" y="55"/>
                    <a:pt x="161" y="54"/>
                  </a:cubicBezTo>
                  <a:cubicBezTo>
                    <a:pt x="160" y="40"/>
                    <a:pt x="147" y="53"/>
                    <a:pt x="141" y="54"/>
                  </a:cubicBezTo>
                  <a:cubicBezTo>
                    <a:pt x="132" y="56"/>
                    <a:pt x="124" y="57"/>
                    <a:pt x="116" y="56"/>
                  </a:cubicBezTo>
                  <a:cubicBezTo>
                    <a:pt x="116" y="47"/>
                    <a:pt x="115" y="34"/>
                    <a:pt x="116" y="25"/>
                  </a:cubicBezTo>
                  <a:cubicBezTo>
                    <a:pt x="116" y="24"/>
                    <a:pt x="118" y="9"/>
                    <a:pt x="113" y="12"/>
                  </a:cubicBezTo>
                  <a:cubicBezTo>
                    <a:pt x="112" y="13"/>
                    <a:pt x="113" y="22"/>
                    <a:pt x="112" y="26"/>
                  </a:cubicBezTo>
                  <a:cubicBezTo>
                    <a:pt x="112" y="38"/>
                    <a:pt x="114" y="46"/>
                    <a:pt x="113" y="56"/>
                  </a:cubicBezTo>
                  <a:cubicBezTo>
                    <a:pt x="103" y="57"/>
                    <a:pt x="92" y="56"/>
                    <a:pt x="82" y="58"/>
                  </a:cubicBezTo>
                  <a:cubicBezTo>
                    <a:pt x="87" y="58"/>
                    <a:pt x="93" y="58"/>
                    <a:pt x="98" y="58"/>
                  </a:cubicBezTo>
                  <a:cubicBezTo>
                    <a:pt x="101" y="58"/>
                    <a:pt x="112" y="57"/>
                    <a:pt x="113" y="59"/>
                  </a:cubicBezTo>
                  <a:cubicBezTo>
                    <a:pt x="115" y="62"/>
                    <a:pt x="109" y="64"/>
                    <a:pt x="109" y="65"/>
                  </a:cubicBezTo>
                  <a:cubicBezTo>
                    <a:pt x="99" y="70"/>
                    <a:pt x="92" y="77"/>
                    <a:pt x="85" y="85"/>
                  </a:cubicBezTo>
                  <a:cubicBezTo>
                    <a:pt x="83" y="88"/>
                    <a:pt x="75" y="96"/>
                    <a:pt x="72" y="96"/>
                  </a:cubicBezTo>
                  <a:cubicBezTo>
                    <a:pt x="69" y="96"/>
                    <a:pt x="61" y="88"/>
                    <a:pt x="58" y="86"/>
                  </a:cubicBezTo>
                  <a:cubicBezTo>
                    <a:pt x="53" y="83"/>
                    <a:pt x="50" y="82"/>
                    <a:pt x="47" y="80"/>
                  </a:cubicBezTo>
                  <a:cubicBezTo>
                    <a:pt x="44" y="79"/>
                    <a:pt x="41" y="75"/>
                    <a:pt x="38" y="76"/>
                  </a:cubicBezTo>
                  <a:cubicBezTo>
                    <a:pt x="36" y="76"/>
                    <a:pt x="36" y="81"/>
                    <a:pt x="37" y="83"/>
                  </a:cubicBezTo>
                  <a:cubicBezTo>
                    <a:pt x="38" y="85"/>
                    <a:pt x="40" y="85"/>
                    <a:pt x="42" y="85"/>
                  </a:cubicBezTo>
                  <a:cubicBezTo>
                    <a:pt x="44" y="86"/>
                    <a:pt x="50" y="95"/>
                    <a:pt x="54" y="94"/>
                  </a:cubicBezTo>
                  <a:cubicBezTo>
                    <a:pt x="55" y="94"/>
                    <a:pt x="55" y="91"/>
                    <a:pt x="56" y="91"/>
                  </a:cubicBezTo>
                  <a:cubicBezTo>
                    <a:pt x="58" y="89"/>
                    <a:pt x="61" y="93"/>
                    <a:pt x="63" y="94"/>
                  </a:cubicBezTo>
                  <a:cubicBezTo>
                    <a:pt x="64" y="95"/>
                    <a:pt x="69" y="97"/>
                    <a:pt x="69" y="99"/>
                  </a:cubicBezTo>
                  <a:cubicBezTo>
                    <a:pt x="69" y="102"/>
                    <a:pt x="62" y="107"/>
                    <a:pt x="59" y="109"/>
                  </a:cubicBezTo>
                  <a:cubicBezTo>
                    <a:pt x="56" y="113"/>
                    <a:pt x="53" y="120"/>
                    <a:pt x="48" y="119"/>
                  </a:cubicBezTo>
                  <a:cubicBezTo>
                    <a:pt x="47" y="121"/>
                    <a:pt x="48" y="123"/>
                    <a:pt x="46" y="125"/>
                  </a:cubicBezTo>
                  <a:cubicBezTo>
                    <a:pt x="42" y="123"/>
                    <a:pt x="39" y="118"/>
                    <a:pt x="35" y="117"/>
                  </a:cubicBezTo>
                  <a:cubicBezTo>
                    <a:pt x="26" y="114"/>
                    <a:pt x="29" y="122"/>
                    <a:pt x="32" y="125"/>
                  </a:cubicBezTo>
                  <a:cubicBezTo>
                    <a:pt x="35" y="129"/>
                    <a:pt x="42" y="133"/>
                    <a:pt x="47" y="137"/>
                  </a:cubicBezTo>
                  <a:cubicBezTo>
                    <a:pt x="48" y="139"/>
                    <a:pt x="52" y="140"/>
                    <a:pt x="52" y="142"/>
                  </a:cubicBezTo>
                  <a:cubicBezTo>
                    <a:pt x="53" y="142"/>
                    <a:pt x="52" y="144"/>
                    <a:pt x="52" y="145"/>
                  </a:cubicBezTo>
                  <a:cubicBezTo>
                    <a:pt x="53" y="147"/>
                    <a:pt x="60" y="154"/>
                    <a:pt x="61" y="154"/>
                  </a:cubicBezTo>
                  <a:cubicBezTo>
                    <a:pt x="63" y="154"/>
                    <a:pt x="63" y="151"/>
                    <a:pt x="65" y="150"/>
                  </a:cubicBezTo>
                  <a:cubicBezTo>
                    <a:pt x="69" y="153"/>
                    <a:pt x="83" y="165"/>
                    <a:pt x="79" y="153"/>
                  </a:cubicBezTo>
                  <a:cubicBezTo>
                    <a:pt x="88" y="157"/>
                    <a:pt x="95" y="165"/>
                    <a:pt x="104" y="167"/>
                  </a:cubicBezTo>
                  <a:cubicBezTo>
                    <a:pt x="95" y="156"/>
                    <a:pt x="79" y="152"/>
                    <a:pt x="68" y="143"/>
                  </a:cubicBezTo>
                  <a:cubicBezTo>
                    <a:pt x="69" y="141"/>
                    <a:pt x="71" y="138"/>
                    <a:pt x="69" y="136"/>
                  </a:cubicBezTo>
                  <a:cubicBezTo>
                    <a:pt x="74" y="129"/>
                    <a:pt x="79" y="125"/>
                    <a:pt x="85" y="119"/>
                  </a:cubicBezTo>
                  <a:cubicBezTo>
                    <a:pt x="87" y="118"/>
                    <a:pt x="90" y="114"/>
                    <a:pt x="92" y="114"/>
                  </a:cubicBezTo>
                  <a:cubicBezTo>
                    <a:pt x="93" y="114"/>
                    <a:pt x="100" y="120"/>
                    <a:pt x="102" y="121"/>
                  </a:cubicBezTo>
                  <a:cubicBezTo>
                    <a:pt x="104" y="123"/>
                    <a:pt x="106" y="125"/>
                    <a:pt x="109" y="127"/>
                  </a:cubicBezTo>
                  <a:cubicBezTo>
                    <a:pt x="110" y="128"/>
                    <a:pt x="115" y="131"/>
                    <a:pt x="115" y="133"/>
                  </a:cubicBezTo>
                  <a:cubicBezTo>
                    <a:pt x="117" y="136"/>
                    <a:pt x="116" y="143"/>
                    <a:pt x="116" y="148"/>
                  </a:cubicBezTo>
                  <a:cubicBezTo>
                    <a:pt x="118" y="166"/>
                    <a:pt x="118" y="184"/>
                    <a:pt x="118" y="202"/>
                  </a:cubicBezTo>
                  <a:cubicBezTo>
                    <a:pt x="119" y="205"/>
                    <a:pt x="119" y="209"/>
                    <a:pt x="118" y="210"/>
                  </a:cubicBezTo>
                  <a:cubicBezTo>
                    <a:pt x="118" y="212"/>
                    <a:pt x="116" y="212"/>
                    <a:pt x="116" y="213"/>
                  </a:cubicBezTo>
                  <a:cubicBezTo>
                    <a:pt x="116" y="215"/>
                    <a:pt x="119" y="216"/>
                    <a:pt x="118" y="219"/>
                  </a:cubicBezTo>
                  <a:cubicBezTo>
                    <a:pt x="118" y="220"/>
                    <a:pt x="116" y="220"/>
                    <a:pt x="116" y="221"/>
                  </a:cubicBezTo>
                  <a:cubicBezTo>
                    <a:pt x="115" y="224"/>
                    <a:pt x="117" y="225"/>
                    <a:pt x="115" y="225"/>
                  </a:cubicBezTo>
                  <a:cubicBezTo>
                    <a:pt x="113" y="226"/>
                    <a:pt x="103" y="219"/>
                    <a:pt x="103" y="217"/>
                  </a:cubicBezTo>
                  <a:cubicBezTo>
                    <a:pt x="103" y="214"/>
                    <a:pt x="107" y="214"/>
                    <a:pt x="107" y="211"/>
                  </a:cubicBezTo>
                  <a:cubicBezTo>
                    <a:pt x="106" y="205"/>
                    <a:pt x="98" y="215"/>
                    <a:pt x="98" y="215"/>
                  </a:cubicBezTo>
                  <a:cubicBezTo>
                    <a:pt x="95" y="215"/>
                    <a:pt x="88" y="209"/>
                    <a:pt x="87" y="207"/>
                  </a:cubicBezTo>
                  <a:cubicBezTo>
                    <a:pt x="78" y="201"/>
                    <a:pt x="72" y="196"/>
                    <a:pt x="64" y="190"/>
                  </a:cubicBezTo>
                  <a:cubicBezTo>
                    <a:pt x="56" y="182"/>
                    <a:pt x="45" y="176"/>
                    <a:pt x="37" y="169"/>
                  </a:cubicBezTo>
                  <a:cubicBezTo>
                    <a:pt x="32" y="165"/>
                    <a:pt x="28" y="160"/>
                    <a:pt x="22" y="158"/>
                  </a:cubicBezTo>
                  <a:cubicBezTo>
                    <a:pt x="32" y="170"/>
                    <a:pt x="47" y="179"/>
                    <a:pt x="60" y="189"/>
                  </a:cubicBezTo>
                  <a:cubicBezTo>
                    <a:pt x="69" y="197"/>
                    <a:pt x="79" y="205"/>
                    <a:pt x="89" y="212"/>
                  </a:cubicBezTo>
                  <a:cubicBezTo>
                    <a:pt x="91" y="214"/>
                    <a:pt x="98" y="217"/>
                    <a:pt x="99" y="220"/>
                  </a:cubicBezTo>
                  <a:cubicBezTo>
                    <a:pt x="99" y="223"/>
                    <a:pt x="96" y="229"/>
                    <a:pt x="94" y="233"/>
                  </a:cubicBezTo>
                  <a:cubicBezTo>
                    <a:pt x="91" y="241"/>
                    <a:pt x="87" y="248"/>
                    <a:pt x="84" y="256"/>
                  </a:cubicBezTo>
                  <a:cubicBezTo>
                    <a:pt x="83" y="258"/>
                    <a:pt x="80" y="265"/>
                    <a:pt x="79" y="265"/>
                  </a:cubicBezTo>
                  <a:cubicBezTo>
                    <a:pt x="76" y="265"/>
                    <a:pt x="73" y="261"/>
                    <a:pt x="71" y="260"/>
                  </a:cubicBezTo>
                  <a:cubicBezTo>
                    <a:pt x="66" y="258"/>
                    <a:pt x="67" y="264"/>
                    <a:pt x="70" y="265"/>
                  </a:cubicBezTo>
                  <a:cubicBezTo>
                    <a:pt x="68" y="268"/>
                    <a:pt x="70" y="276"/>
                    <a:pt x="73" y="275"/>
                  </a:cubicBezTo>
                  <a:cubicBezTo>
                    <a:pt x="74" y="275"/>
                    <a:pt x="73" y="273"/>
                    <a:pt x="75" y="273"/>
                  </a:cubicBezTo>
                  <a:cubicBezTo>
                    <a:pt x="73" y="282"/>
                    <a:pt x="69" y="292"/>
                    <a:pt x="65" y="300"/>
                  </a:cubicBezTo>
                  <a:cubicBezTo>
                    <a:pt x="55" y="292"/>
                    <a:pt x="43" y="281"/>
                    <a:pt x="34" y="272"/>
                  </a:cubicBezTo>
                  <a:cubicBezTo>
                    <a:pt x="34" y="272"/>
                    <a:pt x="29" y="264"/>
                    <a:pt x="27" y="268"/>
                  </a:cubicBezTo>
                  <a:cubicBezTo>
                    <a:pt x="24" y="271"/>
                    <a:pt x="33" y="273"/>
                    <a:pt x="33" y="276"/>
                  </a:cubicBezTo>
                  <a:cubicBezTo>
                    <a:pt x="31" y="276"/>
                    <a:pt x="32" y="278"/>
                    <a:pt x="30" y="279"/>
                  </a:cubicBezTo>
                  <a:cubicBezTo>
                    <a:pt x="33" y="280"/>
                    <a:pt x="31" y="284"/>
                    <a:pt x="33" y="285"/>
                  </a:cubicBezTo>
                  <a:cubicBezTo>
                    <a:pt x="35" y="286"/>
                    <a:pt x="38" y="285"/>
                    <a:pt x="40" y="284"/>
                  </a:cubicBezTo>
                  <a:cubicBezTo>
                    <a:pt x="45" y="286"/>
                    <a:pt x="49" y="290"/>
                    <a:pt x="54" y="294"/>
                  </a:cubicBezTo>
                  <a:cubicBezTo>
                    <a:pt x="56" y="296"/>
                    <a:pt x="64" y="300"/>
                    <a:pt x="64" y="303"/>
                  </a:cubicBezTo>
                  <a:cubicBezTo>
                    <a:pt x="64" y="307"/>
                    <a:pt x="60" y="315"/>
                    <a:pt x="58" y="320"/>
                  </a:cubicBezTo>
                  <a:cubicBezTo>
                    <a:pt x="53" y="329"/>
                    <a:pt x="51" y="339"/>
                    <a:pt x="46" y="347"/>
                  </a:cubicBezTo>
                  <a:cubicBezTo>
                    <a:pt x="42" y="355"/>
                    <a:pt x="38" y="364"/>
                    <a:pt x="34" y="372"/>
                  </a:cubicBezTo>
                  <a:cubicBezTo>
                    <a:pt x="33" y="374"/>
                    <a:pt x="30" y="377"/>
                    <a:pt x="30" y="380"/>
                  </a:cubicBezTo>
                  <a:cubicBezTo>
                    <a:pt x="30" y="381"/>
                    <a:pt x="32" y="382"/>
                    <a:pt x="32" y="383"/>
                  </a:cubicBezTo>
                  <a:cubicBezTo>
                    <a:pt x="31" y="386"/>
                    <a:pt x="24" y="381"/>
                    <a:pt x="22" y="380"/>
                  </a:cubicBezTo>
                  <a:cubicBezTo>
                    <a:pt x="17" y="377"/>
                    <a:pt x="12" y="375"/>
                    <a:pt x="7" y="372"/>
                  </a:cubicBezTo>
                  <a:cubicBezTo>
                    <a:pt x="7" y="372"/>
                    <a:pt x="0" y="366"/>
                    <a:pt x="0" y="371"/>
                  </a:cubicBezTo>
                  <a:cubicBezTo>
                    <a:pt x="0" y="372"/>
                    <a:pt x="2" y="372"/>
                    <a:pt x="5" y="374"/>
                  </a:cubicBezTo>
                  <a:cubicBezTo>
                    <a:pt x="9" y="375"/>
                    <a:pt x="13" y="378"/>
                    <a:pt x="17" y="380"/>
                  </a:cubicBezTo>
                  <a:cubicBezTo>
                    <a:pt x="20" y="381"/>
                    <a:pt x="29" y="386"/>
                    <a:pt x="30" y="388"/>
                  </a:cubicBezTo>
                  <a:cubicBezTo>
                    <a:pt x="30" y="390"/>
                    <a:pt x="28" y="395"/>
                    <a:pt x="27" y="396"/>
                  </a:cubicBezTo>
                  <a:cubicBezTo>
                    <a:pt x="23" y="397"/>
                    <a:pt x="3" y="393"/>
                    <a:pt x="2" y="397"/>
                  </a:cubicBezTo>
                  <a:cubicBezTo>
                    <a:pt x="2" y="401"/>
                    <a:pt x="15" y="399"/>
                    <a:pt x="19" y="399"/>
                  </a:cubicBezTo>
                  <a:cubicBezTo>
                    <a:pt x="20" y="399"/>
                    <a:pt x="25" y="399"/>
                    <a:pt x="26" y="399"/>
                  </a:cubicBezTo>
                  <a:cubicBezTo>
                    <a:pt x="21" y="411"/>
                    <a:pt x="15" y="422"/>
                    <a:pt x="9" y="432"/>
                  </a:cubicBezTo>
                  <a:cubicBezTo>
                    <a:pt x="8" y="433"/>
                    <a:pt x="5" y="439"/>
                    <a:pt x="8" y="440"/>
                  </a:cubicBezTo>
                  <a:cubicBezTo>
                    <a:pt x="11" y="441"/>
                    <a:pt x="11" y="437"/>
                    <a:pt x="12" y="435"/>
                  </a:cubicBezTo>
                  <a:cubicBezTo>
                    <a:pt x="14" y="430"/>
                    <a:pt x="16" y="427"/>
                    <a:pt x="18" y="422"/>
                  </a:cubicBezTo>
                  <a:cubicBezTo>
                    <a:pt x="19" y="420"/>
                    <a:pt x="20" y="418"/>
                    <a:pt x="21" y="416"/>
                  </a:cubicBezTo>
                  <a:cubicBezTo>
                    <a:pt x="22" y="412"/>
                    <a:pt x="26" y="400"/>
                    <a:pt x="29" y="399"/>
                  </a:cubicBezTo>
                  <a:cubicBezTo>
                    <a:pt x="33" y="397"/>
                    <a:pt x="33" y="402"/>
                    <a:pt x="36" y="402"/>
                  </a:cubicBezTo>
                  <a:cubicBezTo>
                    <a:pt x="37" y="402"/>
                    <a:pt x="38" y="399"/>
                    <a:pt x="39" y="399"/>
                  </a:cubicBezTo>
                  <a:cubicBezTo>
                    <a:pt x="47" y="397"/>
                    <a:pt x="60" y="400"/>
                    <a:pt x="63" y="403"/>
                  </a:cubicBezTo>
                  <a:cubicBezTo>
                    <a:pt x="65" y="404"/>
                    <a:pt x="64" y="406"/>
                    <a:pt x="66" y="407"/>
                  </a:cubicBezTo>
                  <a:cubicBezTo>
                    <a:pt x="68" y="407"/>
                    <a:pt x="75" y="406"/>
                    <a:pt x="74" y="403"/>
                  </a:cubicBezTo>
                  <a:cubicBezTo>
                    <a:pt x="73" y="400"/>
                    <a:pt x="66" y="402"/>
                    <a:pt x="64" y="399"/>
                  </a:cubicBezTo>
                  <a:cubicBezTo>
                    <a:pt x="76" y="397"/>
                    <a:pt x="88" y="400"/>
                    <a:pt x="100" y="399"/>
                  </a:cubicBezTo>
                  <a:cubicBezTo>
                    <a:pt x="103" y="402"/>
                    <a:pt x="106" y="403"/>
                    <a:pt x="110" y="405"/>
                  </a:cubicBezTo>
                  <a:cubicBezTo>
                    <a:pt x="112" y="406"/>
                    <a:pt x="118" y="407"/>
                    <a:pt x="118" y="408"/>
                  </a:cubicBezTo>
                  <a:cubicBezTo>
                    <a:pt x="119" y="409"/>
                    <a:pt x="118" y="414"/>
                    <a:pt x="118" y="416"/>
                  </a:cubicBezTo>
                  <a:cubicBezTo>
                    <a:pt x="117" y="422"/>
                    <a:pt x="117" y="431"/>
                    <a:pt x="116" y="434"/>
                  </a:cubicBezTo>
                  <a:cubicBezTo>
                    <a:pt x="116" y="435"/>
                    <a:pt x="115" y="436"/>
                    <a:pt x="115" y="437"/>
                  </a:cubicBezTo>
                  <a:cubicBezTo>
                    <a:pt x="115" y="440"/>
                    <a:pt x="118" y="443"/>
                    <a:pt x="120" y="440"/>
                  </a:cubicBezTo>
                  <a:cubicBezTo>
                    <a:pt x="122" y="436"/>
                    <a:pt x="121" y="425"/>
                    <a:pt x="121" y="420"/>
                  </a:cubicBezTo>
                  <a:cubicBezTo>
                    <a:pt x="121" y="420"/>
                    <a:pt x="119" y="409"/>
                    <a:pt x="122" y="408"/>
                  </a:cubicBezTo>
                  <a:cubicBezTo>
                    <a:pt x="124" y="407"/>
                    <a:pt x="131" y="408"/>
                    <a:pt x="134" y="408"/>
                  </a:cubicBezTo>
                  <a:cubicBezTo>
                    <a:pt x="152" y="409"/>
                    <a:pt x="165" y="404"/>
                    <a:pt x="179" y="398"/>
                  </a:cubicBezTo>
                  <a:cubicBezTo>
                    <a:pt x="185" y="396"/>
                    <a:pt x="196" y="392"/>
                    <a:pt x="201" y="393"/>
                  </a:cubicBezTo>
                  <a:cubicBezTo>
                    <a:pt x="205" y="393"/>
                    <a:pt x="209" y="393"/>
                    <a:pt x="213" y="394"/>
                  </a:cubicBezTo>
                  <a:cubicBezTo>
                    <a:pt x="227" y="394"/>
                    <a:pt x="240" y="392"/>
                    <a:pt x="254" y="393"/>
                  </a:cubicBezTo>
                  <a:cubicBezTo>
                    <a:pt x="254" y="399"/>
                    <a:pt x="254" y="404"/>
                    <a:pt x="255" y="410"/>
                  </a:cubicBezTo>
                  <a:cubicBezTo>
                    <a:pt x="255" y="414"/>
                    <a:pt x="256" y="430"/>
                    <a:pt x="260" y="429"/>
                  </a:cubicBezTo>
                  <a:cubicBezTo>
                    <a:pt x="262" y="428"/>
                    <a:pt x="261" y="426"/>
                    <a:pt x="261" y="424"/>
                  </a:cubicBezTo>
                  <a:cubicBezTo>
                    <a:pt x="261" y="415"/>
                    <a:pt x="261" y="402"/>
                    <a:pt x="261" y="391"/>
                  </a:cubicBezTo>
                  <a:cubicBezTo>
                    <a:pt x="286" y="392"/>
                    <a:pt x="314" y="397"/>
                    <a:pt x="338" y="393"/>
                  </a:cubicBezTo>
                  <a:cubicBezTo>
                    <a:pt x="338" y="393"/>
                    <a:pt x="337" y="392"/>
                    <a:pt x="338" y="391"/>
                  </a:cubicBezTo>
                  <a:cubicBezTo>
                    <a:pt x="340" y="393"/>
                    <a:pt x="342" y="390"/>
                    <a:pt x="344" y="389"/>
                  </a:cubicBezTo>
                  <a:cubicBezTo>
                    <a:pt x="343" y="389"/>
                    <a:pt x="340" y="390"/>
                    <a:pt x="338" y="389"/>
                  </a:cubicBezTo>
                  <a:cubicBezTo>
                    <a:pt x="328" y="395"/>
                    <a:pt x="314" y="393"/>
                    <a:pt x="302" y="392"/>
                  </a:cubicBezTo>
                  <a:cubicBezTo>
                    <a:pt x="288" y="391"/>
                    <a:pt x="274" y="390"/>
                    <a:pt x="261" y="389"/>
                  </a:cubicBezTo>
                  <a:cubicBezTo>
                    <a:pt x="260" y="368"/>
                    <a:pt x="261" y="348"/>
                    <a:pt x="262" y="329"/>
                  </a:cubicBezTo>
                  <a:cubicBezTo>
                    <a:pt x="268" y="332"/>
                    <a:pt x="274" y="338"/>
                    <a:pt x="280" y="339"/>
                  </a:cubicBezTo>
                  <a:cubicBezTo>
                    <a:pt x="278" y="334"/>
                    <a:pt x="275" y="334"/>
                    <a:pt x="271" y="332"/>
                  </a:cubicBezTo>
                  <a:cubicBezTo>
                    <a:pt x="270" y="331"/>
                    <a:pt x="263" y="328"/>
                    <a:pt x="262" y="325"/>
                  </a:cubicBezTo>
                  <a:cubicBezTo>
                    <a:pt x="261" y="322"/>
                    <a:pt x="264" y="317"/>
                    <a:pt x="265" y="312"/>
                  </a:cubicBezTo>
                  <a:cubicBezTo>
                    <a:pt x="265" y="308"/>
                    <a:pt x="266" y="304"/>
                    <a:pt x="266" y="302"/>
                  </a:cubicBezTo>
                  <a:cubicBezTo>
                    <a:pt x="266" y="300"/>
                    <a:pt x="265" y="294"/>
                    <a:pt x="267" y="293"/>
                  </a:cubicBezTo>
                  <a:cubicBezTo>
                    <a:pt x="271" y="291"/>
                    <a:pt x="276" y="296"/>
                    <a:pt x="278" y="292"/>
                  </a:cubicBezTo>
                  <a:cubicBezTo>
                    <a:pt x="277" y="288"/>
                    <a:pt x="268" y="290"/>
                    <a:pt x="267" y="286"/>
                  </a:cubicBezTo>
                  <a:cubicBezTo>
                    <a:pt x="265" y="282"/>
                    <a:pt x="267" y="276"/>
                    <a:pt x="267" y="271"/>
                  </a:cubicBezTo>
                  <a:cubicBezTo>
                    <a:pt x="267" y="262"/>
                    <a:pt x="267" y="252"/>
                    <a:pt x="265" y="245"/>
                  </a:cubicBezTo>
                  <a:cubicBezTo>
                    <a:pt x="264" y="241"/>
                    <a:pt x="261" y="240"/>
                    <a:pt x="262" y="236"/>
                  </a:cubicBezTo>
                  <a:cubicBezTo>
                    <a:pt x="272" y="242"/>
                    <a:pt x="280" y="251"/>
                    <a:pt x="289" y="258"/>
                  </a:cubicBezTo>
                  <a:cubicBezTo>
                    <a:pt x="294" y="261"/>
                    <a:pt x="298" y="265"/>
                    <a:pt x="304" y="267"/>
                  </a:cubicBezTo>
                  <a:cubicBezTo>
                    <a:pt x="305" y="264"/>
                    <a:pt x="302" y="263"/>
                    <a:pt x="300" y="262"/>
                  </a:cubicBezTo>
                  <a:cubicBezTo>
                    <a:pt x="291" y="256"/>
                    <a:pt x="284" y="249"/>
                    <a:pt x="275" y="242"/>
                  </a:cubicBezTo>
                  <a:cubicBezTo>
                    <a:pt x="271" y="239"/>
                    <a:pt x="263" y="235"/>
                    <a:pt x="262" y="231"/>
                  </a:cubicBezTo>
                  <a:cubicBezTo>
                    <a:pt x="260" y="225"/>
                    <a:pt x="263" y="213"/>
                    <a:pt x="263" y="207"/>
                  </a:cubicBezTo>
                  <a:cubicBezTo>
                    <a:pt x="262" y="201"/>
                    <a:pt x="262" y="193"/>
                    <a:pt x="262" y="186"/>
                  </a:cubicBezTo>
                  <a:cubicBezTo>
                    <a:pt x="262" y="181"/>
                    <a:pt x="263" y="176"/>
                    <a:pt x="263" y="170"/>
                  </a:cubicBezTo>
                  <a:cubicBezTo>
                    <a:pt x="263" y="157"/>
                    <a:pt x="253" y="169"/>
                    <a:pt x="258" y="175"/>
                  </a:cubicBezTo>
                  <a:cubicBezTo>
                    <a:pt x="259" y="174"/>
                    <a:pt x="259" y="172"/>
                    <a:pt x="260" y="172"/>
                  </a:cubicBezTo>
                  <a:cubicBezTo>
                    <a:pt x="260" y="190"/>
                    <a:pt x="262" y="212"/>
                    <a:pt x="259" y="229"/>
                  </a:cubicBezTo>
                  <a:cubicBezTo>
                    <a:pt x="253" y="226"/>
                    <a:pt x="249" y="221"/>
                    <a:pt x="245" y="217"/>
                  </a:cubicBezTo>
                  <a:cubicBezTo>
                    <a:pt x="243" y="215"/>
                    <a:pt x="240" y="214"/>
                    <a:pt x="239" y="211"/>
                  </a:cubicBezTo>
                  <a:cubicBezTo>
                    <a:pt x="236" y="204"/>
                    <a:pt x="238" y="187"/>
                    <a:pt x="238" y="179"/>
                  </a:cubicBezTo>
                  <a:cubicBezTo>
                    <a:pt x="237" y="174"/>
                    <a:pt x="237" y="160"/>
                    <a:pt x="242" y="159"/>
                  </a:cubicBezTo>
                  <a:cubicBezTo>
                    <a:pt x="246" y="158"/>
                    <a:pt x="252" y="162"/>
                    <a:pt x="254" y="158"/>
                  </a:cubicBezTo>
                  <a:cubicBezTo>
                    <a:pt x="255" y="154"/>
                    <a:pt x="245" y="154"/>
                    <a:pt x="244" y="152"/>
                  </a:cubicBezTo>
                  <a:cubicBezTo>
                    <a:pt x="243" y="149"/>
                    <a:pt x="246" y="144"/>
                    <a:pt x="247" y="141"/>
                  </a:cubicBezTo>
                  <a:cubicBezTo>
                    <a:pt x="249" y="131"/>
                    <a:pt x="248" y="117"/>
                    <a:pt x="243" y="111"/>
                  </a:cubicBezTo>
                  <a:cubicBezTo>
                    <a:pt x="246" y="111"/>
                    <a:pt x="250" y="112"/>
                    <a:pt x="250" y="109"/>
                  </a:cubicBezTo>
                  <a:close/>
                  <a:moveTo>
                    <a:pt x="205" y="68"/>
                  </a:moveTo>
                  <a:cubicBezTo>
                    <a:pt x="190" y="67"/>
                    <a:pt x="180" y="60"/>
                    <a:pt x="165" y="58"/>
                  </a:cubicBezTo>
                  <a:cubicBezTo>
                    <a:pt x="180" y="57"/>
                    <a:pt x="195" y="62"/>
                    <a:pt x="205" y="68"/>
                  </a:cubicBezTo>
                  <a:close/>
                  <a:moveTo>
                    <a:pt x="116" y="58"/>
                  </a:moveTo>
                  <a:cubicBezTo>
                    <a:pt x="118" y="58"/>
                    <a:pt x="118" y="59"/>
                    <a:pt x="119" y="59"/>
                  </a:cubicBezTo>
                  <a:cubicBezTo>
                    <a:pt x="119" y="59"/>
                    <a:pt x="118" y="60"/>
                    <a:pt x="116" y="60"/>
                  </a:cubicBezTo>
                  <a:cubicBezTo>
                    <a:pt x="116" y="59"/>
                    <a:pt x="116" y="59"/>
                    <a:pt x="116" y="58"/>
                  </a:cubicBezTo>
                  <a:close/>
                  <a:moveTo>
                    <a:pt x="128" y="60"/>
                  </a:moveTo>
                  <a:cubicBezTo>
                    <a:pt x="125" y="63"/>
                    <a:pt x="121" y="66"/>
                    <a:pt x="117" y="68"/>
                  </a:cubicBezTo>
                  <a:cubicBezTo>
                    <a:pt x="116" y="67"/>
                    <a:pt x="116" y="66"/>
                    <a:pt x="116" y="65"/>
                  </a:cubicBezTo>
                  <a:cubicBezTo>
                    <a:pt x="120" y="63"/>
                    <a:pt x="124" y="61"/>
                    <a:pt x="128" y="60"/>
                  </a:cubicBezTo>
                  <a:close/>
                  <a:moveTo>
                    <a:pt x="147" y="64"/>
                  </a:moveTo>
                  <a:cubicBezTo>
                    <a:pt x="147" y="66"/>
                    <a:pt x="148" y="67"/>
                    <a:pt x="148" y="68"/>
                  </a:cubicBezTo>
                  <a:cubicBezTo>
                    <a:pt x="144" y="68"/>
                    <a:pt x="139" y="68"/>
                    <a:pt x="135" y="67"/>
                  </a:cubicBezTo>
                  <a:cubicBezTo>
                    <a:pt x="138" y="65"/>
                    <a:pt x="142" y="65"/>
                    <a:pt x="147" y="64"/>
                  </a:cubicBezTo>
                  <a:close/>
                  <a:moveTo>
                    <a:pt x="187" y="69"/>
                  </a:moveTo>
                  <a:cubicBezTo>
                    <a:pt x="177" y="69"/>
                    <a:pt x="165" y="71"/>
                    <a:pt x="159" y="67"/>
                  </a:cubicBezTo>
                  <a:cubicBezTo>
                    <a:pt x="168" y="66"/>
                    <a:pt x="180" y="67"/>
                    <a:pt x="187" y="69"/>
                  </a:cubicBezTo>
                  <a:close/>
                  <a:moveTo>
                    <a:pt x="161" y="78"/>
                  </a:moveTo>
                  <a:cubicBezTo>
                    <a:pt x="149" y="78"/>
                    <a:pt x="132" y="78"/>
                    <a:pt x="118" y="76"/>
                  </a:cubicBezTo>
                  <a:cubicBezTo>
                    <a:pt x="121" y="75"/>
                    <a:pt x="120" y="71"/>
                    <a:pt x="124" y="71"/>
                  </a:cubicBezTo>
                  <a:cubicBezTo>
                    <a:pt x="134" y="72"/>
                    <a:pt x="150" y="77"/>
                    <a:pt x="161" y="78"/>
                  </a:cubicBezTo>
                  <a:close/>
                  <a:moveTo>
                    <a:pt x="152" y="72"/>
                  </a:moveTo>
                  <a:cubicBezTo>
                    <a:pt x="174" y="74"/>
                    <a:pt x="201" y="69"/>
                    <a:pt x="213" y="81"/>
                  </a:cubicBezTo>
                  <a:cubicBezTo>
                    <a:pt x="193" y="78"/>
                    <a:pt x="170" y="77"/>
                    <a:pt x="152" y="72"/>
                  </a:cubicBezTo>
                  <a:close/>
                  <a:moveTo>
                    <a:pt x="103" y="73"/>
                  </a:moveTo>
                  <a:cubicBezTo>
                    <a:pt x="102" y="75"/>
                    <a:pt x="100" y="76"/>
                    <a:pt x="98" y="77"/>
                  </a:cubicBezTo>
                  <a:cubicBezTo>
                    <a:pt x="99" y="76"/>
                    <a:pt x="101" y="74"/>
                    <a:pt x="103" y="73"/>
                  </a:cubicBezTo>
                  <a:close/>
                  <a:moveTo>
                    <a:pt x="221" y="80"/>
                  </a:moveTo>
                  <a:cubicBezTo>
                    <a:pt x="218" y="78"/>
                    <a:pt x="215" y="76"/>
                    <a:pt x="212" y="74"/>
                  </a:cubicBezTo>
                  <a:cubicBezTo>
                    <a:pt x="212" y="74"/>
                    <a:pt x="212" y="74"/>
                    <a:pt x="212" y="74"/>
                  </a:cubicBezTo>
                  <a:cubicBezTo>
                    <a:pt x="218" y="72"/>
                    <a:pt x="220" y="78"/>
                    <a:pt x="221" y="80"/>
                  </a:cubicBezTo>
                  <a:close/>
                  <a:moveTo>
                    <a:pt x="114" y="88"/>
                  </a:moveTo>
                  <a:cubicBezTo>
                    <a:pt x="108" y="91"/>
                    <a:pt x="102" y="94"/>
                    <a:pt x="96" y="97"/>
                  </a:cubicBezTo>
                  <a:cubicBezTo>
                    <a:pt x="97" y="93"/>
                    <a:pt x="102" y="89"/>
                    <a:pt x="105" y="85"/>
                  </a:cubicBezTo>
                  <a:cubicBezTo>
                    <a:pt x="109" y="80"/>
                    <a:pt x="115" y="76"/>
                    <a:pt x="114" y="88"/>
                  </a:cubicBezTo>
                  <a:close/>
                  <a:moveTo>
                    <a:pt x="145" y="81"/>
                  </a:moveTo>
                  <a:cubicBezTo>
                    <a:pt x="156" y="81"/>
                    <a:pt x="169" y="82"/>
                    <a:pt x="181" y="82"/>
                  </a:cubicBezTo>
                  <a:cubicBezTo>
                    <a:pt x="193" y="83"/>
                    <a:pt x="206" y="86"/>
                    <a:pt x="216" y="86"/>
                  </a:cubicBezTo>
                  <a:cubicBezTo>
                    <a:pt x="217" y="86"/>
                    <a:pt x="218" y="85"/>
                    <a:pt x="219" y="85"/>
                  </a:cubicBezTo>
                  <a:cubicBezTo>
                    <a:pt x="222" y="85"/>
                    <a:pt x="224" y="90"/>
                    <a:pt x="225" y="93"/>
                  </a:cubicBezTo>
                  <a:cubicBezTo>
                    <a:pt x="197" y="91"/>
                    <a:pt x="169" y="87"/>
                    <a:pt x="145" y="81"/>
                  </a:cubicBezTo>
                  <a:close/>
                  <a:moveTo>
                    <a:pt x="117" y="81"/>
                  </a:moveTo>
                  <a:cubicBezTo>
                    <a:pt x="120" y="81"/>
                    <a:pt x="123" y="82"/>
                    <a:pt x="125" y="83"/>
                  </a:cubicBezTo>
                  <a:cubicBezTo>
                    <a:pt x="124" y="85"/>
                    <a:pt x="121" y="87"/>
                    <a:pt x="118" y="88"/>
                  </a:cubicBezTo>
                  <a:cubicBezTo>
                    <a:pt x="117" y="86"/>
                    <a:pt x="117" y="83"/>
                    <a:pt x="117" y="81"/>
                  </a:cubicBezTo>
                  <a:close/>
                  <a:moveTo>
                    <a:pt x="194" y="93"/>
                  </a:moveTo>
                  <a:cubicBezTo>
                    <a:pt x="171" y="94"/>
                    <a:pt x="148" y="90"/>
                    <a:pt x="126" y="88"/>
                  </a:cubicBezTo>
                  <a:cubicBezTo>
                    <a:pt x="127" y="87"/>
                    <a:pt x="130" y="83"/>
                    <a:pt x="132" y="83"/>
                  </a:cubicBezTo>
                  <a:cubicBezTo>
                    <a:pt x="142" y="83"/>
                    <a:pt x="153" y="86"/>
                    <a:pt x="164" y="88"/>
                  </a:cubicBezTo>
                  <a:cubicBezTo>
                    <a:pt x="174" y="90"/>
                    <a:pt x="185" y="91"/>
                    <a:pt x="194" y="93"/>
                  </a:cubicBezTo>
                  <a:close/>
                  <a:moveTo>
                    <a:pt x="137" y="95"/>
                  </a:moveTo>
                  <a:cubicBezTo>
                    <a:pt x="131" y="95"/>
                    <a:pt x="123" y="94"/>
                    <a:pt x="118" y="94"/>
                  </a:cubicBezTo>
                  <a:cubicBezTo>
                    <a:pt x="123" y="92"/>
                    <a:pt x="132" y="94"/>
                    <a:pt x="137" y="95"/>
                  </a:cubicBezTo>
                  <a:close/>
                  <a:moveTo>
                    <a:pt x="154" y="100"/>
                  </a:moveTo>
                  <a:cubicBezTo>
                    <a:pt x="150" y="98"/>
                    <a:pt x="143" y="97"/>
                    <a:pt x="138" y="95"/>
                  </a:cubicBezTo>
                  <a:cubicBezTo>
                    <a:pt x="144" y="94"/>
                    <a:pt x="150" y="97"/>
                    <a:pt x="154" y="100"/>
                  </a:cubicBezTo>
                  <a:close/>
                  <a:moveTo>
                    <a:pt x="233" y="104"/>
                  </a:moveTo>
                  <a:cubicBezTo>
                    <a:pt x="211" y="102"/>
                    <a:pt x="188" y="99"/>
                    <a:pt x="169" y="95"/>
                  </a:cubicBezTo>
                  <a:cubicBezTo>
                    <a:pt x="178" y="96"/>
                    <a:pt x="191" y="96"/>
                    <a:pt x="204" y="96"/>
                  </a:cubicBezTo>
                  <a:cubicBezTo>
                    <a:pt x="215" y="97"/>
                    <a:pt x="232" y="94"/>
                    <a:pt x="233" y="104"/>
                  </a:cubicBezTo>
                  <a:close/>
                  <a:moveTo>
                    <a:pt x="90" y="97"/>
                  </a:moveTo>
                  <a:cubicBezTo>
                    <a:pt x="89" y="99"/>
                    <a:pt x="86" y="106"/>
                    <a:pt x="82" y="104"/>
                  </a:cubicBezTo>
                  <a:cubicBezTo>
                    <a:pt x="84" y="101"/>
                    <a:pt x="87" y="99"/>
                    <a:pt x="90" y="97"/>
                  </a:cubicBezTo>
                  <a:close/>
                  <a:moveTo>
                    <a:pt x="218" y="106"/>
                  </a:moveTo>
                  <a:cubicBezTo>
                    <a:pt x="199" y="104"/>
                    <a:pt x="177" y="105"/>
                    <a:pt x="163" y="98"/>
                  </a:cubicBezTo>
                  <a:cubicBezTo>
                    <a:pt x="181" y="100"/>
                    <a:pt x="199" y="104"/>
                    <a:pt x="218" y="106"/>
                  </a:cubicBezTo>
                  <a:close/>
                  <a:moveTo>
                    <a:pt x="117" y="100"/>
                  </a:moveTo>
                  <a:cubicBezTo>
                    <a:pt x="138" y="96"/>
                    <a:pt x="158" y="106"/>
                    <a:pt x="167" y="117"/>
                  </a:cubicBezTo>
                  <a:cubicBezTo>
                    <a:pt x="173" y="125"/>
                    <a:pt x="174" y="136"/>
                    <a:pt x="172" y="149"/>
                  </a:cubicBezTo>
                  <a:cubicBezTo>
                    <a:pt x="172" y="151"/>
                    <a:pt x="170" y="154"/>
                    <a:pt x="169" y="157"/>
                  </a:cubicBezTo>
                  <a:cubicBezTo>
                    <a:pt x="168" y="159"/>
                    <a:pt x="167" y="164"/>
                    <a:pt x="165" y="165"/>
                  </a:cubicBezTo>
                  <a:cubicBezTo>
                    <a:pt x="163" y="165"/>
                    <a:pt x="155" y="158"/>
                    <a:pt x="153" y="157"/>
                  </a:cubicBezTo>
                  <a:cubicBezTo>
                    <a:pt x="144" y="151"/>
                    <a:pt x="138" y="145"/>
                    <a:pt x="130" y="139"/>
                  </a:cubicBezTo>
                  <a:cubicBezTo>
                    <a:pt x="127" y="137"/>
                    <a:pt x="119" y="133"/>
                    <a:pt x="118" y="131"/>
                  </a:cubicBezTo>
                  <a:cubicBezTo>
                    <a:pt x="115" y="124"/>
                    <a:pt x="120" y="109"/>
                    <a:pt x="117" y="100"/>
                  </a:cubicBezTo>
                  <a:close/>
                  <a:moveTo>
                    <a:pt x="155" y="100"/>
                  </a:moveTo>
                  <a:cubicBezTo>
                    <a:pt x="157" y="101"/>
                    <a:pt x="159" y="101"/>
                    <a:pt x="160" y="104"/>
                  </a:cubicBezTo>
                  <a:cubicBezTo>
                    <a:pt x="158" y="103"/>
                    <a:pt x="156" y="101"/>
                    <a:pt x="155" y="100"/>
                  </a:cubicBezTo>
                  <a:close/>
                  <a:moveTo>
                    <a:pt x="114" y="100"/>
                  </a:moveTo>
                  <a:cubicBezTo>
                    <a:pt x="115" y="109"/>
                    <a:pt x="116" y="119"/>
                    <a:pt x="115" y="128"/>
                  </a:cubicBezTo>
                  <a:cubicBezTo>
                    <a:pt x="109" y="125"/>
                    <a:pt x="105" y="120"/>
                    <a:pt x="99" y="116"/>
                  </a:cubicBezTo>
                  <a:cubicBezTo>
                    <a:pt x="98" y="115"/>
                    <a:pt x="94" y="113"/>
                    <a:pt x="94" y="112"/>
                  </a:cubicBezTo>
                  <a:cubicBezTo>
                    <a:pt x="94" y="111"/>
                    <a:pt x="101" y="107"/>
                    <a:pt x="102" y="106"/>
                  </a:cubicBezTo>
                  <a:cubicBezTo>
                    <a:pt x="106" y="103"/>
                    <a:pt x="110" y="101"/>
                    <a:pt x="114" y="100"/>
                  </a:cubicBezTo>
                  <a:close/>
                  <a:moveTo>
                    <a:pt x="98" y="103"/>
                  </a:moveTo>
                  <a:cubicBezTo>
                    <a:pt x="96" y="105"/>
                    <a:pt x="93" y="107"/>
                    <a:pt x="89" y="108"/>
                  </a:cubicBezTo>
                  <a:cubicBezTo>
                    <a:pt x="91" y="106"/>
                    <a:pt x="95" y="104"/>
                    <a:pt x="98" y="103"/>
                  </a:cubicBezTo>
                  <a:close/>
                  <a:moveTo>
                    <a:pt x="160" y="105"/>
                  </a:moveTo>
                  <a:cubicBezTo>
                    <a:pt x="167" y="105"/>
                    <a:pt x="173" y="111"/>
                    <a:pt x="173" y="117"/>
                  </a:cubicBezTo>
                  <a:cubicBezTo>
                    <a:pt x="170" y="113"/>
                    <a:pt x="165" y="109"/>
                    <a:pt x="160" y="105"/>
                  </a:cubicBezTo>
                  <a:close/>
                  <a:moveTo>
                    <a:pt x="70" y="120"/>
                  </a:moveTo>
                  <a:cubicBezTo>
                    <a:pt x="69" y="120"/>
                    <a:pt x="69" y="119"/>
                    <a:pt x="66" y="119"/>
                  </a:cubicBezTo>
                  <a:cubicBezTo>
                    <a:pt x="69" y="113"/>
                    <a:pt x="75" y="111"/>
                    <a:pt x="79" y="106"/>
                  </a:cubicBezTo>
                  <a:cubicBezTo>
                    <a:pt x="85" y="109"/>
                    <a:pt x="73" y="117"/>
                    <a:pt x="70" y="120"/>
                  </a:cubicBezTo>
                  <a:close/>
                  <a:moveTo>
                    <a:pt x="175" y="107"/>
                  </a:moveTo>
                  <a:cubicBezTo>
                    <a:pt x="191" y="110"/>
                    <a:pt x="206" y="113"/>
                    <a:pt x="221" y="115"/>
                  </a:cubicBezTo>
                  <a:cubicBezTo>
                    <a:pt x="212" y="116"/>
                    <a:pt x="196" y="114"/>
                    <a:pt x="184" y="114"/>
                  </a:cubicBezTo>
                  <a:cubicBezTo>
                    <a:pt x="178" y="113"/>
                    <a:pt x="177" y="111"/>
                    <a:pt x="175" y="107"/>
                  </a:cubicBezTo>
                  <a:close/>
                  <a:moveTo>
                    <a:pt x="235" y="110"/>
                  </a:moveTo>
                  <a:cubicBezTo>
                    <a:pt x="236" y="111"/>
                    <a:pt x="236" y="113"/>
                    <a:pt x="235" y="114"/>
                  </a:cubicBezTo>
                  <a:cubicBezTo>
                    <a:pt x="225" y="112"/>
                    <a:pt x="214" y="112"/>
                    <a:pt x="205" y="109"/>
                  </a:cubicBezTo>
                  <a:cubicBezTo>
                    <a:pt x="205" y="109"/>
                    <a:pt x="205" y="109"/>
                    <a:pt x="205" y="109"/>
                  </a:cubicBezTo>
                  <a:cubicBezTo>
                    <a:pt x="215" y="109"/>
                    <a:pt x="226" y="110"/>
                    <a:pt x="235" y="110"/>
                  </a:cubicBezTo>
                  <a:close/>
                  <a:moveTo>
                    <a:pt x="235" y="120"/>
                  </a:moveTo>
                  <a:cubicBezTo>
                    <a:pt x="236" y="122"/>
                    <a:pt x="236" y="125"/>
                    <a:pt x="235" y="127"/>
                  </a:cubicBezTo>
                  <a:cubicBezTo>
                    <a:pt x="220" y="124"/>
                    <a:pt x="203" y="123"/>
                    <a:pt x="191" y="117"/>
                  </a:cubicBezTo>
                  <a:cubicBezTo>
                    <a:pt x="206" y="117"/>
                    <a:pt x="221" y="119"/>
                    <a:pt x="235" y="120"/>
                  </a:cubicBezTo>
                  <a:close/>
                  <a:moveTo>
                    <a:pt x="204" y="125"/>
                  </a:moveTo>
                  <a:cubicBezTo>
                    <a:pt x="200" y="126"/>
                    <a:pt x="198" y="126"/>
                    <a:pt x="193" y="126"/>
                  </a:cubicBezTo>
                  <a:cubicBezTo>
                    <a:pt x="190" y="126"/>
                    <a:pt x="183" y="125"/>
                    <a:pt x="183" y="128"/>
                  </a:cubicBezTo>
                  <a:cubicBezTo>
                    <a:pt x="183" y="130"/>
                    <a:pt x="189" y="131"/>
                    <a:pt x="190" y="132"/>
                  </a:cubicBezTo>
                  <a:cubicBezTo>
                    <a:pt x="201" y="134"/>
                    <a:pt x="216" y="136"/>
                    <a:pt x="226" y="139"/>
                  </a:cubicBezTo>
                  <a:cubicBezTo>
                    <a:pt x="219" y="140"/>
                    <a:pt x="209" y="140"/>
                    <a:pt x="199" y="140"/>
                  </a:cubicBezTo>
                  <a:cubicBezTo>
                    <a:pt x="197" y="140"/>
                    <a:pt x="189" y="139"/>
                    <a:pt x="189" y="141"/>
                  </a:cubicBezTo>
                  <a:cubicBezTo>
                    <a:pt x="188" y="145"/>
                    <a:pt x="199" y="147"/>
                    <a:pt x="202" y="148"/>
                  </a:cubicBezTo>
                  <a:cubicBezTo>
                    <a:pt x="212" y="150"/>
                    <a:pt x="222" y="151"/>
                    <a:pt x="232" y="153"/>
                  </a:cubicBezTo>
                  <a:cubicBezTo>
                    <a:pt x="216" y="155"/>
                    <a:pt x="198" y="150"/>
                    <a:pt x="181" y="151"/>
                  </a:cubicBezTo>
                  <a:cubicBezTo>
                    <a:pt x="182" y="140"/>
                    <a:pt x="179" y="130"/>
                    <a:pt x="179" y="119"/>
                  </a:cubicBezTo>
                  <a:cubicBezTo>
                    <a:pt x="188" y="121"/>
                    <a:pt x="197" y="123"/>
                    <a:pt x="204" y="125"/>
                  </a:cubicBezTo>
                  <a:close/>
                  <a:moveTo>
                    <a:pt x="66" y="126"/>
                  </a:moveTo>
                  <a:cubicBezTo>
                    <a:pt x="64" y="129"/>
                    <a:pt x="63" y="136"/>
                    <a:pt x="60" y="136"/>
                  </a:cubicBezTo>
                  <a:cubicBezTo>
                    <a:pt x="59" y="136"/>
                    <a:pt x="57" y="135"/>
                    <a:pt x="57" y="135"/>
                  </a:cubicBezTo>
                  <a:cubicBezTo>
                    <a:pt x="57" y="132"/>
                    <a:pt x="65" y="128"/>
                    <a:pt x="66" y="126"/>
                  </a:cubicBezTo>
                  <a:close/>
                  <a:moveTo>
                    <a:pt x="242" y="129"/>
                  </a:moveTo>
                  <a:cubicBezTo>
                    <a:pt x="243" y="131"/>
                    <a:pt x="244" y="137"/>
                    <a:pt x="241" y="138"/>
                  </a:cubicBezTo>
                  <a:cubicBezTo>
                    <a:pt x="241" y="134"/>
                    <a:pt x="242" y="132"/>
                    <a:pt x="242" y="129"/>
                  </a:cubicBezTo>
                  <a:close/>
                  <a:moveTo>
                    <a:pt x="235" y="131"/>
                  </a:moveTo>
                  <a:cubicBezTo>
                    <a:pt x="235" y="133"/>
                    <a:pt x="236" y="136"/>
                    <a:pt x="235" y="137"/>
                  </a:cubicBezTo>
                  <a:cubicBezTo>
                    <a:pt x="223" y="135"/>
                    <a:pt x="211" y="132"/>
                    <a:pt x="200" y="130"/>
                  </a:cubicBezTo>
                  <a:cubicBezTo>
                    <a:pt x="210" y="128"/>
                    <a:pt x="224" y="130"/>
                    <a:pt x="235" y="131"/>
                  </a:cubicBezTo>
                  <a:close/>
                  <a:moveTo>
                    <a:pt x="118" y="135"/>
                  </a:moveTo>
                  <a:cubicBezTo>
                    <a:pt x="131" y="143"/>
                    <a:pt x="147" y="157"/>
                    <a:pt x="160" y="165"/>
                  </a:cubicBezTo>
                  <a:cubicBezTo>
                    <a:pt x="162" y="166"/>
                    <a:pt x="164" y="167"/>
                    <a:pt x="164" y="168"/>
                  </a:cubicBezTo>
                  <a:cubicBezTo>
                    <a:pt x="165" y="169"/>
                    <a:pt x="161" y="176"/>
                    <a:pt x="160" y="178"/>
                  </a:cubicBezTo>
                  <a:cubicBezTo>
                    <a:pt x="153" y="191"/>
                    <a:pt x="144" y="201"/>
                    <a:pt x="134" y="211"/>
                  </a:cubicBezTo>
                  <a:cubicBezTo>
                    <a:pt x="131" y="215"/>
                    <a:pt x="125" y="222"/>
                    <a:pt x="122" y="215"/>
                  </a:cubicBezTo>
                  <a:cubicBezTo>
                    <a:pt x="121" y="214"/>
                    <a:pt x="121" y="212"/>
                    <a:pt x="121" y="211"/>
                  </a:cubicBezTo>
                  <a:cubicBezTo>
                    <a:pt x="120" y="207"/>
                    <a:pt x="120" y="201"/>
                    <a:pt x="120" y="196"/>
                  </a:cubicBezTo>
                  <a:cubicBezTo>
                    <a:pt x="121" y="177"/>
                    <a:pt x="118" y="155"/>
                    <a:pt x="118" y="135"/>
                  </a:cubicBezTo>
                  <a:close/>
                  <a:moveTo>
                    <a:pt x="235" y="144"/>
                  </a:moveTo>
                  <a:cubicBezTo>
                    <a:pt x="234" y="146"/>
                    <a:pt x="234" y="148"/>
                    <a:pt x="233" y="150"/>
                  </a:cubicBezTo>
                  <a:cubicBezTo>
                    <a:pt x="221" y="149"/>
                    <a:pt x="208" y="147"/>
                    <a:pt x="198" y="143"/>
                  </a:cubicBezTo>
                  <a:cubicBezTo>
                    <a:pt x="210" y="142"/>
                    <a:pt x="223" y="142"/>
                    <a:pt x="235" y="144"/>
                  </a:cubicBezTo>
                  <a:close/>
                  <a:moveTo>
                    <a:pt x="240" y="144"/>
                  </a:moveTo>
                  <a:cubicBezTo>
                    <a:pt x="241" y="145"/>
                    <a:pt x="240" y="147"/>
                    <a:pt x="239" y="148"/>
                  </a:cubicBezTo>
                  <a:cubicBezTo>
                    <a:pt x="238" y="147"/>
                    <a:pt x="240" y="145"/>
                    <a:pt x="240" y="144"/>
                  </a:cubicBezTo>
                  <a:close/>
                  <a:moveTo>
                    <a:pt x="230" y="157"/>
                  </a:moveTo>
                  <a:cubicBezTo>
                    <a:pt x="230" y="160"/>
                    <a:pt x="229" y="162"/>
                    <a:pt x="227" y="163"/>
                  </a:cubicBezTo>
                  <a:cubicBezTo>
                    <a:pt x="214" y="160"/>
                    <a:pt x="200" y="159"/>
                    <a:pt x="189" y="154"/>
                  </a:cubicBezTo>
                  <a:cubicBezTo>
                    <a:pt x="203" y="154"/>
                    <a:pt x="216" y="156"/>
                    <a:pt x="230" y="157"/>
                  </a:cubicBezTo>
                  <a:close/>
                  <a:moveTo>
                    <a:pt x="215" y="165"/>
                  </a:moveTo>
                  <a:cubicBezTo>
                    <a:pt x="202" y="165"/>
                    <a:pt x="190" y="165"/>
                    <a:pt x="179" y="163"/>
                  </a:cubicBezTo>
                  <a:cubicBezTo>
                    <a:pt x="180" y="161"/>
                    <a:pt x="180" y="158"/>
                    <a:pt x="181" y="156"/>
                  </a:cubicBezTo>
                  <a:cubicBezTo>
                    <a:pt x="191" y="160"/>
                    <a:pt x="205" y="160"/>
                    <a:pt x="215" y="165"/>
                  </a:cubicBezTo>
                  <a:close/>
                  <a:moveTo>
                    <a:pt x="174" y="157"/>
                  </a:moveTo>
                  <a:cubicBezTo>
                    <a:pt x="175" y="161"/>
                    <a:pt x="173" y="165"/>
                    <a:pt x="171" y="168"/>
                  </a:cubicBezTo>
                  <a:cubicBezTo>
                    <a:pt x="170" y="164"/>
                    <a:pt x="173" y="161"/>
                    <a:pt x="174" y="157"/>
                  </a:cubicBezTo>
                  <a:close/>
                  <a:moveTo>
                    <a:pt x="225" y="169"/>
                  </a:moveTo>
                  <a:cubicBezTo>
                    <a:pt x="224" y="171"/>
                    <a:pt x="223" y="176"/>
                    <a:pt x="221" y="177"/>
                  </a:cubicBezTo>
                  <a:cubicBezTo>
                    <a:pt x="219" y="177"/>
                    <a:pt x="215" y="175"/>
                    <a:pt x="213" y="175"/>
                  </a:cubicBezTo>
                  <a:cubicBezTo>
                    <a:pt x="204" y="172"/>
                    <a:pt x="193" y="171"/>
                    <a:pt x="186" y="168"/>
                  </a:cubicBezTo>
                  <a:cubicBezTo>
                    <a:pt x="198" y="167"/>
                    <a:pt x="213" y="168"/>
                    <a:pt x="225" y="169"/>
                  </a:cubicBezTo>
                  <a:close/>
                  <a:moveTo>
                    <a:pt x="206" y="177"/>
                  </a:moveTo>
                  <a:cubicBezTo>
                    <a:pt x="198" y="176"/>
                    <a:pt x="173" y="179"/>
                    <a:pt x="177" y="169"/>
                  </a:cubicBezTo>
                  <a:cubicBezTo>
                    <a:pt x="186" y="172"/>
                    <a:pt x="196" y="175"/>
                    <a:pt x="206" y="177"/>
                  </a:cubicBezTo>
                  <a:close/>
                  <a:moveTo>
                    <a:pt x="169" y="171"/>
                  </a:moveTo>
                  <a:cubicBezTo>
                    <a:pt x="169" y="177"/>
                    <a:pt x="164" y="185"/>
                    <a:pt x="160" y="190"/>
                  </a:cubicBezTo>
                  <a:cubicBezTo>
                    <a:pt x="160" y="192"/>
                    <a:pt x="158" y="194"/>
                    <a:pt x="156" y="193"/>
                  </a:cubicBezTo>
                  <a:cubicBezTo>
                    <a:pt x="161" y="187"/>
                    <a:pt x="164" y="178"/>
                    <a:pt x="169" y="171"/>
                  </a:cubicBezTo>
                  <a:close/>
                  <a:moveTo>
                    <a:pt x="235" y="171"/>
                  </a:moveTo>
                  <a:cubicBezTo>
                    <a:pt x="235" y="183"/>
                    <a:pt x="236" y="197"/>
                    <a:pt x="235" y="209"/>
                  </a:cubicBezTo>
                  <a:cubicBezTo>
                    <a:pt x="226" y="206"/>
                    <a:pt x="217" y="204"/>
                    <a:pt x="212" y="198"/>
                  </a:cubicBezTo>
                  <a:cubicBezTo>
                    <a:pt x="221" y="191"/>
                    <a:pt x="227" y="180"/>
                    <a:pt x="235" y="171"/>
                  </a:cubicBezTo>
                  <a:close/>
                  <a:moveTo>
                    <a:pt x="186" y="179"/>
                  </a:moveTo>
                  <a:cubicBezTo>
                    <a:pt x="198" y="180"/>
                    <a:pt x="206" y="180"/>
                    <a:pt x="216" y="182"/>
                  </a:cubicBezTo>
                  <a:cubicBezTo>
                    <a:pt x="215" y="183"/>
                    <a:pt x="214" y="186"/>
                    <a:pt x="211" y="187"/>
                  </a:cubicBezTo>
                  <a:cubicBezTo>
                    <a:pt x="207" y="188"/>
                    <a:pt x="189" y="182"/>
                    <a:pt x="186" y="179"/>
                  </a:cubicBezTo>
                  <a:close/>
                  <a:moveTo>
                    <a:pt x="190" y="187"/>
                  </a:moveTo>
                  <a:cubicBezTo>
                    <a:pt x="183" y="187"/>
                    <a:pt x="175" y="187"/>
                    <a:pt x="168" y="187"/>
                  </a:cubicBezTo>
                  <a:cubicBezTo>
                    <a:pt x="169" y="186"/>
                    <a:pt x="171" y="179"/>
                    <a:pt x="172" y="180"/>
                  </a:cubicBezTo>
                  <a:cubicBezTo>
                    <a:pt x="177" y="181"/>
                    <a:pt x="186" y="184"/>
                    <a:pt x="190" y="187"/>
                  </a:cubicBezTo>
                  <a:close/>
                  <a:moveTo>
                    <a:pt x="174" y="191"/>
                  </a:moveTo>
                  <a:cubicBezTo>
                    <a:pt x="179" y="189"/>
                    <a:pt x="191" y="189"/>
                    <a:pt x="196" y="190"/>
                  </a:cubicBezTo>
                  <a:cubicBezTo>
                    <a:pt x="200" y="192"/>
                    <a:pt x="201" y="196"/>
                    <a:pt x="195" y="197"/>
                  </a:cubicBezTo>
                  <a:cubicBezTo>
                    <a:pt x="188" y="198"/>
                    <a:pt x="180" y="193"/>
                    <a:pt x="174" y="191"/>
                  </a:cubicBezTo>
                  <a:close/>
                  <a:moveTo>
                    <a:pt x="166" y="190"/>
                  </a:moveTo>
                  <a:cubicBezTo>
                    <a:pt x="167" y="191"/>
                    <a:pt x="168" y="192"/>
                    <a:pt x="168" y="193"/>
                  </a:cubicBezTo>
                  <a:cubicBezTo>
                    <a:pt x="168" y="194"/>
                    <a:pt x="166" y="194"/>
                    <a:pt x="165" y="193"/>
                  </a:cubicBezTo>
                  <a:cubicBezTo>
                    <a:pt x="165" y="192"/>
                    <a:pt x="166" y="191"/>
                    <a:pt x="166" y="190"/>
                  </a:cubicBezTo>
                  <a:close/>
                  <a:moveTo>
                    <a:pt x="190" y="200"/>
                  </a:moveTo>
                  <a:cubicBezTo>
                    <a:pt x="189" y="202"/>
                    <a:pt x="188" y="204"/>
                    <a:pt x="190" y="206"/>
                  </a:cubicBezTo>
                  <a:cubicBezTo>
                    <a:pt x="179" y="205"/>
                    <a:pt x="170" y="202"/>
                    <a:pt x="162" y="198"/>
                  </a:cubicBezTo>
                  <a:cubicBezTo>
                    <a:pt x="162" y="196"/>
                    <a:pt x="165" y="196"/>
                    <a:pt x="168" y="197"/>
                  </a:cubicBezTo>
                  <a:cubicBezTo>
                    <a:pt x="174" y="197"/>
                    <a:pt x="185" y="199"/>
                    <a:pt x="190" y="200"/>
                  </a:cubicBezTo>
                  <a:close/>
                  <a:moveTo>
                    <a:pt x="153" y="199"/>
                  </a:moveTo>
                  <a:cubicBezTo>
                    <a:pt x="150" y="204"/>
                    <a:pt x="147" y="208"/>
                    <a:pt x="142" y="211"/>
                  </a:cubicBezTo>
                  <a:cubicBezTo>
                    <a:pt x="145" y="207"/>
                    <a:pt x="148" y="200"/>
                    <a:pt x="153" y="199"/>
                  </a:cubicBezTo>
                  <a:close/>
                  <a:moveTo>
                    <a:pt x="198" y="211"/>
                  </a:moveTo>
                  <a:cubicBezTo>
                    <a:pt x="182" y="212"/>
                    <a:pt x="167" y="212"/>
                    <a:pt x="151" y="210"/>
                  </a:cubicBezTo>
                  <a:cubicBezTo>
                    <a:pt x="154" y="209"/>
                    <a:pt x="155" y="202"/>
                    <a:pt x="159" y="201"/>
                  </a:cubicBezTo>
                  <a:cubicBezTo>
                    <a:pt x="159" y="201"/>
                    <a:pt x="159" y="201"/>
                    <a:pt x="159" y="201"/>
                  </a:cubicBezTo>
                  <a:cubicBezTo>
                    <a:pt x="170" y="203"/>
                    <a:pt x="186" y="209"/>
                    <a:pt x="198" y="211"/>
                  </a:cubicBezTo>
                  <a:close/>
                  <a:moveTo>
                    <a:pt x="217" y="211"/>
                  </a:moveTo>
                  <a:cubicBezTo>
                    <a:pt x="209" y="210"/>
                    <a:pt x="200" y="208"/>
                    <a:pt x="192" y="207"/>
                  </a:cubicBezTo>
                  <a:cubicBezTo>
                    <a:pt x="199" y="204"/>
                    <a:pt x="211" y="207"/>
                    <a:pt x="217" y="211"/>
                  </a:cubicBezTo>
                  <a:close/>
                  <a:moveTo>
                    <a:pt x="159" y="214"/>
                  </a:moveTo>
                  <a:cubicBezTo>
                    <a:pt x="174" y="213"/>
                    <a:pt x="198" y="215"/>
                    <a:pt x="215" y="216"/>
                  </a:cubicBezTo>
                  <a:cubicBezTo>
                    <a:pt x="225" y="216"/>
                    <a:pt x="237" y="216"/>
                    <a:pt x="235" y="228"/>
                  </a:cubicBezTo>
                  <a:cubicBezTo>
                    <a:pt x="209" y="224"/>
                    <a:pt x="184" y="220"/>
                    <a:pt x="159" y="214"/>
                  </a:cubicBezTo>
                  <a:close/>
                  <a:moveTo>
                    <a:pt x="232" y="231"/>
                  </a:moveTo>
                  <a:cubicBezTo>
                    <a:pt x="199" y="230"/>
                    <a:pt x="170" y="225"/>
                    <a:pt x="138" y="222"/>
                  </a:cubicBezTo>
                  <a:cubicBezTo>
                    <a:pt x="140" y="220"/>
                    <a:pt x="142" y="216"/>
                    <a:pt x="146" y="215"/>
                  </a:cubicBezTo>
                  <a:cubicBezTo>
                    <a:pt x="148" y="215"/>
                    <a:pt x="153" y="217"/>
                    <a:pt x="156" y="217"/>
                  </a:cubicBezTo>
                  <a:cubicBezTo>
                    <a:pt x="181" y="221"/>
                    <a:pt x="211" y="226"/>
                    <a:pt x="232" y="231"/>
                  </a:cubicBezTo>
                  <a:close/>
                  <a:moveTo>
                    <a:pt x="112" y="227"/>
                  </a:moveTo>
                  <a:cubicBezTo>
                    <a:pt x="109" y="233"/>
                    <a:pt x="117" y="228"/>
                    <a:pt x="119" y="231"/>
                  </a:cubicBezTo>
                  <a:cubicBezTo>
                    <a:pt x="120" y="235"/>
                    <a:pt x="118" y="248"/>
                    <a:pt x="118" y="253"/>
                  </a:cubicBezTo>
                  <a:cubicBezTo>
                    <a:pt x="116" y="265"/>
                    <a:pt x="117" y="278"/>
                    <a:pt x="116" y="287"/>
                  </a:cubicBezTo>
                  <a:cubicBezTo>
                    <a:pt x="115" y="311"/>
                    <a:pt x="120" y="330"/>
                    <a:pt x="118" y="351"/>
                  </a:cubicBezTo>
                  <a:cubicBezTo>
                    <a:pt x="115" y="349"/>
                    <a:pt x="112" y="351"/>
                    <a:pt x="110" y="351"/>
                  </a:cubicBezTo>
                  <a:cubicBezTo>
                    <a:pt x="104" y="352"/>
                    <a:pt x="99" y="346"/>
                    <a:pt x="96" y="343"/>
                  </a:cubicBezTo>
                  <a:cubicBezTo>
                    <a:pt x="101" y="338"/>
                    <a:pt x="91" y="335"/>
                    <a:pt x="89" y="331"/>
                  </a:cubicBezTo>
                  <a:cubicBezTo>
                    <a:pt x="92" y="328"/>
                    <a:pt x="87" y="327"/>
                    <a:pt x="87" y="323"/>
                  </a:cubicBezTo>
                  <a:cubicBezTo>
                    <a:pt x="91" y="325"/>
                    <a:pt x="93" y="327"/>
                    <a:pt x="96" y="330"/>
                  </a:cubicBezTo>
                  <a:cubicBezTo>
                    <a:pt x="96" y="324"/>
                    <a:pt x="88" y="322"/>
                    <a:pt x="85" y="317"/>
                  </a:cubicBezTo>
                  <a:cubicBezTo>
                    <a:pt x="80" y="308"/>
                    <a:pt x="82" y="297"/>
                    <a:pt x="88" y="291"/>
                  </a:cubicBezTo>
                  <a:cubicBezTo>
                    <a:pt x="89" y="289"/>
                    <a:pt x="90" y="284"/>
                    <a:pt x="92" y="283"/>
                  </a:cubicBezTo>
                  <a:cubicBezTo>
                    <a:pt x="95" y="283"/>
                    <a:pt x="99" y="289"/>
                    <a:pt x="100" y="283"/>
                  </a:cubicBezTo>
                  <a:cubicBezTo>
                    <a:pt x="100" y="280"/>
                    <a:pt x="97" y="281"/>
                    <a:pt x="95" y="279"/>
                  </a:cubicBezTo>
                  <a:cubicBezTo>
                    <a:pt x="93" y="274"/>
                    <a:pt x="99" y="275"/>
                    <a:pt x="102" y="273"/>
                  </a:cubicBezTo>
                  <a:cubicBezTo>
                    <a:pt x="104" y="271"/>
                    <a:pt x="102" y="267"/>
                    <a:pt x="100" y="266"/>
                  </a:cubicBezTo>
                  <a:cubicBezTo>
                    <a:pt x="100" y="262"/>
                    <a:pt x="106" y="260"/>
                    <a:pt x="104" y="255"/>
                  </a:cubicBezTo>
                  <a:cubicBezTo>
                    <a:pt x="103" y="251"/>
                    <a:pt x="97" y="256"/>
                    <a:pt x="97" y="258"/>
                  </a:cubicBezTo>
                  <a:cubicBezTo>
                    <a:pt x="97" y="259"/>
                    <a:pt x="98" y="260"/>
                    <a:pt x="98" y="261"/>
                  </a:cubicBezTo>
                  <a:cubicBezTo>
                    <a:pt x="98" y="269"/>
                    <a:pt x="87" y="270"/>
                    <a:pt x="83" y="265"/>
                  </a:cubicBezTo>
                  <a:cubicBezTo>
                    <a:pt x="89" y="252"/>
                    <a:pt x="95" y="234"/>
                    <a:pt x="101" y="221"/>
                  </a:cubicBezTo>
                  <a:cubicBezTo>
                    <a:pt x="103" y="219"/>
                    <a:pt x="110" y="226"/>
                    <a:pt x="112" y="227"/>
                  </a:cubicBezTo>
                  <a:close/>
                  <a:moveTo>
                    <a:pt x="245" y="224"/>
                  </a:moveTo>
                  <a:cubicBezTo>
                    <a:pt x="247" y="225"/>
                    <a:pt x="249" y="227"/>
                    <a:pt x="250" y="229"/>
                  </a:cubicBezTo>
                  <a:cubicBezTo>
                    <a:pt x="249" y="227"/>
                    <a:pt x="247" y="225"/>
                    <a:pt x="245" y="224"/>
                  </a:cubicBezTo>
                  <a:close/>
                  <a:moveTo>
                    <a:pt x="196" y="238"/>
                  </a:moveTo>
                  <a:cubicBezTo>
                    <a:pt x="184" y="239"/>
                    <a:pt x="172" y="233"/>
                    <a:pt x="158" y="235"/>
                  </a:cubicBezTo>
                  <a:cubicBezTo>
                    <a:pt x="150" y="236"/>
                    <a:pt x="159" y="240"/>
                    <a:pt x="162" y="241"/>
                  </a:cubicBezTo>
                  <a:cubicBezTo>
                    <a:pt x="186" y="247"/>
                    <a:pt x="216" y="250"/>
                    <a:pt x="238" y="257"/>
                  </a:cubicBezTo>
                  <a:cubicBezTo>
                    <a:pt x="215" y="257"/>
                    <a:pt x="191" y="252"/>
                    <a:pt x="168" y="253"/>
                  </a:cubicBezTo>
                  <a:cubicBezTo>
                    <a:pt x="170" y="257"/>
                    <a:pt x="176" y="258"/>
                    <a:pt x="181" y="259"/>
                  </a:cubicBezTo>
                  <a:cubicBezTo>
                    <a:pt x="198" y="263"/>
                    <a:pt x="217" y="266"/>
                    <a:pt x="233" y="272"/>
                  </a:cubicBezTo>
                  <a:cubicBezTo>
                    <a:pt x="221" y="273"/>
                    <a:pt x="205" y="268"/>
                    <a:pt x="193" y="270"/>
                  </a:cubicBezTo>
                  <a:cubicBezTo>
                    <a:pt x="192" y="270"/>
                    <a:pt x="191" y="271"/>
                    <a:pt x="190" y="271"/>
                  </a:cubicBezTo>
                  <a:cubicBezTo>
                    <a:pt x="188" y="271"/>
                    <a:pt x="186" y="268"/>
                    <a:pt x="184" y="270"/>
                  </a:cubicBezTo>
                  <a:cubicBezTo>
                    <a:pt x="166" y="257"/>
                    <a:pt x="147" y="242"/>
                    <a:pt x="133" y="225"/>
                  </a:cubicBezTo>
                  <a:cubicBezTo>
                    <a:pt x="133" y="225"/>
                    <a:pt x="133" y="225"/>
                    <a:pt x="133" y="225"/>
                  </a:cubicBezTo>
                  <a:cubicBezTo>
                    <a:pt x="150" y="232"/>
                    <a:pt x="176" y="233"/>
                    <a:pt x="196" y="238"/>
                  </a:cubicBezTo>
                  <a:close/>
                  <a:moveTo>
                    <a:pt x="152" y="226"/>
                  </a:moveTo>
                  <a:cubicBezTo>
                    <a:pt x="182" y="228"/>
                    <a:pt x="208" y="232"/>
                    <a:pt x="236" y="235"/>
                  </a:cubicBezTo>
                  <a:cubicBezTo>
                    <a:pt x="236" y="239"/>
                    <a:pt x="241" y="240"/>
                    <a:pt x="242" y="235"/>
                  </a:cubicBezTo>
                  <a:cubicBezTo>
                    <a:pt x="250" y="234"/>
                    <a:pt x="253" y="237"/>
                    <a:pt x="254" y="244"/>
                  </a:cubicBezTo>
                  <a:cubicBezTo>
                    <a:pt x="219" y="239"/>
                    <a:pt x="185" y="234"/>
                    <a:pt x="152" y="226"/>
                  </a:cubicBezTo>
                  <a:close/>
                  <a:moveTo>
                    <a:pt x="241" y="227"/>
                  </a:moveTo>
                  <a:cubicBezTo>
                    <a:pt x="242" y="228"/>
                    <a:pt x="244" y="229"/>
                    <a:pt x="244" y="230"/>
                  </a:cubicBezTo>
                  <a:cubicBezTo>
                    <a:pt x="242" y="230"/>
                    <a:pt x="240" y="229"/>
                    <a:pt x="241" y="227"/>
                  </a:cubicBezTo>
                  <a:close/>
                  <a:moveTo>
                    <a:pt x="122" y="229"/>
                  </a:moveTo>
                  <a:cubicBezTo>
                    <a:pt x="123" y="229"/>
                    <a:pt x="124" y="230"/>
                    <a:pt x="125" y="231"/>
                  </a:cubicBezTo>
                  <a:cubicBezTo>
                    <a:pt x="123" y="231"/>
                    <a:pt x="122" y="230"/>
                    <a:pt x="122" y="229"/>
                  </a:cubicBezTo>
                  <a:close/>
                  <a:moveTo>
                    <a:pt x="252" y="230"/>
                  </a:moveTo>
                  <a:cubicBezTo>
                    <a:pt x="254" y="232"/>
                    <a:pt x="256" y="233"/>
                    <a:pt x="256" y="236"/>
                  </a:cubicBezTo>
                  <a:cubicBezTo>
                    <a:pt x="254" y="235"/>
                    <a:pt x="253" y="233"/>
                    <a:pt x="252" y="230"/>
                  </a:cubicBezTo>
                  <a:close/>
                  <a:moveTo>
                    <a:pt x="197" y="298"/>
                  </a:moveTo>
                  <a:cubicBezTo>
                    <a:pt x="195" y="297"/>
                    <a:pt x="192" y="287"/>
                    <a:pt x="190" y="294"/>
                  </a:cubicBezTo>
                  <a:cubicBezTo>
                    <a:pt x="189" y="291"/>
                    <a:pt x="186" y="293"/>
                    <a:pt x="183" y="291"/>
                  </a:cubicBezTo>
                  <a:cubicBezTo>
                    <a:pt x="182" y="291"/>
                    <a:pt x="179" y="285"/>
                    <a:pt x="178" y="289"/>
                  </a:cubicBezTo>
                  <a:cubicBezTo>
                    <a:pt x="177" y="295"/>
                    <a:pt x="190" y="301"/>
                    <a:pt x="190" y="307"/>
                  </a:cubicBezTo>
                  <a:cubicBezTo>
                    <a:pt x="191" y="323"/>
                    <a:pt x="189" y="337"/>
                    <a:pt x="180" y="346"/>
                  </a:cubicBezTo>
                  <a:cubicBezTo>
                    <a:pt x="174" y="353"/>
                    <a:pt x="164" y="360"/>
                    <a:pt x="152" y="359"/>
                  </a:cubicBezTo>
                  <a:cubicBezTo>
                    <a:pt x="151" y="359"/>
                    <a:pt x="149" y="359"/>
                    <a:pt x="147" y="359"/>
                  </a:cubicBezTo>
                  <a:cubicBezTo>
                    <a:pt x="146" y="359"/>
                    <a:pt x="145" y="360"/>
                    <a:pt x="144" y="360"/>
                  </a:cubicBezTo>
                  <a:cubicBezTo>
                    <a:pt x="135" y="362"/>
                    <a:pt x="128" y="356"/>
                    <a:pt x="122" y="352"/>
                  </a:cubicBezTo>
                  <a:cubicBezTo>
                    <a:pt x="121" y="327"/>
                    <a:pt x="117" y="301"/>
                    <a:pt x="120" y="277"/>
                  </a:cubicBezTo>
                  <a:cubicBezTo>
                    <a:pt x="121" y="270"/>
                    <a:pt x="120" y="263"/>
                    <a:pt x="120" y="256"/>
                  </a:cubicBezTo>
                  <a:cubicBezTo>
                    <a:pt x="120" y="248"/>
                    <a:pt x="121" y="239"/>
                    <a:pt x="122" y="233"/>
                  </a:cubicBezTo>
                  <a:cubicBezTo>
                    <a:pt x="122" y="233"/>
                    <a:pt x="122" y="233"/>
                    <a:pt x="122" y="234"/>
                  </a:cubicBezTo>
                  <a:cubicBezTo>
                    <a:pt x="131" y="239"/>
                    <a:pt x="142" y="245"/>
                    <a:pt x="150" y="252"/>
                  </a:cubicBezTo>
                  <a:cubicBezTo>
                    <a:pt x="154" y="255"/>
                    <a:pt x="157" y="259"/>
                    <a:pt x="161" y="262"/>
                  </a:cubicBezTo>
                  <a:cubicBezTo>
                    <a:pt x="166" y="266"/>
                    <a:pt x="174" y="268"/>
                    <a:pt x="177" y="273"/>
                  </a:cubicBezTo>
                  <a:cubicBezTo>
                    <a:pt x="180" y="276"/>
                    <a:pt x="183" y="280"/>
                    <a:pt x="186" y="282"/>
                  </a:cubicBezTo>
                  <a:cubicBezTo>
                    <a:pt x="192" y="286"/>
                    <a:pt x="201" y="287"/>
                    <a:pt x="197" y="298"/>
                  </a:cubicBezTo>
                  <a:close/>
                  <a:moveTo>
                    <a:pt x="165" y="238"/>
                  </a:moveTo>
                  <a:cubicBezTo>
                    <a:pt x="189" y="238"/>
                    <a:pt x="212" y="243"/>
                    <a:pt x="235" y="246"/>
                  </a:cubicBezTo>
                  <a:cubicBezTo>
                    <a:pt x="241" y="247"/>
                    <a:pt x="251" y="247"/>
                    <a:pt x="255" y="249"/>
                  </a:cubicBezTo>
                  <a:cubicBezTo>
                    <a:pt x="260" y="251"/>
                    <a:pt x="261" y="264"/>
                    <a:pt x="261" y="271"/>
                  </a:cubicBezTo>
                  <a:cubicBezTo>
                    <a:pt x="260" y="275"/>
                    <a:pt x="260" y="281"/>
                    <a:pt x="260" y="285"/>
                  </a:cubicBezTo>
                  <a:cubicBezTo>
                    <a:pt x="240" y="282"/>
                    <a:pt x="221" y="278"/>
                    <a:pt x="203" y="273"/>
                  </a:cubicBezTo>
                  <a:cubicBezTo>
                    <a:pt x="214" y="272"/>
                    <a:pt x="225" y="274"/>
                    <a:pt x="236" y="275"/>
                  </a:cubicBezTo>
                  <a:cubicBezTo>
                    <a:pt x="243" y="276"/>
                    <a:pt x="251" y="278"/>
                    <a:pt x="256" y="275"/>
                  </a:cubicBezTo>
                  <a:cubicBezTo>
                    <a:pt x="252" y="272"/>
                    <a:pt x="246" y="272"/>
                    <a:pt x="241" y="271"/>
                  </a:cubicBezTo>
                  <a:cubicBezTo>
                    <a:pt x="222" y="266"/>
                    <a:pt x="201" y="261"/>
                    <a:pt x="183" y="255"/>
                  </a:cubicBezTo>
                  <a:cubicBezTo>
                    <a:pt x="205" y="256"/>
                    <a:pt x="224" y="259"/>
                    <a:pt x="244" y="261"/>
                  </a:cubicBezTo>
                  <a:cubicBezTo>
                    <a:pt x="247" y="261"/>
                    <a:pt x="255" y="262"/>
                    <a:pt x="255" y="259"/>
                  </a:cubicBezTo>
                  <a:cubicBezTo>
                    <a:pt x="256" y="256"/>
                    <a:pt x="246" y="256"/>
                    <a:pt x="243" y="255"/>
                  </a:cubicBezTo>
                  <a:cubicBezTo>
                    <a:pt x="219" y="249"/>
                    <a:pt x="190" y="245"/>
                    <a:pt x="166" y="238"/>
                  </a:cubicBezTo>
                  <a:cubicBezTo>
                    <a:pt x="165" y="239"/>
                    <a:pt x="165" y="238"/>
                    <a:pt x="165" y="238"/>
                  </a:cubicBezTo>
                  <a:close/>
                  <a:moveTo>
                    <a:pt x="92" y="274"/>
                  </a:moveTo>
                  <a:cubicBezTo>
                    <a:pt x="88" y="280"/>
                    <a:pt x="84" y="270"/>
                    <a:pt x="92" y="274"/>
                  </a:cubicBezTo>
                  <a:close/>
                  <a:moveTo>
                    <a:pt x="259" y="288"/>
                  </a:moveTo>
                  <a:cubicBezTo>
                    <a:pt x="249" y="288"/>
                    <a:pt x="234" y="286"/>
                    <a:pt x="223" y="285"/>
                  </a:cubicBezTo>
                  <a:cubicBezTo>
                    <a:pt x="218" y="285"/>
                    <a:pt x="207" y="283"/>
                    <a:pt x="206" y="287"/>
                  </a:cubicBezTo>
                  <a:cubicBezTo>
                    <a:pt x="202" y="283"/>
                    <a:pt x="196" y="281"/>
                    <a:pt x="194" y="275"/>
                  </a:cubicBezTo>
                  <a:cubicBezTo>
                    <a:pt x="215" y="279"/>
                    <a:pt x="237" y="284"/>
                    <a:pt x="259" y="288"/>
                  </a:cubicBezTo>
                  <a:close/>
                  <a:moveTo>
                    <a:pt x="33" y="276"/>
                  </a:moveTo>
                  <a:cubicBezTo>
                    <a:pt x="35" y="277"/>
                    <a:pt x="35" y="278"/>
                    <a:pt x="36" y="279"/>
                  </a:cubicBezTo>
                  <a:cubicBezTo>
                    <a:pt x="36" y="280"/>
                    <a:pt x="34" y="279"/>
                    <a:pt x="33" y="279"/>
                  </a:cubicBezTo>
                  <a:cubicBezTo>
                    <a:pt x="33" y="277"/>
                    <a:pt x="34" y="277"/>
                    <a:pt x="33" y="276"/>
                  </a:cubicBezTo>
                  <a:close/>
                  <a:moveTo>
                    <a:pt x="83" y="287"/>
                  </a:moveTo>
                  <a:cubicBezTo>
                    <a:pt x="83" y="285"/>
                    <a:pt x="82" y="284"/>
                    <a:pt x="81" y="283"/>
                  </a:cubicBezTo>
                  <a:cubicBezTo>
                    <a:pt x="83" y="272"/>
                    <a:pt x="95" y="286"/>
                    <a:pt x="83" y="287"/>
                  </a:cubicBezTo>
                  <a:close/>
                  <a:moveTo>
                    <a:pt x="200" y="285"/>
                  </a:moveTo>
                  <a:cubicBezTo>
                    <a:pt x="204" y="288"/>
                    <a:pt x="209" y="292"/>
                    <a:pt x="213" y="296"/>
                  </a:cubicBezTo>
                  <a:cubicBezTo>
                    <a:pt x="210" y="297"/>
                    <a:pt x="204" y="295"/>
                    <a:pt x="203" y="298"/>
                  </a:cubicBezTo>
                  <a:cubicBezTo>
                    <a:pt x="202" y="302"/>
                    <a:pt x="212" y="306"/>
                    <a:pt x="215" y="307"/>
                  </a:cubicBezTo>
                  <a:cubicBezTo>
                    <a:pt x="223" y="310"/>
                    <a:pt x="233" y="311"/>
                    <a:pt x="238" y="314"/>
                  </a:cubicBezTo>
                  <a:cubicBezTo>
                    <a:pt x="226" y="314"/>
                    <a:pt x="214" y="313"/>
                    <a:pt x="202" y="313"/>
                  </a:cubicBezTo>
                  <a:cubicBezTo>
                    <a:pt x="200" y="304"/>
                    <a:pt x="203" y="293"/>
                    <a:pt x="200" y="285"/>
                  </a:cubicBezTo>
                  <a:close/>
                  <a:moveTo>
                    <a:pt x="250" y="291"/>
                  </a:moveTo>
                  <a:cubicBezTo>
                    <a:pt x="251" y="292"/>
                    <a:pt x="251" y="295"/>
                    <a:pt x="250" y="296"/>
                  </a:cubicBezTo>
                  <a:cubicBezTo>
                    <a:pt x="238" y="295"/>
                    <a:pt x="229" y="292"/>
                    <a:pt x="220" y="288"/>
                  </a:cubicBezTo>
                  <a:cubicBezTo>
                    <a:pt x="230" y="288"/>
                    <a:pt x="240" y="289"/>
                    <a:pt x="250" y="291"/>
                  </a:cubicBezTo>
                  <a:close/>
                  <a:moveTo>
                    <a:pt x="209" y="288"/>
                  </a:moveTo>
                  <a:cubicBezTo>
                    <a:pt x="218" y="291"/>
                    <a:pt x="228" y="295"/>
                    <a:pt x="238" y="298"/>
                  </a:cubicBezTo>
                  <a:cubicBezTo>
                    <a:pt x="225" y="299"/>
                    <a:pt x="214" y="296"/>
                    <a:pt x="209" y="288"/>
                  </a:cubicBezTo>
                  <a:close/>
                  <a:moveTo>
                    <a:pt x="259" y="292"/>
                  </a:moveTo>
                  <a:cubicBezTo>
                    <a:pt x="258" y="294"/>
                    <a:pt x="258" y="297"/>
                    <a:pt x="255" y="298"/>
                  </a:cubicBezTo>
                  <a:cubicBezTo>
                    <a:pt x="254" y="296"/>
                    <a:pt x="255" y="289"/>
                    <a:pt x="259" y="292"/>
                  </a:cubicBezTo>
                  <a:close/>
                  <a:moveTo>
                    <a:pt x="231" y="308"/>
                  </a:moveTo>
                  <a:cubicBezTo>
                    <a:pt x="223" y="306"/>
                    <a:pt x="216" y="304"/>
                    <a:pt x="210" y="300"/>
                  </a:cubicBezTo>
                  <a:cubicBezTo>
                    <a:pt x="220" y="297"/>
                    <a:pt x="226" y="304"/>
                    <a:pt x="231" y="308"/>
                  </a:cubicBezTo>
                  <a:close/>
                  <a:moveTo>
                    <a:pt x="250" y="303"/>
                  </a:moveTo>
                  <a:cubicBezTo>
                    <a:pt x="249" y="306"/>
                    <a:pt x="249" y="310"/>
                    <a:pt x="248" y="313"/>
                  </a:cubicBezTo>
                  <a:cubicBezTo>
                    <a:pt x="237" y="311"/>
                    <a:pt x="232" y="305"/>
                    <a:pt x="225" y="300"/>
                  </a:cubicBezTo>
                  <a:cubicBezTo>
                    <a:pt x="233" y="300"/>
                    <a:pt x="243" y="301"/>
                    <a:pt x="250" y="303"/>
                  </a:cubicBezTo>
                  <a:close/>
                  <a:moveTo>
                    <a:pt x="259" y="304"/>
                  </a:moveTo>
                  <a:cubicBezTo>
                    <a:pt x="261" y="309"/>
                    <a:pt x="260" y="318"/>
                    <a:pt x="258" y="323"/>
                  </a:cubicBezTo>
                  <a:cubicBezTo>
                    <a:pt x="257" y="322"/>
                    <a:pt x="255" y="322"/>
                    <a:pt x="255" y="321"/>
                  </a:cubicBezTo>
                  <a:cubicBezTo>
                    <a:pt x="254" y="319"/>
                    <a:pt x="259" y="306"/>
                    <a:pt x="259" y="304"/>
                  </a:cubicBezTo>
                  <a:close/>
                  <a:moveTo>
                    <a:pt x="76" y="305"/>
                  </a:moveTo>
                  <a:cubicBezTo>
                    <a:pt x="77" y="305"/>
                    <a:pt x="77" y="307"/>
                    <a:pt x="76" y="308"/>
                  </a:cubicBezTo>
                  <a:cubicBezTo>
                    <a:pt x="75" y="307"/>
                    <a:pt x="76" y="306"/>
                    <a:pt x="76" y="305"/>
                  </a:cubicBezTo>
                  <a:close/>
                  <a:moveTo>
                    <a:pt x="73" y="312"/>
                  </a:moveTo>
                  <a:cubicBezTo>
                    <a:pt x="74" y="314"/>
                    <a:pt x="73" y="315"/>
                    <a:pt x="72" y="316"/>
                  </a:cubicBezTo>
                  <a:cubicBezTo>
                    <a:pt x="72" y="315"/>
                    <a:pt x="73" y="313"/>
                    <a:pt x="73" y="312"/>
                  </a:cubicBezTo>
                  <a:close/>
                  <a:moveTo>
                    <a:pt x="77" y="314"/>
                  </a:moveTo>
                  <a:cubicBezTo>
                    <a:pt x="79" y="322"/>
                    <a:pt x="80" y="331"/>
                    <a:pt x="85" y="335"/>
                  </a:cubicBezTo>
                  <a:cubicBezTo>
                    <a:pt x="81" y="344"/>
                    <a:pt x="81" y="327"/>
                    <a:pt x="78" y="327"/>
                  </a:cubicBezTo>
                  <a:cubicBezTo>
                    <a:pt x="75" y="326"/>
                    <a:pt x="76" y="333"/>
                    <a:pt x="77" y="336"/>
                  </a:cubicBezTo>
                  <a:cubicBezTo>
                    <a:pt x="66" y="337"/>
                    <a:pt x="70" y="330"/>
                    <a:pt x="73" y="324"/>
                  </a:cubicBezTo>
                  <a:cubicBezTo>
                    <a:pt x="74" y="320"/>
                    <a:pt x="76" y="317"/>
                    <a:pt x="77" y="314"/>
                  </a:cubicBezTo>
                  <a:close/>
                  <a:moveTo>
                    <a:pt x="236" y="318"/>
                  </a:moveTo>
                  <a:cubicBezTo>
                    <a:pt x="235" y="320"/>
                    <a:pt x="235" y="322"/>
                    <a:pt x="235" y="324"/>
                  </a:cubicBezTo>
                  <a:cubicBezTo>
                    <a:pt x="226" y="323"/>
                    <a:pt x="215" y="320"/>
                    <a:pt x="208" y="316"/>
                  </a:cubicBezTo>
                  <a:cubicBezTo>
                    <a:pt x="216" y="315"/>
                    <a:pt x="227" y="316"/>
                    <a:pt x="236" y="318"/>
                  </a:cubicBezTo>
                  <a:close/>
                  <a:moveTo>
                    <a:pt x="71" y="317"/>
                  </a:moveTo>
                  <a:cubicBezTo>
                    <a:pt x="72" y="320"/>
                    <a:pt x="70" y="323"/>
                    <a:pt x="68" y="325"/>
                  </a:cubicBezTo>
                  <a:cubicBezTo>
                    <a:pt x="68" y="323"/>
                    <a:pt x="70" y="320"/>
                    <a:pt x="71" y="317"/>
                  </a:cubicBezTo>
                  <a:close/>
                  <a:moveTo>
                    <a:pt x="239" y="318"/>
                  </a:moveTo>
                  <a:cubicBezTo>
                    <a:pt x="242" y="319"/>
                    <a:pt x="247" y="318"/>
                    <a:pt x="248" y="320"/>
                  </a:cubicBezTo>
                  <a:cubicBezTo>
                    <a:pt x="250" y="326"/>
                    <a:pt x="244" y="328"/>
                    <a:pt x="239" y="325"/>
                  </a:cubicBezTo>
                  <a:cubicBezTo>
                    <a:pt x="240" y="322"/>
                    <a:pt x="239" y="320"/>
                    <a:pt x="239" y="318"/>
                  </a:cubicBezTo>
                  <a:close/>
                  <a:moveTo>
                    <a:pt x="234" y="328"/>
                  </a:moveTo>
                  <a:cubicBezTo>
                    <a:pt x="224" y="330"/>
                    <a:pt x="213" y="328"/>
                    <a:pt x="202" y="328"/>
                  </a:cubicBezTo>
                  <a:cubicBezTo>
                    <a:pt x="203" y="325"/>
                    <a:pt x="202" y="321"/>
                    <a:pt x="203" y="319"/>
                  </a:cubicBezTo>
                  <a:cubicBezTo>
                    <a:pt x="212" y="323"/>
                    <a:pt x="224" y="324"/>
                    <a:pt x="234" y="328"/>
                  </a:cubicBezTo>
                  <a:close/>
                  <a:moveTo>
                    <a:pt x="196" y="390"/>
                  </a:moveTo>
                  <a:cubicBezTo>
                    <a:pt x="216" y="372"/>
                    <a:pt x="242" y="359"/>
                    <a:pt x="251" y="328"/>
                  </a:cubicBezTo>
                  <a:cubicBezTo>
                    <a:pt x="252" y="327"/>
                    <a:pt x="253" y="325"/>
                    <a:pt x="254" y="323"/>
                  </a:cubicBezTo>
                  <a:cubicBezTo>
                    <a:pt x="258" y="324"/>
                    <a:pt x="258" y="327"/>
                    <a:pt x="256" y="331"/>
                  </a:cubicBezTo>
                  <a:cubicBezTo>
                    <a:pt x="255" y="335"/>
                    <a:pt x="251" y="341"/>
                    <a:pt x="249" y="344"/>
                  </a:cubicBezTo>
                  <a:cubicBezTo>
                    <a:pt x="246" y="349"/>
                    <a:pt x="241" y="355"/>
                    <a:pt x="238" y="359"/>
                  </a:cubicBezTo>
                  <a:cubicBezTo>
                    <a:pt x="227" y="373"/>
                    <a:pt x="211" y="383"/>
                    <a:pt x="196" y="390"/>
                  </a:cubicBezTo>
                  <a:close/>
                  <a:moveTo>
                    <a:pt x="234" y="332"/>
                  </a:moveTo>
                  <a:cubicBezTo>
                    <a:pt x="234" y="335"/>
                    <a:pt x="233" y="336"/>
                    <a:pt x="232" y="337"/>
                  </a:cubicBezTo>
                  <a:cubicBezTo>
                    <a:pt x="223" y="336"/>
                    <a:pt x="215" y="335"/>
                    <a:pt x="209" y="331"/>
                  </a:cubicBezTo>
                  <a:cubicBezTo>
                    <a:pt x="217" y="331"/>
                    <a:pt x="226" y="331"/>
                    <a:pt x="234" y="332"/>
                  </a:cubicBezTo>
                  <a:close/>
                  <a:moveTo>
                    <a:pt x="242" y="332"/>
                  </a:moveTo>
                  <a:cubicBezTo>
                    <a:pt x="241" y="335"/>
                    <a:pt x="240" y="339"/>
                    <a:pt x="237" y="339"/>
                  </a:cubicBezTo>
                  <a:cubicBezTo>
                    <a:pt x="237" y="336"/>
                    <a:pt x="238" y="330"/>
                    <a:pt x="242" y="332"/>
                  </a:cubicBezTo>
                  <a:close/>
                  <a:moveTo>
                    <a:pt x="218" y="338"/>
                  </a:moveTo>
                  <a:cubicBezTo>
                    <a:pt x="212" y="339"/>
                    <a:pt x="204" y="338"/>
                    <a:pt x="198" y="338"/>
                  </a:cubicBezTo>
                  <a:cubicBezTo>
                    <a:pt x="198" y="336"/>
                    <a:pt x="199" y="334"/>
                    <a:pt x="200" y="332"/>
                  </a:cubicBezTo>
                  <a:cubicBezTo>
                    <a:pt x="205" y="335"/>
                    <a:pt x="211" y="337"/>
                    <a:pt x="218" y="338"/>
                  </a:cubicBezTo>
                  <a:close/>
                  <a:moveTo>
                    <a:pt x="255" y="389"/>
                  </a:moveTo>
                  <a:cubicBezTo>
                    <a:pt x="242" y="391"/>
                    <a:pt x="229" y="391"/>
                    <a:pt x="217" y="390"/>
                  </a:cubicBezTo>
                  <a:cubicBezTo>
                    <a:pt x="220" y="388"/>
                    <a:pt x="227" y="390"/>
                    <a:pt x="229" y="387"/>
                  </a:cubicBezTo>
                  <a:cubicBezTo>
                    <a:pt x="225" y="385"/>
                    <a:pt x="219" y="387"/>
                    <a:pt x="213" y="386"/>
                  </a:cubicBezTo>
                  <a:cubicBezTo>
                    <a:pt x="230" y="373"/>
                    <a:pt x="248" y="356"/>
                    <a:pt x="259" y="335"/>
                  </a:cubicBezTo>
                  <a:cubicBezTo>
                    <a:pt x="259" y="353"/>
                    <a:pt x="260" y="375"/>
                    <a:pt x="255" y="389"/>
                  </a:cubicBezTo>
                  <a:close/>
                  <a:moveTo>
                    <a:pt x="221" y="342"/>
                  </a:moveTo>
                  <a:cubicBezTo>
                    <a:pt x="220" y="345"/>
                    <a:pt x="220" y="348"/>
                    <a:pt x="219" y="350"/>
                  </a:cubicBezTo>
                  <a:cubicBezTo>
                    <a:pt x="210" y="348"/>
                    <a:pt x="202" y="346"/>
                    <a:pt x="195" y="342"/>
                  </a:cubicBezTo>
                  <a:cubicBezTo>
                    <a:pt x="202" y="340"/>
                    <a:pt x="213" y="341"/>
                    <a:pt x="221" y="342"/>
                  </a:cubicBezTo>
                  <a:close/>
                  <a:moveTo>
                    <a:pt x="225" y="342"/>
                  </a:moveTo>
                  <a:cubicBezTo>
                    <a:pt x="226" y="342"/>
                    <a:pt x="227" y="343"/>
                    <a:pt x="228" y="343"/>
                  </a:cubicBezTo>
                  <a:cubicBezTo>
                    <a:pt x="227" y="344"/>
                    <a:pt x="227" y="346"/>
                    <a:pt x="225" y="346"/>
                  </a:cubicBezTo>
                  <a:cubicBezTo>
                    <a:pt x="225" y="345"/>
                    <a:pt x="225" y="344"/>
                    <a:pt x="225" y="342"/>
                  </a:cubicBezTo>
                  <a:close/>
                  <a:moveTo>
                    <a:pt x="235" y="344"/>
                  </a:moveTo>
                  <a:cubicBezTo>
                    <a:pt x="233" y="346"/>
                    <a:pt x="232" y="349"/>
                    <a:pt x="229" y="351"/>
                  </a:cubicBezTo>
                  <a:cubicBezTo>
                    <a:pt x="230" y="348"/>
                    <a:pt x="232" y="344"/>
                    <a:pt x="235" y="344"/>
                  </a:cubicBezTo>
                  <a:close/>
                  <a:moveTo>
                    <a:pt x="96" y="349"/>
                  </a:moveTo>
                  <a:cubicBezTo>
                    <a:pt x="92" y="349"/>
                    <a:pt x="87" y="349"/>
                    <a:pt x="86" y="346"/>
                  </a:cubicBezTo>
                  <a:cubicBezTo>
                    <a:pt x="91" y="344"/>
                    <a:pt x="94" y="347"/>
                    <a:pt x="96" y="349"/>
                  </a:cubicBezTo>
                  <a:close/>
                  <a:moveTo>
                    <a:pt x="198" y="348"/>
                  </a:moveTo>
                  <a:cubicBezTo>
                    <a:pt x="196" y="348"/>
                    <a:pt x="192" y="349"/>
                    <a:pt x="190" y="348"/>
                  </a:cubicBezTo>
                  <a:cubicBezTo>
                    <a:pt x="191" y="343"/>
                    <a:pt x="196" y="347"/>
                    <a:pt x="198" y="348"/>
                  </a:cubicBezTo>
                  <a:close/>
                  <a:moveTo>
                    <a:pt x="77" y="346"/>
                  </a:moveTo>
                  <a:cubicBezTo>
                    <a:pt x="78" y="346"/>
                    <a:pt x="80" y="345"/>
                    <a:pt x="81" y="347"/>
                  </a:cubicBezTo>
                  <a:cubicBezTo>
                    <a:pt x="80" y="348"/>
                    <a:pt x="77" y="347"/>
                    <a:pt x="77" y="346"/>
                  </a:cubicBezTo>
                  <a:close/>
                  <a:moveTo>
                    <a:pt x="81" y="352"/>
                  </a:moveTo>
                  <a:cubicBezTo>
                    <a:pt x="78" y="351"/>
                    <a:pt x="65" y="354"/>
                    <a:pt x="72" y="359"/>
                  </a:cubicBezTo>
                  <a:cubicBezTo>
                    <a:pt x="78" y="363"/>
                    <a:pt x="91" y="363"/>
                    <a:pt x="99" y="366"/>
                  </a:cubicBezTo>
                  <a:cubicBezTo>
                    <a:pt x="93" y="365"/>
                    <a:pt x="87" y="368"/>
                    <a:pt x="82" y="368"/>
                  </a:cubicBezTo>
                  <a:cubicBezTo>
                    <a:pt x="75" y="367"/>
                    <a:pt x="69" y="356"/>
                    <a:pt x="66" y="351"/>
                  </a:cubicBezTo>
                  <a:cubicBezTo>
                    <a:pt x="72" y="352"/>
                    <a:pt x="76" y="349"/>
                    <a:pt x="81" y="352"/>
                  </a:cubicBezTo>
                  <a:close/>
                  <a:moveTo>
                    <a:pt x="216" y="355"/>
                  </a:moveTo>
                  <a:cubicBezTo>
                    <a:pt x="216" y="363"/>
                    <a:pt x="208" y="358"/>
                    <a:pt x="201" y="357"/>
                  </a:cubicBezTo>
                  <a:cubicBezTo>
                    <a:pt x="195" y="355"/>
                    <a:pt x="191" y="354"/>
                    <a:pt x="187" y="352"/>
                  </a:cubicBezTo>
                  <a:cubicBezTo>
                    <a:pt x="196" y="350"/>
                    <a:pt x="209" y="352"/>
                    <a:pt x="216" y="355"/>
                  </a:cubicBezTo>
                  <a:close/>
                  <a:moveTo>
                    <a:pt x="200" y="360"/>
                  </a:moveTo>
                  <a:cubicBezTo>
                    <a:pt x="199" y="364"/>
                    <a:pt x="206" y="363"/>
                    <a:pt x="209" y="365"/>
                  </a:cubicBezTo>
                  <a:cubicBezTo>
                    <a:pt x="208" y="370"/>
                    <a:pt x="205" y="368"/>
                    <a:pt x="201" y="368"/>
                  </a:cubicBezTo>
                  <a:cubicBezTo>
                    <a:pt x="193" y="367"/>
                    <a:pt x="182" y="366"/>
                    <a:pt x="174" y="364"/>
                  </a:cubicBezTo>
                  <a:cubicBezTo>
                    <a:pt x="177" y="362"/>
                    <a:pt x="180" y="356"/>
                    <a:pt x="184" y="355"/>
                  </a:cubicBezTo>
                  <a:cubicBezTo>
                    <a:pt x="188" y="354"/>
                    <a:pt x="194" y="359"/>
                    <a:pt x="200" y="360"/>
                  </a:cubicBezTo>
                  <a:close/>
                  <a:moveTo>
                    <a:pt x="114" y="365"/>
                  </a:moveTo>
                  <a:cubicBezTo>
                    <a:pt x="101" y="363"/>
                    <a:pt x="87" y="361"/>
                    <a:pt x="78" y="356"/>
                  </a:cubicBezTo>
                  <a:cubicBezTo>
                    <a:pt x="93" y="354"/>
                    <a:pt x="105" y="360"/>
                    <a:pt x="114" y="365"/>
                  </a:cubicBezTo>
                  <a:close/>
                  <a:moveTo>
                    <a:pt x="113" y="359"/>
                  </a:moveTo>
                  <a:cubicBezTo>
                    <a:pt x="111" y="359"/>
                    <a:pt x="107" y="358"/>
                    <a:pt x="105" y="357"/>
                  </a:cubicBezTo>
                  <a:cubicBezTo>
                    <a:pt x="108" y="355"/>
                    <a:pt x="112" y="356"/>
                    <a:pt x="113" y="359"/>
                  </a:cubicBezTo>
                  <a:close/>
                  <a:moveTo>
                    <a:pt x="118" y="395"/>
                  </a:moveTo>
                  <a:cubicBezTo>
                    <a:pt x="115" y="396"/>
                    <a:pt x="109" y="398"/>
                    <a:pt x="104" y="397"/>
                  </a:cubicBezTo>
                  <a:cubicBezTo>
                    <a:pt x="102" y="396"/>
                    <a:pt x="100" y="393"/>
                    <a:pt x="99" y="397"/>
                  </a:cubicBezTo>
                  <a:cubicBezTo>
                    <a:pt x="89" y="398"/>
                    <a:pt x="78" y="396"/>
                    <a:pt x="68" y="396"/>
                  </a:cubicBezTo>
                  <a:cubicBezTo>
                    <a:pt x="57" y="396"/>
                    <a:pt x="48" y="397"/>
                    <a:pt x="43" y="391"/>
                  </a:cubicBezTo>
                  <a:cubicBezTo>
                    <a:pt x="47" y="390"/>
                    <a:pt x="47" y="386"/>
                    <a:pt x="47" y="382"/>
                  </a:cubicBezTo>
                  <a:cubicBezTo>
                    <a:pt x="47" y="372"/>
                    <a:pt x="55" y="364"/>
                    <a:pt x="58" y="357"/>
                  </a:cubicBezTo>
                  <a:cubicBezTo>
                    <a:pt x="60" y="357"/>
                    <a:pt x="61" y="358"/>
                    <a:pt x="62" y="359"/>
                  </a:cubicBezTo>
                  <a:cubicBezTo>
                    <a:pt x="65" y="364"/>
                    <a:pt x="66" y="369"/>
                    <a:pt x="69" y="373"/>
                  </a:cubicBezTo>
                  <a:cubicBezTo>
                    <a:pt x="81" y="385"/>
                    <a:pt x="98" y="391"/>
                    <a:pt x="118" y="395"/>
                  </a:cubicBezTo>
                  <a:close/>
                  <a:moveTo>
                    <a:pt x="68" y="363"/>
                  </a:moveTo>
                  <a:cubicBezTo>
                    <a:pt x="75" y="370"/>
                    <a:pt x="84" y="374"/>
                    <a:pt x="91" y="381"/>
                  </a:cubicBezTo>
                  <a:cubicBezTo>
                    <a:pt x="80" y="380"/>
                    <a:pt x="73" y="372"/>
                    <a:pt x="68" y="363"/>
                  </a:cubicBezTo>
                  <a:close/>
                  <a:moveTo>
                    <a:pt x="161" y="366"/>
                  </a:moveTo>
                  <a:cubicBezTo>
                    <a:pt x="161" y="367"/>
                    <a:pt x="158" y="368"/>
                    <a:pt x="156" y="367"/>
                  </a:cubicBezTo>
                  <a:cubicBezTo>
                    <a:pt x="157" y="366"/>
                    <a:pt x="160" y="365"/>
                    <a:pt x="161" y="366"/>
                  </a:cubicBezTo>
                  <a:close/>
                  <a:moveTo>
                    <a:pt x="175" y="368"/>
                  </a:moveTo>
                  <a:cubicBezTo>
                    <a:pt x="173" y="368"/>
                    <a:pt x="171" y="368"/>
                    <a:pt x="168" y="368"/>
                  </a:cubicBezTo>
                  <a:cubicBezTo>
                    <a:pt x="168" y="366"/>
                    <a:pt x="173" y="367"/>
                    <a:pt x="175" y="368"/>
                  </a:cubicBezTo>
                  <a:close/>
                  <a:moveTo>
                    <a:pt x="111" y="370"/>
                  </a:moveTo>
                  <a:cubicBezTo>
                    <a:pt x="112" y="374"/>
                    <a:pt x="119" y="373"/>
                    <a:pt x="119" y="378"/>
                  </a:cubicBezTo>
                  <a:cubicBezTo>
                    <a:pt x="108" y="377"/>
                    <a:pt x="97" y="374"/>
                    <a:pt x="89" y="370"/>
                  </a:cubicBezTo>
                  <a:cubicBezTo>
                    <a:pt x="96" y="368"/>
                    <a:pt x="103" y="370"/>
                    <a:pt x="111" y="370"/>
                  </a:cubicBezTo>
                  <a:close/>
                  <a:moveTo>
                    <a:pt x="197" y="373"/>
                  </a:moveTo>
                  <a:cubicBezTo>
                    <a:pt x="197" y="379"/>
                    <a:pt x="190" y="378"/>
                    <a:pt x="184" y="379"/>
                  </a:cubicBezTo>
                  <a:cubicBezTo>
                    <a:pt x="175" y="379"/>
                    <a:pt x="166" y="379"/>
                    <a:pt x="156" y="378"/>
                  </a:cubicBezTo>
                  <a:cubicBezTo>
                    <a:pt x="147" y="377"/>
                    <a:pt x="138" y="376"/>
                    <a:pt x="128" y="374"/>
                  </a:cubicBezTo>
                  <a:cubicBezTo>
                    <a:pt x="128" y="374"/>
                    <a:pt x="122" y="373"/>
                    <a:pt x="122" y="371"/>
                  </a:cubicBezTo>
                  <a:cubicBezTo>
                    <a:pt x="123" y="369"/>
                    <a:pt x="130" y="370"/>
                    <a:pt x="132" y="370"/>
                  </a:cubicBezTo>
                  <a:cubicBezTo>
                    <a:pt x="136" y="370"/>
                    <a:pt x="140" y="374"/>
                    <a:pt x="145" y="374"/>
                  </a:cubicBezTo>
                  <a:cubicBezTo>
                    <a:pt x="152" y="375"/>
                    <a:pt x="156" y="371"/>
                    <a:pt x="163" y="370"/>
                  </a:cubicBezTo>
                  <a:cubicBezTo>
                    <a:pt x="175" y="369"/>
                    <a:pt x="186" y="373"/>
                    <a:pt x="197" y="373"/>
                  </a:cubicBezTo>
                  <a:close/>
                  <a:moveTo>
                    <a:pt x="44" y="370"/>
                  </a:moveTo>
                  <a:cubicBezTo>
                    <a:pt x="43" y="376"/>
                    <a:pt x="40" y="384"/>
                    <a:pt x="36" y="387"/>
                  </a:cubicBezTo>
                  <a:cubicBezTo>
                    <a:pt x="36" y="385"/>
                    <a:pt x="37" y="383"/>
                    <a:pt x="35" y="383"/>
                  </a:cubicBezTo>
                  <a:cubicBezTo>
                    <a:pt x="37" y="378"/>
                    <a:pt x="41" y="374"/>
                    <a:pt x="44" y="370"/>
                  </a:cubicBezTo>
                  <a:close/>
                  <a:moveTo>
                    <a:pt x="122" y="377"/>
                  </a:moveTo>
                  <a:cubicBezTo>
                    <a:pt x="128" y="377"/>
                    <a:pt x="131" y="379"/>
                    <a:pt x="135" y="381"/>
                  </a:cubicBezTo>
                  <a:cubicBezTo>
                    <a:pt x="131" y="380"/>
                    <a:pt x="123" y="382"/>
                    <a:pt x="122" y="377"/>
                  </a:cubicBezTo>
                  <a:close/>
                  <a:moveTo>
                    <a:pt x="95" y="377"/>
                  </a:moveTo>
                  <a:cubicBezTo>
                    <a:pt x="102" y="377"/>
                    <a:pt x="109" y="380"/>
                    <a:pt x="116" y="381"/>
                  </a:cubicBezTo>
                  <a:cubicBezTo>
                    <a:pt x="108" y="383"/>
                    <a:pt x="99" y="383"/>
                    <a:pt x="95" y="377"/>
                  </a:cubicBezTo>
                  <a:close/>
                  <a:moveTo>
                    <a:pt x="183" y="383"/>
                  </a:moveTo>
                  <a:cubicBezTo>
                    <a:pt x="180" y="391"/>
                    <a:pt x="159" y="386"/>
                    <a:pt x="152" y="390"/>
                  </a:cubicBezTo>
                  <a:cubicBezTo>
                    <a:pt x="150" y="391"/>
                    <a:pt x="150" y="392"/>
                    <a:pt x="151" y="393"/>
                  </a:cubicBezTo>
                  <a:cubicBezTo>
                    <a:pt x="142" y="394"/>
                    <a:pt x="121" y="397"/>
                    <a:pt x="122" y="386"/>
                  </a:cubicBezTo>
                  <a:cubicBezTo>
                    <a:pt x="126" y="387"/>
                    <a:pt x="131" y="385"/>
                    <a:pt x="137" y="386"/>
                  </a:cubicBezTo>
                  <a:cubicBezTo>
                    <a:pt x="142" y="387"/>
                    <a:pt x="152" y="393"/>
                    <a:pt x="151" y="386"/>
                  </a:cubicBezTo>
                  <a:cubicBezTo>
                    <a:pt x="153" y="386"/>
                    <a:pt x="154" y="385"/>
                    <a:pt x="155" y="384"/>
                  </a:cubicBezTo>
                  <a:cubicBezTo>
                    <a:pt x="164" y="384"/>
                    <a:pt x="175" y="383"/>
                    <a:pt x="183" y="383"/>
                  </a:cubicBezTo>
                  <a:close/>
                  <a:moveTo>
                    <a:pt x="34" y="392"/>
                  </a:moveTo>
                  <a:cubicBezTo>
                    <a:pt x="35" y="393"/>
                    <a:pt x="34" y="395"/>
                    <a:pt x="33" y="396"/>
                  </a:cubicBezTo>
                  <a:cubicBezTo>
                    <a:pt x="32" y="396"/>
                    <a:pt x="31" y="396"/>
                    <a:pt x="31" y="396"/>
                  </a:cubicBezTo>
                  <a:cubicBezTo>
                    <a:pt x="31" y="394"/>
                    <a:pt x="31" y="394"/>
                    <a:pt x="32" y="393"/>
                  </a:cubicBezTo>
                  <a:cubicBezTo>
                    <a:pt x="33" y="393"/>
                    <a:pt x="34" y="393"/>
                    <a:pt x="34" y="392"/>
                  </a:cubicBezTo>
                  <a:close/>
                  <a:moveTo>
                    <a:pt x="45" y="396"/>
                  </a:moveTo>
                  <a:cubicBezTo>
                    <a:pt x="44" y="396"/>
                    <a:pt x="42" y="397"/>
                    <a:pt x="40" y="396"/>
                  </a:cubicBezTo>
                  <a:cubicBezTo>
                    <a:pt x="40" y="392"/>
                    <a:pt x="44" y="395"/>
                    <a:pt x="45" y="396"/>
                  </a:cubicBezTo>
                  <a:close/>
                  <a:moveTo>
                    <a:pt x="165" y="400"/>
                  </a:moveTo>
                  <a:cubicBezTo>
                    <a:pt x="153" y="405"/>
                    <a:pt x="135" y="407"/>
                    <a:pt x="122" y="405"/>
                  </a:cubicBezTo>
                  <a:cubicBezTo>
                    <a:pt x="121" y="403"/>
                    <a:pt x="121" y="400"/>
                    <a:pt x="122" y="398"/>
                  </a:cubicBezTo>
                  <a:cubicBezTo>
                    <a:pt x="137" y="399"/>
                    <a:pt x="149" y="403"/>
                    <a:pt x="165" y="400"/>
                  </a:cubicBezTo>
                  <a:close/>
                  <a:moveTo>
                    <a:pt x="118" y="399"/>
                  </a:moveTo>
                  <a:cubicBezTo>
                    <a:pt x="119" y="400"/>
                    <a:pt x="119" y="403"/>
                    <a:pt x="118" y="405"/>
                  </a:cubicBezTo>
                  <a:cubicBezTo>
                    <a:pt x="113" y="404"/>
                    <a:pt x="109" y="402"/>
                    <a:pt x="106" y="399"/>
                  </a:cubicBezTo>
                  <a:cubicBezTo>
                    <a:pt x="110" y="399"/>
                    <a:pt x="114" y="399"/>
                    <a:pt x="118" y="399"/>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57" name="组合 56"/>
          <p:cNvGrpSpPr/>
          <p:nvPr/>
        </p:nvGrpSpPr>
        <p:grpSpPr>
          <a:xfrm>
            <a:off x="1907705" y="3845984"/>
            <a:ext cx="985324" cy="668775"/>
            <a:chOff x="1613958" y="2146913"/>
            <a:chExt cx="3276926" cy="2224169"/>
          </a:xfrm>
          <a:solidFill>
            <a:schemeClr val="tx1">
              <a:lumMod val="50000"/>
            </a:schemeClr>
          </a:solidFill>
        </p:grpSpPr>
        <p:sp>
          <p:nvSpPr>
            <p:cNvPr id="58"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59" name="Freeform 8"/>
            <p:cNvSpPr>
              <a:spLocks noEditPoints="1"/>
            </p:cNvSpPr>
            <p:nvPr/>
          </p:nvSpPr>
          <p:spPr bwMode="auto">
            <a:xfrm>
              <a:off x="3330029" y="2146913"/>
              <a:ext cx="1560855" cy="2224169"/>
            </a:xfrm>
            <a:custGeom>
              <a:avLst/>
              <a:gdLst>
                <a:gd name="T0" fmla="*/ 217 w 335"/>
                <a:gd name="T1" fmla="*/ 79 h 477"/>
                <a:gd name="T2" fmla="*/ 163 w 335"/>
                <a:gd name="T3" fmla="*/ 127 h 477"/>
                <a:gd name="T4" fmla="*/ 51 w 335"/>
                <a:gd name="T5" fmla="*/ 273 h 477"/>
                <a:gd name="T6" fmla="*/ 50 w 335"/>
                <a:gd name="T7" fmla="*/ 98 h 477"/>
                <a:gd name="T8" fmla="*/ 47 w 335"/>
                <a:gd name="T9" fmla="*/ 219 h 477"/>
                <a:gd name="T10" fmla="*/ 35 w 335"/>
                <a:gd name="T11" fmla="*/ 340 h 477"/>
                <a:gd name="T12" fmla="*/ 41 w 335"/>
                <a:gd name="T13" fmla="*/ 430 h 477"/>
                <a:gd name="T14" fmla="*/ 136 w 335"/>
                <a:gd name="T15" fmla="*/ 424 h 477"/>
                <a:gd name="T16" fmla="*/ 106 w 335"/>
                <a:gd name="T17" fmla="*/ 396 h 477"/>
                <a:gd name="T18" fmla="*/ 115 w 335"/>
                <a:gd name="T19" fmla="*/ 476 h 477"/>
                <a:gd name="T20" fmla="*/ 242 w 335"/>
                <a:gd name="T21" fmla="*/ 450 h 477"/>
                <a:gd name="T22" fmla="*/ 330 w 335"/>
                <a:gd name="T23" fmla="*/ 440 h 477"/>
                <a:gd name="T24" fmla="*/ 269 w 335"/>
                <a:gd name="T25" fmla="*/ 382 h 477"/>
                <a:gd name="T26" fmla="*/ 268 w 335"/>
                <a:gd name="T27" fmla="*/ 356 h 477"/>
                <a:gd name="T28" fmla="*/ 289 w 335"/>
                <a:gd name="T29" fmla="*/ 313 h 477"/>
                <a:gd name="T30" fmla="*/ 248 w 335"/>
                <a:gd name="T31" fmla="*/ 311 h 477"/>
                <a:gd name="T32" fmla="*/ 249 w 335"/>
                <a:gd name="T33" fmla="*/ 53 h 477"/>
                <a:gd name="T34" fmla="*/ 235 w 335"/>
                <a:gd name="T35" fmla="*/ 63 h 477"/>
                <a:gd name="T36" fmla="*/ 224 w 335"/>
                <a:gd name="T37" fmla="*/ 106 h 477"/>
                <a:gd name="T38" fmla="*/ 194 w 335"/>
                <a:gd name="T39" fmla="*/ 107 h 477"/>
                <a:gd name="T40" fmla="*/ 219 w 335"/>
                <a:gd name="T41" fmla="*/ 111 h 477"/>
                <a:gd name="T42" fmla="*/ 220 w 335"/>
                <a:gd name="T43" fmla="*/ 116 h 477"/>
                <a:gd name="T44" fmla="*/ 166 w 335"/>
                <a:gd name="T45" fmla="*/ 177 h 477"/>
                <a:gd name="T46" fmla="*/ 193 w 335"/>
                <a:gd name="T47" fmla="*/ 139 h 477"/>
                <a:gd name="T48" fmla="*/ 226 w 335"/>
                <a:gd name="T49" fmla="*/ 194 h 477"/>
                <a:gd name="T50" fmla="*/ 159 w 335"/>
                <a:gd name="T51" fmla="*/ 164 h 477"/>
                <a:gd name="T52" fmla="*/ 201 w 335"/>
                <a:gd name="T53" fmla="*/ 186 h 477"/>
                <a:gd name="T54" fmla="*/ 152 w 335"/>
                <a:gd name="T55" fmla="*/ 194 h 477"/>
                <a:gd name="T56" fmla="*/ 138 w 335"/>
                <a:gd name="T57" fmla="*/ 206 h 477"/>
                <a:gd name="T58" fmla="*/ 180 w 335"/>
                <a:gd name="T59" fmla="*/ 212 h 477"/>
                <a:gd name="T60" fmla="*/ 165 w 335"/>
                <a:gd name="T61" fmla="*/ 210 h 477"/>
                <a:gd name="T62" fmla="*/ 223 w 335"/>
                <a:gd name="T63" fmla="*/ 223 h 477"/>
                <a:gd name="T64" fmla="*/ 229 w 335"/>
                <a:gd name="T65" fmla="*/ 236 h 477"/>
                <a:gd name="T66" fmla="*/ 127 w 335"/>
                <a:gd name="T67" fmla="*/ 232 h 477"/>
                <a:gd name="T68" fmla="*/ 222 w 335"/>
                <a:gd name="T69" fmla="*/ 242 h 477"/>
                <a:gd name="T70" fmla="*/ 103 w 335"/>
                <a:gd name="T71" fmla="*/ 264 h 477"/>
                <a:gd name="T72" fmla="*/ 225 w 335"/>
                <a:gd name="T73" fmla="*/ 284 h 477"/>
                <a:gd name="T74" fmla="*/ 220 w 335"/>
                <a:gd name="T75" fmla="*/ 276 h 477"/>
                <a:gd name="T76" fmla="*/ 87 w 335"/>
                <a:gd name="T77" fmla="*/ 286 h 477"/>
                <a:gd name="T78" fmla="*/ 61 w 335"/>
                <a:gd name="T79" fmla="*/ 302 h 477"/>
                <a:gd name="T80" fmla="*/ 65 w 335"/>
                <a:gd name="T81" fmla="*/ 319 h 477"/>
                <a:gd name="T82" fmla="*/ 47 w 335"/>
                <a:gd name="T83" fmla="*/ 322 h 477"/>
                <a:gd name="T84" fmla="*/ 144 w 335"/>
                <a:gd name="T85" fmla="*/ 337 h 477"/>
                <a:gd name="T86" fmla="*/ 251 w 335"/>
                <a:gd name="T87" fmla="*/ 341 h 477"/>
                <a:gd name="T88" fmla="*/ 227 w 335"/>
                <a:gd name="T89" fmla="*/ 328 h 477"/>
                <a:gd name="T90" fmla="*/ 160 w 335"/>
                <a:gd name="T91" fmla="*/ 336 h 477"/>
                <a:gd name="T92" fmla="*/ 63 w 335"/>
                <a:gd name="T93" fmla="*/ 345 h 477"/>
                <a:gd name="T94" fmla="*/ 160 w 335"/>
                <a:gd name="T95" fmla="*/ 341 h 477"/>
                <a:gd name="T96" fmla="*/ 260 w 335"/>
                <a:gd name="T97" fmla="*/ 345 h 477"/>
                <a:gd name="T98" fmla="*/ 141 w 335"/>
                <a:gd name="T99" fmla="*/ 355 h 477"/>
                <a:gd name="T100" fmla="*/ 176 w 335"/>
                <a:gd name="T101" fmla="*/ 360 h 477"/>
                <a:gd name="T102" fmla="*/ 230 w 335"/>
                <a:gd name="T103" fmla="*/ 362 h 477"/>
                <a:gd name="T104" fmla="*/ 49 w 335"/>
                <a:gd name="T105" fmla="*/ 368 h 477"/>
                <a:gd name="T106" fmla="*/ 225 w 335"/>
                <a:gd name="T107" fmla="*/ 382 h 477"/>
                <a:gd name="T108" fmla="*/ 147 w 335"/>
                <a:gd name="T109" fmla="*/ 375 h 477"/>
                <a:gd name="T110" fmla="*/ 258 w 335"/>
                <a:gd name="T111" fmla="*/ 376 h 477"/>
                <a:gd name="T112" fmla="*/ 224 w 335"/>
                <a:gd name="T113" fmla="*/ 394 h 477"/>
                <a:gd name="T114" fmla="*/ 171 w 335"/>
                <a:gd name="T115" fmla="*/ 405 h 477"/>
                <a:gd name="T116" fmla="*/ 165 w 335"/>
                <a:gd name="T117" fmla="*/ 425 h 477"/>
                <a:gd name="T118" fmla="*/ 195 w 335"/>
                <a:gd name="T119" fmla="*/ 428 h 477"/>
                <a:gd name="T120" fmla="*/ 153 w 335"/>
                <a:gd name="T121" fmla="*/ 432 h 477"/>
                <a:gd name="T122" fmla="*/ 227 w 335"/>
                <a:gd name="T123" fmla="*/ 446 h 477"/>
                <a:gd name="T124" fmla="*/ 110 w 335"/>
                <a:gd name="T125" fmla="*/ 45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477">
                  <a:moveTo>
                    <a:pt x="73" y="102"/>
                  </a:moveTo>
                  <a:cubicBezTo>
                    <a:pt x="94" y="103"/>
                    <a:pt x="119" y="106"/>
                    <a:pt x="139" y="105"/>
                  </a:cubicBezTo>
                  <a:cubicBezTo>
                    <a:pt x="118" y="103"/>
                    <a:pt x="94" y="101"/>
                    <a:pt x="73" y="102"/>
                  </a:cubicBezTo>
                  <a:close/>
                  <a:moveTo>
                    <a:pt x="223" y="0"/>
                  </a:moveTo>
                  <a:cubicBezTo>
                    <a:pt x="225" y="5"/>
                    <a:pt x="226" y="10"/>
                    <a:pt x="228" y="14"/>
                  </a:cubicBezTo>
                  <a:cubicBezTo>
                    <a:pt x="232" y="22"/>
                    <a:pt x="237" y="27"/>
                    <a:pt x="240" y="36"/>
                  </a:cubicBezTo>
                  <a:cubicBezTo>
                    <a:pt x="243" y="43"/>
                    <a:pt x="245" y="47"/>
                    <a:pt x="239" y="50"/>
                  </a:cubicBezTo>
                  <a:cubicBezTo>
                    <a:pt x="233" y="45"/>
                    <a:pt x="236" y="53"/>
                    <a:pt x="235" y="56"/>
                  </a:cubicBezTo>
                  <a:cubicBezTo>
                    <a:pt x="235" y="58"/>
                    <a:pt x="233" y="58"/>
                    <a:pt x="232" y="60"/>
                  </a:cubicBezTo>
                  <a:cubicBezTo>
                    <a:pt x="228" y="63"/>
                    <a:pt x="226" y="70"/>
                    <a:pt x="222" y="71"/>
                  </a:cubicBezTo>
                  <a:cubicBezTo>
                    <a:pt x="222" y="69"/>
                    <a:pt x="223" y="67"/>
                    <a:pt x="221" y="66"/>
                  </a:cubicBezTo>
                  <a:cubicBezTo>
                    <a:pt x="217" y="64"/>
                    <a:pt x="219" y="77"/>
                    <a:pt x="217" y="79"/>
                  </a:cubicBezTo>
                  <a:cubicBezTo>
                    <a:pt x="213" y="85"/>
                    <a:pt x="205" y="93"/>
                    <a:pt x="202" y="98"/>
                  </a:cubicBezTo>
                  <a:cubicBezTo>
                    <a:pt x="201" y="97"/>
                    <a:pt x="199" y="97"/>
                    <a:pt x="197" y="96"/>
                  </a:cubicBezTo>
                  <a:cubicBezTo>
                    <a:pt x="202" y="92"/>
                    <a:pt x="206" y="82"/>
                    <a:pt x="212" y="80"/>
                  </a:cubicBezTo>
                  <a:cubicBezTo>
                    <a:pt x="213" y="79"/>
                    <a:pt x="214" y="79"/>
                    <a:pt x="214" y="78"/>
                  </a:cubicBezTo>
                  <a:cubicBezTo>
                    <a:pt x="215" y="77"/>
                    <a:pt x="214" y="75"/>
                    <a:pt x="213" y="75"/>
                  </a:cubicBezTo>
                  <a:cubicBezTo>
                    <a:pt x="211" y="74"/>
                    <a:pt x="207" y="80"/>
                    <a:pt x="205" y="82"/>
                  </a:cubicBezTo>
                  <a:cubicBezTo>
                    <a:pt x="201" y="89"/>
                    <a:pt x="197" y="93"/>
                    <a:pt x="192" y="99"/>
                  </a:cubicBezTo>
                  <a:cubicBezTo>
                    <a:pt x="190" y="101"/>
                    <a:pt x="186" y="106"/>
                    <a:pt x="184" y="107"/>
                  </a:cubicBezTo>
                  <a:cubicBezTo>
                    <a:pt x="179" y="109"/>
                    <a:pt x="173" y="105"/>
                    <a:pt x="169" y="108"/>
                  </a:cubicBezTo>
                  <a:cubicBezTo>
                    <a:pt x="173" y="109"/>
                    <a:pt x="180" y="108"/>
                    <a:pt x="183" y="110"/>
                  </a:cubicBezTo>
                  <a:cubicBezTo>
                    <a:pt x="178" y="117"/>
                    <a:pt x="173" y="124"/>
                    <a:pt x="168" y="131"/>
                  </a:cubicBezTo>
                  <a:cubicBezTo>
                    <a:pt x="167" y="129"/>
                    <a:pt x="166" y="127"/>
                    <a:pt x="163" y="127"/>
                  </a:cubicBezTo>
                  <a:cubicBezTo>
                    <a:pt x="162" y="125"/>
                    <a:pt x="163" y="115"/>
                    <a:pt x="159" y="117"/>
                  </a:cubicBezTo>
                  <a:cubicBezTo>
                    <a:pt x="156" y="118"/>
                    <a:pt x="159" y="122"/>
                    <a:pt x="159" y="123"/>
                  </a:cubicBezTo>
                  <a:cubicBezTo>
                    <a:pt x="161" y="128"/>
                    <a:pt x="161" y="140"/>
                    <a:pt x="160" y="145"/>
                  </a:cubicBezTo>
                  <a:cubicBezTo>
                    <a:pt x="160" y="153"/>
                    <a:pt x="157" y="158"/>
                    <a:pt x="151" y="161"/>
                  </a:cubicBezTo>
                  <a:cubicBezTo>
                    <a:pt x="151" y="159"/>
                    <a:pt x="153" y="158"/>
                    <a:pt x="153" y="156"/>
                  </a:cubicBezTo>
                  <a:cubicBezTo>
                    <a:pt x="147" y="163"/>
                    <a:pt x="142" y="173"/>
                    <a:pt x="135" y="181"/>
                  </a:cubicBezTo>
                  <a:cubicBezTo>
                    <a:pt x="121" y="198"/>
                    <a:pt x="108" y="217"/>
                    <a:pt x="94" y="234"/>
                  </a:cubicBezTo>
                  <a:cubicBezTo>
                    <a:pt x="89" y="241"/>
                    <a:pt x="84" y="250"/>
                    <a:pt x="78" y="257"/>
                  </a:cubicBezTo>
                  <a:cubicBezTo>
                    <a:pt x="70" y="266"/>
                    <a:pt x="61" y="276"/>
                    <a:pt x="52" y="284"/>
                  </a:cubicBezTo>
                  <a:cubicBezTo>
                    <a:pt x="53" y="281"/>
                    <a:pt x="52" y="278"/>
                    <a:pt x="53" y="274"/>
                  </a:cubicBezTo>
                  <a:cubicBezTo>
                    <a:pt x="53" y="273"/>
                    <a:pt x="55" y="269"/>
                    <a:pt x="52" y="269"/>
                  </a:cubicBezTo>
                  <a:cubicBezTo>
                    <a:pt x="51" y="269"/>
                    <a:pt x="51" y="271"/>
                    <a:pt x="51" y="273"/>
                  </a:cubicBezTo>
                  <a:cubicBezTo>
                    <a:pt x="51" y="277"/>
                    <a:pt x="49" y="286"/>
                    <a:pt x="47" y="289"/>
                  </a:cubicBezTo>
                  <a:cubicBezTo>
                    <a:pt x="46" y="272"/>
                    <a:pt x="49" y="256"/>
                    <a:pt x="49" y="238"/>
                  </a:cubicBezTo>
                  <a:cubicBezTo>
                    <a:pt x="49" y="215"/>
                    <a:pt x="51" y="190"/>
                    <a:pt x="51" y="168"/>
                  </a:cubicBezTo>
                  <a:cubicBezTo>
                    <a:pt x="51" y="161"/>
                    <a:pt x="50" y="153"/>
                    <a:pt x="51" y="147"/>
                  </a:cubicBezTo>
                  <a:cubicBezTo>
                    <a:pt x="51" y="144"/>
                    <a:pt x="52" y="142"/>
                    <a:pt x="51" y="140"/>
                  </a:cubicBezTo>
                  <a:cubicBezTo>
                    <a:pt x="50" y="136"/>
                    <a:pt x="53" y="133"/>
                    <a:pt x="52" y="127"/>
                  </a:cubicBezTo>
                  <a:cubicBezTo>
                    <a:pt x="51" y="123"/>
                    <a:pt x="53" y="119"/>
                    <a:pt x="52" y="115"/>
                  </a:cubicBezTo>
                  <a:cubicBezTo>
                    <a:pt x="51" y="112"/>
                    <a:pt x="50" y="102"/>
                    <a:pt x="54" y="101"/>
                  </a:cubicBezTo>
                  <a:cubicBezTo>
                    <a:pt x="58" y="99"/>
                    <a:pt x="66" y="103"/>
                    <a:pt x="69" y="101"/>
                  </a:cubicBezTo>
                  <a:cubicBezTo>
                    <a:pt x="66" y="98"/>
                    <a:pt x="58" y="100"/>
                    <a:pt x="53" y="98"/>
                  </a:cubicBezTo>
                  <a:cubicBezTo>
                    <a:pt x="52" y="90"/>
                    <a:pt x="54" y="80"/>
                    <a:pt x="52" y="73"/>
                  </a:cubicBezTo>
                  <a:cubicBezTo>
                    <a:pt x="48" y="78"/>
                    <a:pt x="52" y="91"/>
                    <a:pt x="50" y="98"/>
                  </a:cubicBezTo>
                  <a:cubicBezTo>
                    <a:pt x="48" y="81"/>
                    <a:pt x="49" y="61"/>
                    <a:pt x="50" y="45"/>
                  </a:cubicBezTo>
                  <a:cubicBezTo>
                    <a:pt x="46" y="49"/>
                    <a:pt x="47" y="58"/>
                    <a:pt x="47" y="65"/>
                  </a:cubicBezTo>
                  <a:cubicBezTo>
                    <a:pt x="46" y="76"/>
                    <a:pt x="47" y="88"/>
                    <a:pt x="46" y="98"/>
                  </a:cubicBezTo>
                  <a:cubicBezTo>
                    <a:pt x="36" y="99"/>
                    <a:pt x="23" y="98"/>
                    <a:pt x="13" y="98"/>
                  </a:cubicBezTo>
                  <a:cubicBezTo>
                    <a:pt x="11" y="98"/>
                    <a:pt x="1" y="99"/>
                    <a:pt x="0" y="101"/>
                  </a:cubicBezTo>
                  <a:cubicBezTo>
                    <a:pt x="0" y="104"/>
                    <a:pt x="5" y="102"/>
                    <a:pt x="5" y="102"/>
                  </a:cubicBezTo>
                  <a:cubicBezTo>
                    <a:pt x="16" y="99"/>
                    <a:pt x="33" y="101"/>
                    <a:pt x="47" y="101"/>
                  </a:cubicBezTo>
                  <a:cubicBezTo>
                    <a:pt x="47" y="131"/>
                    <a:pt x="45" y="164"/>
                    <a:pt x="44" y="192"/>
                  </a:cubicBezTo>
                  <a:cubicBezTo>
                    <a:pt x="44" y="196"/>
                    <a:pt x="45" y="200"/>
                    <a:pt x="44" y="202"/>
                  </a:cubicBezTo>
                  <a:cubicBezTo>
                    <a:pt x="44" y="203"/>
                    <a:pt x="42" y="204"/>
                    <a:pt x="42" y="205"/>
                  </a:cubicBezTo>
                  <a:cubicBezTo>
                    <a:pt x="41" y="208"/>
                    <a:pt x="42" y="215"/>
                    <a:pt x="44" y="217"/>
                  </a:cubicBezTo>
                  <a:cubicBezTo>
                    <a:pt x="45" y="218"/>
                    <a:pt x="46" y="218"/>
                    <a:pt x="47" y="219"/>
                  </a:cubicBezTo>
                  <a:cubicBezTo>
                    <a:pt x="47" y="220"/>
                    <a:pt x="47" y="223"/>
                    <a:pt x="47" y="226"/>
                  </a:cubicBezTo>
                  <a:cubicBezTo>
                    <a:pt x="46" y="230"/>
                    <a:pt x="47" y="236"/>
                    <a:pt x="47" y="240"/>
                  </a:cubicBezTo>
                  <a:cubicBezTo>
                    <a:pt x="46" y="256"/>
                    <a:pt x="44" y="273"/>
                    <a:pt x="44" y="291"/>
                  </a:cubicBezTo>
                  <a:cubicBezTo>
                    <a:pt x="44" y="296"/>
                    <a:pt x="44" y="301"/>
                    <a:pt x="40" y="303"/>
                  </a:cubicBezTo>
                  <a:cubicBezTo>
                    <a:pt x="39" y="301"/>
                    <a:pt x="38" y="299"/>
                    <a:pt x="36" y="301"/>
                  </a:cubicBezTo>
                  <a:cubicBezTo>
                    <a:pt x="34" y="308"/>
                    <a:pt x="33" y="314"/>
                    <a:pt x="30" y="319"/>
                  </a:cubicBezTo>
                  <a:cubicBezTo>
                    <a:pt x="25" y="328"/>
                    <a:pt x="13" y="331"/>
                    <a:pt x="9" y="341"/>
                  </a:cubicBezTo>
                  <a:cubicBezTo>
                    <a:pt x="12" y="342"/>
                    <a:pt x="16" y="338"/>
                    <a:pt x="18" y="336"/>
                  </a:cubicBezTo>
                  <a:cubicBezTo>
                    <a:pt x="24" y="331"/>
                    <a:pt x="29" y="323"/>
                    <a:pt x="36" y="320"/>
                  </a:cubicBezTo>
                  <a:cubicBezTo>
                    <a:pt x="35" y="324"/>
                    <a:pt x="37" y="330"/>
                    <a:pt x="35" y="334"/>
                  </a:cubicBezTo>
                  <a:cubicBezTo>
                    <a:pt x="33" y="336"/>
                    <a:pt x="27" y="336"/>
                    <a:pt x="30" y="341"/>
                  </a:cubicBezTo>
                  <a:cubicBezTo>
                    <a:pt x="32" y="342"/>
                    <a:pt x="33" y="340"/>
                    <a:pt x="35" y="340"/>
                  </a:cubicBezTo>
                  <a:cubicBezTo>
                    <a:pt x="35" y="347"/>
                    <a:pt x="35" y="356"/>
                    <a:pt x="31" y="361"/>
                  </a:cubicBezTo>
                  <a:cubicBezTo>
                    <a:pt x="35" y="361"/>
                    <a:pt x="34" y="366"/>
                    <a:pt x="33" y="368"/>
                  </a:cubicBezTo>
                  <a:cubicBezTo>
                    <a:pt x="30" y="373"/>
                    <a:pt x="18" y="366"/>
                    <a:pt x="14" y="367"/>
                  </a:cubicBezTo>
                  <a:cubicBezTo>
                    <a:pt x="13" y="367"/>
                    <a:pt x="12" y="369"/>
                    <a:pt x="12" y="369"/>
                  </a:cubicBezTo>
                  <a:cubicBezTo>
                    <a:pt x="12" y="372"/>
                    <a:pt x="19" y="372"/>
                    <a:pt x="21" y="372"/>
                  </a:cubicBezTo>
                  <a:cubicBezTo>
                    <a:pt x="24" y="373"/>
                    <a:pt x="29" y="374"/>
                    <a:pt x="32" y="375"/>
                  </a:cubicBezTo>
                  <a:cubicBezTo>
                    <a:pt x="32" y="377"/>
                    <a:pt x="26" y="376"/>
                    <a:pt x="27" y="378"/>
                  </a:cubicBezTo>
                  <a:cubicBezTo>
                    <a:pt x="27" y="380"/>
                    <a:pt x="31" y="379"/>
                    <a:pt x="32" y="380"/>
                  </a:cubicBezTo>
                  <a:cubicBezTo>
                    <a:pt x="33" y="382"/>
                    <a:pt x="30" y="383"/>
                    <a:pt x="30" y="385"/>
                  </a:cubicBezTo>
                  <a:cubicBezTo>
                    <a:pt x="31" y="389"/>
                    <a:pt x="37" y="384"/>
                    <a:pt x="36" y="381"/>
                  </a:cubicBezTo>
                  <a:cubicBezTo>
                    <a:pt x="40" y="381"/>
                    <a:pt x="43" y="379"/>
                    <a:pt x="43" y="386"/>
                  </a:cubicBezTo>
                  <a:cubicBezTo>
                    <a:pt x="43" y="402"/>
                    <a:pt x="42" y="415"/>
                    <a:pt x="41" y="430"/>
                  </a:cubicBezTo>
                  <a:cubicBezTo>
                    <a:pt x="40" y="440"/>
                    <a:pt x="39" y="452"/>
                    <a:pt x="36" y="462"/>
                  </a:cubicBezTo>
                  <a:cubicBezTo>
                    <a:pt x="36" y="463"/>
                    <a:pt x="34" y="468"/>
                    <a:pt x="38" y="468"/>
                  </a:cubicBezTo>
                  <a:cubicBezTo>
                    <a:pt x="41" y="468"/>
                    <a:pt x="41" y="462"/>
                    <a:pt x="41" y="458"/>
                  </a:cubicBezTo>
                  <a:cubicBezTo>
                    <a:pt x="42" y="453"/>
                    <a:pt x="43" y="449"/>
                    <a:pt x="43" y="445"/>
                  </a:cubicBezTo>
                  <a:cubicBezTo>
                    <a:pt x="45" y="434"/>
                    <a:pt x="43" y="423"/>
                    <a:pt x="45" y="411"/>
                  </a:cubicBezTo>
                  <a:cubicBezTo>
                    <a:pt x="46" y="405"/>
                    <a:pt x="45" y="399"/>
                    <a:pt x="45" y="394"/>
                  </a:cubicBezTo>
                  <a:cubicBezTo>
                    <a:pt x="45" y="392"/>
                    <a:pt x="45" y="380"/>
                    <a:pt x="47" y="379"/>
                  </a:cubicBezTo>
                  <a:cubicBezTo>
                    <a:pt x="49" y="377"/>
                    <a:pt x="57" y="378"/>
                    <a:pt x="61" y="378"/>
                  </a:cubicBezTo>
                  <a:cubicBezTo>
                    <a:pt x="76" y="378"/>
                    <a:pt x="90" y="378"/>
                    <a:pt x="105" y="378"/>
                  </a:cubicBezTo>
                  <a:cubicBezTo>
                    <a:pt x="123" y="378"/>
                    <a:pt x="140" y="378"/>
                    <a:pt x="156" y="382"/>
                  </a:cubicBezTo>
                  <a:cubicBezTo>
                    <a:pt x="154" y="394"/>
                    <a:pt x="158" y="406"/>
                    <a:pt x="155" y="415"/>
                  </a:cubicBezTo>
                  <a:cubicBezTo>
                    <a:pt x="152" y="421"/>
                    <a:pt x="144" y="426"/>
                    <a:pt x="136" y="424"/>
                  </a:cubicBezTo>
                  <a:cubicBezTo>
                    <a:pt x="135" y="424"/>
                    <a:pt x="135" y="422"/>
                    <a:pt x="133" y="422"/>
                  </a:cubicBezTo>
                  <a:cubicBezTo>
                    <a:pt x="132" y="422"/>
                    <a:pt x="131" y="424"/>
                    <a:pt x="130" y="425"/>
                  </a:cubicBezTo>
                  <a:cubicBezTo>
                    <a:pt x="126" y="426"/>
                    <a:pt x="118" y="426"/>
                    <a:pt x="116" y="424"/>
                  </a:cubicBezTo>
                  <a:cubicBezTo>
                    <a:pt x="115" y="423"/>
                    <a:pt x="116" y="413"/>
                    <a:pt x="115" y="410"/>
                  </a:cubicBezTo>
                  <a:cubicBezTo>
                    <a:pt x="115" y="405"/>
                    <a:pt x="115" y="398"/>
                    <a:pt x="116" y="394"/>
                  </a:cubicBezTo>
                  <a:cubicBezTo>
                    <a:pt x="116" y="393"/>
                    <a:pt x="119" y="391"/>
                    <a:pt x="118" y="389"/>
                  </a:cubicBezTo>
                  <a:cubicBezTo>
                    <a:pt x="118" y="388"/>
                    <a:pt x="115" y="388"/>
                    <a:pt x="114" y="390"/>
                  </a:cubicBezTo>
                  <a:cubicBezTo>
                    <a:pt x="112" y="395"/>
                    <a:pt x="115" y="403"/>
                    <a:pt x="113" y="407"/>
                  </a:cubicBezTo>
                  <a:cubicBezTo>
                    <a:pt x="111" y="408"/>
                    <a:pt x="110" y="408"/>
                    <a:pt x="110" y="410"/>
                  </a:cubicBezTo>
                  <a:cubicBezTo>
                    <a:pt x="110" y="410"/>
                    <a:pt x="115" y="420"/>
                    <a:pt x="110" y="421"/>
                  </a:cubicBezTo>
                  <a:cubicBezTo>
                    <a:pt x="106" y="422"/>
                    <a:pt x="104" y="417"/>
                    <a:pt x="104" y="414"/>
                  </a:cubicBezTo>
                  <a:cubicBezTo>
                    <a:pt x="104" y="409"/>
                    <a:pt x="104" y="401"/>
                    <a:pt x="106" y="396"/>
                  </a:cubicBezTo>
                  <a:cubicBezTo>
                    <a:pt x="107" y="395"/>
                    <a:pt x="110" y="393"/>
                    <a:pt x="110" y="392"/>
                  </a:cubicBezTo>
                  <a:cubicBezTo>
                    <a:pt x="109" y="388"/>
                    <a:pt x="102" y="396"/>
                    <a:pt x="103" y="398"/>
                  </a:cubicBezTo>
                  <a:cubicBezTo>
                    <a:pt x="99" y="407"/>
                    <a:pt x="104" y="421"/>
                    <a:pt x="101" y="429"/>
                  </a:cubicBezTo>
                  <a:cubicBezTo>
                    <a:pt x="100" y="433"/>
                    <a:pt x="94" y="434"/>
                    <a:pt x="100" y="437"/>
                  </a:cubicBezTo>
                  <a:cubicBezTo>
                    <a:pt x="98" y="438"/>
                    <a:pt x="98" y="441"/>
                    <a:pt x="98" y="443"/>
                  </a:cubicBezTo>
                  <a:cubicBezTo>
                    <a:pt x="95" y="443"/>
                    <a:pt x="88" y="442"/>
                    <a:pt x="88" y="446"/>
                  </a:cubicBezTo>
                  <a:cubicBezTo>
                    <a:pt x="89" y="450"/>
                    <a:pt x="94" y="447"/>
                    <a:pt x="98" y="449"/>
                  </a:cubicBezTo>
                  <a:cubicBezTo>
                    <a:pt x="101" y="450"/>
                    <a:pt x="103" y="453"/>
                    <a:pt x="103" y="456"/>
                  </a:cubicBezTo>
                  <a:cubicBezTo>
                    <a:pt x="103" y="460"/>
                    <a:pt x="103" y="472"/>
                    <a:pt x="106" y="472"/>
                  </a:cubicBezTo>
                  <a:cubicBezTo>
                    <a:pt x="111" y="473"/>
                    <a:pt x="112" y="463"/>
                    <a:pt x="113" y="460"/>
                  </a:cubicBezTo>
                  <a:cubicBezTo>
                    <a:pt x="113" y="462"/>
                    <a:pt x="114" y="465"/>
                    <a:pt x="114" y="468"/>
                  </a:cubicBezTo>
                  <a:cubicBezTo>
                    <a:pt x="114" y="470"/>
                    <a:pt x="111" y="477"/>
                    <a:pt x="115" y="476"/>
                  </a:cubicBezTo>
                  <a:cubicBezTo>
                    <a:pt x="116" y="476"/>
                    <a:pt x="117" y="470"/>
                    <a:pt x="117" y="469"/>
                  </a:cubicBezTo>
                  <a:cubicBezTo>
                    <a:pt x="118" y="463"/>
                    <a:pt x="115" y="457"/>
                    <a:pt x="116" y="453"/>
                  </a:cubicBezTo>
                  <a:cubicBezTo>
                    <a:pt x="128" y="451"/>
                    <a:pt x="140" y="451"/>
                    <a:pt x="152" y="450"/>
                  </a:cubicBezTo>
                  <a:cubicBezTo>
                    <a:pt x="152" y="452"/>
                    <a:pt x="153" y="454"/>
                    <a:pt x="155" y="454"/>
                  </a:cubicBezTo>
                  <a:cubicBezTo>
                    <a:pt x="157" y="454"/>
                    <a:pt x="157" y="450"/>
                    <a:pt x="158" y="449"/>
                  </a:cubicBezTo>
                  <a:cubicBezTo>
                    <a:pt x="159" y="449"/>
                    <a:pt x="163" y="448"/>
                    <a:pt x="163" y="448"/>
                  </a:cubicBezTo>
                  <a:cubicBezTo>
                    <a:pt x="166" y="447"/>
                    <a:pt x="169" y="447"/>
                    <a:pt x="171" y="447"/>
                  </a:cubicBezTo>
                  <a:cubicBezTo>
                    <a:pt x="182" y="445"/>
                    <a:pt x="194" y="445"/>
                    <a:pt x="205" y="447"/>
                  </a:cubicBezTo>
                  <a:cubicBezTo>
                    <a:pt x="213" y="448"/>
                    <a:pt x="222" y="447"/>
                    <a:pt x="227" y="449"/>
                  </a:cubicBezTo>
                  <a:cubicBezTo>
                    <a:pt x="227" y="450"/>
                    <a:pt x="229" y="452"/>
                    <a:pt x="230" y="452"/>
                  </a:cubicBezTo>
                  <a:cubicBezTo>
                    <a:pt x="232" y="452"/>
                    <a:pt x="233" y="451"/>
                    <a:pt x="234" y="450"/>
                  </a:cubicBezTo>
                  <a:cubicBezTo>
                    <a:pt x="236" y="449"/>
                    <a:pt x="239" y="450"/>
                    <a:pt x="242" y="450"/>
                  </a:cubicBezTo>
                  <a:cubicBezTo>
                    <a:pt x="249" y="450"/>
                    <a:pt x="256" y="448"/>
                    <a:pt x="261" y="448"/>
                  </a:cubicBezTo>
                  <a:cubicBezTo>
                    <a:pt x="261" y="449"/>
                    <a:pt x="261" y="451"/>
                    <a:pt x="262" y="452"/>
                  </a:cubicBezTo>
                  <a:cubicBezTo>
                    <a:pt x="263" y="453"/>
                    <a:pt x="266" y="451"/>
                    <a:pt x="267" y="451"/>
                  </a:cubicBezTo>
                  <a:cubicBezTo>
                    <a:pt x="268" y="454"/>
                    <a:pt x="266" y="465"/>
                    <a:pt x="269" y="466"/>
                  </a:cubicBezTo>
                  <a:cubicBezTo>
                    <a:pt x="275" y="466"/>
                    <a:pt x="269" y="452"/>
                    <a:pt x="270" y="448"/>
                  </a:cubicBezTo>
                  <a:cubicBezTo>
                    <a:pt x="275" y="447"/>
                    <a:pt x="281" y="450"/>
                    <a:pt x="285" y="449"/>
                  </a:cubicBezTo>
                  <a:cubicBezTo>
                    <a:pt x="286" y="444"/>
                    <a:pt x="279" y="445"/>
                    <a:pt x="278" y="442"/>
                  </a:cubicBezTo>
                  <a:cubicBezTo>
                    <a:pt x="281" y="441"/>
                    <a:pt x="282" y="440"/>
                    <a:pt x="285" y="440"/>
                  </a:cubicBezTo>
                  <a:cubicBezTo>
                    <a:pt x="286" y="440"/>
                    <a:pt x="286" y="438"/>
                    <a:pt x="287" y="438"/>
                  </a:cubicBezTo>
                  <a:cubicBezTo>
                    <a:pt x="289" y="437"/>
                    <a:pt x="301" y="438"/>
                    <a:pt x="306" y="439"/>
                  </a:cubicBezTo>
                  <a:cubicBezTo>
                    <a:pt x="310" y="440"/>
                    <a:pt x="314" y="440"/>
                    <a:pt x="318" y="440"/>
                  </a:cubicBezTo>
                  <a:cubicBezTo>
                    <a:pt x="319" y="440"/>
                    <a:pt x="330" y="442"/>
                    <a:pt x="330" y="440"/>
                  </a:cubicBezTo>
                  <a:cubicBezTo>
                    <a:pt x="332" y="435"/>
                    <a:pt x="317" y="437"/>
                    <a:pt x="316" y="437"/>
                  </a:cubicBezTo>
                  <a:cubicBezTo>
                    <a:pt x="300" y="439"/>
                    <a:pt x="283" y="433"/>
                    <a:pt x="269" y="433"/>
                  </a:cubicBezTo>
                  <a:cubicBezTo>
                    <a:pt x="269" y="429"/>
                    <a:pt x="268" y="425"/>
                    <a:pt x="269" y="422"/>
                  </a:cubicBezTo>
                  <a:cubicBezTo>
                    <a:pt x="279" y="422"/>
                    <a:pt x="292" y="420"/>
                    <a:pt x="303" y="420"/>
                  </a:cubicBezTo>
                  <a:cubicBezTo>
                    <a:pt x="305" y="420"/>
                    <a:pt x="319" y="422"/>
                    <a:pt x="320" y="420"/>
                  </a:cubicBezTo>
                  <a:cubicBezTo>
                    <a:pt x="322" y="418"/>
                    <a:pt x="316" y="416"/>
                    <a:pt x="315" y="416"/>
                  </a:cubicBezTo>
                  <a:cubicBezTo>
                    <a:pt x="312" y="415"/>
                    <a:pt x="310" y="414"/>
                    <a:pt x="308" y="415"/>
                  </a:cubicBezTo>
                  <a:cubicBezTo>
                    <a:pt x="307" y="415"/>
                    <a:pt x="308" y="417"/>
                    <a:pt x="307" y="418"/>
                  </a:cubicBezTo>
                  <a:cubicBezTo>
                    <a:pt x="294" y="418"/>
                    <a:pt x="286" y="419"/>
                    <a:pt x="273" y="419"/>
                  </a:cubicBezTo>
                  <a:cubicBezTo>
                    <a:pt x="266" y="419"/>
                    <a:pt x="267" y="413"/>
                    <a:pt x="267" y="406"/>
                  </a:cubicBezTo>
                  <a:cubicBezTo>
                    <a:pt x="267" y="401"/>
                    <a:pt x="267" y="396"/>
                    <a:pt x="269" y="391"/>
                  </a:cubicBezTo>
                  <a:cubicBezTo>
                    <a:pt x="269" y="390"/>
                    <a:pt x="273" y="383"/>
                    <a:pt x="269" y="382"/>
                  </a:cubicBezTo>
                  <a:cubicBezTo>
                    <a:pt x="268" y="382"/>
                    <a:pt x="268" y="384"/>
                    <a:pt x="268" y="387"/>
                  </a:cubicBezTo>
                  <a:cubicBezTo>
                    <a:pt x="266" y="394"/>
                    <a:pt x="264" y="405"/>
                    <a:pt x="263" y="413"/>
                  </a:cubicBezTo>
                  <a:cubicBezTo>
                    <a:pt x="261" y="402"/>
                    <a:pt x="262" y="388"/>
                    <a:pt x="262" y="377"/>
                  </a:cubicBezTo>
                  <a:cubicBezTo>
                    <a:pt x="265" y="376"/>
                    <a:pt x="267" y="377"/>
                    <a:pt x="270" y="376"/>
                  </a:cubicBezTo>
                  <a:cubicBezTo>
                    <a:pt x="271" y="376"/>
                    <a:pt x="272" y="373"/>
                    <a:pt x="273" y="373"/>
                  </a:cubicBezTo>
                  <a:cubicBezTo>
                    <a:pt x="277" y="372"/>
                    <a:pt x="280" y="374"/>
                    <a:pt x="284" y="373"/>
                  </a:cubicBezTo>
                  <a:cubicBezTo>
                    <a:pt x="284" y="376"/>
                    <a:pt x="287" y="375"/>
                    <a:pt x="290" y="375"/>
                  </a:cubicBezTo>
                  <a:cubicBezTo>
                    <a:pt x="294" y="376"/>
                    <a:pt x="302" y="378"/>
                    <a:pt x="303" y="376"/>
                  </a:cubicBezTo>
                  <a:cubicBezTo>
                    <a:pt x="305" y="373"/>
                    <a:pt x="292" y="366"/>
                    <a:pt x="293" y="373"/>
                  </a:cubicBezTo>
                  <a:cubicBezTo>
                    <a:pt x="291" y="373"/>
                    <a:pt x="289" y="373"/>
                    <a:pt x="287" y="373"/>
                  </a:cubicBezTo>
                  <a:cubicBezTo>
                    <a:pt x="290" y="364"/>
                    <a:pt x="274" y="372"/>
                    <a:pt x="270" y="368"/>
                  </a:cubicBezTo>
                  <a:cubicBezTo>
                    <a:pt x="268" y="367"/>
                    <a:pt x="268" y="358"/>
                    <a:pt x="268" y="356"/>
                  </a:cubicBezTo>
                  <a:cubicBezTo>
                    <a:pt x="267" y="352"/>
                    <a:pt x="267" y="348"/>
                    <a:pt x="267" y="344"/>
                  </a:cubicBezTo>
                  <a:cubicBezTo>
                    <a:pt x="271" y="344"/>
                    <a:pt x="280" y="344"/>
                    <a:pt x="279" y="340"/>
                  </a:cubicBezTo>
                  <a:cubicBezTo>
                    <a:pt x="278" y="337"/>
                    <a:pt x="271" y="339"/>
                    <a:pt x="268" y="339"/>
                  </a:cubicBezTo>
                  <a:cubicBezTo>
                    <a:pt x="267" y="333"/>
                    <a:pt x="269" y="328"/>
                    <a:pt x="270" y="324"/>
                  </a:cubicBezTo>
                  <a:cubicBezTo>
                    <a:pt x="276" y="323"/>
                    <a:pt x="270" y="319"/>
                    <a:pt x="271" y="317"/>
                  </a:cubicBezTo>
                  <a:cubicBezTo>
                    <a:pt x="274" y="316"/>
                    <a:pt x="278" y="317"/>
                    <a:pt x="282" y="317"/>
                  </a:cubicBezTo>
                  <a:cubicBezTo>
                    <a:pt x="287" y="317"/>
                    <a:pt x="297" y="319"/>
                    <a:pt x="299" y="317"/>
                  </a:cubicBezTo>
                  <a:cubicBezTo>
                    <a:pt x="300" y="317"/>
                    <a:pt x="301" y="316"/>
                    <a:pt x="302" y="315"/>
                  </a:cubicBezTo>
                  <a:cubicBezTo>
                    <a:pt x="304" y="314"/>
                    <a:pt x="315" y="316"/>
                    <a:pt x="315" y="312"/>
                  </a:cubicBezTo>
                  <a:cubicBezTo>
                    <a:pt x="315" y="306"/>
                    <a:pt x="301" y="312"/>
                    <a:pt x="298" y="312"/>
                  </a:cubicBezTo>
                  <a:cubicBezTo>
                    <a:pt x="296" y="312"/>
                    <a:pt x="294" y="311"/>
                    <a:pt x="293" y="311"/>
                  </a:cubicBezTo>
                  <a:cubicBezTo>
                    <a:pt x="291" y="311"/>
                    <a:pt x="291" y="313"/>
                    <a:pt x="289" y="313"/>
                  </a:cubicBezTo>
                  <a:cubicBezTo>
                    <a:pt x="285" y="314"/>
                    <a:pt x="281" y="310"/>
                    <a:pt x="278" y="311"/>
                  </a:cubicBezTo>
                  <a:cubicBezTo>
                    <a:pt x="275" y="311"/>
                    <a:pt x="271" y="314"/>
                    <a:pt x="268" y="311"/>
                  </a:cubicBezTo>
                  <a:cubicBezTo>
                    <a:pt x="269" y="308"/>
                    <a:pt x="268" y="303"/>
                    <a:pt x="264" y="305"/>
                  </a:cubicBezTo>
                  <a:cubicBezTo>
                    <a:pt x="264" y="289"/>
                    <a:pt x="264" y="272"/>
                    <a:pt x="264" y="255"/>
                  </a:cubicBezTo>
                  <a:cubicBezTo>
                    <a:pt x="264" y="247"/>
                    <a:pt x="265" y="238"/>
                    <a:pt x="265" y="231"/>
                  </a:cubicBezTo>
                  <a:cubicBezTo>
                    <a:pt x="265" y="229"/>
                    <a:pt x="263" y="226"/>
                    <a:pt x="263" y="223"/>
                  </a:cubicBezTo>
                  <a:cubicBezTo>
                    <a:pt x="263" y="219"/>
                    <a:pt x="265" y="211"/>
                    <a:pt x="264" y="204"/>
                  </a:cubicBezTo>
                  <a:cubicBezTo>
                    <a:pt x="263" y="203"/>
                    <a:pt x="263" y="194"/>
                    <a:pt x="260" y="194"/>
                  </a:cubicBezTo>
                  <a:cubicBezTo>
                    <a:pt x="258" y="195"/>
                    <a:pt x="262" y="209"/>
                    <a:pt x="262" y="212"/>
                  </a:cubicBezTo>
                  <a:cubicBezTo>
                    <a:pt x="262" y="240"/>
                    <a:pt x="263" y="269"/>
                    <a:pt x="262" y="298"/>
                  </a:cubicBezTo>
                  <a:cubicBezTo>
                    <a:pt x="262" y="301"/>
                    <a:pt x="262" y="310"/>
                    <a:pt x="261" y="311"/>
                  </a:cubicBezTo>
                  <a:cubicBezTo>
                    <a:pt x="259" y="313"/>
                    <a:pt x="250" y="312"/>
                    <a:pt x="248" y="311"/>
                  </a:cubicBezTo>
                  <a:cubicBezTo>
                    <a:pt x="244" y="311"/>
                    <a:pt x="240" y="311"/>
                    <a:pt x="236" y="310"/>
                  </a:cubicBezTo>
                  <a:cubicBezTo>
                    <a:pt x="237" y="282"/>
                    <a:pt x="236" y="255"/>
                    <a:pt x="237" y="229"/>
                  </a:cubicBezTo>
                  <a:cubicBezTo>
                    <a:pt x="238" y="189"/>
                    <a:pt x="244" y="151"/>
                    <a:pt x="245" y="111"/>
                  </a:cubicBezTo>
                  <a:cubicBezTo>
                    <a:pt x="273" y="113"/>
                    <a:pt x="301" y="109"/>
                    <a:pt x="327" y="118"/>
                  </a:cubicBezTo>
                  <a:cubicBezTo>
                    <a:pt x="335" y="113"/>
                    <a:pt x="317" y="111"/>
                    <a:pt x="311" y="110"/>
                  </a:cubicBezTo>
                  <a:cubicBezTo>
                    <a:pt x="291" y="108"/>
                    <a:pt x="265" y="111"/>
                    <a:pt x="245" y="110"/>
                  </a:cubicBezTo>
                  <a:cubicBezTo>
                    <a:pt x="244" y="99"/>
                    <a:pt x="244" y="83"/>
                    <a:pt x="244" y="71"/>
                  </a:cubicBezTo>
                  <a:cubicBezTo>
                    <a:pt x="244" y="69"/>
                    <a:pt x="246" y="66"/>
                    <a:pt x="244" y="65"/>
                  </a:cubicBezTo>
                  <a:cubicBezTo>
                    <a:pt x="243" y="63"/>
                    <a:pt x="240" y="65"/>
                    <a:pt x="239" y="65"/>
                  </a:cubicBezTo>
                  <a:cubicBezTo>
                    <a:pt x="238" y="64"/>
                    <a:pt x="238" y="59"/>
                    <a:pt x="239" y="58"/>
                  </a:cubicBezTo>
                  <a:cubicBezTo>
                    <a:pt x="239" y="54"/>
                    <a:pt x="244" y="52"/>
                    <a:pt x="246" y="50"/>
                  </a:cubicBezTo>
                  <a:cubicBezTo>
                    <a:pt x="247" y="51"/>
                    <a:pt x="247" y="53"/>
                    <a:pt x="249" y="53"/>
                  </a:cubicBezTo>
                  <a:cubicBezTo>
                    <a:pt x="251" y="50"/>
                    <a:pt x="247" y="49"/>
                    <a:pt x="247" y="47"/>
                  </a:cubicBezTo>
                  <a:cubicBezTo>
                    <a:pt x="248" y="44"/>
                    <a:pt x="256" y="36"/>
                    <a:pt x="259" y="33"/>
                  </a:cubicBezTo>
                  <a:cubicBezTo>
                    <a:pt x="261" y="31"/>
                    <a:pt x="261" y="29"/>
                    <a:pt x="262" y="27"/>
                  </a:cubicBezTo>
                  <a:cubicBezTo>
                    <a:pt x="263" y="25"/>
                    <a:pt x="268" y="22"/>
                    <a:pt x="267" y="20"/>
                  </a:cubicBezTo>
                  <a:cubicBezTo>
                    <a:pt x="266" y="16"/>
                    <a:pt x="259" y="22"/>
                    <a:pt x="258" y="24"/>
                  </a:cubicBezTo>
                  <a:cubicBezTo>
                    <a:pt x="257" y="28"/>
                    <a:pt x="255" y="28"/>
                    <a:pt x="253" y="31"/>
                  </a:cubicBezTo>
                  <a:cubicBezTo>
                    <a:pt x="251" y="35"/>
                    <a:pt x="250" y="40"/>
                    <a:pt x="246" y="42"/>
                  </a:cubicBezTo>
                  <a:cubicBezTo>
                    <a:pt x="243" y="34"/>
                    <a:pt x="237" y="26"/>
                    <a:pt x="235" y="18"/>
                  </a:cubicBezTo>
                  <a:cubicBezTo>
                    <a:pt x="234" y="15"/>
                    <a:pt x="231" y="12"/>
                    <a:pt x="230" y="9"/>
                  </a:cubicBezTo>
                  <a:cubicBezTo>
                    <a:pt x="229" y="6"/>
                    <a:pt x="227" y="3"/>
                    <a:pt x="226" y="0"/>
                  </a:cubicBezTo>
                  <a:lnTo>
                    <a:pt x="223" y="0"/>
                  </a:lnTo>
                  <a:close/>
                  <a:moveTo>
                    <a:pt x="235" y="63"/>
                  </a:moveTo>
                  <a:cubicBezTo>
                    <a:pt x="235" y="63"/>
                    <a:pt x="235" y="63"/>
                    <a:pt x="235" y="63"/>
                  </a:cubicBezTo>
                  <a:cubicBezTo>
                    <a:pt x="235" y="68"/>
                    <a:pt x="231" y="70"/>
                    <a:pt x="228" y="72"/>
                  </a:cubicBezTo>
                  <a:cubicBezTo>
                    <a:pt x="229" y="68"/>
                    <a:pt x="233" y="66"/>
                    <a:pt x="235" y="63"/>
                  </a:cubicBezTo>
                  <a:close/>
                  <a:moveTo>
                    <a:pt x="239" y="73"/>
                  </a:moveTo>
                  <a:cubicBezTo>
                    <a:pt x="242" y="78"/>
                    <a:pt x="240" y="85"/>
                    <a:pt x="240" y="91"/>
                  </a:cubicBezTo>
                  <a:cubicBezTo>
                    <a:pt x="239" y="117"/>
                    <a:pt x="243" y="145"/>
                    <a:pt x="236" y="170"/>
                  </a:cubicBezTo>
                  <a:cubicBezTo>
                    <a:pt x="236" y="150"/>
                    <a:pt x="236" y="127"/>
                    <a:pt x="237" y="106"/>
                  </a:cubicBezTo>
                  <a:cubicBezTo>
                    <a:pt x="237" y="101"/>
                    <a:pt x="237" y="95"/>
                    <a:pt x="237" y="89"/>
                  </a:cubicBezTo>
                  <a:cubicBezTo>
                    <a:pt x="238" y="84"/>
                    <a:pt x="238" y="76"/>
                    <a:pt x="239" y="73"/>
                  </a:cubicBezTo>
                  <a:close/>
                  <a:moveTo>
                    <a:pt x="226" y="84"/>
                  </a:moveTo>
                  <a:cubicBezTo>
                    <a:pt x="227" y="91"/>
                    <a:pt x="227" y="98"/>
                    <a:pt x="226" y="105"/>
                  </a:cubicBezTo>
                  <a:cubicBezTo>
                    <a:pt x="226" y="106"/>
                    <a:pt x="224" y="106"/>
                    <a:pt x="224" y="106"/>
                  </a:cubicBezTo>
                  <a:cubicBezTo>
                    <a:pt x="225" y="98"/>
                    <a:pt x="219" y="87"/>
                    <a:pt x="226" y="84"/>
                  </a:cubicBezTo>
                  <a:close/>
                  <a:moveTo>
                    <a:pt x="219" y="93"/>
                  </a:moveTo>
                  <a:cubicBezTo>
                    <a:pt x="220" y="97"/>
                    <a:pt x="221" y="102"/>
                    <a:pt x="220" y="106"/>
                  </a:cubicBezTo>
                  <a:cubicBezTo>
                    <a:pt x="216" y="106"/>
                    <a:pt x="212" y="106"/>
                    <a:pt x="208" y="105"/>
                  </a:cubicBezTo>
                  <a:cubicBezTo>
                    <a:pt x="211" y="100"/>
                    <a:pt x="215" y="96"/>
                    <a:pt x="219" y="93"/>
                  </a:cubicBezTo>
                  <a:close/>
                  <a:moveTo>
                    <a:pt x="199" y="100"/>
                  </a:moveTo>
                  <a:cubicBezTo>
                    <a:pt x="198" y="101"/>
                    <a:pt x="198" y="104"/>
                    <a:pt x="196" y="103"/>
                  </a:cubicBezTo>
                  <a:cubicBezTo>
                    <a:pt x="196" y="101"/>
                    <a:pt x="198" y="101"/>
                    <a:pt x="199" y="100"/>
                  </a:cubicBezTo>
                  <a:close/>
                  <a:moveTo>
                    <a:pt x="50" y="101"/>
                  </a:moveTo>
                  <a:cubicBezTo>
                    <a:pt x="51" y="107"/>
                    <a:pt x="50" y="118"/>
                    <a:pt x="49" y="124"/>
                  </a:cubicBezTo>
                  <a:cubicBezTo>
                    <a:pt x="49" y="117"/>
                    <a:pt x="49" y="109"/>
                    <a:pt x="50" y="101"/>
                  </a:cubicBezTo>
                  <a:close/>
                  <a:moveTo>
                    <a:pt x="194" y="107"/>
                  </a:moveTo>
                  <a:cubicBezTo>
                    <a:pt x="192" y="107"/>
                    <a:pt x="190" y="107"/>
                    <a:pt x="189" y="107"/>
                  </a:cubicBezTo>
                  <a:cubicBezTo>
                    <a:pt x="190" y="104"/>
                    <a:pt x="192" y="105"/>
                    <a:pt x="194" y="107"/>
                  </a:cubicBezTo>
                  <a:close/>
                  <a:moveTo>
                    <a:pt x="192" y="110"/>
                  </a:moveTo>
                  <a:cubicBezTo>
                    <a:pt x="184" y="121"/>
                    <a:pt x="175" y="131"/>
                    <a:pt x="166" y="141"/>
                  </a:cubicBezTo>
                  <a:cubicBezTo>
                    <a:pt x="166" y="139"/>
                    <a:pt x="166" y="136"/>
                    <a:pt x="167" y="134"/>
                  </a:cubicBezTo>
                  <a:cubicBezTo>
                    <a:pt x="167" y="133"/>
                    <a:pt x="167" y="135"/>
                    <a:pt x="168" y="135"/>
                  </a:cubicBezTo>
                  <a:cubicBezTo>
                    <a:pt x="174" y="128"/>
                    <a:pt x="181" y="117"/>
                    <a:pt x="187" y="109"/>
                  </a:cubicBezTo>
                  <a:cubicBezTo>
                    <a:pt x="187" y="109"/>
                    <a:pt x="191" y="110"/>
                    <a:pt x="192" y="110"/>
                  </a:cubicBezTo>
                  <a:close/>
                  <a:moveTo>
                    <a:pt x="198" y="110"/>
                  </a:moveTo>
                  <a:cubicBezTo>
                    <a:pt x="191" y="123"/>
                    <a:pt x="179" y="138"/>
                    <a:pt x="168" y="148"/>
                  </a:cubicBezTo>
                  <a:cubicBezTo>
                    <a:pt x="178" y="135"/>
                    <a:pt x="188" y="122"/>
                    <a:pt x="198" y="110"/>
                  </a:cubicBezTo>
                  <a:close/>
                  <a:moveTo>
                    <a:pt x="219" y="111"/>
                  </a:moveTo>
                  <a:cubicBezTo>
                    <a:pt x="214" y="115"/>
                    <a:pt x="205" y="116"/>
                    <a:pt x="199" y="117"/>
                  </a:cubicBezTo>
                  <a:cubicBezTo>
                    <a:pt x="201" y="115"/>
                    <a:pt x="201" y="111"/>
                    <a:pt x="204" y="110"/>
                  </a:cubicBezTo>
                  <a:cubicBezTo>
                    <a:pt x="208" y="108"/>
                    <a:pt x="215" y="112"/>
                    <a:pt x="219" y="111"/>
                  </a:cubicBezTo>
                  <a:close/>
                  <a:moveTo>
                    <a:pt x="227" y="113"/>
                  </a:moveTo>
                  <a:cubicBezTo>
                    <a:pt x="227" y="117"/>
                    <a:pt x="227" y="121"/>
                    <a:pt x="227" y="124"/>
                  </a:cubicBezTo>
                  <a:cubicBezTo>
                    <a:pt x="226" y="125"/>
                    <a:pt x="225" y="124"/>
                    <a:pt x="224" y="125"/>
                  </a:cubicBezTo>
                  <a:cubicBezTo>
                    <a:pt x="223" y="122"/>
                    <a:pt x="224" y="118"/>
                    <a:pt x="224" y="114"/>
                  </a:cubicBezTo>
                  <a:cubicBezTo>
                    <a:pt x="225" y="114"/>
                    <a:pt x="225" y="113"/>
                    <a:pt x="227" y="113"/>
                  </a:cubicBezTo>
                  <a:close/>
                  <a:moveTo>
                    <a:pt x="220" y="116"/>
                  </a:moveTo>
                  <a:cubicBezTo>
                    <a:pt x="221" y="117"/>
                    <a:pt x="221" y="122"/>
                    <a:pt x="220" y="124"/>
                  </a:cubicBezTo>
                  <a:cubicBezTo>
                    <a:pt x="213" y="125"/>
                    <a:pt x="205" y="126"/>
                    <a:pt x="197" y="124"/>
                  </a:cubicBezTo>
                  <a:cubicBezTo>
                    <a:pt x="203" y="120"/>
                    <a:pt x="212" y="118"/>
                    <a:pt x="220" y="116"/>
                  </a:cubicBezTo>
                  <a:close/>
                  <a:moveTo>
                    <a:pt x="206" y="130"/>
                  </a:moveTo>
                  <a:cubicBezTo>
                    <a:pt x="201" y="132"/>
                    <a:pt x="183" y="133"/>
                    <a:pt x="185" y="140"/>
                  </a:cubicBezTo>
                  <a:cubicBezTo>
                    <a:pt x="186" y="144"/>
                    <a:pt x="198" y="143"/>
                    <a:pt x="202" y="144"/>
                  </a:cubicBezTo>
                  <a:cubicBezTo>
                    <a:pt x="197" y="148"/>
                    <a:pt x="182" y="146"/>
                    <a:pt x="180" y="153"/>
                  </a:cubicBezTo>
                  <a:cubicBezTo>
                    <a:pt x="178" y="157"/>
                    <a:pt x="183" y="156"/>
                    <a:pt x="188" y="156"/>
                  </a:cubicBezTo>
                  <a:cubicBezTo>
                    <a:pt x="196" y="157"/>
                    <a:pt x="209" y="157"/>
                    <a:pt x="217" y="157"/>
                  </a:cubicBezTo>
                  <a:cubicBezTo>
                    <a:pt x="208" y="160"/>
                    <a:pt x="194" y="160"/>
                    <a:pt x="185" y="163"/>
                  </a:cubicBezTo>
                  <a:cubicBezTo>
                    <a:pt x="178" y="165"/>
                    <a:pt x="172" y="170"/>
                    <a:pt x="184" y="170"/>
                  </a:cubicBezTo>
                  <a:cubicBezTo>
                    <a:pt x="192" y="169"/>
                    <a:pt x="199" y="170"/>
                    <a:pt x="206" y="171"/>
                  </a:cubicBezTo>
                  <a:cubicBezTo>
                    <a:pt x="198" y="172"/>
                    <a:pt x="187" y="174"/>
                    <a:pt x="179" y="177"/>
                  </a:cubicBezTo>
                  <a:cubicBezTo>
                    <a:pt x="178" y="177"/>
                    <a:pt x="177" y="179"/>
                    <a:pt x="176" y="179"/>
                  </a:cubicBezTo>
                  <a:cubicBezTo>
                    <a:pt x="173" y="179"/>
                    <a:pt x="169" y="174"/>
                    <a:pt x="166" y="177"/>
                  </a:cubicBezTo>
                  <a:cubicBezTo>
                    <a:pt x="167" y="171"/>
                    <a:pt x="165" y="163"/>
                    <a:pt x="167" y="156"/>
                  </a:cubicBezTo>
                  <a:cubicBezTo>
                    <a:pt x="167" y="152"/>
                    <a:pt x="174" y="147"/>
                    <a:pt x="177" y="144"/>
                  </a:cubicBezTo>
                  <a:cubicBezTo>
                    <a:pt x="182" y="138"/>
                    <a:pt x="186" y="132"/>
                    <a:pt x="191" y="127"/>
                  </a:cubicBezTo>
                  <a:cubicBezTo>
                    <a:pt x="192" y="126"/>
                    <a:pt x="203" y="131"/>
                    <a:pt x="206" y="130"/>
                  </a:cubicBezTo>
                  <a:close/>
                  <a:moveTo>
                    <a:pt x="227" y="129"/>
                  </a:moveTo>
                  <a:cubicBezTo>
                    <a:pt x="228" y="132"/>
                    <a:pt x="227" y="135"/>
                    <a:pt x="227" y="138"/>
                  </a:cubicBezTo>
                  <a:cubicBezTo>
                    <a:pt x="227" y="139"/>
                    <a:pt x="226" y="139"/>
                    <a:pt x="224" y="139"/>
                  </a:cubicBezTo>
                  <a:cubicBezTo>
                    <a:pt x="224" y="136"/>
                    <a:pt x="224" y="134"/>
                    <a:pt x="224" y="130"/>
                  </a:cubicBezTo>
                  <a:cubicBezTo>
                    <a:pt x="225" y="130"/>
                    <a:pt x="226" y="129"/>
                    <a:pt x="227" y="129"/>
                  </a:cubicBezTo>
                  <a:close/>
                  <a:moveTo>
                    <a:pt x="221" y="131"/>
                  </a:moveTo>
                  <a:cubicBezTo>
                    <a:pt x="221" y="133"/>
                    <a:pt x="221" y="137"/>
                    <a:pt x="220" y="139"/>
                  </a:cubicBezTo>
                  <a:cubicBezTo>
                    <a:pt x="212" y="140"/>
                    <a:pt x="200" y="141"/>
                    <a:pt x="193" y="139"/>
                  </a:cubicBezTo>
                  <a:cubicBezTo>
                    <a:pt x="200" y="134"/>
                    <a:pt x="211" y="132"/>
                    <a:pt x="221" y="131"/>
                  </a:cubicBezTo>
                  <a:close/>
                  <a:moveTo>
                    <a:pt x="227" y="144"/>
                  </a:moveTo>
                  <a:cubicBezTo>
                    <a:pt x="228" y="146"/>
                    <a:pt x="227" y="149"/>
                    <a:pt x="227" y="152"/>
                  </a:cubicBezTo>
                  <a:cubicBezTo>
                    <a:pt x="226" y="152"/>
                    <a:pt x="225" y="152"/>
                    <a:pt x="224" y="151"/>
                  </a:cubicBezTo>
                  <a:cubicBezTo>
                    <a:pt x="225" y="148"/>
                    <a:pt x="223" y="143"/>
                    <a:pt x="227" y="144"/>
                  </a:cubicBezTo>
                  <a:close/>
                  <a:moveTo>
                    <a:pt x="221" y="145"/>
                  </a:moveTo>
                  <a:cubicBezTo>
                    <a:pt x="221" y="147"/>
                    <a:pt x="222" y="150"/>
                    <a:pt x="221" y="152"/>
                  </a:cubicBezTo>
                  <a:cubicBezTo>
                    <a:pt x="211" y="154"/>
                    <a:pt x="200" y="154"/>
                    <a:pt x="189" y="152"/>
                  </a:cubicBezTo>
                  <a:cubicBezTo>
                    <a:pt x="197" y="148"/>
                    <a:pt x="211" y="147"/>
                    <a:pt x="221" y="145"/>
                  </a:cubicBezTo>
                  <a:close/>
                  <a:moveTo>
                    <a:pt x="227" y="158"/>
                  </a:moveTo>
                  <a:cubicBezTo>
                    <a:pt x="227" y="175"/>
                    <a:pt x="228" y="194"/>
                    <a:pt x="227" y="210"/>
                  </a:cubicBezTo>
                  <a:cubicBezTo>
                    <a:pt x="224" y="205"/>
                    <a:pt x="227" y="197"/>
                    <a:pt x="226" y="194"/>
                  </a:cubicBezTo>
                  <a:cubicBezTo>
                    <a:pt x="225" y="191"/>
                    <a:pt x="227" y="187"/>
                    <a:pt x="226" y="184"/>
                  </a:cubicBezTo>
                  <a:cubicBezTo>
                    <a:pt x="226" y="183"/>
                    <a:pt x="225" y="182"/>
                    <a:pt x="225" y="181"/>
                  </a:cubicBezTo>
                  <a:cubicBezTo>
                    <a:pt x="224" y="174"/>
                    <a:pt x="226" y="166"/>
                    <a:pt x="225" y="158"/>
                  </a:cubicBezTo>
                  <a:cubicBezTo>
                    <a:pt x="226" y="158"/>
                    <a:pt x="226" y="157"/>
                    <a:pt x="227" y="158"/>
                  </a:cubicBezTo>
                  <a:close/>
                  <a:moveTo>
                    <a:pt x="222" y="160"/>
                  </a:moveTo>
                  <a:cubicBezTo>
                    <a:pt x="222" y="162"/>
                    <a:pt x="222" y="164"/>
                    <a:pt x="222" y="165"/>
                  </a:cubicBezTo>
                  <a:cubicBezTo>
                    <a:pt x="212" y="167"/>
                    <a:pt x="201" y="166"/>
                    <a:pt x="192" y="166"/>
                  </a:cubicBezTo>
                  <a:cubicBezTo>
                    <a:pt x="201" y="163"/>
                    <a:pt x="212" y="161"/>
                    <a:pt x="222" y="160"/>
                  </a:cubicBezTo>
                  <a:close/>
                  <a:moveTo>
                    <a:pt x="159" y="164"/>
                  </a:moveTo>
                  <a:cubicBezTo>
                    <a:pt x="159" y="170"/>
                    <a:pt x="159" y="175"/>
                    <a:pt x="159" y="181"/>
                  </a:cubicBezTo>
                  <a:cubicBezTo>
                    <a:pt x="155" y="183"/>
                    <a:pt x="149" y="183"/>
                    <a:pt x="144" y="183"/>
                  </a:cubicBezTo>
                  <a:cubicBezTo>
                    <a:pt x="148" y="176"/>
                    <a:pt x="153" y="170"/>
                    <a:pt x="159" y="164"/>
                  </a:cubicBezTo>
                  <a:close/>
                  <a:moveTo>
                    <a:pt x="222" y="182"/>
                  </a:moveTo>
                  <a:cubicBezTo>
                    <a:pt x="209" y="183"/>
                    <a:pt x="193" y="184"/>
                    <a:pt x="181" y="181"/>
                  </a:cubicBezTo>
                  <a:cubicBezTo>
                    <a:pt x="189" y="176"/>
                    <a:pt x="209" y="173"/>
                    <a:pt x="221" y="171"/>
                  </a:cubicBezTo>
                  <a:cubicBezTo>
                    <a:pt x="223" y="171"/>
                    <a:pt x="222" y="180"/>
                    <a:pt x="222" y="182"/>
                  </a:cubicBezTo>
                  <a:close/>
                  <a:moveTo>
                    <a:pt x="201" y="186"/>
                  </a:moveTo>
                  <a:cubicBezTo>
                    <a:pt x="194" y="189"/>
                    <a:pt x="182" y="190"/>
                    <a:pt x="175" y="193"/>
                  </a:cubicBezTo>
                  <a:cubicBezTo>
                    <a:pt x="174" y="194"/>
                    <a:pt x="173" y="195"/>
                    <a:pt x="173" y="197"/>
                  </a:cubicBezTo>
                  <a:cubicBezTo>
                    <a:pt x="173" y="200"/>
                    <a:pt x="184" y="198"/>
                    <a:pt x="187" y="199"/>
                  </a:cubicBezTo>
                  <a:cubicBezTo>
                    <a:pt x="180" y="201"/>
                    <a:pt x="172" y="203"/>
                    <a:pt x="166" y="205"/>
                  </a:cubicBezTo>
                  <a:cubicBezTo>
                    <a:pt x="165" y="198"/>
                    <a:pt x="165" y="182"/>
                    <a:pt x="174" y="183"/>
                  </a:cubicBezTo>
                  <a:cubicBezTo>
                    <a:pt x="175" y="183"/>
                    <a:pt x="175" y="184"/>
                    <a:pt x="176" y="185"/>
                  </a:cubicBezTo>
                  <a:cubicBezTo>
                    <a:pt x="182" y="187"/>
                    <a:pt x="193" y="185"/>
                    <a:pt x="201" y="186"/>
                  </a:cubicBezTo>
                  <a:close/>
                  <a:moveTo>
                    <a:pt x="159" y="186"/>
                  </a:moveTo>
                  <a:cubicBezTo>
                    <a:pt x="159" y="188"/>
                    <a:pt x="159" y="190"/>
                    <a:pt x="158" y="192"/>
                  </a:cubicBezTo>
                  <a:cubicBezTo>
                    <a:pt x="154" y="191"/>
                    <a:pt x="151" y="189"/>
                    <a:pt x="148" y="186"/>
                  </a:cubicBezTo>
                  <a:cubicBezTo>
                    <a:pt x="152" y="186"/>
                    <a:pt x="156" y="185"/>
                    <a:pt x="159" y="186"/>
                  </a:cubicBezTo>
                  <a:close/>
                  <a:moveTo>
                    <a:pt x="223" y="186"/>
                  </a:moveTo>
                  <a:cubicBezTo>
                    <a:pt x="223" y="188"/>
                    <a:pt x="223" y="192"/>
                    <a:pt x="222" y="194"/>
                  </a:cubicBezTo>
                  <a:cubicBezTo>
                    <a:pt x="212" y="196"/>
                    <a:pt x="196" y="195"/>
                    <a:pt x="184" y="195"/>
                  </a:cubicBezTo>
                  <a:cubicBezTo>
                    <a:pt x="195" y="190"/>
                    <a:pt x="210" y="189"/>
                    <a:pt x="223" y="186"/>
                  </a:cubicBezTo>
                  <a:close/>
                  <a:moveTo>
                    <a:pt x="152" y="194"/>
                  </a:moveTo>
                  <a:cubicBezTo>
                    <a:pt x="145" y="195"/>
                    <a:pt x="139" y="197"/>
                    <a:pt x="132" y="196"/>
                  </a:cubicBezTo>
                  <a:cubicBezTo>
                    <a:pt x="134" y="194"/>
                    <a:pt x="136" y="189"/>
                    <a:pt x="139" y="188"/>
                  </a:cubicBezTo>
                  <a:cubicBezTo>
                    <a:pt x="143" y="187"/>
                    <a:pt x="148" y="193"/>
                    <a:pt x="152" y="194"/>
                  </a:cubicBezTo>
                  <a:close/>
                  <a:moveTo>
                    <a:pt x="233" y="190"/>
                  </a:moveTo>
                  <a:cubicBezTo>
                    <a:pt x="234" y="196"/>
                    <a:pt x="233" y="203"/>
                    <a:pt x="233" y="209"/>
                  </a:cubicBezTo>
                  <a:cubicBezTo>
                    <a:pt x="232" y="203"/>
                    <a:pt x="231" y="196"/>
                    <a:pt x="233" y="190"/>
                  </a:cubicBezTo>
                  <a:close/>
                  <a:moveTo>
                    <a:pt x="222" y="199"/>
                  </a:moveTo>
                  <a:cubicBezTo>
                    <a:pt x="223" y="201"/>
                    <a:pt x="223" y="207"/>
                    <a:pt x="223" y="210"/>
                  </a:cubicBezTo>
                  <a:cubicBezTo>
                    <a:pt x="207" y="211"/>
                    <a:pt x="189" y="209"/>
                    <a:pt x="173" y="208"/>
                  </a:cubicBezTo>
                  <a:cubicBezTo>
                    <a:pt x="185" y="200"/>
                    <a:pt x="207" y="202"/>
                    <a:pt x="222" y="199"/>
                  </a:cubicBezTo>
                  <a:close/>
                  <a:moveTo>
                    <a:pt x="154" y="200"/>
                  </a:moveTo>
                  <a:cubicBezTo>
                    <a:pt x="154" y="202"/>
                    <a:pt x="152" y="203"/>
                    <a:pt x="151" y="205"/>
                  </a:cubicBezTo>
                  <a:cubicBezTo>
                    <a:pt x="146" y="203"/>
                    <a:pt x="141" y="202"/>
                    <a:pt x="135" y="201"/>
                  </a:cubicBezTo>
                  <a:cubicBezTo>
                    <a:pt x="141" y="199"/>
                    <a:pt x="148" y="200"/>
                    <a:pt x="154" y="200"/>
                  </a:cubicBezTo>
                  <a:close/>
                  <a:moveTo>
                    <a:pt x="138" y="206"/>
                  </a:moveTo>
                  <a:cubicBezTo>
                    <a:pt x="135" y="208"/>
                    <a:pt x="128" y="208"/>
                    <a:pt x="124" y="207"/>
                  </a:cubicBezTo>
                  <a:cubicBezTo>
                    <a:pt x="125" y="202"/>
                    <a:pt x="134" y="206"/>
                    <a:pt x="138" y="206"/>
                  </a:cubicBezTo>
                  <a:close/>
                  <a:moveTo>
                    <a:pt x="158" y="207"/>
                  </a:moveTo>
                  <a:cubicBezTo>
                    <a:pt x="156" y="242"/>
                    <a:pt x="154" y="280"/>
                    <a:pt x="155" y="314"/>
                  </a:cubicBezTo>
                  <a:cubicBezTo>
                    <a:pt x="130" y="314"/>
                    <a:pt x="102" y="314"/>
                    <a:pt x="78" y="311"/>
                  </a:cubicBezTo>
                  <a:cubicBezTo>
                    <a:pt x="81" y="306"/>
                    <a:pt x="84" y="301"/>
                    <a:pt x="88" y="297"/>
                  </a:cubicBezTo>
                  <a:cubicBezTo>
                    <a:pt x="92" y="292"/>
                    <a:pt x="95" y="287"/>
                    <a:pt x="98" y="283"/>
                  </a:cubicBezTo>
                  <a:cubicBezTo>
                    <a:pt x="103" y="277"/>
                    <a:pt x="109" y="271"/>
                    <a:pt x="114" y="265"/>
                  </a:cubicBezTo>
                  <a:cubicBezTo>
                    <a:pt x="119" y="259"/>
                    <a:pt x="124" y="253"/>
                    <a:pt x="129" y="246"/>
                  </a:cubicBezTo>
                  <a:cubicBezTo>
                    <a:pt x="138" y="233"/>
                    <a:pt x="148" y="220"/>
                    <a:pt x="157" y="208"/>
                  </a:cubicBezTo>
                  <a:cubicBezTo>
                    <a:pt x="157" y="208"/>
                    <a:pt x="158" y="208"/>
                    <a:pt x="158" y="207"/>
                  </a:cubicBezTo>
                  <a:close/>
                  <a:moveTo>
                    <a:pt x="180" y="212"/>
                  </a:moveTo>
                  <a:cubicBezTo>
                    <a:pt x="177" y="215"/>
                    <a:pt x="169" y="215"/>
                    <a:pt x="170" y="220"/>
                  </a:cubicBezTo>
                  <a:cubicBezTo>
                    <a:pt x="171" y="225"/>
                    <a:pt x="181" y="224"/>
                    <a:pt x="185" y="226"/>
                  </a:cubicBezTo>
                  <a:cubicBezTo>
                    <a:pt x="180" y="227"/>
                    <a:pt x="165" y="233"/>
                    <a:pt x="176" y="237"/>
                  </a:cubicBezTo>
                  <a:cubicBezTo>
                    <a:pt x="185" y="241"/>
                    <a:pt x="200" y="239"/>
                    <a:pt x="209" y="242"/>
                  </a:cubicBezTo>
                  <a:cubicBezTo>
                    <a:pt x="199" y="245"/>
                    <a:pt x="182" y="245"/>
                    <a:pt x="174" y="250"/>
                  </a:cubicBezTo>
                  <a:cubicBezTo>
                    <a:pt x="170" y="253"/>
                    <a:pt x="169" y="256"/>
                    <a:pt x="176" y="256"/>
                  </a:cubicBezTo>
                  <a:cubicBezTo>
                    <a:pt x="183" y="257"/>
                    <a:pt x="191" y="257"/>
                    <a:pt x="199" y="257"/>
                  </a:cubicBezTo>
                  <a:cubicBezTo>
                    <a:pt x="196" y="261"/>
                    <a:pt x="178" y="257"/>
                    <a:pt x="177" y="263"/>
                  </a:cubicBezTo>
                  <a:cubicBezTo>
                    <a:pt x="176" y="264"/>
                    <a:pt x="177" y="266"/>
                    <a:pt x="178" y="266"/>
                  </a:cubicBezTo>
                  <a:cubicBezTo>
                    <a:pt x="184" y="272"/>
                    <a:pt x="200" y="269"/>
                    <a:pt x="208" y="273"/>
                  </a:cubicBezTo>
                  <a:cubicBezTo>
                    <a:pt x="194" y="275"/>
                    <a:pt x="179" y="276"/>
                    <a:pt x="166" y="278"/>
                  </a:cubicBezTo>
                  <a:cubicBezTo>
                    <a:pt x="165" y="258"/>
                    <a:pt x="164" y="231"/>
                    <a:pt x="165" y="210"/>
                  </a:cubicBezTo>
                  <a:cubicBezTo>
                    <a:pt x="168" y="212"/>
                    <a:pt x="175" y="212"/>
                    <a:pt x="180" y="212"/>
                  </a:cubicBezTo>
                  <a:close/>
                  <a:moveTo>
                    <a:pt x="145" y="211"/>
                  </a:moveTo>
                  <a:cubicBezTo>
                    <a:pt x="144" y="213"/>
                    <a:pt x="142" y="217"/>
                    <a:pt x="139" y="218"/>
                  </a:cubicBezTo>
                  <a:cubicBezTo>
                    <a:pt x="138" y="213"/>
                    <a:pt x="128" y="216"/>
                    <a:pt x="125" y="212"/>
                  </a:cubicBezTo>
                  <a:cubicBezTo>
                    <a:pt x="131" y="211"/>
                    <a:pt x="139" y="212"/>
                    <a:pt x="145" y="211"/>
                  </a:cubicBezTo>
                  <a:close/>
                  <a:moveTo>
                    <a:pt x="129" y="218"/>
                  </a:moveTo>
                  <a:cubicBezTo>
                    <a:pt x="125" y="221"/>
                    <a:pt x="108" y="221"/>
                    <a:pt x="116" y="228"/>
                  </a:cubicBezTo>
                  <a:cubicBezTo>
                    <a:pt x="113" y="229"/>
                    <a:pt x="110" y="231"/>
                    <a:pt x="105" y="231"/>
                  </a:cubicBezTo>
                  <a:cubicBezTo>
                    <a:pt x="109" y="226"/>
                    <a:pt x="113" y="219"/>
                    <a:pt x="117" y="214"/>
                  </a:cubicBezTo>
                  <a:cubicBezTo>
                    <a:pt x="118" y="213"/>
                    <a:pt x="126" y="218"/>
                    <a:pt x="129" y="218"/>
                  </a:cubicBezTo>
                  <a:close/>
                  <a:moveTo>
                    <a:pt x="223" y="215"/>
                  </a:moveTo>
                  <a:cubicBezTo>
                    <a:pt x="223" y="217"/>
                    <a:pt x="223" y="221"/>
                    <a:pt x="223" y="223"/>
                  </a:cubicBezTo>
                  <a:cubicBezTo>
                    <a:pt x="208" y="225"/>
                    <a:pt x="190" y="222"/>
                    <a:pt x="176" y="220"/>
                  </a:cubicBezTo>
                  <a:cubicBezTo>
                    <a:pt x="187" y="213"/>
                    <a:pt x="207" y="214"/>
                    <a:pt x="223" y="215"/>
                  </a:cubicBezTo>
                  <a:close/>
                  <a:moveTo>
                    <a:pt x="161" y="215"/>
                  </a:moveTo>
                  <a:cubicBezTo>
                    <a:pt x="162" y="249"/>
                    <a:pt x="164" y="282"/>
                    <a:pt x="163" y="314"/>
                  </a:cubicBezTo>
                  <a:cubicBezTo>
                    <a:pt x="162" y="314"/>
                    <a:pt x="160" y="314"/>
                    <a:pt x="159" y="314"/>
                  </a:cubicBezTo>
                  <a:cubicBezTo>
                    <a:pt x="157" y="281"/>
                    <a:pt x="157" y="248"/>
                    <a:pt x="161" y="215"/>
                  </a:cubicBezTo>
                  <a:close/>
                  <a:moveTo>
                    <a:pt x="137" y="221"/>
                  </a:moveTo>
                  <a:cubicBezTo>
                    <a:pt x="136" y="223"/>
                    <a:pt x="134" y="224"/>
                    <a:pt x="132" y="223"/>
                  </a:cubicBezTo>
                  <a:cubicBezTo>
                    <a:pt x="133" y="222"/>
                    <a:pt x="135" y="222"/>
                    <a:pt x="137" y="221"/>
                  </a:cubicBezTo>
                  <a:close/>
                  <a:moveTo>
                    <a:pt x="229" y="223"/>
                  </a:moveTo>
                  <a:cubicBezTo>
                    <a:pt x="229" y="223"/>
                    <a:pt x="229" y="223"/>
                    <a:pt x="229" y="223"/>
                  </a:cubicBezTo>
                  <a:cubicBezTo>
                    <a:pt x="231" y="227"/>
                    <a:pt x="229" y="231"/>
                    <a:pt x="229" y="236"/>
                  </a:cubicBezTo>
                  <a:cubicBezTo>
                    <a:pt x="228" y="242"/>
                    <a:pt x="231" y="252"/>
                    <a:pt x="225" y="252"/>
                  </a:cubicBezTo>
                  <a:cubicBezTo>
                    <a:pt x="226" y="242"/>
                    <a:pt x="228" y="232"/>
                    <a:pt x="229" y="223"/>
                  </a:cubicBezTo>
                  <a:close/>
                  <a:moveTo>
                    <a:pt x="223" y="228"/>
                  </a:moveTo>
                  <a:cubicBezTo>
                    <a:pt x="223" y="230"/>
                    <a:pt x="223" y="235"/>
                    <a:pt x="222" y="237"/>
                  </a:cubicBezTo>
                  <a:cubicBezTo>
                    <a:pt x="207" y="238"/>
                    <a:pt x="190" y="237"/>
                    <a:pt x="178" y="234"/>
                  </a:cubicBezTo>
                  <a:cubicBezTo>
                    <a:pt x="189" y="227"/>
                    <a:pt x="206" y="228"/>
                    <a:pt x="223" y="228"/>
                  </a:cubicBezTo>
                  <a:close/>
                  <a:moveTo>
                    <a:pt x="127" y="232"/>
                  </a:moveTo>
                  <a:cubicBezTo>
                    <a:pt x="123" y="239"/>
                    <a:pt x="119" y="245"/>
                    <a:pt x="114" y="250"/>
                  </a:cubicBezTo>
                  <a:cubicBezTo>
                    <a:pt x="113" y="248"/>
                    <a:pt x="112" y="248"/>
                    <a:pt x="111" y="247"/>
                  </a:cubicBezTo>
                  <a:cubicBezTo>
                    <a:pt x="112" y="244"/>
                    <a:pt x="119" y="244"/>
                    <a:pt x="120" y="241"/>
                  </a:cubicBezTo>
                  <a:cubicBezTo>
                    <a:pt x="120" y="236"/>
                    <a:pt x="111" y="238"/>
                    <a:pt x="108" y="236"/>
                  </a:cubicBezTo>
                  <a:cubicBezTo>
                    <a:pt x="113" y="233"/>
                    <a:pt x="121" y="232"/>
                    <a:pt x="127" y="232"/>
                  </a:cubicBezTo>
                  <a:close/>
                  <a:moveTo>
                    <a:pt x="110" y="241"/>
                  </a:moveTo>
                  <a:cubicBezTo>
                    <a:pt x="106" y="245"/>
                    <a:pt x="93" y="243"/>
                    <a:pt x="94" y="250"/>
                  </a:cubicBezTo>
                  <a:cubicBezTo>
                    <a:pt x="92" y="252"/>
                    <a:pt x="90" y="251"/>
                    <a:pt x="89" y="253"/>
                  </a:cubicBezTo>
                  <a:cubicBezTo>
                    <a:pt x="88" y="258"/>
                    <a:pt x="97" y="256"/>
                    <a:pt x="99" y="259"/>
                  </a:cubicBezTo>
                  <a:cubicBezTo>
                    <a:pt x="92" y="263"/>
                    <a:pt x="76" y="261"/>
                    <a:pt x="79" y="271"/>
                  </a:cubicBezTo>
                  <a:cubicBezTo>
                    <a:pt x="78" y="272"/>
                    <a:pt x="75" y="272"/>
                    <a:pt x="73" y="272"/>
                  </a:cubicBezTo>
                  <a:cubicBezTo>
                    <a:pt x="81" y="259"/>
                    <a:pt x="92" y="249"/>
                    <a:pt x="100" y="238"/>
                  </a:cubicBezTo>
                  <a:cubicBezTo>
                    <a:pt x="103" y="239"/>
                    <a:pt x="107" y="240"/>
                    <a:pt x="110" y="241"/>
                  </a:cubicBezTo>
                  <a:close/>
                  <a:moveTo>
                    <a:pt x="222" y="242"/>
                  </a:moveTo>
                  <a:cubicBezTo>
                    <a:pt x="223" y="250"/>
                    <a:pt x="221" y="254"/>
                    <a:pt x="214" y="254"/>
                  </a:cubicBezTo>
                  <a:cubicBezTo>
                    <a:pt x="202" y="254"/>
                    <a:pt x="188" y="255"/>
                    <a:pt x="178" y="253"/>
                  </a:cubicBezTo>
                  <a:cubicBezTo>
                    <a:pt x="190" y="247"/>
                    <a:pt x="207" y="246"/>
                    <a:pt x="222" y="242"/>
                  </a:cubicBezTo>
                  <a:close/>
                  <a:moveTo>
                    <a:pt x="110" y="254"/>
                  </a:moveTo>
                  <a:cubicBezTo>
                    <a:pt x="110" y="256"/>
                    <a:pt x="107" y="257"/>
                    <a:pt x="105" y="256"/>
                  </a:cubicBezTo>
                  <a:cubicBezTo>
                    <a:pt x="106" y="255"/>
                    <a:pt x="108" y="254"/>
                    <a:pt x="110" y="254"/>
                  </a:cubicBezTo>
                  <a:close/>
                  <a:moveTo>
                    <a:pt x="228" y="258"/>
                  </a:moveTo>
                  <a:cubicBezTo>
                    <a:pt x="228" y="262"/>
                    <a:pt x="228" y="268"/>
                    <a:pt x="228" y="271"/>
                  </a:cubicBezTo>
                  <a:cubicBezTo>
                    <a:pt x="222" y="271"/>
                    <a:pt x="226" y="263"/>
                    <a:pt x="225" y="258"/>
                  </a:cubicBezTo>
                  <a:cubicBezTo>
                    <a:pt x="226" y="258"/>
                    <a:pt x="227" y="258"/>
                    <a:pt x="228" y="258"/>
                  </a:cubicBezTo>
                  <a:close/>
                  <a:moveTo>
                    <a:pt x="220" y="259"/>
                  </a:moveTo>
                  <a:cubicBezTo>
                    <a:pt x="221" y="263"/>
                    <a:pt x="220" y="267"/>
                    <a:pt x="220" y="270"/>
                  </a:cubicBezTo>
                  <a:cubicBezTo>
                    <a:pt x="207" y="270"/>
                    <a:pt x="195" y="268"/>
                    <a:pt x="185" y="264"/>
                  </a:cubicBezTo>
                  <a:cubicBezTo>
                    <a:pt x="196" y="262"/>
                    <a:pt x="208" y="260"/>
                    <a:pt x="220" y="259"/>
                  </a:cubicBezTo>
                  <a:close/>
                  <a:moveTo>
                    <a:pt x="103" y="264"/>
                  </a:moveTo>
                  <a:cubicBezTo>
                    <a:pt x="102" y="271"/>
                    <a:pt x="95" y="267"/>
                    <a:pt x="88" y="267"/>
                  </a:cubicBezTo>
                  <a:cubicBezTo>
                    <a:pt x="92" y="265"/>
                    <a:pt x="98" y="265"/>
                    <a:pt x="103" y="264"/>
                  </a:cubicBezTo>
                  <a:close/>
                  <a:moveTo>
                    <a:pt x="234" y="272"/>
                  </a:moveTo>
                  <a:cubicBezTo>
                    <a:pt x="234" y="280"/>
                    <a:pt x="235" y="293"/>
                    <a:pt x="232" y="298"/>
                  </a:cubicBezTo>
                  <a:cubicBezTo>
                    <a:pt x="233" y="290"/>
                    <a:pt x="231" y="280"/>
                    <a:pt x="234" y="272"/>
                  </a:cubicBezTo>
                  <a:close/>
                  <a:moveTo>
                    <a:pt x="97" y="273"/>
                  </a:moveTo>
                  <a:cubicBezTo>
                    <a:pt x="96" y="275"/>
                    <a:pt x="95" y="276"/>
                    <a:pt x="94" y="277"/>
                  </a:cubicBezTo>
                  <a:cubicBezTo>
                    <a:pt x="93" y="277"/>
                    <a:pt x="92" y="276"/>
                    <a:pt x="91" y="276"/>
                  </a:cubicBezTo>
                  <a:cubicBezTo>
                    <a:pt x="92" y="274"/>
                    <a:pt x="94" y="274"/>
                    <a:pt x="97" y="273"/>
                  </a:cubicBezTo>
                  <a:close/>
                  <a:moveTo>
                    <a:pt x="227" y="275"/>
                  </a:moveTo>
                  <a:cubicBezTo>
                    <a:pt x="228" y="277"/>
                    <a:pt x="228" y="281"/>
                    <a:pt x="228" y="284"/>
                  </a:cubicBezTo>
                  <a:cubicBezTo>
                    <a:pt x="227" y="284"/>
                    <a:pt x="226" y="285"/>
                    <a:pt x="225" y="284"/>
                  </a:cubicBezTo>
                  <a:cubicBezTo>
                    <a:pt x="224" y="281"/>
                    <a:pt x="224" y="278"/>
                    <a:pt x="224" y="276"/>
                  </a:cubicBezTo>
                  <a:cubicBezTo>
                    <a:pt x="225" y="275"/>
                    <a:pt x="226" y="276"/>
                    <a:pt x="227" y="275"/>
                  </a:cubicBezTo>
                  <a:close/>
                  <a:moveTo>
                    <a:pt x="71" y="276"/>
                  </a:moveTo>
                  <a:cubicBezTo>
                    <a:pt x="74" y="278"/>
                    <a:pt x="83" y="276"/>
                    <a:pt x="88" y="280"/>
                  </a:cubicBezTo>
                  <a:cubicBezTo>
                    <a:pt x="85" y="282"/>
                    <a:pt x="80" y="283"/>
                    <a:pt x="75" y="284"/>
                  </a:cubicBezTo>
                  <a:cubicBezTo>
                    <a:pt x="71" y="285"/>
                    <a:pt x="62" y="287"/>
                    <a:pt x="61" y="289"/>
                  </a:cubicBezTo>
                  <a:cubicBezTo>
                    <a:pt x="60" y="293"/>
                    <a:pt x="67" y="292"/>
                    <a:pt x="69" y="293"/>
                  </a:cubicBezTo>
                  <a:cubicBezTo>
                    <a:pt x="63" y="295"/>
                    <a:pt x="51" y="300"/>
                    <a:pt x="59" y="307"/>
                  </a:cubicBezTo>
                  <a:cubicBezTo>
                    <a:pt x="56" y="309"/>
                    <a:pt x="52" y="309"/>
                    <a:pt x="48" y="310"/>
                  </a:cubicBezTo>
                  <a:cubicBezTo>
                    <a:pt x="48" y="302"/>
                    <a:pt x="55" y="296"/>
                    <a:pt x="59" y="290"/>
                  </a:cubicBezTo>
                  <a:cubicBezTo>
                    <a:pt x="63" y="285"/>
                    <a:pt x="67" y="280"/>
                    <a:pt x="71" y="276"/>
                  </a:cubicBezTo>
                  <a:close/>
                  <a:moveTo>
                    <a:pt x="220" y="276"/>
                  </a:moveTo>
                  <a:cubicBezTo>
                    <a:pt x="219" y="278"/>
                    <a:pt x="221" y="282"/>
                    <a:pt x="219" y="284"/>
                  </a:cubicBezTo>
                  <a:cubicBezTo>
                    <a:pt x="218" y="285"/>
                    <a:pt x="213" y="285"/>
                    <a:pt x="212" y="285"/>
                  </a:cubicBezTo>
                  <a:cubicBezTo>
                    <a:pt x="199" y="285"/>
                    <a:pt x="180" y="284"/>
                    <a:pt x="170" y="283"/>
                  </a:cubicBezTo>
                  <a:cubicBezTo>
                    <a:pt x="183" y="277"/>
                    <a:pt x="203" y="277"/>
                    <a:pt x="220" y="276"/>
                  </a:cubicBezTo>
                  <a:close/>
                  <a:moveTo>
                    <a:pt x="203" y="288"/>
                  </a:moveTo>
                  <a:cubicBezTo>
                    <a:pt x="196" y="289"/>
                    <a:pt x="187" y="290"/>
                    <a:pt x="180" y="292"/>
                  </a:cubicBezTo>
                  <a:cubicBezTo>
                    <a:pt x="178" y="292"/>
                    <a:pt x="174" y="294"/>
                    <a:pt x="174" y="297"/>
                  </a:cubicBezTo>
                  <a:cubicBezTo>
                    <a:pt x="174" y="302"/>
                    <a:pt x="187" y="299"/>
                    <a:pt x="191" y="302"/>
                  </a:cubicBezTo>
                  <a:cubicBezTo>
                    <a:pt x="184" y="305"/>
                    <a:pt x="174" y="305"/>
                    <a:pt x="167" y="308"/>
                  </a:cubicBezTo>
                  <a:cubicBezTo>
                    <a:pt x="167" y="301"/>
                    <a:pt x="165" y="293"/>
                    <a:pt x="166" y="286"/>
                  </a:cubicBezTo>
                  <a:cubicBezTo>
                    <a:pt x="178" y="287"/>
                    <a:pt x="191" y="286"/>
                    <a:pt x="203" y="288"/>
                  </a:cubicBezTo>
                  <a:close/>
                  <a:moveTo>
                    <a:pt x="87" y="286"/>
                  </a:moveTo>
                  <a:cubicBezTo>
                    <a:pt x="86" y="293"/>
                    <a:pt x="78" y="293"/>
                    <a:pt x="73" y="289"/>
                  </a:cubicBezTo>
                  <a:cubicBezTo>
                    <a:pt x="78" y="288"/>
                    <a:pt x="82" y="287"/>
                    <a:pt x="87" y="286"/>
                  </a:cubicBezTo>
                  <a:close/>
                  <a:moveTo>
                    <a:pt x="227" y="289"/>
                  </a:moveTo>
                  <a:cubicBezTo>
                    <a:pt x="227" y="290"/>
                    <a:pt x="227" y="291"/>
                    <a:pt x="227" y="292"/>
                  </a:cubicBezTo>
                  <a:cubicBezTo>
                    <a:pt x="226" y="293"/>
                    <a:pt x="225" y="293"/>
                    <a:pt x="224" y="293"/>
                  </a:cubicBezTo>
                  <a:cubicBezTo>
                    <a:pt x="223" y="291"/>
                    <a:pt x="224" y="287"/>
                    <a:pt x="227" y="289"/>
                  </a:cubicBezTo>
                  <a:close/>
                  <a:moveTo>
                    <a:pt x="219" y="290"/>
                  </a:moveTo>
                  <a:cubicBezTo>
                    <a:pt x="219" y="292"/>
                    <a:pt x="219" y="296"/>
                    <a:pt x="219" y="299"/>
                  </a:cubicBezTo>
                  <a:cubicBezTo>
                    <a:pt x="208" y="300"/>
                    <a:pt x="193" y="299"/>
                    <a:pt x="183" y="296"/>
                  </a:cubicBezTo>
                  <a:cubicBezTo>
                    <a:pt x="193" y="292"/>
                    <a:pt x="207" y="291"/>
                    <a:pt x="219" y="290"/>
                  </a:cubicBezTo>
                  <a:close/>
                  <a:moveTo>
                    <a:pt x="77" y="298"/>
                  </a:moveTo>
                  <a:cubicBezTo>
                    <a:pt x="76" y="304"/>
                    <a:pt x="67" y="307"/>
                    <a:pt x="61" y="302"/>
                  </a:cubicBezTo>
                  <a:cubicBezTo>
                    <a:pt x="65" y="299"/>
                    <a:pt x="71" y="298"/>
                    <a:pt x="77" y="298"/>
                  </a:cubicBezTo>
                  <a:close/>
                  <a:moveTo>
                    <a:pt x="219" y="303"/>
                  </a:moveTo>
                  <a:cubicBezTo>
                    <a:pt x="220" y="305"/>
                    <a:pt x="219" y="307"/>
                    <a:pt x="220" y="309"/>
                  </a:cubicBezTo>
                  <a:cubicBezTo>
                    <a:pt x="221" y="310"/>
                    <a:pt x="224" y="311"/>
                    <a:pt x="221" y="314"/>
                  </a:cubicBezTo>
                  <a:cubicBezTo>
                    <a:pt x="220" y="316"/>
                    <a:pt x="213" y="316"/>
                    <a:pt x="211" y="316"/>
                  </a:cubicBezTo>
                  <a:cubicBezTo>
                    <a:pt x="197" y="316"/>
                    <a:pt x="180" y="315"/>
                    <a:pt x="170" y="313"/>
                  </a:cubicBezTo>
                  <a:cubicBezTo>
                    <a:pt x="182" y="305"/>
                    <a:pt x="201" y="303"/>
                    <a:pt x="219" y="303"/>
                  </a:cubicBezTo>
                  <a:close/>
                  <a:moveTo>
                    <a:pt x="233" y="303"/>
                  </a:moveTo>
                  <a:cubicBezTo>
                    <a:pt x="234" y="305"/>
                    <a:pt x="234" y="309"/>
                    <a:pt x="232" y="310"/>
                  </a:cubicBezTo>
                  <a:cubicBezTo>
                    <a:pt x="231" y="308"/>
                    <a:pt x="230" y="303"/>
                    <a:pt x="233" y="303"/>
                  </a:cubicBezTo>
                  <a:close/>
                  <a:moveTo>
                    <a:pt x="65" y="311"/>
                  </a:moveTo>
                  <a:cubicBezTo>
                    <a:pt x="67" y="314"/>
                    <a:pt x="65" y="316"/>
                    <a:pt x="65" y="319"/>
                  </a:cubicBezTo>
                  <a:cubicBezTo>
                    <a:pt x="58" y="321"/>
                    <a:pt x="54" y="318"/>
                    <a:pt x="52" y="314"/>
                  </a:cubicBezTo>
                  <a:cubicBezTo>
                    <a:pt x="56" y="313"/>
                    <a:pt x="60" y="311"/>
                    <a:pt x="65" y="311"/>
                  </a:cubicBezTo>
                  <a:close/>
                  <a:moveTo>
                    <a:pt x="47" y="317"/>
                  </a:moveTo>
                  <a:cubicBezTo>
                    <a:pt x="48" y="317"/>
                    <a:pt x="49" y="317"/>
                    <a:pt x="49" y="319"/>
                  </a:cubicBezTo>
                  <a:cubicBezTo>
                    <a:pt x="49" y="319"/>
                    <a:pt x="47" y="319"/>
                    <a:pt x="47" y="320"/>
                  </a:cubicBezTo>
                  <a:cubicBezTo>
                    <a:pt x="46" y="319"/>
                    <a:pt x="46" y="317"/>
                    <a:pt x="47" y="317"/>
                  </a:cubicBezTo>
                  <a:close/>
                  <a:moveTo>
                    <a:pt x="203" y="322"/>
                  </a:moveTo>
                  <a:cubicBezTo>
                    <a:pt x="191" y="323"/>
                    <a:pt x="178" y="325"/>
                    <a:pt x="167" y="324"/>
                  </a:cubicBezTo>
                  <a:cubicBezTo>
                    <a:pt x="175" y="323"/>
                    <a:pt x="183" y="321"/>
                    <a:pt x="192" y="320"/>
                  </a:cubicBezTo>
                  <a:cubicBezTo>
                    <a:pt x="184" y="320"/>
                    <a:pt x="175" y="320"/>
                    <a:pt x="168" y="320"/>
                  </a:cubicBezTo>
                  <a:cubicBezTo>
                    <a:pt x="178" y="319"/>
                    <a:pt x="194" y="318"/>
                    <a:pt x="203" y="322"/>
                  </a:cubicBezTo>
                  <a:close/>
                  <a:moveTo>
                    <a:pt x="47" y="322"/>
                  </a:moveTo>
                  <a:cubicBezTo>
                    <a:pt x="49" y="323"/>
                    <a:pt x="55" y="324"/>
                    <a:pt x="59" y="324"/>
                  </a:cubicBezTo>
                  <a:cubicBezTo>
                    <a:pt x="61" y="324"/>
                    <a:pt x="64" y="322"/>
                    <a:pt x="64" y="326"/>
                  </a:cubicBezTo>
                  <a:cubicBezTo>
                    <a:pt x="58" y="327"/>
                    <a:pt x="53" y="324"/>
                    <a:pt x="47" y="325"/>
                  </a:cubicBezTo>
                  <a:cubicBezTo>
                    <a:pt x="47" y="323"/>
                    <a:pt x="47" y="323"/>
                    <a:pt x="47" y="322"/>
                  </a:cubicBezTo>
                  <a:close/>
                  <a:moveTo>
                    <a:pt x="163" y="322"/>
                  </a:moveTo>
                  <a:cubicBezTo>
                    <a:pt x="164" y="325"/>
                    <a:pt x="161" y="326"/>
                    <a:pt x="159" y="325"/>
                  </a:cubicBezTo>
                  <a:cubicBezTo>
                    <a:pt x="159" y="324"/>
                    <a:pt x="158" y="324"/>
                    <a:pt x="159" y="322"/>
                  </a:cubicBezTo>
                  <a:cubicBezTo>
                    <a:pt x="160" y="322"/>
                    <a:pt x="162" y="322"/>
                    <a:pt x="163" y="322"/>
                  </a:cubicBezTo>
                  <a:close/>
                  <a:moveTo>
                    <a:pt x="155" y="324"/>
                  </a:moveTo>
                  <a:cubicBezTo>
                    <a:pt x="153" y="329"/>
                    <a:pt x="139" y="326"/>
                    <a:pt x="140" y="333"/>
                  </a:cubicBezTo>
                  <a:cubicBezTo>
                    <a:pt x="140" y="337"/>
                    <a:pt x="151" y="334"/>
                    <a:pt x="155" y="336"/>
                  </a:cubicBezTo>
                  <a:cubicBezTo>
                    <a:pt x="152" y="338"/>
                    <a:pt x="148" y="337"/>
                    <a:pt x="144" y="337"/>
                  </a:cubicBezTo>
                  <a:cubicBezTo>
                    <a:pt x="122" y="337"/>
                    <a:pt x="95" y="336"/>
                    <a:pt x="77" y="331"/>
                  </a:cubicBezTo>
                  <a:cubicBezTo>
                    <a:pt x="94" y="329"/>
                    <a:pt x="110" y="331"/>
                    <a:pt x="126" y="332"/>
                  </a:cubicBezTo>
                  <a:cubicBezTo>
                    <a:pt x="127" y="336"/>
                    <a:pt x="135" y="332"/>
                    <a:pt x="134" y="329"/>
                  </a:cubicBezTo>
                  <a:cubicBezTo>
                    <a:pt x="134" y="325"/>
                    <a:pt x="120" y="327"/>
                    <a:pt x="116" y="327"/>
                  </a:cubicBezTo>
                  <a:cubicBezTo>
                    <a:pt x="100" y="327"/>
                    <a:pt x="84" y="327"/>
                    <a:pt x="68" y="326"/>
                  </a:cubicBezTo>
                  <a:cubicBezTo>
                    <a:pt x="71" y="322"/>
                    <a:pt x="77" y="323"/>
                    <a:pt x="81" y="323"/>
                  </a:cubicBezTo>
                  <a:cubicBezTo>
                    <a:pt x="90" y="323"/>
                    <a:pt x="101" y="323"/>
                    <a:pt x="110" y="324"/>
                  </a:cubicBezTo>
                  <a:cubicBezTo>
                    <a:pt x="115" y="324"/>
                    <a:pt x="121" y="325"/>
                    <a:pt x="125" y="324"/>
                  </a:cubicBezTo>
                  <a:cubicBezTo>
                    <a:pt x="133" y="322"/>
                    <a:pt x="146" y="324"/>
                    <a:pt x="155" y="324"/>
                  </a:cubicBezTo>
                  <a:close/>
                  <a:moveTo>
                    <a:pt x="261" y="323"/>
                  </a:moveTo>
                  <a:cubicBezTo>
                    <a:pt x="261" y="328"/>
                    <a:pt x="261" y="336"/>
                    <a:pt x="260" y="340"/>
                  </a:cubicBezTo>
                  <a:cubicBezTo>
                    <a:pt x="257" y="341"/>
                    <a:pt x="254" y="341"/>
                    <a:pt x="251" y="341"/>
                  </a:cubicBezTo>
                  <a:cubicBezTo>
                    <a:pt x="250" y="334"/>
                    <a:pt x="241" y="336"/>
                    <a:pt x="235" y="334"/>
                  </a:cubicBezTo>
                  <a:cubicBezTo>
                    <a:pt x="235" y="330"/>
                    <a:pt x="235" y="328"/>
                    <a:pt x="235" y="325"/>
                  </a:cubicBezTo>
                  <a:cubicBezTo>
                    <a:pt x="243" y="323"/>
                    <a:pt x="251" y="323"/>
                    <a:pt x="261" y="323"/>
                  </a:cubicBezTo>
                  <a:close/>
                  <a:moveTo>
                    <a:pt x="231" y="324"/>
                  </a:moveTo>
                  <a:cubicBezTo>
                    <a:pt x="232" y="324"/>
                    <a:pt x="232" y="324"/>
                    <a:pt x="232" y="324"/>
                  </a:cubicBezTo>
                  <a:cubicBezTo>
                    <a:pt x="233" y="325"/>
                    <a:pt x="233" y="327"/>
                    <a:pt x="232" y="328"/>
                  </a:cubicBezTo>
                  <a:cubicBezTo>
                    <a:pt x="232" y="327"/>
                    <a:pt x="231" y="326"/>
                    <a:pt x="231" y="324"/>
                  </a:cubicBezTo>
                  <a:close/>
                  <a:moveTo>
                    <a:pt x="228" y="333"/>
                  </a:moveTo>
                  <a:cubicBezTo>
                    <a:pt x="215" y="334"/>
                    <a:pt x="201" y="333"/>
                    <a:pt x="186" y="333"/>
                  </a:cubicBezTo>
                  <a:cubicBezTo>
                    <a:pt x="180" y="333"/>
                    <a:pt x="166" y="334"/>
                    <a:pt x="167" y="329"/>
                  </a:cubicBezTo>
                  <a:cubicBezTo>
                    <a:pt x="177" y="327"/>
                    <a:pt x="189" y="326"/>
                    <a:pt x="201" y="325"/>
                  </a:cubicBezTo>
                  <a:cubicBezTo>
                    <a:pt x="207" y="324"/>
                    <a:pt x="224" y="323"/>
                    <a:pt x="227" y="328"/>
                  </a:cubicBezTo>
                  <a:cubicBezTo>
                    <a:pt x="228" y="329"/>
                    <a:pt x="228" y="332"/>
                    <a:pt x="228" y="333"/>
                  </a:cubicBezTo>
                  <a:close/>
                  <a:moveTo>
                    <a:pt x="163" y="329"/>
                  </a:moveTo>
                  <a:cubicBezTo>
                    <a:pt x="163" y="330"/>
                    <a:pt x="163" y="330"/>
                    <a:pt x="163" y="331"/>
                  </a:cubicBezTo>
                  <a:cubicBezTo>
                    <a:pt x="162" y="332"/>
                    <a:pt x="160" y="332"/>
                    <a:pt x="159" y="332"/>
                  </a:cubicBezTo>
                  <a:cubicBezTo>
                    <a:pt x="158" y="329"/>
                    <a:pt x="161" y="329"/>
                    <a:pt x="163" y="329"/>
                  </a:cubicBezTo>
                  <a:close/>
                  <a:moveTo>
                    <a:pt x="80" y="336"/>
                  </a:moveTo>
                  <a:cubicBezTo>
                    <a:pt x="70" y="335"/>
                    <a:pt x="58" y="335"/>
                    <a:pt x="47" y="335"/>
                  </a:cubicBezTo>
                  <a:cubicBezTo>
                    <a:pt x="50" y="333"/>
                    <a:pt x="55" y="333"/>
                    <a:pt x="59" y="332"/>
                  </a:cubicBezTo>
                  <a:cubicBezTo>
                    <a:pt x="59" y="332"/>
                    <a:pt x="59" y="331"/>
                    <a:pt x="60" y="330"/>
                  </a:cubicBezTo>
                  <a:cubicBezTo>
                    <a:pt x="67" y="331"/>
                    <a:pt x="74" y="333"/>
                    <a:pt x="80" y="336"/>
                  </a:cubicBezTo>
                  <a:close/>
                  <a:moveTo>
                    <a:pt x="163" y="336"/>
                  </a:moveTo>
                  <a:cubicBezTo>
                    <a:pt x="163" y="338"/>
                    <a:pt x="160" y="337"/>
                    <a:pt x="160" y="336"/>
                  </a:cubicBezTo>
                  <a:cubicBezTo>
                    <a:pt x="160" y="335"/>
                    <a:pt x="162" y="335"/>
                    <a:pt x="163" y="336"/>
                  </a:cubicBezTo>
                  <a:close/>
                  <a:moveTo>
                    <a:pt x="167" y="338"/>
                  </a:moveTo>
                  <a:cubicBezTo>
                    <a:pt x="167" y="337"/>
                    <a:pt x="166" y="336"/>
                    <a:pt x="167" y="336"/>
                  </a:cubicBezTo>
                  <a:cubicBezTo>
                    <a:pt x="186" y="337"/>
                    <a:pt x="207" y="335"/>
                    <a:pt x="225" y="338"/>
                  </a:cubicBezTo>
                  <a:cubicBezTo>
                    <a:pt x="225" y="338"/>
                    <a:pt x="229" y="338"/>
                    <a:pt x="229" y="340"/>
                  </a:cubicBezTo>
                  <a:cubicBezTo>
                    <a:pt x="229" y="342"/>
                    <a:pt x="214" y="340"/>
                    <a:pt x="212" y="340"/>
                  </a:cubicBezTo>
                  <a:cubicBezTo>
                    <a:pt x="211" y="341"/>
                    <a:pt x="210" y="341"/>
                    <a:pt x="210" y="341"/>
                  </a:cubicBezTo>
                  <a:cubicBezTo>
                    <a:pt x="205" y="342"/>
                    <a:pt x="200" y="340"/>
                    <a:pt x="196" y="339"/>
                  </a:cubicBezTo>
                  <a:cubicBezTo>
                    <a:pt x="186" y="338"/>
                    <a:pt x="176" y="340"/>
                    <a:pt x="167" y="338"/>
                  </a:cubicBezTo>
                  <a:close/>
                  <a:moveTo>
                    <a:pt x="109" y="341"/>
                  </a:moveTo>
                  <a:cubicBezTo>
                    <a:pt x="101" y="343"/>
                    <a:pt x="91" y="343"/>
                    <a:pt x="81" y="343"/>
                  </a:cubicBezTo>
                  <a:cubicBezTo>
                    <a:pt x="75" y="343"/>
                    <a:pt x="69" y="346"/>
                    <a:pt x="63" y="345"/>
                  </a:cubicBezTo>
                  <a:cubicBezTo>
                    <a:pt x="61" y="345"/>
                    <a:pt x="60" y="344"/>
                    <a:pt x="58" y="344"/>
                  </a:cubicBezTo>
                  <a:cubicBezTo>
                    <a:pt x="55" y="344"/>
                    <a:pt x="52" y="349"/>
                    <a:pt x="47" y="347"/>
                  </a:cubicBezTo>
                  <a:cubicBezTo>
                    <a:pt x="46" y="345"/>
                    <a:pt x="47" y="343"/>
                    <a:pt x="47" y="340"/>
                  </a:cubicBezTo>
                  <a:cubicBezTo>
                    <a:pt x="59" y="338"/>
                    <a:pt x="70" y="339"/>
                    <a:pt x="82" y="339"/>
                  </a:cubicBezTo>
                  <a:cubicBezTo>
                    <a:pt x="91" y="339"/>
                    <a:pt x="101" y="338"/>
                    <a:pt x="109" y="341"/>
                  </a:cubicBezTo>
                  <a:close/>
                  <a:moveTo>
                    <a:pt x="156" y="343"/>
                  </a:moveTo>
                  <a:cubicBezTo>
                    <a:pt x="152" y="344"/>
                    <a:pt x="147" y="343"/>
                    <a:pt x="142" y="342"/>
                  </a:cubicBezTo>
                  <a:cubicBezTo>
                    <a:pt x="146" y="341"/>
                    <a:pt x="157" y="337"/>
                    <a:pt x="156" y="343"/>
                  </a:cubicBezTo>
                  <a:close/>
                  <a:moveTo>
                    <a:pt x="163" y="341"/>
                  </a:moveTo>
                  <a:cubicBezTo>
                    <a:pt x="163" y="342"/>
                    <a:pt x="164" y="343"/>
                    <a:pt x="163" y="344"/>
                  </a:cubicBezTo>
                  <a:cubicBezTo>
                    <a:pt x="163" y="344"/>
                    <a:pt x="161" y="344"/>
                    <a:pt x="161" y="344"/>
                  </a:cubicBezTo>
                  <a:cubicBezTo>
                    <a:pt x="160" y="343"/>
                    <a:pt x="160" y="342"/>
                    <a:pt x="160" y="341"/>
                  </a:cubicBezTo>
                  <a:cubicBezTo>
                    <a:pt x="161" y="340"/>
                    <a:pt x="162" y="341"/>
                    <a:pt x="163" y="341"/>
                  </a:cubicBezTo>
                  <a:close/>
                  <a:moveTo>
                    <a:pt x="167" y="344"/>
                  </a:moveTo>
                  <a:cubicBezTo>
                    <a:pt x="167" y="344"/>
                    <a:pt x="166" y="342"/>
                    <a:pt x="167" y="341"/>
                  </a:cubicBezTo>
                  <a:cubicBezTo>
                    <a:pt x="184" y="343"/>
                    <a:pt x="205" y="342"/>
                    <a:pt x="223" y="344"/>
                  </a:cubicBezTo>
                  <a:cubicBezTo>
                    <a:pt x="224" y="345"/>
                    <a:pt x="227" y="344"/>
                    <a:pt x="226" y="347"/>
                  </a:cubicBezTo>
                  <a:cubicBezTo>
                    <a:pt x="226" y="348"/>
                    <a:pt x="216" y="349"/>
                    <a:pt x="212" y="349"/>
                  </a:cubicBezTo>
                  <a:cubicBezTo>
                    <a:pt x="205" y="349"/>
                    <a:pt x="199" y="349"/>
                    <a:pt x="194" y="349"/>
                  </a:cubicBezTo>
                  <a:cubicBezTo>
                    <a:pt x="184" y="349"/>
                    <a:pt x="176" y="346"/>
                    <a:pt x="167" y="344"/>
                  </a:cubicBezTo>
                  <a:close/>
                  <a:moveTo>
                    <a:pt x="156" y="347"/>
                  </a:moveTo>
                  <a:cubicBezTo>
                    <a:pt x="142" y="349"/>
                    <a:pt x="125" y="347"/>
                    <a:pt x="111" y="346"/>
                  </a:cubicBezTo>
                  <a:cubicBezTo>
                    <a:pt x="125" y="342"/>
                    <a:pt x="143" y="343"/>
                    <a:pt x="156" y="347"/>
                  </a:cubicBezTo>
                  <a:close/>
                  <a:moveTo>
                    <a:pt x="260" y="345"/>
                  </a:moveTo>
                  <a:cubicBezTo>
                    <a:pt x="260" y="348"/>
                    <a:pt x="261" y="353"/>
                    <a:pt x="260" y="356"/>
                  </a:cubicBezTo>
                  <a:cubicBezTo>
                    <a:pt x="252" y="357"/>
                    <a:pt x="242" y="357"/>
                    <a:pt x="234" y="357"/>
                  </a:cubicBezTo>
                  <a:cubicBezTo>
                    <a:pt x="234" y="355"/>
                    <a:pt x="234" y="353"/>
                    <a:pt x="235" y="352"/>
                  </a:cubicBezTo>
                  <a:cubicBezTo>
                    <a:pt x="242" y="351"/>
                    <a:pt x="250" y="350"/>
                    <a:pt x="254" y="345"/>
                  </a:cubicBezTo>
                  <a:cubicBezTo>
                    <a:pt x="257" y="346"/>
                    <a:pt x="258" y="344"/>
                    <a:pt x="260" y="345"/>
                  </a:cubicBezTo>
                  <a:close/>
                  <a:moveTo>
                    <a:pt x="157" y="351"/>
                  </a:moveTo>
                  <a:cubicBezTo>
                    <a:pt x="157" y="353"/>
                    <a:pt x="157" y="356"/>
                    <a:pt x="156" y="358"/>
                  </a:cubicBezTo>
                  <a:cubicBezTo>
                    <a:pt x="142" y="359"/>
                    <a:pt x="125" y="358"/>
                    <a:pt x="112" y="360"/>
                  </a:cubicBezTo>
                  <a:cubicBezTo>
                    <a:pt x="101" y="361"/>
                    <a:pt x="91" y="357"/>
                    <a:pt x="79" y="357"/>
                  </a:cubicBezTo>
                  <a:cubicBezTo>
                    <a:pt x="84" y="355"/>
                    <a:pt x="91" y="355"/>
                    <a:pt x="96" y="354"/>
                  </a:cubicBezTo>
                  <a:cubicBezTo>
                    <a:pt x="94" y="353"/>
                    <a:pt x="89" y="354"/>
                    <a:pt x="88" y="352"/>
                  </a:cubicBezTo>
                  <a:cubicBezTo>
                    <a:pt x="108" y="352"/>
                    <a:pt x="121" y="356"/>
                    <a:pt x="141" y="355"/>
                  </a:cubicBezTo>
                  <a:cubicBezTo>
                    <a:pt x="127" y="352"/>
                    <a:pt x="111" y="352"/>
                    <a:pt x="97" y="350"/>
                  </a:cubicBezTo>
                  <a:cubicBezTo>
                    <a:pt x="116" y="348"/>
                    <a:pt x="138" y="349"/>
                    <a:pt x="157" y="351"/>
                  </a:cubicBezTo>
                  <a:close/>
                  <a:moveTo>
                    <a:pt x="83" y="352"/>
                  </a:moveTo>
                  <a:cubicBezTo>
                    <a:pt x="71" y="354"/>
                    <a:pt x="59" y="354"/>
                    <a:pt x="47" y="355"/>
                  </a:cubicBezTo>
                  <a:cubicBezTo>
                    <a:pt x="47" y="355"/>
                    <a:pt x="46" y="353"/>
                    <a:pt x="47" y="352"/>
                  </a:cubicBezTo>
                  <a:cubicBezTo>
                    <a:pt x="59" y="353"/>
                    <a:pt x="72" y="349"/>
                    <a:pt x="83" y="352"/>
                  </a:cubicBezTo>
                  <a:close/>
                  <a:moveTo>
                    <a:pt x="167" y="351"/>
                  </a:moveTo>
                  <a:cubicBezTo>
                    <a:pt x="186" y="353"/>
                    <a:pt x="210" y="352"/>
                    <a:pt x="230" y="352"/>
                  </a:cubicBezTo>
                  <a:cubicBezTo>
                    <a:pt x="232" y="359"/>
                    <a:pt x="222" y="358"/>
                    <a:pt x="217" y="358"/>
                  </a:cubicBezTo>
                  <a:cubicBezTo>
                    <a:pt x="208" y="358"/>
                    <a:pt x="200" y="357"/>
                    <a:pt x="190" y="357"/>
                  </a:cubicBezTo>
                  <a:cubicBezTo>
                    <a:pt x="186" y="357"/>
                    <a:pt x="180" y="356"/>
                    <a:pt x="178" y="358"/>
                  </a:cubicBezTo>
                  <a:cubicBezTo>
                    <a:pt x="177" y="358"/>
                    <a:pt x="177" y="360"/>
                    <a:pt x="176" y="360"/>
                  </a:cubicBezTo>
                  <a:cubicBezTo>
                    <a:pt x="173" y="361"/>
                    <a:pt x="169" y="359"/>
                    <a:pt x="167" y="359"/>
                  </a:cubicBezTo>
                  <a:cubicBezTo>
                    <a:pt x="166" y="357"/>
                    <a:pt x="166" y="355"/>
                    <a:pt x="166" y="352"/>
                  </a:cubicBezTo>
                  <a:cubicBezTo>
                    <a:pt x="166" y="352"/>
                    <a:pt x="167" y="351"/>
                    <a:pt x="167" y="351"/>
                  </a:cubicBezTo>
                  <a:close/>
                  <a:moveTo>
                    <a:pt x="163" y="352"/>
                  </a:moveTo>
                  <a:cubicBezTo>
                    <a:pt x="163" y="353"/>
                    <a:pt x="164" y="355"/>
                    <a:pt x="163" y="358"/>
                  </a:cubicBezTo>
                  <a:cubicBezTo>
                    <a:pt x="163" y="358"/>
                    <a:pt x="162" y="359"/>
                    <a:pt x="160" y="359"/>
                  </a:cubicBezTo>
                  <a:cubicBezTo>
                    <a:pt x="160" y="357"/>
                    <a:pt x="158" y="350"/>
                    <a:pt x="163" y="352"/>
                  </a:cubicBezTo>
                  <a:close/>
                  <a:moveTo>
                    <a:pt x="66" y="361"/>
                  </a:moveTo>
                  <a:cubicBezTo>
                    <a:pt x="60" y="362"/>
                    <a:pt x="55" y="363"/>
                    <a:pt x="48" y="364"/>
                  </a:cubicBezTo>
                  <a:cubicBezTo>
                    <a:pt x="48" y="363"/>
                    <a:pt x="47" y="362"/>
                    <a:pt x="47" y="361"/>
                  </a:cubicBezTo>
                  <a:cubicBezTo>
                    <a:pt x="53" y="359"/>
                    <a:pt x="61" y="360"/>
                    <a:pt x="66" y="361"/>
                  </a:cubicBezTo>
                  <a:close/>
                  <a:moveTo>
                    <a:pt x="230" y="362"/>
                  </a:moveTo>
                  <a:cubicBezTo>
                    <a:pt x="230" y="364"/>
                    <a:pt x="227" y="365"/>
                    <a:pt x="225" y="365"/>
                  </a:cubicBezTo>
                  <a:cubicBezTo>
                    <a:pt x="212" y="366"/>
                    <a:pt x="196" y="365"/>
                    <a:pt x="188" y="362"/>
                  </a:cubicBezTo>
                  <a:cubicBezTo>
                    <a:pt x="201" y="360"/>
                    <a:pt x="216" y="362"/>
                    <a:pt x="230" y="362"/>
                  </a:cubicBezTo>
                  <a:close/>
                  <a:moveTo>
                    <a:pt x="40" y="361"/>
                  </a:moveTo>
                  <a:cubicBezTo>
                    <a:pt x="40" y="363"/>
                    <a:pt x="41" y="367"/>
                    <a:pt x="40" y="369"/>
                  </a:cubicBezTo>
                  <a:cubicBezTo>
                    <a:pt x="37" y="369"/>
                    <a:pt x="36" y="360"/>
                    <a:pt x="40" y="361"/>
                  </a:cubicBezTo>
                  <a:close/>
                  <a:moveTo>
                    <a:pt x="156" y="363"/>
                  </a:moveTo>
                  <a:cubicBezTo>
                    <a:pt x="157" y="365"/>
                    <a:pt x="156" y="367"/>
                    <a:pt x="156" y="368"/>
                  </a:cubicBezTo>
                  <a:cubicBezTo>
                    <a:pt x="138" y="371"/>
                    <a:pt x="116" y="371"/>
                    <a:pt x="98" y="369"/>
                  </a:cubicBezTo>
                  <a:cubicBezTo>
                    <a:pt x="100" y="369"/>
                    <a:pt x="102" y="368"/>
                    <a:pt x="105" y="368"/>
                  </a:cubicBezTo>
                  <a:cubicBezTo>
                    <a:pt x="93" y="367"/>
                    <a:pt x="78" y="369"/>
                    <a:pt x="65" y="369"/>
                  </a:cubicBezTo>
                  <a:cubicBezTo>
                    <a:pt x="59" y="368"/>
                    <a:pt x="53" y="371"/>
                    <a:pt x="49" y="368"/>
                  </a:cubicBezTo>
                  <a:cubicBezTo>
                    <a:pt x="64" y="359"/>
                    <a:pt x="84" y="365"/>
                    <a:pt x="103" y="364"/>
                  </a:cubicBezTo>
                  <a:cubicBezTo>
                    <a:pt x="120" y="364"/>
                    <a:pt x="139" y="361"/>
                    <a:pt x="156" y="363"/>
                  </a:cubicBezTo>
                  <a:close/>
                  <a:moveTo>
                    <a:pt x="160" y="363"/>
                  </a:moveTo>
                  <a:cubicBezTo>
                    <a:pt x="161" y="363"/>
                    <a:pt x="162" y="364"/>
                    <a:pt x="163" y="364"/>
                  </a:cubicBezTo>
                  <a:cubicBezTo>
                    <a:pt x="163" y="365"/>
                    <a:pt x="161" y="366"/>
                    <a:pt x="160" y="366"/>
                  </a:cubicBezTo>
                  <a:cubicBezTo>
                    <a:pt x="160" y="366"/>
                    <a:pt x="160" y="364"/>
                    <a:pt x="160" y="363"/>
                  </a:cubicBezTo>
                  <a:close/>
                  <a:moveTo>
                    <a:pt x="189" y="367"/>
                  </a:moveTo>
                  <a:cubicBezTo>
                    <a:pt x="182" y="371"/>
                    <a:pt x="178" y="364"/>
                    <a:pt x="168" y="367"/>
                  </a:cubicBezTo>
                  <a:cubicBezTo>
                    <a:pt x="168" y="366"/>
                    <a:pt x="167" y="366"/>
                    <a:pt x="167" y="364"/>
                  </a:cubicBezTo>
                  <a:cubicBezTo>
                    <a:pt x="174" y="365"/>
                    <a:pt x="183" y="365"/>
                    <a:pt x="189" y="367"/>
                  </a:cubicBezTo>
                  <a:close/>
                  <a:moveTo>
                    <a:pt x="224" y="370"/>
                  </a:moveTo>
                  <a:cubicBezTo>
                    <a:pt x="229" y="374"/>
                    <a:pt x="226" y="377"/>
                    <a:pt x="225" y="382"/>
                  </a:cubicBezTo>
                  <a:cubicBezTo>
                    <a:pt x="224" y="389"/>
                    <a:pt x="225" y="390"/>
                    <a:pt x="217" y="391"/>
                  </a:cubicBezTo>
                  <a:cubicBezTo>
                    <a:pt x="203" y="392"/>
                    <a:pt x="183" y="390"/>
                    <a:pt x="168" y="389"/>
                  </a:cubicBezTo>
                  <a:cubicBezTo>
                    <a:pt x="175" y="383"/>
                    <a:pt x="192" y="380"/>
                    <a:pt x="205" y="379"/>
                  </a:cubicBezTo>
                  <a:cubicBezTo>
                    <a:pt x="212" y="378"/>
                    <a:pt x="226" y="380"/>
                    <a:pt x="225" y="373"/>
                  </a:cubicBezTo>
                  <a:cubicBezTo>
                    <a:pt x="209" y="373"/>
                    <a:pt x="197" y="374"/>
                    <a:pt x="181" y="373"/>
                  </a:cubicBezTo>
                  <a:cubicBezTo>
                    <a:pt x="193" y="371"/>
                    <a:pt x="209" y="370"/>
                    <a:pt x="224" y="370"/>
                  </a:cubicBezTo>
                  <a:close/>
                  <a:moveTo>
                    <a:pt x="117" y="374"/>
                  </a:moveTo>
                  <a:cubicBezTo>
                    <a:pt x="113" y="377"/>
                    <a:pt x="108" y="373"/>
                    <a:pt x="105" y="376"/>
                  </a:cubicBezTo>
                  <a:cubicBezTo>
                    <a:pt x="92" y="374"/>
                    <a:pt x="75" y="376"/>
                    <a:pt x="61" y="375"/>
                  </a:cubicBezTo>
                  <a:cubicBezTo>
                    <a:pt x="79" y="372"/>
                    <a:pt x="99" y="374"/>
                    <a:pt x="117" y="374"/>
                  </a:cubicBezTo>
                  <a:close/>
                  <a:moveTo>
                    <a:pt x="156" y="375"/>
                  </a:moveTo>
                  <a:cubicBezTo>
                    <a:pt x="154" y="377"/>
                    <a:pt x="149" y="375"/>
                    <a:pt x="147" y="375"/>
                  </a:cubicBezTo>
                  <a:cubicBezTo>
                    <a:pt x="149" y="374"/>
                    <a:pt x="153" y="374"/>
                    <a:pt x="156" y="375"/>
                  </a:cubicBezTo>
                  <a:close/>
                  <a:moveTo>
                    <a:pt x="145" y="375"/>
                  </a:moveTo>
                  <a:cubicBezTo>
                    <a:pt x="143" y="378"/>
                    <a:pt x="139" y="377"/>
                    <a:pt x="136" y="376"/>
                  </a:cubicBezTo>
                  <a:cubicBezTo>
                    <a:pt x="138" y="375"/>
                    <a:pt x="142" y="375"/>
                    <a:pt x="145" y="375"/>
                  </a:cubicBezTo>
                  <a:close/>
                  <a:moveTo>
                    <a:pt x="163" y="375"/>
                  </a:moveTo>
                  <a:cubicBezTo>
                    <a:pt x="163" y="379"/>
                    <a:pt x="163" y="385"/>
                    <a:pt x="161" y="389"/>
                  </a:cubicBezTo>
                  <a:cubicBezTo>
                    <a:pt x="160" y="384"/>
                    <a:pt x="162" y="379"/>
                    <a:pt x="163" y="375"/>
                  </a:cubicBezTo>
                  <a:close/>
                  <a:moveTo>
                    <a:pt x="192" y="378"/>
                  </a:moveTo>
                  <a:cubicBezTo>
                    <a:pt x="183" y="380"/>
                    <a:pt x="174" y="381"/>
                    <a:pt x="166" y="383"/>
                  </a:cubicBezTo>
                  <a:cubicBezTo>
                    <a:pt x="166" y="381"/>
                    <a:pt x="166" y="378"/>
                    <a:pt x="167" y="375"/>
                  </a:cubicBezTo>
                  <a:cubicBezTo>
                    <a:pt x="175" y="377"/>
                    <a:pt x="183" y="377"/>
                    <a:pt x="192" y="378"/>
                  </a:cubicBezTo>
                  <a:close/>
                  <a:moveTo>
                    <a:pt x="258" y="376"/>
                  </a:moveTo>
                  <a:cubicBezTo>
                    <a:pt x="260" y="389"/>
                    <a:pt x="257" y="406"/>
                    <a:pt x="258" y="420"/>
                  </a:cubicBezTo>
                  <a:cubicBezTo>
                    <a:pt x="254" y="421"/>
                    <a:pt x="248" y="420"/>
                    <a:pt x="246" y="418"/>
                  </a:cubicBezTo>
                  <a:cubicBezTo>
                    <a:pt x="246" y="417"/>
                    <a:pt x="249" y="417"/>
                    <a:pt x="249" y="415"/>
                  </a:cubicBezTo>
                  <a:cubicBezTo>
                    <a:pt x="249" y="412"/>
                    <a:pt x="243" y="414"/>
                    <a:pt x="241" y="414"/>
                  </a:cubicBezTo>
                  <a:cubicBezTo>
                    <a:pt x="239" y="413"/>
                    <a:pt x="233" y="401"/>
                    <a:pt x="233" y="397"/>
                  </a:cubicBezTo>
                  <a:cubicBezTo>
                    <a:pt x="234" y="395"/>
                    <a:pt x="237" y="392"/>
                    <a:pt x="234" y="391"/>
                  </a:cubicBezTo>
                  <a:cubicBezTo>
                    <a:pt x="234" y="385"/>
                    <a:pt x="234" y="381"/>
                    <a:pt x="234" y="375"/>
                  </a:cubicBezTo>
                  <a:cubicBezTo>
                    <a:pt x="241" y="376"/>
                    <a:pt x="250" y="375"/>
                    <a:pt x="258" y="376"/>
                  </a:cubicBezTo>
                  <a:close/>
                  <a:moveTo>
                    <a:pt x="185" y="394"/>
                  </a:moveTo>
                  <a:cubicBezTo>
                    <a:pt x="179" y="394"/>
                    <a:pt x="167" y="403"/>
                    <a:pt x="166" y="393"/>
                  </a:cubicBezTo>
                  <a:cubicBezTo>
                    <a:pt x="172" y="393"/>
                    <a:pt x="179" y="393"/>
                    <a:pt x="185" y="394"/>
                  </a:cubicBezTo>
                  <a:close/>
                  <a:moveTo>
                    <a:pt x="224" y="394"/>
                  </a:moveTo>
                  <a:cubicBezTo>
                    <a:pt x="224" y="395"/>
                    <a:pt x="224" y="397"/>
                    <a:pt x="224" y="397"/>
                  </a:cubicBezTo>
                  <a:cubicBezTo>
                    <a:pt x="223" y="397"/>
                    <a:pt x="222" y="396"/>
                    <a:pt x="222" y="395"/>
                  </a:cubicBezTo>
                  <a:cubicBezTo>
                    <a:pt x="223" y="395"/>
                    <a:pt x="223" y="394"/>
                    <a:pt x="224" y="394"/>
                  </a:cubicBezTo>
                  <a:close/>
                  <a:moveTo>
                    <a:pt x="220" y="399"/>
                  </a:moveTo>
                  <a:cubicBezTo>
                    <a:pt x="206" y="401"/>
                    <a:pt x="193" y="400"/>
                    <a:pt x="179" y="400"/>
                  </a:cubicBezTo>
                  <a:cubicBezTo>
                    <a:pt x="187" y="396"/>
                    <a:pt x="203" y="395"/>
                    <a:pt x="215" y="395"/>
                  </a:cubicBezTo>
                  <a:cubicBezTo>
                    <a:pt x="218" y="395"/>
                    <a:pt x="220" y="395"/>
                    <a:pt x="220" y="399"/>
                  </a:cubicBezTo>
                  <a:close/>
                  <a:moveTo>
                    <a:pt x="224" y="404"/>
                  </a:moveTo>
                  <a:cubicBezTo>
                    <a:pt x="224" y="404"/>
                    <a:pt x="224" y="405"/>
                    <a:pt x="224" y="406"/>
                  </a:cubicBezTo>
                  <a:cubicBezTo>
                    <a:pt x="211" y="409"/>
                    <a:pt x="196" y="407"/>
                    <a:pt x="183" y="408"/>
                  </a:cubicBezTo>
                  <a:cubicBezTo>
                    <a:pt x="195" y="405"/>
                    <a:pt x="208" y="404"/>
                    <a:pt x="224" y="404"/>
                  </a:cubicBezTo>
                  <a:close/>
                  <a:moveTo>
                    <a:pt x="171" y="405"/>
                  </a:moveTo>
                  <a:cubicBezTo>
                    <a:pt x="167" y="408"/>
                    <a:pt x="171" y="412"/>
                    <a:pt x="176" y="412"/>
                  </a:cubicBezTo>
                  <a:cubicBezTo>
                    <a:pt x="172" y="414"/>
                    <a:pt x="165" y="414"/>
                    <a:pt x="164" y="420"/>
                  </a:cubicBezTo>
                  <a:cubicBezTo>
                    <a:pt x="163" y="416"/>
                    <a:pt x="165" y="409"/>
                    <a:pt x="166" y="405"/>
                  </a:cubicBezTo>
                  <a:cubicBezTo>
                    <a:pt x="168" y="405"/>
                    <a:pt x="169" y="404"/>
                    <a:pt x="171" y="405"/>
                  </a:cubicBezTo>
                  <a:close/>
                  <a:moveTo>
                    <a:pt x="178" y="416"/>
                  </a:moveTo>
                  <a:cubicBezTo>
                    <a:pt x="192" y="413"/>
                    <a:pt x="212" y="412"/>
                    <a:pt x="226" y="411"/>
                  </a:cubicBezTo>
                  <a:cubicBezTo>
                    <a:pt x="228" y="410"/>
                    <a:pt x="226" y="413"/>
                    <a:pt x="225" y="414"/>
                  </a:cubicBezTo>
                  <a:cubicBezTo>
                    <a:pt x="222" y="415"/>
                    <a:pt x="215" y="414"/>
                    <a:pt x="211" y="415"/>
                  </a:cubicBezTo>
                  <a:cubicBezTo>
                    <a:pt x="199" y="416"/>
                    <a:pt x="189" y="417"/>
                    <a:pt x="178" y="416"/>
                  </a:cubicBezTo>
                  <a:close/>
                  <a:moveTo>
                    <a:pt x="227" y="419"/>
                  </a:moveTo>
                  <a:cubicBezTo>
                    <a:pt x="227" y="420"/>
                    <a:pt x="227" y="422"/>
                    <a:pt x="226" y="423"/>
                  </a:cubicBezTo>
                  <a:cubicBezTo>
                    <a:pt x="206" y="425"/>
                    <a:pt x="184" y="427"/>
                    <a:pt x="165" y="425"/>
                  </a:cubicBezTo>
                  <a:cubicBezTo>
                    <a:pt x="184" y="420"/>
                    <a:pt x="205" y="417"/>
                    <a:pt x="227" y="419"/>
                  </a:cubicBezTo>
                  <a:close/>
                  <a:moveTo>
                    <a:pt x="105" y="422"/>
                  </a:moveTo>
                  <a:cubicBezTo>
                    <a:pt x="107" y="423"/>
                    <a:pt x="107" y="424"/>
                    <a:pt x="108" y="425"/>
                  </a:cubicBezTo>
                  <a:cubicBezTo>
                    <a:pt x="107" y="425"/>
                    <a:pt x="106" y="426"/>
                    <a:pt x="105" y="427"/>
                  </a:cubicBezTo>
                  <a:cubicBezTo>
                    <a:pt x="104" y="427"/>
                    <a:pt x="105" y="424"/>
                    <a:pt x="105" y="422"/>
                  </a:cubicBezTo>
                  <a:close/>
                  <a:moveTo>
                    <a:pt x="244" y="427"/>
                  </a:moveTo>
                  <a:cubicBezTo>
                    <a:pt x="241" y="429"/>
                    <a:pt x="236" y="428"/>
                    <a:pt x="232" y="428"/>
                  </a:cubicBezTo>
                  <a:cubicBezTo>
                    <a:pt x="232" y="427"/>
                    <a:pt x="232" y="426"/>
                    <a:pt x="232" y="425"/>
                  </a:cubicBezTo>
                  <a:cubicBezTo>
                    <a:pt x="236" y="423"/>
                    <a:pt x="241" y="425"/>
                    <a:pt x="244" y="427"/>
                  </a:cubicBezTo>
                  <a:close/>
                  <a:moveTo>
                    <a:pt x="226" y="425"/>
                  </a:moveTo>
                  <a:cubicBezTo>
                    <a:pt x="227" y="429"/>
                    <a:pt x="222" y="429"/>
                    <a:pt x="219" y="429"/>
                  </a:cubicBezTo>
                  <a:cubicBezTo>
                    <a:pt x="211" y="429"/>
                    <a:pt x="201" y="428"/>
                    <a:pt x="195" y="428"/>
                  </a:cubicBezTo>
                  <a:cubicBezTo>
                    <a:pt x="203" y="427"/>
                    <a:pt x="216" y="426"/>
                    <a:pt x="226" y="425"/>
                  </a:cubicBezTo>
                  <a:close/>
                  <a:moveTo>
                    <a:pt x="217" y="433"/>
                  </a:moveTo>
                  <a:cubicBezTo>
                    <a:pt x="206" y="434"/>
                    <a:pt x="194" y="432"/>
                    <a:pt x="184" y="434"/>
                  </a:cubicBezTo>
                  <a:cubicBezTo>
                    <a:pt x="195" y="438"/>
                    <a:pt x="213" y="435"/>
                    <a:pt x="226" y="436"/>
                  </a:cubicBezTo>
                  <a:cubicBezTo>
                    <a:pt x="220" y="439"/>
                    <a:pt x="209" y="437"/>
                    <a:pt x="200" y="438"/>
                  </a:cubicBezTo>
                  <a:cubicBezTo>
                    <a:pt x="191" y="439"/>
                    <a:pt x="182" y="438"/>
                    <a:pt x="172" y="438"/>
                  </a:cubicBezTo>
                  <a:cubicBezTo>
                    <a:pt x="166" y="438"/>
                    <a:pt x="161" y="439"/>
                    <a:pt x="163" y="431"/>
                  </a:cubicBezTo>
                  <a:cubicBezTo>
                    <a:pt x="181" y="430"/>
                    <a:pt x="201" y="432"/>
                    <a:pt x="217" y="433"/>
                  </a:cubicBezTo>
                  <a:close/>
                  <a:moveTo>
                    <a:pt x="134" y="433"/>
                  </a:moveTo>
                  <a:cubicBezTo>
                    <a:pt x="129" y="434"/>
                    <a:pt x="122" y="433"/>
                    <a:pt x="116" y="432"/>
                  </a:cubicBezTo>
                  <a:cubicBezTo>
                    <a:pt x="121" y="430"/>
                    <a:pt x="129" y="431"/>
                    <a:pt x="134" y="433"/>
                  </a:cubicBezTo>
                  <a:close/>
                  <a:moveTo>
                    <a:pt x="153" y="432"/>
                  </a:moveTo>
                  <a:cubicBezTo>
                    <a:pt x="153" y="433"/>
                    <a:pt x="151" y="433"/>
                    <a:pt x="150" y="433"/>
                  </a:cubicBezTo>
                  <a:cubicBezTo>
                    <a:pt x="151" y="432"/>
                    <a:pt x="152" y="432"/>
                    <a:pt x="153" y="432"/>
                  </a:cubicBezTo>
                  <a:close/>
                  <a:moveTo>
                    <a:pt x="152" y="436"/>
                  </a:moveTo>
                  <a:cubicBezTo>
                    <a:pt x="151" y="438"/>
                    <a:pt x="147" y="438"/>
                    <a:pt x="145" y="437"/>
                  </a:cubicBezTo>
                  <a:cubicBezTo>
                    <a:pt x="146" y="435"/>
                    <a:pt x="150" y="435"/>
                    <a:pt x="152" y="436"/>
                  </a:cubicBezTo>
                  <a:close/>
                  <a:moveTo>
                    <a:pt x="256" y="439"/>
                  </a:moveTo>
                  <a:cubicBezTo>
                    <a:pt x="251" y="440"/>
                    <a:pt x="248" y="440"/>
                    <a:pt x="243" y="440"/>
                  </a:cubicBezTo>
                  <a:cubicBezTo>
                    <a:pt x="247" y="439"/>
                    <a:pt x="253" y="438"/>
                    <a:pt x="256" y="439"/>
                  </a:cubicBezTo>
                  <a:close/>
                  <a:moveTo>
                    <a:pt x="143" y="443"/>
                  </a:moveTo>
                  <a:cubicBezTo>
                    <a:pt x="139" y="445"/>
                    <a:pt x="131" y="444"/>
                    <a:pt x="126" y="444"/>
                  </a:cubicBezTo>
                  <a:cubicBezTo>
                    <a:pt x="131" y="442"/>
                    <a:pt x="137" y="443"/>
                    <a:pt x="143" y="443"/>
                  </a:cubicBezTo>
                  <a:close/>
                  <a:moveTo>
                    <a:pt x="227" y="446"/>
                  </a:moveTo>
                  <a:cubicBezTo>
                    <a:pt x="226" y="448"/>
                    <a:pt x="223" y="447"/>
                    <a:pt x="221" y="446"/>
                  </a:cubicBezTo>
                  <a:cubicBezTo>
                    <a:pt x="223" y="446"/>
                    <a:pt x="226" y="445"/>
                    <a:pt x="227" y="446"/>
                  </a:cubicBezTo>
                  <a:close/>
                  <a:moveTo>
                    <a:pt x="250" y="447"/>
                  </a:moveTo>
                  <a:cubicBezTo>
                    <a:pt x="245" y="448"/>
                    <a:pt x="238" y="448"/>
                    <a:pt x="233" y="447"/>
                  </a:cubicBezTo>
                  <a:cubicBezTo>
                    <a:pt x="233" y="447"/>
                    <a:pt x="234" y="447"/>
                    <a:pt x="234" y="446"/>
                  </a:cubicBezTo>
                  <a:cubicBezTo>
                    <a:pt x="239" y="446"/>
                    <a:pt x="245" y="446"/>
                    <a:pt x="250" y="447"/>
                  </a:cubicBezTo>
                  <a:close/>
                  <a:moveTo>
                    <a:pt x="139" y="447"/>
                  </a:moveTo>
                  <a:cubicBezTo>
                    <a:pt x="132" y="448"/>
                    <a:pt x="123" y="449"/>
                    <a:pt x="116" y="449"/>
                  </a:cubicBezTo>
                  <a:cubicBezTo>
                    <a:pt x="124" y="446"/>
                    <a:pt x="131" y="448"/>
                    <a:pt x="139" y="447"/>
                  </a:cubicBezTo>
                  <a:close/>
                  <a:moveTo>
                    <a:pt x="106" y="453"/>
                  </a:moveTo>
                  <a:cubicBezTo>
                    <a:pt x="107" y="453"/>
                    <a:pt x="107" y="453"/>
                    <a:pt x="107" y="453"/>
                  </a:cubicBezTo>
                  <a:cubicBezTo>
                    <a:pt x="107" y="455"/>
                    <a:pt x="107" y="458"/>
                    <a:pt x="110" y="458"/>
                  </a:cubicBezTo>
                  <a:cubicBezTo>
                    <a:pt x="110" y="461"/>
                    <a:pt x="109" y="463"/>
                    <a:pt x="109" y="465"/>
                  </a:cubicBezTo>
                  <a:cubicBezTo>
                    <a:pt x="107" y="462"/>
                    <a:pt x="107" y="457"/>
                    <a:pt x="106" y="453"/>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grpSp>
      <p:sp>
        <p:nvSpPr>
          <p:cNvPr id="4" name="TextBox 3"/>
          <p:cNvSpPr txBox="1"/>
          <p:nvPr/>
        </p:nvSpPr>
        <p:spPr>
          <a:xfrm>
            <a:off x="827584" y="1503021"/>
            <a:ext cx="677108" cy="913070"/>
          </a:xfrm>
          <a:prstGeom prst="rect">
            <a:avLst/>
          </a:prstGeom>
          <a:noFill/>
        </p:spPr>
        <p:txBody>
          <a:bodyPr vert="eaVert"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目录</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0" name="矩形 59"/>
          <p:cNvSpPr/>
          <p:nvPr/>
        </p:nvSpPr>
        <p:spPr>
          <a:xfrm rot="5400000">
            <a:off x="261050" y="2970799"/>
            <a:ext cx="1635384" cy="584775"/>
          </a:xfrm>
          <a:prstGeom prst="rect">
            <a:avLst/>
          </a:prstGeom>
        </p:spPr>
        <p:txBody>
          <a:bodyPr wrap="none">
            <a:spAutoFit/>
          </a:bodyPr>
          <a:lstStyle/>
          <a:p>
            <a:r>
              <a:rPr lang="en-US" altLang="zh-CN" sz="3200" b="1" dirty="0" smtClean="0">
                <a:solidFill>
                  <a:schemeClr val="bg1"/>
                </a:solidFill>
                <a:latin typeface="Agency FB" panose="020B0503020202020204" pitchFamily="34" charset="0"/>
                <a:ea typeface="微软雅黑" panose="020B0503020204020204" pitchFamily="34" charset="-122"/>
                <a:cs typeface="BrowalliaUPC" panose="020B0604020202020204" pitchFamily="34" charset="-34"/>
              </a:rPr>
              <a:t>CONTENTS</a:t>
            </a:r>
            <a:endParaRPr lang="zh-CN" altLang="en-US" sz="3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3500"/>
                            </p:stCondLst>
                            <p:childTnLst>
                              <p:par>
                                <p:cTn id="36" presetID="1" presetClass="entr" presetSubtype="0"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par>
                          <p:cTn id="50" fill="hold">
                            <p:stCondLst>
                              <p:cond delay="5000"/>
                            </p:stCondLst>
                            <p:childTnLst>
                              <p:par>
                                <p:cTn id="51" presetID="1"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childTnLst>
                          </p:cTn>
                        </p:par>
                        <p:par>
                          <p:cTn id="65" fill="hold">
                            <p:stCondLst>
                              <p:cond delay="6500"/>
                            </p:stCondLst>
                            <p:childTnLst>
                              <p:par>
                                <p:cTn id="66" presetID="1" presetClass="entr" presetSubtype="0" fill="hold" nodeType="afterEffect">
                                  <p:stCondLst>
                                    <p:cond delay="0"/>
                                  </p:stCondLst>
                                  <p:childTnLst>
                                    <p:set>
                                      <p:cBhvr>
                                        <p:cTn id="67" dur="1" fill="hold">
                                          <p:stCondLst>
                                            <p:cond delay="0"/>
                                          </p:stCondLst>
                                        </p:cTn>
                                        <p:tgtEl>
                                          <p:spTgt spid="57"/>
                                        </p:tgtEl>
                                        <p:attrNameLst>
                                          <p:attrName>style.visibility</p:attrName>
                                        </p:attrNameLst>
                                      </p:cBhvr>
                                      <p:to>
                                        <p:strVal val="visible"/>
                                      </p:to>
                                    </p:se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500"/>
                                        <p:tgtEl>
                                          <p:spTgt spid="4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7" grpId="0" animBg="1"/>
      <p:bldP spid="31" grpId="0" animBg="1"/>
      <p:bldP spid="32" grpId="0" animBg="1"/>
      <p:bldP spid="36" grpId="0" animBg="1"/>
      <p:bldP spid="37" grpId="0" animBg="1"/>
      <p:bldP spid="38" grpId="0"/>
      <p:bldP spid="41" grpId="0" animBg="1"/>
      <p:bldP spid="42" grpId="0" animBg="1"/>
      <p:bldP spid="45" grpId="0"/>
      <p:bldP spid="46" grpId="0"/>
      <p:bldP spid="47" grpId="0"/>
      <p:bldP spid="4"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grpSp>
        <p:nvGrpSpPr>
          <p:cNvPr id="3" name="组合 2"/>
          <p:cNvGrpSpPr/>
          <p:nvPr/>
        </p:nvGrpSpPr>
        <p:grpSpPr>
          <a:xfrm>
            <a:off x="1110549" y="1421128"/>
            <a:ext cx="2057175" cy="2754813"/>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363418" y="1421128"/>
            <a:ext cx="2057175" cy="2754813"/>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589020" y="1434381"/>
            <a:ext cx="2057175" cy="2754813"/>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3020371" y="411574"/>
            <a:ext cx="29743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a:t>
            </a:r>
            <a:endParaRPr lang="zh-CN" altLang="en-US" sz="1800" b="1" kern="0" dirty="0" smtClean="0">
              <a:solidFill>
                <a:schemeClr val="bg1"/>
              </a:solidFill>
              <a:latin typeface="微软雅黑" panose="020B0503020204020204" pitchFamily="34" charset="-122"/>
              <a:ea typeface="微软雅黑" panose="020B0503020204020204" pitchFamily="34" charset="-122"/>
              <a:cs typeface="Raleway"/>
              <a:sym typeface="+mn-ea"/>
            </a:endParaRPr>
          </a:p>
        </p:txBody>
      </p:sp>
      <p:pic>
        <p:nvPicPr>
          <p:cNvPr id="4" name="图片 3" descr="称重给煤机34"/>
          <p:cNvPicPr>
            <a:picLocks noChangeAspect="1"/>
          </p:cNvPicPr>
          <p:nvPr/>
        </p:nvPicPr>
        <p:blipFill>
          <a:blip r:embed="rId1"/>
          <a:stretch>
            <a:fillRect/>
          </a:stretch>
        </p:blipFill>
        <p:spPr>
          <a:xfrm>
            <a:off x="3402965" y="1779905"/>
            <a:ext cx="1958340" cy="2117090"/>
          </a:xfrm>
          <a:prstGeom prst="rect">
            <a:avLst/>
          </a:prstGeom>
        </p:spPr>
      </p:pic>
      <p:pic>
        <p:nvPicPr>
          <p:cNvPr id="5" name="图片 4" descr="称重给煤机19"/>
          <p:cNvPicPr>
            <a:picLocks noChangeAspect="1"/>
          </p:cNvPicPr>
          <p:nvPr/>
        </p:nvPicPr>
        <p:blipFill>
          <a:blip r:embed="rId2"/>
          <a:stretch>
            <a:fillRect/>
          </a:stretch>
        </p:blipFill>
        <p:spPr>
          <a:xfrm>
            <a:off x="1163955" y="1779905"/>
            <a:ext cx="1958340" cy="2117090"/>
          </a:xfrm>
          <a:prstGeom prst="rect">
            <a:avLst/>
          </a:prstGeom>
        </p:spPr>
      </p:pic>
      <p:pic>
        <p:nvPicPr>
          <p:cNvPr id="6" name="图片 5" descr="称重给煤机20"/>
          <p:cNvPicPr>
            <a:picLocks noChangeAspect="1"/>
          </p:cNvPicPr>
          <p:nvPr/>
        </p:nvPicPr>
        <p:blipFill>
          <a:blip r:embed="rId3"/>
          <a:stretch>
            <a:fillRect/>
          </a:stretch>
        </p:blipFill>
        <p:spPr>
          <a:xfrm>
            <a:off x="5619750" y="1779905"/>
            <a:ext cx="1958340" cy="21170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
          <p:cNvSpPr txBox="1"/>
          <p:nvPr/>
        </p:nvSpPr>
        <p:spPr>
          <a:xfrm>
            <a:off x="44450" y="2249170"/>
            <a:ext cx="3096895" cy="645160"/>
          </a:xfrm>
          <a:prstGeom prst="rect">
            <a:avLst/>
          </a:prstGeom>
          <a:noFill/>
        </p:spPr>
        <p:txBody>
          <a:bodyPr wrap="square" rtlCol="0">
            <a:spAutoFit/>
          </a:bodyPr>
          <a:lstStyle/>
          <a:p>
            <a:pPr algn="ct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GLD1500/7.5/S称重给料机介绍</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7" name="文本框 9"/>
          <p:cNvSpPr txBox="1"/>
          <p:nvPr/>
        </p:nvSpPr>
        <p:spPr>
          <a:xfrm>
            <a:off x="3275965" y="1203325"/>
            <a:ext cx="4828540" cy="3323590"/>
          </a:xfrm>
          <a:prstGeom prst="rect">
            <a:avLst/>
          </a:prstGeom>
          <a:noFill/>
        </p:spPr>
        <p:txBody>
          <a:bodyPr wrap="square" lIns="0" tIns="0" rIns="0" bIns="0" rtlCol="0">
            <a:spAutoFit/>
          </a:bodyPr>
          <a:lstStyle/>
          <a:p>
            <a:pPr lvl="1" indent="-128905">
              <a:lnSpc>
                <a:spcPct val="150000"/>
              </a:lnSpc>
              <a:buFont typeface="Wingdings" panose="05000000000000000000" pitchFamily="2" charset="2"/>
              <a:buChar char="l"/>
            </a:pPr>
            <a:r>
              <a:rPr lang="zh-CN" altLang="en-US" sz="1600" dirty="0">
                <a:solidFill>
                  <a:schemeClr val="bg1"/>
                </a:solidFill>
                <a:latin typeface="微软雅黑" panose="020B0503020204020204" pitchFamily="34" charset="-122"/>
                <a:ea typeface="微软雅黑" panose="020B0503020204020204" pitchFamily="34" charset="-122"/>
              </a:rPr>
              <a:t>GLD1500/7.5/S称重给料机是针对大型高产高效矿井生产系统流量大、现行给料机已不能满足煤矿生产要求而研制的新型给煤设备。该产品是在K型往复式给料机的基础上，将往复式运动机构改为输送带式机构，从而将给料运动由滑动摩擦变为滚动摩擦。摩擦系数大为降低，使得电力消耗也显著降低。肆零零捌捌陆零伍叁柒，给料方式由间断给料变为连续给料，且给料量动态连续可变，使给料系统更能满足高效、节能、环保的要求。</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3141312" y="2056112"/>
            <a:ext cx="0" cy="13004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矩形 107"/>
          <p:cNvSpPr/>
          <p:nvPr/>
        </p:nvSpPr>
        <p:spPr>
          <a:xfrm>
            <a:off x="1237903" y="3668128"/>
            <a:ext cx="775136" cy="230832"/>
          </a:xfrm>
          <a:prstGeom prst="rect">
            <a:avLst/>
          </a:prstGeom>
        </p:spPr>
        <p:txBody>
          <a:bodyPr wrap="square">
            <a:spAutoFit/>
          </a:bodyPr>
          <a:lstStyle/>
          <a:p>
            <a:pPr lvl="0"/>
            <a:r>
              <a:rPr lang="en-US" altLang="zh-CN" sz="100" dirty="0">
                <a:solidFill>
                  <a:schemeClr val="accent3">
                    <a:lumMod val="50000"/>
                  </a:schemeClr>
                </a:solidFill>
              </a:rPr>
              <a:t>PPT</a:t>
            </a:r>
            <a:r>
              <a:rPr lang="zh-CN" altLang="en-US" sz="100" dirty="0">
                <a:solidFill>
                  <a:schemeClr val="accent3">
                    <a:lumMod val="50000"/>
                  </a:schemeClr>
                </a:solidFill>
              </a:rPr>
              <a:t>模板下载：</a:t>
            </a:r>
            <a:r>
              <a:rPr lang="en-US" altLang="zh-CN" sz="100" dirty="0">
                <a:solidFill>
                  <a:schemeClr val="accent3">
                    <a:lumMod val="50000"/>
                  </a:schemeClr>
                </a:solidFill>
              </a:rPr>
              <a:t>www.1ppt.com/moban/     </a:t>
            </a:r>
            <a:r>
              <a:rPr lang="zh-CN" altLang="en-US" sz="100" dirty="0">
                <a:solidFill>
                  <a:schemeClr val="accent3">
                    <a:lumMod val="50000"/>
                  </a:schemeClr>
                </a:solidFill>
              </a:rPr>
              <a:t>行业</a:t>
            </a:r>
            <a:r>
              <a:rPr lang="en-US" altLang="zh-CN" sz="100" dirty="0">
                <a:solidFill>
                  <a:schemeClr val="accent3">
                    <a:lumMod val="50000"/>
                  </a:schemeClr>
                </a:solidFill>
              </a:rPr>
              <a:t>PPT</a:t>
            </a:r>
            <a:r>
              <a:rPr lang="zh-CN" altLang="en-US" sz="100" dirty="0">
                <a:solidFill>
                  <a:schemeClr val="accent3">
                    <a:lumMod val="50000"/>
                  </a:schemeClr>
                </a:solidFill>
              </a:rPr>
              <a:t>模板：</a:t>
            </a:r>
            <a:r>
              <a:rPr lang="en-US" altLang="zh-CN" sz="100" dirty="0">
                <a:solidFill>
                  <a:schemeClr val="accent3">
                    <a:lumMod val="50000"/>
                  </a:schemeClr>
                </a:solidFill>
              </a:rPr>
              <a:t>www.1ppt.com/hangye/ </a:t>
            </a:r>
            <a:endParaRPr lang="en-US" altLang="zh-CN" sz="100" dirty="0">
              <a:solidFill>
                <a:schemeClr val="accent3">
                  <a:lumMod val="50000"/>
                </a:schemeClr>
              </a:solidFill>
            </a:endParaRPr>
          </a:p>
          <a:p>
            <a:pPr lvl="0"/>
            <a:r>
              <a:rPr lang="zh-CN" altLang="en-US" sz="100" dirty="0">
                <a:solidFill>
                  <a:schemeClr val="accent3">
                    <a:lumMod val="50000"/>
                  </a:schemeClr>
                </a:solidFill>
              </a:rPr>
              <a:t>节日</a:t>
            </a:r>
            <a:r>
              <a:rPr lang="en-US" altLang="zh-CN" sz="100" dirty="0">
                <a:solidFill>
                  <a:schemeClr val="accent3">
                    <a:lumMod val="50000"/>
                  </a:schemeClr>
                </a:solidFill>
              </a:rPr>
              <a:t>PPT</a:t>
            </a:r>
            <a:r>
              <a:rPr lang="zh-CN" altLang="en-US" sz="100" dirty="0">
                <a:solidFill>
                  <a:schemeClr val="accent3">
                    <a:lumMod val="50000"/>
                  </a:schemeClr>
                </a:solidFill>
              </a:rPr>
              <a:t>模板：</a:t>
            </a:r>
            <a:r>
              <a:rPr lang="en-US" altLang="zh-CN" sz="100" dirty="0">
                <a:solidFill>
                  <a:schemeClr val="accent3">
                    <a:lumMod val="50000"/>
                  </a:schemeClr>
                </a:solidFill>
              </a:rPr>
              <a:t>www.1ppt.com/jieri/           PPT</a:t>
            </a:r>
            <a:r>
              <a:rPr lang="zh-CN" altLang="en-US" sz="100" dirty="0">
                <a:solidFill>
                  <a:schemeClr val="accent3">
                    <a:lumMod val="50000"/>
                  </a:schemeClr>
                </a:solidFill>
              </a:rPr>
              <a:t>素材下载：</a:t>
            </a:r>
            <a:r>
              <a:rPr lang="en-US" altLang="zh-CN" sz="100" dirty="0">
                <a:solidFill>
                  <a:schemeClr val="accent3">
                    <a:lumMod val="50000"/>
                  </a:schemeClr>
                </a:solidFill>
              </a:rPr>
              <a:t>www.1ppt.com/sucai/</a:t>
            </a:r>
            <a:endParaRPr lang="en-US" altLang="zh-CN" sz="100" dirty="0">
              <a:solidFill>
                <a:schemeClr val="accent3">
                  <a:lumMod val="50000"/>
                </a:schemeClr>
              </a:solidFill>
            </a:endParaRPr>
          </a:p>
          <a:p>
            <a:pPr lvl="0"/>
            <a:r>
              <a:rPr lang="en-US" altLang="zh-CN" sz="100" dirty="0">
                <a:solidFill>
                  <a:schemeClr val="accent3">
                    <a:lumMod val="50000"/>
                  </a:schemeClr>
                </a:solidFill>
              </a:rPr>
              <a:t>PPT</a:t>
            </a:r>
            <a:r>
              <a:rPr lang="zh-CN" altLang="en-US" sz="100" dirty="0">
                <a:solidFill>
                  <a:schemeClr val="accent3">
                    <a:lumMod val="50000"/>
                  </a:schemeClr>
                </a:solidFill>
              </a:rPr>
              <a:t>背景图片：</a:t>
            </a:r>
            <a:r>
              <a:rPr lang="en-US" altLang="zh-CN" sz="100" dirty="0">
                <a:solidFill>
                  <a:schemeClr val="accent3">
                    <a:lumMod val="50000"/>
                  </a:schemeClr>
                </a:solidFill>
              </a:rPr>
              <a:t>www.1ppt.com/beijing/      PPT</a:t>
            </a:r>
            <a:r>
              <a:rPr lang="zh-CN" altLang="en-US" sz="100" dirty="0">
                <a:solidFill>
                  <a:schemeClr val="accent3">
                    <a:lumMod val="50000"/>
                  </a:schemeClr>
                </a:solidFill>
              </a:rPr>
              <a:t>图表下载：</a:t>
            </a:r>
            <a:r>
              <a:rPr lang="en-US" altLang="zh-CN" sz="100" dirty="0">
                <a:solidFill>
                  <a:schemeClr val="accent3">
                    <a:lumMod val="50000"/>
                  </a:schemeClr>
                </a:solidFill>
              </a:rPr>
              <a:t>www.1ppt.com/tubiao/      </a:t>
            </a:r>
            <a:endParaRPr lang="en-US" altLang="zh-CN" sz="100" dirty="0">
              <a:solidFill>
                <a:schemeClr val="accent3">
                  <a:lumMod val="50000"/>
                </a:schemeClr>
              </a:solidFill>
            </a:endParaRPr>
          </a:p>
          <a:p>
            <a:pPr lvl="0"/>
            <a:r>
              <a:rPr lang="zh-CN" altLang="en-US" sz="100" dirty="0">
                <a:solidFill>
                  <a:schemeClr val="accent3">
                    <a:lumMod val="50000"/>
                  </a:schemeClr>
                </a:solidFill>
              </a:rPr>
              <a:t>优秀</a:t>
            </a:r>
            <a:r>
              <a:rPr lang="en-US" altLang="zh-CN" sz="100" dirty="0">
                <a:solidFill>
                  <a:schemeClr val="accent3">
                    <a:lumMod val="50000"/>
                  </a:schemeClr>
                </a:solidFill>
              </a:rPr>
              <a:t>PPT</a:t>
            </a:r>
            <a:r>
              <a:rPr lang="zh-CN" altLang="en-US" sz="100" dirty="0">
                <a:solidFill>
                  <a:schemeClr val="accent3">
                    <a:lumMod val="50000"/>
                  </a:schemeClr>
                </a:solidFill>
              </a:rPr>
              <a:t>下载：</a:t>
            </a:r>
            <a:r>
              <a:rPr lang="en-US" altLang="zh-CN" sz="100" dirty="0">
                <a:solidFill>
                  <a:schemeClr val="accent3">
                    <a:lumMod val="50000"/>
                  </a:schemeClr>
                </a:solidFill>
              </a:rPr>
              <a:t>www.1ppt.com/xiazai/        PPT</a:t>
            </a:r>
            <a:r>
              <a:rPr lang="zh-CN" altLang="en-US" sz="100" dirty="0">
                <a:solidFill>
                  <a:schemeClr val="accent3">
                    <a:lumMod val="50000"/>
                  </a:schemeClr>
                </a:solidFill>
              </a:rPr>
              <a:t>教程： </a:t>
            </a:r>
            <a:r>
              <a:rPr lang="en-US" altLang="zh-CN" sz="100" dirty="0">
                <a:solidFill>
                  <a:schemeClr val="accent3">
                    <a:lumMod val="50000"/>
                  </a:schemeClr>
                </a:solidFill>
              </a:rPr>
              <a:t>www.1ppt.com/powerpoint/      </a:t>
            </a:r>
            <a:endParaRPr lang="en-US" altLang="zh-CN" sz="100" dirty="0">
              <a:solidFill>
                <a:schemeClr val="accent3">
                  <a:lumMod val="50000"/>
                </a:schemeClr>
              </a:solidFill>
            </a:endParaRPr>
          </a:p>
          <a:p>
            <a:pPr lvl="0"/>
            <a:r>
              <a:rPr lang="en-US" altLang="zh-CN" sz="100" dirty="0">
                <a:solidFill>
                  <a:schemeClr val="accent3">
                    <a:lumMod val="50000"/>
                  </a:schemeClr>
                </a:solidFill>
              </a:rPr>
              <a:t>Word</a:t>
            </a:r>
            <a:r>
              <a:rPr lang="zh-CN" altLang="en-US" sz="100" dirty="0">
                <a:solidFill>
                  <a:schemeClr val="accent3">
                    <a:lumMod val="50000"/>
                  </a:schemeClr>
                </a:solidFill>
              </a:rPr>
              <a:t>教程： </a:t>
            </a:r>
            <a:r>
              <a:rPr lang="en-US" altLang="zh-CN" sz="100" dirty="0">
                <a:solidFill>
                  <a:schemeClr val="accent3">
                    <a:lumMod val="50000"/>
                  </a:schemeClr>
                </a:solidFill>
              </a:rPr>
              <a:t>www.1ppt.com/word/              Excel</a:t>
            </a:r>
            <a:r>
              <a:rPr lang="zh-CN" altLang="en-US" sz="100" dirty="0">
                <a:solidFill>
                  <a:schemeClr val="accent3">
                    <a:lumMod val="50000"/>
                  </a:schemeClr>
                </a:solidFill>
              </a:rPr>
              <a:t>教程：</a:t>
            </a:r>
            <a:r>
              <a:rPr lang="en-US" altLang="zh-CN" sz="100" dirty="0">
                <a:solidFill>
                  <a:schemeClr val="accent3">
                    <a:lumMod val="50000"/>
                  </a:schemeClr>
                </a:solidFill>
              </a:rPr>
              <a:t>www.1ppt.com/excel/  </a:t>
            </a:r>
            <a:endParaRPr lang="en-US" altLang="zh-CN" sz="100" dirty="0">
              <a:solidFill>
                <a:schemeClr val="accent3">
                  <a:lumMod val="50000"/>
                </a:schemeClr>
              </a:solidFill>
            </a:endParaRPr>
          </a:p>
          <a:p>
            <a:pPr lvl="0"/>
            <a:r>
              <a:rPr lang="zh-CN" altLang="en-US" sz="100" dirty="0">
                <a:solidFill>
                  <a:schemeClr val="accent3">
                    <a:lumMod val="50000"/>
                  </a:schemeClr>
                </a:solidFill>
              </a:rPr>
              <a:t>资料下载：</a:t>
            </a:r>
            <a:r>
              <a:rPr lang="en-US" altLang="zh-CN" sz="100" dirty="0">
                <a:solidFill>
                  <a:schemeClr val="accent3">
                    <a:lumMod val="50000"/>
                  </a:schemeClr>
                </a:solidFill>
              </a:rPr>
              <a:t>www.1ppt.com/ziliao/                PPT</a:t>
            </a:r>
            <a:r>
              <a:rPr lang="zh-CN" altLang="en-US" sz="100" dirty="0">
                <a:solidFill>
                  <a:schemeClr val="accent3">
                    <a:lumMod val="50000"/>
                  </a:schemeClr>
                </a:solidFill>
              </a:rPr>
              <a:t>课件下载：</a:t>
            </a:r>
            <a:r>
              <a:rPr lang="en-US" altLang="zh-CN" sz="100" dirty="0">
                <a:solidFill>
                  <a:schemeClr val="accent3">
                    <a:lumMod val="50000"/>
                  </a:schemeClr>
                </a:solidFill>
              </a:rPr>
              <a:t>www.1ppt.com/kejian/ </a:t>
            </a:r>
            <a:endParaRPr lang="en-US" altLang="zh-CN" sz="100" dirty="0">
              <a:solidFill>
                <a:schemeClr val="accent3">
                  <a:lumMod val="50000"/>
                </a:schemeClr>
              </a:solidFill>
            </a:endParaRPr>
          </a:p>
          <a:p>
            <a:pPr lvl="0"/>
            <a:r>
              <a:rPr lang="zh-CN" altLang="en-US" sz="100" dirty="0">
                <a:solidFill>
                  <a:schemeClr val="accent3">
                    <a:lumMod val="50000"/>
                  </a:schemeClr>
                </a:solidFill>
              </a:rPr>
              <a:t>范文下载：</a:t>
            </a:r>
            <a:r>
              <a:rPr lang="en-US" altLang="zh-CN" sz="100" dirty="0">
                <a:solidFill>
                  <a:schemeClr val="accent3">
                    <a:lumMod val="50000"/>
                  </a:schemeClr>
                </a:solidFill>
              </a:rPr>
              <a:t>www.1ppt.com/fanwen/             </a:t>
            </a:r>
            <a:r>
              <a:rPr lang="zh-CN" altLang="en-US" sz="100" dirty="0">
                <a:solidFill>
                  <a:schemeClr val="accent3">
                    <a:lumMod val="50000"/>
                  </a:schemeClr>
                </a:solidFill>
              </a:rPr>
              <a:t>试卷下载：</a:t>
            </a:r>
            <a:r>
              <a:rPr lang="en-US" altLang="zh-CN" sz="100" dirty="0">
                <a:solidFill>
                  <a:schemeClr val="accent3">
                    <a:lumMod val="50000"/>
                  </a:schemeClr>
                </a:solidFill>
              </a:rPr>
              <a:t>www.1ppt.com/shiti/  </a:t>
            </a:r>
            <a:endParaRPr lang="en-US" altLang="zh-CN" sz="100" dirty="0">
              <a:solidFill>
                <a:schemeClr val="accent3">
                  <a:lumMod val="50000"/>
                </a:schemeClr>
              </a:solidFill>
            </a:endParaRPr>
          </a:p>
          <a:p>
            <a:pPr lvl="0"/>
            <a:r>
              <a:rPr lang="zh-CN" altLang="en-US" sz="100" dirty="0">
                <a:solidFill>
                  <a:schemeClr val="accent3">
                    <a:lumMod val="50000"/>
                  </a:schemeClr>
                </a:solidFill>
              </a:rPr>
              <a:t>教案下载：</a:t>
            </a:r>
            <a:r>
              <a:rPr lang="en-US" altLang="zh-CN" sz="100" dirty="0">
                <a:solidFill>
                  <a:schemeClr val="accent3">
                    <a:lumMod val="50000"/>
                  </a:schemeClr>
                </a:solidFill>
              </a:rPr>
              <a:t>www.1ppt.com/jiaoan/  </a:t>
            </a:r>
            <a:r>
              <a:rPr lang="en-US" altLang="zh-CN" sz="100" dirty="0" smtClean="0">
                <a:solidFill>
                  <a:schemeClr val="accent3">
                    <a:lumMod val="50000"/>
                  </a:schemeClr>
                </a:solidFill>
              </a:rPr>
              <a:t>      PPT</a:t>
            </a:r>
            <a:r>
              <a:rPr lang="zh-CN" altLang="en-US" sz="100" dirty="0" smtClean="0">
                <a:solidFill>
                  <a:schemeClr val="accent3">
                    <a:lumMod val="50000"/>
                  </a:schemeClr>
                </a:solidFill>
              </a:rPr>
              <a:t>论坛：</a:t>
            </a:r>
            <a:r>
              <a:rPr lang="en-US" altLang="zh-CN" sz="100" dirty="0" smtClean="0">
                <a:solidFill>
                  <a:schemeClr val="accent3">
                    <a:lumMod val="50000"/>
                  </a:schemeClr>
                </a:solidFill>
              </a:rPr>
              <a:t>www.1ppt.cn</a:t>
            </a:r>
            <a:endParaRPr lang="en-US" altLang="zh-CN" sz="100" dirty="0">
              <a:solidFill>
                <a:schemeClr val="accent3">
                  <a:lumMod val="50000"/>
                </a:schemeClr>
              </a:solidFill>
            </a:endParaRPr>
          </a:p>
          <a:p>
            <a:pPr lvl="0"/>
            <a:r>
              <a:rPr lang="en-US" altLang="zh-CN" sz="100" dirty="0">
                <a:solidFill>
                  <a:schemeClr val="accent3">
                    <a:lumMod val="50000"/>
                  </a:schemeClr>
                </a:solidFill>
              </a:rPr>
              <a:t> </a:t>
            </a:r>
            <a:endParaRPr lang="zh-CN" altLang="en-US" sz="100" dirty="0">
              <a:solidFill>
                <a:schemeClr val="accent3">
                  <a:lumMod val="50000"/>
                </a:schemeClr>
              </a:solidFill>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grpSp>
        <p:nvGrpSpPr>
          <p:cNvPr id="115" name="组合 114"/>
          <p:cNvGrpSpPr/>
          <p:nvPr>
            <p:custDataLst>
              <p:tags r:id="rId1"/>
            </p:custDataLst>
          </p:nvPr>
        </p:nvGrpSpPr>
        <p:grpSpPr>
          <a:xfrm rot="0">
            <a:off x="3585210" y="1016000"/>
            <a:ext cx="1920240" cy="3302000"/>
            <a:chOff x="2685756" y="1069793"/>
            <a:chExt cx="1920043" cy="3302157"/>
          </a:xfrm>
        </p:grpSpPr>
        <p:sp>
          <p:nvSpPr>
            <p:cNvPr id="127" name="圆角矩形 126"/>
            <p:cNvSpPr/>
            <p:nvPr>
              <p:custDataLst>
                <p:tags r:id="rId2"/>
              </p:custDataLst>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19" name="组合 118"/>
            <p:cNvGrpSpPr/>
            <p:nvPr/>
          </p:nvGrpSpPr>
          <p:grpSpPr>
            <a:xfrm flipV="1">
              <a:off x="2701713" y="1069793"/>
              <a:ext cx="1904086" cy="874883"/>
              <a:chOff x="894195" y="2095454"/>
              <a:chExt cx="4500232" cy="1850943"/>
            </a:xfrm>
          </p:grpSpPr>
          <p:sp>
            <p:nvSpPr>
              <p:cNvPr id="124" name="椭圆 123"/>
              <p:cNvSpPr/>
              <p:nvPr>
                <p:custDataLst>
                  <p:tags r:id="rId3"/>
                </p:custDataLst>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custDataLst>
                  <p:tags r:id="rId4"/>
                </p:custDataLst>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custDataLst>
                  <p:tags r:id="rId5"/>
                </p:custDataLst>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custDataLst>
                  <p:tags r:id="rId6"/>
                </p:custDataLst>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custDataLst>
                  <p:tags r:id="rId7"/>
                </p:custDataLst>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custDataLst>
                  <p:tags r:id="rId8"/>
                </p:custDataLst>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33" name="组合 132"/>
          <p:cNvGrpSpPr/>
          <p:nvPr>
            <p:custDataLst>
              <p:tags r:id="rId9"/>
            </p:custDataLst>
          </p:nvPr>
        </p:nvGrpSpPr>
        <p:grpSpPr>
          <a:xfrm>
            <a:off x="1774895" y="1015896"/>
            <a:ext cx="1904086" cy="3302157"/>
            <a:chOff x="850335" y="1069793"/>
            <a:chExt cx="1904086" cy="3302157"/>
          </a:xfrm>
        </p:grpSpPr>
        <p:grpSp>
          <p:nvGrpSpPr>
            <p:cNvPr id="134" name="组合 133"/>
            <p:cNvGrpSpPr/>
            <p:nvPr/>
          </p:nvGrpSpPr>
          <p:grpSpPr>
            <a:xfrm>
              <a:off x="895000" y="1085825"/>
              <a:ext cx="1859421" cy="3286125"/>
              <a:chOff x="895000" y="1085825"/>
              <a:chExt cx="1859421" cy="3286125"/>
            </a:xfrm>
          </p:grpSpPr>
          <p:sp>
            <p:nvSpPr>
              <p:cNvPr id="147" name="圆角矩形 146"/>
              <p:cNvSpPr/>
              <p:nvPr>
                <p:custDataLst>
                  <p:tags r:id="rId10"/>
                </p:custDataLst>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42" name="组合 141"/>
              <p:cNvGrpSpPr/>
              <p:nvPr/>
            </p:nvGrpSpPr>
            <p:grpSpPr>
              <a:xfrm flipV="1">
                <a:off x="895000" y="3380859"/>
                <a:ext cx="1859421" cy="835205"/>
                <a:chOff x="837732" y="2078700"/>
                <a:chExt cx="4394668" cy="1766999"/>
              </a:xfrm>
            </p:grpSpPr>
            <p:sp>
              <p:nvSpPr>
                <p:cNvPr id="144" name="椭圆 143"/>
                <p:cNvSpPr/>
                <p:nvPr>
                  <p:custDataLst>
                    <p:tags r:id="rId11"/>
                  </p:custDataLst>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custDataLst>
                    <p:tags r:id="rId12"/>
                  </p:custDataLst>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custDataLst>
                    <p:tags r:id="rId13"/>
                  </p:custDataLst>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35" name="组合 134"/>
            <p:cNvGrpSpPr/>
            <p:nvPr/>
          </p:nvGrpSpPr>
          <p:grpSpPr>
            <a:xfrm flipV="1">
              <a:off x="850335" y="1069793"/>
              <a:ext cx="1859421" cy="835205"/>
              <a:chOff x="837732" y="2078700"/>
              <a:chExt cx="4394668" cy="1766999"/>
            </a:xfrm>
          </p:grpSpPr>
          <p:sp>
            <p:nvSpPr>
              <p:cNvPr id="138" name="椭圆 137"/>
              <p:cNvSpPr/>
              <p:nvPr>
                <p:custDataLst>
                  <p:tags r:id="rId14"/>
                </p:custDataLst>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custDataLst>
                  <p:tags r:id="rId15"/>
                </p:custDataLst>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custDataLst>
                  <p:tags r:id="rId16"/>
                </p:custDataLst>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custDataLst>
              <p:tags r:id="rId17"/>
            </p:custDataLst>
          </p:nvPr>
        </p:nvGrpSpPr>
        <p:grpSpPr>
          <a:xfrm>
            <a:off x="5432457" y="1015896"/>
            <a:ext cx="1906921" cy="3286125"/>
            <a:chOff x="4463204" y="1085825"/>
            <a:chExt cx="1906921" cy="3286125"/>
          </a:xfrm>
        </p:grpSpPr>
        <p:grpSp>
          <p:nvGrpSpPr>
            <p:cNvPr id="154" name="组合 153"/>
            <p:cNvGrpSpPr/>
            <p:nvPr/>
          </p:nvGrpSpPr>
          <p:grpSpPr>
            <a:xfrm>
              <a:off x="4510704" y="1085825"/>
              <a:ext cx="1859421" cy="3286125"/>
              <a:chOff x="4458137" y="1085825"/>
              <a:chExt cx="1859421" cy="3286125"/>
            </a:xfrm>
          </p:grpSpPr>
          <p:sp>
            <p:nvSpPr>
              <p:cNvPr id="167" name="圆角矩形 166"/>
              <p:cNvSpPr/>
              <p:nvPr>
                <p:custDataLst>
                  <p:tags r:id="rId18"/>
                </p:custDataLst>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1" name="组合 160"/>
              <p:cNvGrpSpPr/>
              <p:nvPr/>
            </p:nvGrpSpPr>
            <p:grpSpPr>
              <a:xfrm flipV="1">
                <a:off x="4458137" y="1117390"/>
                <a:ext cx="1859421" cy="835205"/>
                <a:chOff x="837732" y="2078700"/>
                <a:chExt cx="4394668" cy="1766999"/>
              </a:xfrm>
            </p:grpSpPr>
            <p:sp>
              <p:nvSpPr>
                <p:cNvPr id="164" name="椭圆 163"/>
                <p:cNvSpPr/>
                <p:nvPr>
                  <p:custDataLst>
                    <p:tags r:id="rId19"/>
                  </p:custDataLst>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custDataLst>
                    <p:tags r:id="rId20"/>
                  </p:custDataLst>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custDataLst>
                    <p:tags r:id="rId21"/>
                  </p:custDataLst>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custDataLst>
                  <p:tags r:id="rId22"/>
                </p:custDataLst>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custDataLst>
                  <p:tags r:id="rId23"/>
                </p:custDataLst>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custDataLst>
                  <p:tags r:id="rId24"/>
                </p:custDataLst>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91" name="组合 190"/>
          <p:cNvGrpSpPr/>
          <p:nvPr>
            <p:custDataLst>
              <p:tags r:id="rId25"/>
            </p:custDataLst>
          </p:nvPr>
        </p:nvGrpSpPr>
        <p:grpSpPr>
          <a:xfrm>
            <a:off x="3294705" y="1478155"/>
            <a:ext cx="679223" cy="152400"/>
            <a:chOff x="2819400" y="387818"/>
            <a:chExt cx="1384660" cy="310682"/>
          </a:xfrm>
        </p:grpSpPr>
        <p:sp>
          <p:nvSpPr>
            <p:cNvPr id="192" name="椭圆 191"/>
            <p:cNvSpPr/>
            <p:nvPr>
              <p:custDataLst>
                <p:tags r:id="rId26"/>
              </p:custDataLst>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custDataLst>
                <p:tags r:id="rId27"/>
              </p:custDataLst>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custDataLst>
                <p:tags r:id="rId28"/>
              </p:custDataLst>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custDataLst>
                <p:tags r:id="rId29"/>
              </p:custDataLst>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custDataLst>
              <p:tags r:id="rId30"/>
            </p:custDataLst>
          </p:nvPr>
        </p:nvGrpSpPr>
        <p:grpSpPr>
          <a:xfrm>
            <a:off x="3294705" y="3728429"/>
            <a:ext cx="679223" cy="152400"/>
            <a:chOff x="2819400" y="387818"/>
            <a:chExt cx="1384660" cy="310682"/>
          </a:xfrm>
        </p:grpSpPr>
        <p:sp>
          <p:nvSpPr>
            <p:cNvPr id="197" name="椭圆 196"/>
            <p:cNvSpPr/>
            <p:nvPr>
              <p:custDataLst>
                <p:tags r:id="rId31"/>
              </p:custDataLst>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custDataLst>
                <p:tags r:id="rId32"/>
              </p:custDataLst>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custDataLst>
                <p:tags r:id="rId33"/>
              </p:custDataLst>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custDataLst>
                <p:tags r:id="rId34"/>
              </p:custDataLst>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custDataLst>
              <p:tags r:id="rId35"/>
            </p:custDataLst>
          </p:nvPr>
        </p:nvGrpSpPr>
        <p:grpSpPr>
          <a:xfrm>
            <a:off x="5095653" y="1478155"/>
            <a:ext cx="679223" cy="152400"/>
            <a:chOff x="2819400" y="387818"/>
            <a:chExt cx="1384660" cy="310682"/>
          </a:xfrm>
        </p:grpSpPr>
        <p:sp>
          <p:nvSpPr>
            <p:cNvPr id="202" name="椭圆 201"/>
            <p:cNvSpPr/>
            <p:nvPr>
              <p:custDataLst>
                <p:tags r:id="rId36"/>
              </p:custDataLst>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custDataLst>
                <p:tags r:id="rId37"/>
              </p:custDataLst>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custDataLst>
                <p:tags r:id="rId38"/>
              </p:custDataLst>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custDataLst>
                <p:tags r:id="rId39"/>
              </p:custDataLst>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custDataLst>
              <p:tags r:id="rId40"/>
            </p:custDataLst>
          </p:nvPr>
        </p:nvGrpSpPr>
        <p:grpSpPr>
          <a:xfrm>
            <a:off x="5095653" y="3728429"/>
            <a:ext cx="679223" cy="152400"/>
            <a:chOff x="2819400" y="387818"/>
            <a:chExt cx="1384660" cy="310682"/>
          </a:xfrm>
        </p:grpSpPr>
        <p:sp>
          <p:nvSpPr>
            <p:cNvPr id="207" name="椭圆 206"/>
            <p:cNvSpPr/>
            <p:nvPr>
              <p:custDataLst>
                <p:tags r:id="rId41"/>
              </p:custDataLst>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custDataLst>
                <p:tags r:id="rId42"/>
              </p:custDataLst>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custDataLst>
                <p:tags r:id="rId43"/>
              </p:custDataLst>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custDataLst>
                <p:tags r:id="rId44"/>
              </p:custDataLst>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9" name="矩形 228"/>
          <p:cNvSpPr/>
          <p:nvPr/>
        </p:nvSpPr>
        <p:spPr>
          <a:xfrm>
            <a:off x="3020371" y="227424"/>
            <a:ext cx="29743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pic>
        <p:nvPicPr>
          <p:cNvPr id="6" name="图片 5" descr="称重给煤机17"/>
          <p:cNvPicPr>
            <a:picLocks noChangeAspect="1"/>
          </p:cNvPicPr>
          <p:nvPr/>
        </p:nvPicPr>
        <p:blipFill>
          <a:blip r:embed="rId45"/>
          <a:stretch>
            <a:fillRect/>
          </a:stretch>
        </p:blipFill>
        <p:spPr>
          <a:xfrm>
            <a:off x="3662680" y="1923415"/>
            <a:ext cx="1722755" cy="1781810"/>
          </a:xfrm>
          <a:prstGeom prst="ellipse">
            <a:avLst/>
          </a:prstGeom>
        </p:spPr>
      </p:pic>
      <p:pic>
        <p:nvPicPr>
          <p:cNvPr id="7" name="图片 6" descr="称重给煤机 (20)"/>
          <p:cNvPicPr>
            <a:picLocks noChangeAspect="1"/>
          </p:cNvPicPr>
          <p:nvPr/>
        </p:nvPicPr>
        <p:blipFill>
          <a:blip r:embed="rId46"/>
          <a:stretch>
            <a:fillRect/>
          </a:stretch>
        </p:blipFill>
        <p:spPr>
          <a:xfrm>
            <a:off x="5505450" y="1946275"/>
            <a:ext cx="1722755" cy="1782445"/>
          </a:xfrm>
          <a:prstGeom prst="ellipse">
            <a:avLst/>
          </a:prstGeom>
        </p:spPr>
      </p:pic>
      <p:pic>
        <p:nvPicPr>
          <p:cNvPr id="8" name="图片 7" descr="称重给煤机 (21)"/>
          <p:cNvPicPr>
            <a:picLocks noChangeAspect="1"/>
          </p:cNvPicPr>
          <p:nvPr/>
        </p:nvPicPr>
        <p:blipFill>
          <a:blip r:embed="rId47"/>
          <a:stretch>
            <a:fillRect/>
          </a:stretch>
        </p:blipFill>
        <p:spPr>
          <a:xfrm>
            <a:off x="1851660" y="1946275"/>
            <a:ext cx="1722755" cy="1782445"/>
          </a:xfrm>
          <a:prstGeom prst="ellipse">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1"/>
                                        </p:tgtEl>
                                        <p:attrNameLst>
                                          <p:attrName>style.visibility</p:attrName>
                                        </p:attrNameLst>
                                      </p:cBhvr>
                                      <p:to>
                                        <p:strVal val="visible"/>
                                      </p:to>
                                    </p:set>
                                    <p:animEffect transition="in" filter="wipe(left)">
                                      <p:cBhvr>
                                        <p:cTn id="12" dur="500"/>
                                        <p:tgtEl>
                                          <p:spTgt spid="191"/>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96"/>
                                        </p:tgtEl>
                                        <p:attrNameLst>
                                          <p:attrName>style.visibility</p:attrName>
                                        </p:attrNameLst>
                                      </p:cBhvr>
                                      <p:to>
                                        <p:strVal val="visible"/>
                                      </p:to>
                                    </p:set>
                                    <p:animEffect transition="in" filter="wipe(left)">
                                      <p:cBhvr>
                                        <p:cTn id="16" dur="500"/>
                                        <p:tgtEl>
                                          <p:spTgt spid="19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01"/>
                                        </p:tgtEl>
                                        <p:attrNameLst>
                                          <p:attrName>style.visibility</p:attrName>
                                        </p:attrNameLst>
                                      </p:cBhvr>
                                      <p:to>
                                        <p:strVal val="visible"/>
                                      </p:to>
                                    </p:set>
                                    <p:animEffect transition="in" filter="wipe(left)">
                                      <p:cBhvr>
                                        <p:cTn id="20" dur="500"/>
                                        <p:tgtEl>
                                          <p:spTgt spid="20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06"/>
                                        </p:tgtEl>
                                        <p:attrNameLst>
                                          <p:attrName>style.visibility</p:attrName>
                                        </p:attrNameLst>
                                      </p:cBhvr>
                                      <p:to>
                                        <p:strVal val="visible"/>
                                      </p:to>
                                    </p:set>
                                    <p:animEffect transition="in" filter="wipe(left)">
                                      <p:cBhvr>
                                        <p:cTn id="24" dur="500"/>
                                        <p:tgtEl>
                                          <p:spTgt spid="20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53"/>
                                        </p:tgtEl>
                                        <p:attrNameLst>
                                          <p:attrName>style.visibility</p:attrName>
                                        </p:attrNameLst>
                                      </p:cBhvr>
                                      <p:to>
                                        <p:strVal val="visible"/>
                                      </p:to>
                                    </p:set>
                                    <p:anim calcmode="lin" valueType="num">
                                      <p:cBhvr additive="base">
                                        <p:cTn id="28" dur="500" fill="hold"/>
                                        <p:tgtEl>
                                          <p:spTgt spid="153"/>
                                        </p:tgtEl>
                                        <p:attrNameLst>
                                          <p:attrName>ppt_x</p:attrName>
                                        </p:attrNameLst>
                                      </p:cBhvr>
                                      <p:tavLst>
                                        <p:tav tm="0">
                                          <p:val>
                                            <p:strVal val="1+#ppt_w/2"/>
                                          </p:val>
                                        </p:tav>
                                        <p:tav tm="100000">
                                          <p:val>
                                            <p:strVal val="#ppt_x"/>
                                          </p:val>
                                        </p:tav>
                                      </p:tavLst>
                                    </p:anim>
                                    <p:anim calcmode="lin" valueType="num">
                                      <p:cBhvr additive="base">
                                        <p:cTn id="29" dur="500" fill="hold"/>
                                        <p:tgtEl>
                                          <p:spTgt spid="1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9" name="组合 98"/>
          <p:cNvGrpSpPr/>
          <p:nvPr>
            <p:custDataLst>
              <p:tags r:id="rId1"/>
            </p:custDataLst>
          </p:nvPr>
        </p:nvGrpSpPr>
        <p:grpSpPr>
          <a:xfrm>
            <a:off x="4042111" y="1330701"/>
            <a:ext cx="757258" cy="238527"/>
            <a:chOff x="4042111" y="1330701"/>
            <a:chExt cx="757258" cy="238527"/>
          </a:xfrm>
        </p:grpSpPr>
        <p:sp>
          <p:nvSpPr>
            <p:cNvPr id="40" name="Freeform 37"/>
            <p:cNvSpPr/>
            <p:nvPr>
              <p:custDataLst>
                <p:tags r:id="rId2"/>
              </p:custDataLst>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sz="1100"/>
            </a:p>
          </p:txBody>
        </p:sp>
        <p:sp>
          <p:nvSpPr>
            <p:cNvPr id="44" name="文本框 30"/>
            <p:cNvSpPr txBox="1"/>
            <p:nvPr>
              <p:custDataLst>
                <p:tags r:id="rId3"/>
              </p:custDataLst>
            </p:nvPr>
          </p:nvSpPr>
          <p:spPr>
            <a:xfrm>
              <a:off x="4042111" y="133070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0" name="组合 99"/>
          <p:cNvGrpSpPr/>
          <p:nvPr>
            <p:custDataLst>
              <p:tags r:id="rId4"/>
            </p:custDataLst>
          </p:nvPr>
        </p:nvGrpSpPr>
        <p:grpSpPr>
          <a:xfrm>
            <a:off x="3968280" y="2006846"/>
            <a:ext cx="772962" cy="240688"/>
            <a:chOff x="3968280" y="2006846"/>
            <a:chExt cx="772962" cy="240688"/>
          </a:xfrm>
        </p:grpSpPr>
        <p:sp>
          <p:nvSpPr>
            <p:cNvPr id="36" name="Freeform 33"/>
            <p:cNvSpPr/>
            <p:nvPr>
              <p:custDataLst>
                <p:tags r:id="rId5"/>
              </p:custDataLst>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sz="1100"/>
            </a:p>
          </p:txBody>
        </p:sp>
        <p:sp>
          <p:nvSpPr>
            <p:cNvPr id="48" name="文本框 91"/>
            <p:cNvSpPr txBox="1"/>
            <p:nvPr>
              <p:custDataLst>
                <p:tags r:id="rId6"/>
              </p:custDataLst>
            </p:nvPr>
          </p:nvSpPr>
          <p:spPr>
            <a:xfrm>
              <a:off x="4445648" y="2009007"/>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1" name="组合 100"/>
          <p:cNvGrpSpPr/>
          <p:nvPr>
            <p:custDataLst>
              <p:tags r:id="rId7"/>
            </p:custDataLst>
          </p:nvPr>
        </p:nvGrpSpPr>
        <p:grpSpPr>
          <a:xfrm>
            <a:off x="4034036" y="2655340"/>
            <a:ext cx="765333" cy="238527"/>
            <a:chOff x="4034036" y="2655340"/>
            <a:chExt cx="765333" cy="238527"/>
          </a:xfrm>
        </p:grpSpPr>
        <p:sp>
          <p:nvSpPr>
            <p:cNvPr id="39" name="Freeform 36"/>
            <p:cNvSpPr/>
            <p:nvPr>
              <p:custDataLst>
                <p:tags r:id="rId8"/>
              </p:custDataLst>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sz="1100"/>
            </a:p>
          </p:txBody>
        </p:sp>
        <p:sp>
          <p:nvSpPr>
            <p:cNvPr id="52" name="文本框 92"/>
            <p:cNvSpPr txBox="1"/>
            <p:nvPr>
              <p:custDataLst>
                <p:tags r:id="rId9"/>
              </p:custDataLst>
            </p:nvPr>
          </p:nvSpPr>
          <p:spPr>
            <a:xfrm>
              <a:off x="4034036" y="2655340"/>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2" name="组合 101"/>
          <p:cNvGrpSpPr/>
          <p:nvPr>
            <p:custDataLst>
              <p:tags r:id="rId10"/>
            </p:custDataLst>
          </p:nvPr>
        </p:nvGrpSpPr>
        <p:grpSpPr>
          <a:xfrm>
            <a:off x="3968280" y="3263929"/>
            <a:ext cx="770244" cy="243925"/>
            <a:chOff x="3968280" y="3320219"/>
            <a:chExt cx="770244" cy="243925"/>
          </a:xfrm>
        </p:grpSpPr>
        <p:sp>
          <p:nvSpPr>
            <p:cNvPr id="38" name="Freeform 35"/>
            <p:cNvSpPr/>
            <p:nvPr>
              <p:custDataLst>
                <p:tags r:id="rId11"/>
              </p:custDataLst>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sz="1100"/>
            </a:p>
          </p:txBody>
        </p:sp>
        <p:sp>
          <p:nvSpPr>
            <p:cNvPr id="56" name="文本框 93"/>
            <p:cNvSpPr txBox="1"/>
            <p:nvPr>
              <p:custDataLst>
                <p:tags r:id="rId12"/>
              </p:custDataLst>
            </p:nvPr>
          </p:nvSpPr>
          <p:spPr>
            <a:xfrm>
              <a:off x="4442930" y="3325617"/>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3" name="组合 102"/>
          <p:cNvGrpSpPr/>
          <p:nvPr>
            <p:custDataLst>
              <p:tags r:id="rId13"/>
            </p:custDataLst>
          </p:nvPr>
        </p:nvGrpSpPr>
        <p:grpSpPr>
          <a:xfrm>
            <a:off x="4020810" y="3997366"/>
            <a:ext cx="766867" cy="250827"/>
            <a:chOff x="4020810" y="3997366"/>
            <a:chExt cx="766867" cy="250827"/>
          </a:xfrm>
        </p:grpSpPr>
        <p:sp>
          <p:nvSpPr>
            <p:cNvPr id="37" name="Freeform 34"/>
            <p:cNvSpPr/>
            <p:nvPr>
              <p:custDataLst>
                <p:tags r:id="rId14"/>
              </p:custDataLst>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sz="1100"/>
            </a:p>
          </p:txBody>
        </p:sp>
        <p:sp>
          <p:nvSpPr>
            <p:cNvPr id="60" name="文本框 94"/>
            <p:cNvSpPr txBox="1"/>
            <p:nvPr>
              <p:custDataLst>
                <p:tags r:id="rId15"/>
              </p:custDataLst>
            </p:nvPr>
          </p:nvSpPr>
          <p:spPr>
            <a:xfrm>
              <a:off x="4020810" y="400966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2" name="组合 71"/>
          <p:cNvGrpSpPr/>
          <p:nvPr>
            <p:custDataLst>
              <p:tags r:id="rId16"/>
            </p:custDataLst>
          </p:nvPr>
        </p:nvGrpSpPr>
        <p:grpSpPr>
          <a:xfrm>
            <a:off x="4274885" y="1020916"/>
            <a:ext cx="871765" cy="871764"/>
            <a:chOff x="819328" y="1120779"/>
            <a:chExt cx="1127886" cy="1127885"/>
          </a:xfrm>
        </p:grpSpPr>
        <p:sp>
          <p:nvSpPr>
            <p:cNvPr id="73" name="Oval 1"/>
            <p:cNvSpPr/>
            <p:nvPr>
              <p:custDataLst>
                <p:tags r:id="rId17"/>
              </p:custDataLst>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74" name="Oval 1"/>
            <p:cNvSpPr/>
            <p:nvPr>
              <p:custDataLst>
                <p:tags r:id="rId18"/>
              </p:custDataLst>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87" name="组合 86"/>
          <p:cNvGrpSpPr/>
          <p:nvPr>
            <p:custDataLst>
              <p:tags r:id="rId19"/>
            </p:custDataLst>
          </p:nvPr>
        </p:nvGrpSpPr>
        <p:grpSpPr>
          <a:xfrm>
            <a:off x="3625528" y="1643768"/>
            <a:ext cx="871765" cy="871764"/>
            <a:chOff x="819328" y="1120779"/>
            <a:chExt cx="1127886" cy="1127885"/>
          </a:xfrm>
        </p:grpSpPr>
        <p:sp>
          <p:nvSpPr>
            <p:cNvPr id="88" name="Oval 1"/>
            <p:cNvSpPr/>
            <p:nvPr>
              <p:custDataLst>
                <p:tags r:id="rId20"/>
              </p:custDataLst>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89" name="Oval 1"/>
            <p:cNvSpPr/>
            <p:nvPr>
              <p:custDataLst>
                <p:tags r:id="rId21"/>
              </p:custDataLst>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0" name="组合 89"/>
          <p:cNvGrpSpPr/>
          <p:nvPr>
            <p:custDataLst>
              <p:tags r:id="rId22"/>
            </p:custDataLst>
          </p:nvPr>
        </p:nvGrpSpPr>
        <p:grpSpPr>
          <a:xfrm>
            <a:off x="4250831" y="2291976"/>
            <a:ext cx="871765" cy="871764"/>
            <a:chOff x="819328" y="1120779"/>
            <a:chExt cx="1127886" cy="1127885"/>
          </a:xfrm>
        </p:grpSpPr>
        <p:sp>
          <p:nvSpPr>
            <p:cNvPr id="91" name="Oval 1"/>
            <p:cNvSpPr/>
            <p:nvPr>
              <p:custDataLst>
                <p:tags r:id="rId23"/>
              </p:custDataLst>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2" name="Oval 1"/>
            <p:cNvSpPr/>
            <p:nvPr>
              <p:custDataLst>
                <p:tags r:id="rId24"/>
              </p:custDataLst>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3" name="组合 92"/>
          <p:cNvGrpSpPr/>
          <p:nvPr>
            <p:custDataLst>
              <p:tags r:id="rId25"/>
            </p:custDataLst>
          </p:nvPr>
        </p:nvGrpSpPr>
        <p:grpSpPr>
          <a:xfrm>
            <a:off x="3612276" y="2962360"/>
            <a:ext cx="871765" cy="871764"/>
            <a:chOff x="819328" y="1120779"/>
            <a:chExt cx="1127886" cy="1127885"/>
          </a:xfrm>
        </p:grpSpPr>
        <p:sp>
          <p:nvSpPr>
            <p:cNvPr id="94" name="Oval 1"/>
            <p:cNvSpPr/>
            <p:nvPr>
              <p:custDataLst>
                <p:tags r:id="rId26"/>
              </p:custDataLst>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5" name="Oval 1"/>
            <p:cNvSpPr/>
            <p:nvPr>
              <p:custDataLst>
                <p:tags r:id="rId27"/>
              </p:custDataLst>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6" name="组合 95"/>
          <p:cNvGrpSpPr/>
          <p:nvPr>
            <p:custDataLst>
              <p:tags r:id="rId28"/>
            </p:custDataLst>
          </p:nvPr>
        </p:nvGrpSpPr>
        <p:grpSpPr>
          <a:xfrm>
            <a:off x="4268259" y="3565334"/>
            <a:ext cx="871765" cy="871764"/>
            <a:chOff x="819328" y="1120779"/>
            <a:chExt cx="1127886" cy="1127885"/>
          </a:xfrm>
        </p:grpSpPr>
        <p:sp>
          <p:nvSpPr>
            <p:cNvPr id="97" name="Oval 1"/>
            <p:cNvSpPr/>
            <p:nvPr>
              <p:custDataLst>
                <p:tags r:id="rId29"/>
              </p:custDataLst>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8" name="Oval 1"/>
            <p:cNvSpPr/>
            <p:nvPr>
              <p:custDataLst>
                <p:tags r:id="rId30"/>
              </p:custDataLst>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sp>
        <p:nvSpPr>
          <p:cNvPr id="43" name="Freeform 63"/>
          <p:cNvSpPr>
            <a:spLocks noChangeAspect="1" noEditPoints="1"/>
          </p:cNvSpPr>
          <p:nvPr>
            <p:custDataLst>
              <p:tags r:id="rId31"/>
            </p:custDataLst>
          </p:nvPr>
        </p:nvSpPr>
        <p:spPr bwMode="auto">
          <a:xfrm>
            <a:off x="4457841" y="1169519"/>
            <a:ext cx="505854" cy="574558"/>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sz="1100"/>
          </a:p>
        </p:txBody>
      </p:sp>
      <p:sp>
        <p:nvSpPr>
          <p:cNvPr id="47" name="Freeform 910"/>
          <p:cNvSpPr/>
          <p:nvPr>
            <p:custDataLst>
              <p:tags r:id="rId32"/>
            </p:custDataLst>
          </p:nvPr>
        </p:nvSpPr>
        <p:spPr bwMode="auto">
          <a:xfrm>
            <a:off x="3795809" y="1837120"/>
            <a:ext cx="541896" cy="54679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sz="1100"/>
          </a:p>
        </p:txBody>
      </p:sp>
      <p:sp>
        <p:nvSpPr>
          <p:cNvPr id="51" name="Freeform 307"/>
          <p:cNvSpPr>
            <a:spLocks noChangeAspect="1" noEditPoints="1"/>
          </p:cNvSpPr>
          <p:nvPr>
            <p:custDataLst>
              <p:tags r:id="rId33"/>
            </p:custDataLst>
          </p:nvPr>
        </p:nvSpPr>
        <p:spPr bwMode="auto">
          <a:xfrm>
            <a:off x="4483389" y="2502472"/>
            <a:ext cx="380160" cy="555376"/>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sz="1100"/>
          </a:p>
        </p:txBody>
      </p:sp>
      <p:sp>
        <p:nvSpPr>
          <p:cNvPr id="55" name="Freeform 266"/>
          <p:cNvSpPr>
            <a:spLocks noChangeAspect="1" noEditPoints="1"/>
          </p:cNvSpPr>
          <p:nvPr>
            <p:custDataLst>
              <p:tags r:id="rId34"/>
            </p:custDataLst>
          </p:nvPr>
        </p:nvSpPr>
        <p:spPr bwMode="auto">
          <a:xfrm>
            <a:off x="3812432" y="3150870"/>
            <a:ext cx="506559" cy="554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sz="1100"/>
          </a:p>
        </p:txBody>
      </p:sp>
      <p:grpSp>
        <p:nvGrpSpPr>
          <p:cNvPr id="59" name="组合 58"/>
          <p:cNvGrpSpPr>
            <a:grpSpLocks noChangeAspect="1"/>
          </p:cNvGrpSpPr>
          <p:nvPr>
            <p:custDataLst>
              <p:tags r:id="rId35"/>
            </p:custDataLst>
          </p:nvPr>
        </p:nvGrpSpPr>
        <p:grpSpPr>
          <a:xfrm>
            <a:off x="4442930" y="3770311"/>
            <a:ext cx="487568" cy="417445"/>
            <a:chOff x="2162176" y="-104775"/>
            <a:chExt cx="1655763" cy="1417638"/>
          </a:xfrm>
          <a:solidFill>
            <a:schemeClr val="tx1">
              <a:lumMod val="65000"/>
              <a:lumOff val="35000"/>
            </a:schemeClr>
          </a:solidFill>
        </p:grpSpPr>
        <p:sp>
          <p:nvSpPr>
            <p:cNvPr id="61" name="Freeform 3767"/>
            <p:cNvSpPr/>
            <p:nvPr>
              <p:custDataLst>
                <p:tags r:id="rId36"/>
              </p:custDataLst>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sp>
          <p:nvSpPr>
            <p:cNvPr id="62" name="Freeform 3768"/>
            <p:cNvSpPr/>
            <p:nvPr>
              <p:custDataLst>
                <p:tags r:id="rId37"/>
              </p:custDataLst>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grpSp>
      <p:sp>
        <p:nvSpPr>
          <p:cNvPr id="104" name="Content Placeholder 2"/>
          <p:cNvSpPr txBox="1"/>
          <p:nvPr>
            <p:custDataLst>
              <p:tags r:id="rId38"/>
            </p:custDataLst>
          </p:nvPr>
        </p:nvSpPr>
        <p:spPr bwMode="auto">
          <a:xfrm>
            <a:off x="5220335" y="1222375"/>
            <a:ext cx="2496185" cy="93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800">
              <a:lnSpc>
                <a:spcPct val="150000"/>
              </a:lnSpc>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1.给料量大，体积小、重量轻，便于井下运输和安装，可大大减少井巷工程量；</a:t>
            </a:r>
            <a:endPar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5" name="Content Placeholder 2"/>
          <p:cNvSpPr txBox="1"/>
          <p:nvPr>
            <p:custDataLst>
              <p:tags r:id="rId39"/>
            </p:custDataLst>
          </p:nvPr>
        </p:nvSpPr>
        <p:spPr bwMode="auto">
          <a:xfrm>
            <a:off x="5220335" y="2427605"/>
            <a:ext cx="2734945" cy="6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800">
              <a:lnSpc>
                <a:spcPct val="150000"/>
              </a:lnSpc>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3.运动部分工作阻力小，功耗低，运动部件的工作寿命长；</a:t>
            </a:r>
            <a:endPar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6" name="Content Placeholder 2"/>
          <p:cNvSpPr txBox="1"/>
          <p:nvPr>
            <p:custDataLst>
              <p:tags r:id="rId40"/>
            </p:custDataLst>
          </p:nvPr>
        </p:nvSpPr>
        <p:spPr bwMode="auto">
          <a:xfrm>
            <a:off x="5220335" y="3832225"/>
            <a:ext cx="2806700" cy="4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800">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5.零部件通用性强，安装维修方便。</a:t>
            </a:r>
            <a:endPar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7" name="Content Placeholder 2"/>
          <p:cNvSpPr txBox="1"/>
          <p:nvPr>
            <p:custDataLst>
              <p:tags r:id="rId41"/>
            </p:custDataLst>
          </p:nvPr>
        </p:nvSpPr>
        <p:spPr bwMode="auto">
          <a:xfrm>
            <a:off x="1078230" y="1778635"/>
            <a:ext cx="2513330" cy="6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800">
              <a:lnSpc>
                <a:spcPct val="150000"/>
              </a:lnSpc>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2.给料量调节范围大，调节方便（无级调速）；</a:t>
            </a:r>
            <a:endPar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8" name="Content Placeholder 2"/>
          <p:cNvSpPr txBox="1"/>
          <p:nvPr>
            <p:custDataLst>
              <p:tags r:id="rId42"/>
            </p:custDataLst>
          </p:nvPr>
        </p:nvSpPr>
        <p:spPr bwMode="auto">
          <a:xfrm>
            <a:off x="659130" y="3263900"/>
            <a:ext cx="2919095" cy="35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800">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4.运行平稳，噪音小，保护环境；</a:t>
            </a:r>
            <a:endPar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9" name="矩形 108"/>
          <p:cNvSpPr/>
          <p:nvPr/>
        </p:nvSpPr>
        <p:spPr>
          <a:xfrm>
            <a:off x="2563171" y="227424"/>
            <a:ext cx="38887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GLD1500/7.5/S称重给料机主要特点</a:t>
            </a:r>
            <a:endParaRPr lang="zh-CN" altLang="en-US" sz="1800" b="1" kern="0" dirty="0" smtClean="0">
              <a:solidFill>
                <a:schemeClr val="bg1"/>
              </a:solidFill>
              <a:latin typeface="微软雅黑" panose="020B0503020204020204" pitchFamily="34" charset="-122"/>
              <a:ea typeface="微软雅黑" panose="020B0503020204020204" pitchFamily="34" charset="-122"/>
              <a:cs typeface="Raleway"/>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sp>
        <p:nvSpPr>
          <p:cNvPr id="3" name="椭圆 2"/>
          <p:cNvSpPr/>
          <p:nvPr>
            <p:custDataLst>
              <p:tags r:id="rId1"/>
            </p:custDataLst>
          </p:nvPr>
        </p:nvSpPr>
        <p:spPr>
          <a:xfrm>
            <a:off x="2629503" y="1131590"/>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5" name="椭圆 4"/>
          <p:cNvSpPr/>
          <p:nvPr>
            <p:custDataLst>
              <p:tags r:id="rId2"/>
            </p:custDataLst>
          </p:nvPr>
        </p:nvSpPr>
        <p:spPr>
          <a:xfrm>
            <a:off x="3943075" y="1922635"/>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7" name="椭圆 6"/>
          <p:cNvSpPr/>
          <p:nvPr>
            <p:custDataLst>
              <p:tags r:id="rId3"/>
            </p:custDataLst>
          </p:nvPr>
        </p:nvSpPr>
        <p:spPr>
          <a:xfrm>
            <a:off x="5131164" y="2815118"/>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32" name="KSO_Shape"/>
          <p:cNvSpPr/>
          <p:nvPr>
            <p:custDataLst>
              <p:tags r:id="rId4"/>
            </p:custDataLst>
          </p:nvPr>
        </p:nvSpPr>
        <p:spPr bwMode="auto">
          <a:xfrm>
            <a:off x="2085192" y="1768168"/>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tx1">
              <a:lumMod val="65000"/>
              <a:lumOff val="3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ea typeface="宋体" panose="02010600030101010101" pitchFamily="2" charset="-122"/>
            </a:endParaRPr>
          </a:p>
        </p:txBody>
      </p:sp>
      <p:sp>
        <p:nvSpPr>
          <p:cNvPr id="47" name="KSO_Shape"/>
          <p:cNvSpPr>
            <a:spLocks noChangeArrowheads="1"/>
          </p:cNvSpPr>
          <p:nvPr>
            <p:custDataLst>
              <p:tags r:id="rId5"/>
            </p:custDataLst>
          </p:nvPr>
        </p:nvSpPr>
        <p:spPr bwMode="auto">
          <a:xfrm>
            <a:off x="4692731" y="3812383"/>
            <a:ext cx="398982" cy="337805"/>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tx1">
              <a:lumMod val="65000"/>
              <a:lumOff val="35000"/>
            </a:schemeClr>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custDataLst>
              <p:tags r:id="rId6"/>
            </p:custDataLst>
          </p:nvPr>
        </p:nvSpPr>
        <p:spPr bwMode="auto">
          <a:xfrm>
            <a:off x="3445611" y="2945018"/>
            <a:ext cx="416441" cy="335155"/>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tx1">
              <a:lumMod val="65000"/>
              <a:lumOff val="35000"/>
            </a:schemeClr>
          </a:solidFill>
          <a:ln>
            <a:noFill/>
          </a:ln>
          <a:effectLst/>
        </p:spPr>
        <p:txBody>
          <a:bodyPr wrap="none" lIns="34290" tIns="17145" rIns="34290" bIns="17145" anchor="ctr"/>
          <a:lstStyle/>
          <a:p>
            <a:pPr>
              <a:defRPr/>
            </a:pPr>
            <a:endParaRPr lang="zh-CN" altLang="en-US"/>
          </a:p>
        </p:txBody>
      </p:sp>
      <p:sp>
        <p:nvSpPr>
          <p:cNvPr id="49" name="矩形 48"/>
          <p:cNvSpPr/>
          <p:nvPr/>
        </p:nvSpPr>
        <p:spPr>
          <a:xfrm>
            <a:off x="3020371" y="227424"/>
            <a:ext cx="29743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pic>
        <p:nvPicPr>
          <p:cNvPr id="11" name="图片 10" descr="称重给煤机28"/>
          <p:cNvPicPr>
            <a:picLocks noChangeAspect="1"/>
          </p:cNvPicPr>
          <p:nvPr/>
        </p:nvPicPr>
        <p:blipFill>
          <a:blip r:embed="rId7"/>
          <a:stretch>
            <a:fillRect/>
          </a:stretch>
        </p:blipFill>
        <p:spPr>
          <a:xfrm>
            <a:off x="3943350" y="1951990"/>
            <a:ext cx="1660525" cy="1660525"/>
          </a:xfrm>
          <a:prstGeom prst="ellipse">
            <a:avLst/>
          </a:prstGeom>
        </p:spPr>
      </p:pic>
      <p:pic>
        <p:nvPicPr>
          <p:cNvPr id="15" name="图片 14" descr="称重给煤机 (16)"/>
          <p:cNvPicPr>
            <a:picLocks noChangeAspect="1"/>
          </p:cNvPicPr>
          <p:nvPr/>
        </p:nvPicPr>
        <p:blipFill>
          <a:blip r:embed="rId8"/>
          <a:stretch>
            <a:fillRect/>
          </a:stretch>
        </p:blipFill>
        <p:spPr>
          <a:xfrm>
            <a:off x="2628265" y="1160780"/>
            <a:ext cx="1660525" cy="1660525"/>
          </a:xfrm>
          <a:prstGeom prst="ellipse">
            <a:avLst/>
          </a:prstGeom>
        </p:spPr>
      </p:pic>
      <p:pic>
        <p:nvPicPr>
          <p:cNvPr id="16" name="图片 15" descr="称重给煤机26"/>
          <p:cNvPicPr>
            <a:picLocks noChangeAspect="1"/>
          </p:cNvPicPr>
          <p:nvPr/>
        </p:nvPicPr>
        <p:blipFill>
          <a:blip r:embed="rId9"/>
          <a:stretch>
            <a:fillRect/>
          </a:stretch>
        </p:blipFill>
        <p:spPr>
          <a:xfrm>
            <a:off x="5131435" y="2859405"/>
            <a:ext cx="1660525" cy="1660525"/>
          </a:xfrm>
          <a:prstGeom prst="ellipse">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32" grpId="0" animBg="1"/>
      <p:bldP spid="47"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矩形 52"/>
          <p:cNvSpPr/>
          <p:nvPr>
            <p:custDataLst>
              <p:tags r:id="rId1"/>
            </p:custDataLst>
          </p:nvPr>
        </p:nvSpPr>
        <p:spPr>
          <a:xfrm rot="18903551">
            <a:off x="846455" y="1806575"/>
            <a:ext cx="1541780" cy="1607820"/>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a:solidFill>
                  <a:srgbClr val="002060"/>
                </a:solidFill>
              </a:rPr>
              <a:t>规格型号GLD</a:t>
            </a:r>
            <a:r>
              <a:rPr lang="en-US" altLang="zh-CN" sz="1600">
                <a:solidFill>
                  <a:srgbClr val="002060"/>
                </a:solidFill>
              </a:rPr>
              <a:t>1500</a:t>
            </a:r>
            <a:r>
              <a:rPr lang="zh-CN" altLang="en-US" sz="1600">
                <a:solidFill>
                  <a:srgbClr val="002060"/>
                </a:solidFill>
              </a:rPr>
              <a:t>/7.5/</a:t>
            </a:r>
            <a:r>
              <a:rPr lang="en-US" altLang="zh-CN" sz="1600">
                <a:solidFill>
                  <a:srgbClr val="002060"/>
                </a:solidFill>
              </a:rPr>
              <a:t>S</a:t>
            </a:r>
            <a:endParaRPr lang="zh-CN" altLang="en-US" sz="1600">
              <a:solidFill>
                <a:srgbClr val="002060"/>
              </a:solidFill>
            </a:endParaRPr>
          </a:p>
          <a:p>
            <a:pPr algn="ctr">
              <a:lnSpc>
                <a:spcPct val="150000"/>
              </a:lnSpc>
            </a:pPr>
            <a:r>
              <a:rPr lang="zh-CN" altLang="en-US" sz="1600">
                <a:solidFill>
                  <a:srgbClr val="002060"/>
                </a:solidFill>
              </a:rPr>
              <a:t>功率kw7.5</a:t>
            </a:r>
            <a:endParaRPr lang="zh-CN" altLang="en-US" sz="1600">
              <a:solidFill>
                <a:srgbClr val="002060"/>
              </a:solidFill>
            </a:endParaRPr>
          </a:p>
        </p:txBody>
      </p:sp>
      <p:sp>
        <p:nvSpPr>
          <p:cNvPr id="56" name="矩形 55"/>
          <p:cNvSpPr/>
          <p:nvPr>
            <p:custDataLst>
              <p:tags r:id="rId2"/>
            </p:custDataLst>
          </p:nvPr>
        </p:nvSpPr>
        <p:spPr>
          <a:xfrm rot="18903551">
            <a:off x="2825115" y="1851660"/>
            <a:ext cx="1541780" cy="1607820"/>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a:solidFill>
                  <a:srgbClr val="002060"/>
                </a:solidFill>
              </a:rPr>
              <a:t>电压v380～660</a:t>
            </a:r>
            <a:endParaRPr lang="zh-CN" altLang="en-US" sz="1600">
              <a:solidFill>
                <a:srgbClr val="002060"/>
              </a:solidFill>
            </a:endParaRPr>
          </a:p>
          <a:p>
            <a:pPr algn="ctr">
              <a:lnSpc>
                <a:spcPct val="150000"/>
              </a:lnSpc>
            </a:pPr>
            <a:r>
              <a:rPr lang="zh-CN" altLang="en-US" sz="1600">
                <a:solidFill>
                  <a:srgbClr val="002060"/>
                </a:solidFill>
              </a:rPr>
              <a:t>适应环境 防爆型</a:t>
            </a:r>
            <a:endParaRPr lang="zh-CN" altLang="en-US" sz="1600">
              <a:solidFill>
                <a:srgbClr val="002060"/>
              </a:solidFill>
            </a:endParaRPr>
          </a:p>
        </p:txBody>
      </p:sp>
      <p:sp>
        <p:nvSpPr>
          <p:cNvPr id="59" name="矩形 58"/>
          <p:cNvSpPr/>
          <p:nvPr>
            <p:custDataLst>
              <p:tags r:id="rId3"/>
            </p:custDataLst>
          </p:nvPr>
        </p:nvSpPr>
        <p:spPr>
          <a:xfrm rot="18903551">
            <a:off x="4839335" y="1911350"/>
            <a:ext cx="1541780" cy="1607820"/>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a:solidFill>
                  <a:srgbClr val="002060"/>
                </a:solidFill>
              </a:rPr>
              <a:t>zui大给料量t/h2200</a:t>
            </a:r>
            <a:endParaRPr lang="zh-CN" altLang="en-US" sz="1600">
              <a:solidFill>
                <a:srgbClr val="002060"/>
              </a:solidFill>
            </a:endParaRPr>
          </a:p>
          <a:p>
            <a:pPr algn="ctr">
              <a:lnSpc>
                <a:spcPct val="150000"/>
              </a:lnSpc>
            </a:pPr>
            <a:r>
              <a:rPr lang="zh-CN" altLang="en-US" sz="1600">
                <a:solidFill>
                  <a:srgbClr val="002060"/>
                </a:solidFill>
              </a:rPr>
              <a:t>zui大带速m/s0.98</a:t>
            </a:r>
            <a:endParaRPr lang="zh-CN" altLang="en-US" sz="1600">
              <a:solidFill>
                <a:srgbClr val="002060"/>
              </a:solidFill>
            </a:endParaRPr>
          </a:p>
        </p:txBody>
      </p:sp>
      <p:sp>
        <p:nvSpPr>
          <p:cNvPr id="62" name="矩形 61"/>
          <p:cNvSpPr/>
          <p:nvPr>
            <p:custDataLst>
              <p:tags r:id="rId4"/>
            </p:custDataLst>
          </p:nvPr>
        </p:nvSpPr>
        <p:spPr>
          <a:xfrm rot="18903551">
            <a:off x="6873875" y="1858645"/>
            <a:ext cx="1541780" cy="1607820"/>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a:solidFill>
                  <a:srgbClr val="002060"/>
                </a:solidFill>
              </a:rPr>
              <a:t>外形尺寸mm 3683x1605x1868</a:t>
            </a:r>
            <a:endParaRPr lang="zh-CN" altLang="en-US" sz="1600">
              <a:solidFill>
                <a:srgbClr val="002060"/>
              </a:solidFill>
            </a:endParaRPr>
          </a:p>
          <a:p>
            <a:pPr algn="ctr">
              <a:lnSpc>
                <a:spcPct val="150000"/>
              </a:lnSpc>
            </a:pPr>
            <a:r>
              <a:rPr lang="zh-CN" altLang="en-US" sz="1600">
                <a:solidFill>
                  <a:srgbClr val="002060"/>
                </a:solidFill>
              </a:rPr>
              <a:t>重量kg4100</a:t>
            </a:r>
            <a:endParaRPr lang="zh-CN" altLang="en-US" sz="1600">
              <a:solidFill>
                <a:srgbClr val="002060"/>
              </a:solidFill>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sp>
        <p:nvSpPr>
          <p:cNvPr id="67" name="矩形 66"/>
          <p:cNvSpPr/>
          <p:nvPr/>
        </p:nvSpPr>
        <p:spPr>
          <a:xfrm>
            <a:off x="2563171" y="227424"/>
            <a:ext cx="38887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GLD1500/7.5/S称重给料机主要参数</a:t>
            </a:r>
            <a:endParaRPr lang="zh-CN" altLang="en-US" sz="1800" b="1" kern="0" dirty="0" smtClean="0">
              <a:solidFill>
                <a:schemeClr val="bg1"/>
              </a:solidFill>
              <a:latin typeface="微软雅黑" panose="020B0503020204020204" pitchFamily="34" charset="-122"/>
              <a:ea typeface="微软雅黑" panose="020B0503020204020204" pitchFamily="34" charset="-122"/>
              <a:cs typeface="Raleway"/>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grpSp>
        <p:nvGrpSpPr>
          <p:cNvPr id="19" name="Group 11"/>
          <p:cNvGrpSpPr/>
          <p:nvPr/>
        </p:nvGrpSpPr>
        <p:grpSpPr bwMode="auto">
          <a:xfrm>
            <a:off x="3260467" y="1404459"/>
            <a:ext cx="2542083" cy="2545236"/>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91" y="2774"/>
              <a:ext cx="6307" cy="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defTabSz="685800">
                <a:spcBef>
                  <a:spcPct val="20000"/>
                </a:spcBef>
                <a:defRPr/>
              </a:pPr>
              <a:r>
                <a:rPr lang="zh-CN" altLang="en-US" sz="1800" dirty="0" smtClean="0">
                  <a:solidFill>
                    <a:srgbClr val="002060"/>
                  </a:solidFill>
                  <a:latin typeface="微软雅黑" panose="020B0503020204020204" pitchFamily="34" charset="-122"/>
                  <a:ea typeface="微软雅黑" panose="020B0503020204020204" pitchFamily="34" charset="-122"/>
                  <a:sym typeface="+mn-ea"/>
                </a:rPr>
                <a:t>GLD1500/7.5/S称重给料机</a:t>
              </a:r>
              <a:endParaRPr lang="zh-CN" altLang="en-US" sz="1800" b="1" dirty="0" smtClean="0">
                <a:solidFill>
                  <a:srgbClr val="002060"/>
                </a:solidFill>
                <a:latin typeface="微软雅黑" panose="020B0503020204020204" pitchFamily="34" charset="-122"/>
                <a:ea typeface="微软雅黑" panose="020B0503020204020204" pitchFamily="34" charset="-122"/>
                <a:sym typeface="+mn-ea"/>
              </a:endParaRPr>
            </a:p>
          </p:txBody>
        </p:sp>
      </p:grpSp>
      <p:pic>
        <p:nvPicPr>
          <p:cNvPr id="3" name="图片 2" descr="称重给煤机 (4)"/>
          <p:cNvPicPr>
            <a:picLocks noChangeAspect="1"/>
          </p:cNvPicPr>
          <p:nvPr/>
        </p:nvPicPr>
        <p:blipFill>
          <a:blip r:embed="rId1"/>
          <a:stretch>
            <a:fillRect/>
          </a:stretch>
        </p:blipFill>
        <p:spPr>
          <a:xfrm>
            <a:off x="899795" y="1520825"/>
            <a:ext cx="2312670" cy="2312670"/>
          </a:xfrm>
          <a:prstGeom prst="ellipse">
            <a:avLst/>
          </a:prstGeom>
        </p:spPr>
      </p:pic>
      <p:pic>
        <p:nvPicPr>
          <p:cNvPr id="5" name="图片 4" descr="称重给煤机3"/>
          <p:cNvPicPr>
            <a:picLocks noChangeAspect="1"/>
          </p:cNvPicPr>
          <p:nvPr/>
        </p:nvPicPr>
        <p:blipFill>
          <a:blip r:embed="rId2"/>
          <a:stretch>
            <a:fillRect/>
          </a:stretch>
        </p:blipFill>
        <p:spPr>
          <a:xfrm>
            <a:off x="5875655" y="1563370"/>
            <a:ext cx="2312670" cy="2312670"/>
          </a:xfrm>
          <a:prstGeom prst="ellipse">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fld>
            <a:endParaRPr lang="zh-CN" altLang="en-US"/>
          </a:p>
        </p:txBody>
      </p:sp>
      <p:pic>
        <p:nvPicPr>
          <p:cNvPr id="3" name="Picture 4"/>
          <p:cNvPicPr>
            <a:picLocks noChangeAspect="1" noChangeArrowheads="1"/>
          </p:cNvPicPr>
          <p:nvPr/>
        </p:nvPicPr>
        <p:blipFill rotWithShape="1">
          <a:blip r:embed="rId1" cstate="screen"/>
          <a:srcRect/>
          <a:stretch>
            <a:fillRect/>
          </a:stretch>
        </p:blipFill>
        <p:spPr bwMode="auto">
          <a:xfrm>
            <a:off x="3911289" y="697082"/>
            <a:ext cx="1321422" cy="1642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 name="组合 42"/>
          <p:cNvGrpSpPr/>
          <p:nvPr/>
        </p:nvGrpSpPr>
        <p:grpSpPr>
          <a:xfrm>
            <a:off x="3978521" y="1112762"/>
            <a:ext cx="1189634" cy="1189634"/>
            <a:chOff x="3978521" y="628076"/>
            <a:chExt cx="1189634" cy="1189634"/>
          </a:xfrm>
        </p:grpSpPr>
        <p:sp>
          <p:nvSpPr>
            <p:cNvPr id="44" name="椭圆 43"/>
            <p:cNvSpPr/>
            <p:nvPr/>
          </p:nvSpPr>
          <p:spPr>
            <a:xfrm>
              <a:off x="3978521" y="628076"/>
              <a:ext cx="1189634" cy="1189634"/>
            </a:xfrm>
            <a:prstGeom prst="ellipse">
              <a:avLst/>
            </a:prstGeom>
            <a:gradFill>
              <a:gsLst>
                <a:gs pos="0">
                  <a:srgbClr val="BFBFBF"/>
                </a:gs>
                <a:gs pos="100000">
                  <a:srgbClr val="FFFFFF"/>
                </a:gs>
              </a:gsLst>
              <a:lin ang="8400000" scaled="1"/>
            </a:gradFill>
            <a:ln w="3175">
              <a:solidFill>
                <a:schemeClr val="bg1">
                  <a:lumMod val="75000"/>
                </a:schemeClr>
              </a:solidFill>
            </a:ln>
            <a:effectLst>
              <a:outerShdw blurRad="63500" dist="381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4052163" y="790252"/>
              <a:ext cx="1115992" cy="953135"/>
            </a:xfrm>
            <a:prstGeom prst="rect">
              <a:avLst/>
            </a:prstGeom>
            <a:noFill/>
          </p:spPr>
          <p:txBody>
            <a:bodyPr wrap="square" rtlCol="0">
              <a:spAutoFit/>
            </a:bodyPr>
            <a:lstStyle/>
            <a:p>
              <a:r>
                <a:rPr lang="zh-CN" altLang="en-US" sz="2800" b="1" dirty="0">
                  <a:solidFill>
                    <a:srgbClr val="002060"/>
                  </a:solidFill>
                  <a:latin typeface="Arial Unicode MS" pitchFamily="34" charset="-120"/>
                  <a:ea typeface="Arial Unicode MS" pitchFamily="34" charset="-120"/>
                  <a:cs typeface="Arial Unicode MS" pitchFamily="34" charset="-120"/>
                </a:rPr>
                <a:t>订货须知</a:t>
              </a:r>
              <a:endParaRPr lang="zh-CN" altLang="en-US" sz="2800" b="1" dirty="0">
                <a:solidFill>
                  <a:srgbClr val="002060"/>
                </a:solidFill>
                <a:latin typeface="Arial Unicode MS" pitchFamily="34" charset="-120"/>
                <a:ea typeface="Arial Unicode MS" pitchFamily="34" charset="-120"/>
                <a:cs typeface="Arial Unicode MS" pitchFamily="34" charset="-120"/>
              </a:endParaRPr>
            </a:p>
          </p:txBody>
        </p:sp>
      </p:grpSp>
      <p:sp>
        <p:nvSpPr>
          <p:cNvPr id="68" name="TextBox 67"/>
          <p:cNvSpPr txBox="1"/>
          <p:nvPr/>
        </p:nvSpPr>
        <p:spPr>
          <a:xfrm>
            <a:off x="614680" y="2427605"/>
            <a:ext cx="7785100" cy="2353310"/>
          </a:xfrm>
          <a:prstGeom prst="rect">
            <a:avLst/>
          </a:prstGeom>
          <a:noFill/>
        </p:spPr>
        <p:txBody>
          <a:bodyPr wrap="square" rtlCol="0">
            <a:spAutoFit/>
          </a:bodyPr>
          <a:lstStyle/>
          <a:p>
            <a:pPr lvl="0" algn="ctr">
              <a:lnSpc>
                <a:spcPct val="150000"/>
              </a:lnSpc>
            </a:pP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1.给料机有带漏斗与不带漏斗及带调节闸门与不带调节闸门组合成的多种型式，如带漏斗，带调节闸门；带漏斗，山东矿安机电有限公司，不带调节闸门。用户在订货时应说明。</a:t>
            </a:r>
            <a:endPar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lvl="0" algn="ctr">
              <a:lnSpc>
                <a:spcPct val="150000"/>
              </a:lnSpc>
            </a:pP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2.本系列给料机电源电压有380V和660V两种制式，选用时请确定电压制式及有无防爆要求。</a:t>
            </a:r>
            <a:endPar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lvl="0" algn="ctr">
              <a:lnSpc>
                <a:spcPct val="150000"/>
              </a:lnSpc>
            </a:pP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3.设备安装方式有落地式和吊挂式两种情况，并有普通型和防窜仓型两种结构形式，选型时，请毋必慎重考虑；设备基础螺栓和吊挂基础一般由用户自备。</a:t>
            </a:r>
            <a:endPar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lvl="0" algn="ctr">
              <a:lnSpc>
                <a:spcPct val="150000"/>
              </a:lnSpc>
            </a:pP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4.由于现场实际情况各不相同，建议您在选订设备型号及规格时，尽可能将您的要求描述详尽并与相关专业技术人员充分沟通，以减少不必要的麻烦。</a:t>
            </a:r>
            <a:endPar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70" name="矩形 69"/>
          <p:cNvSpPr/>
          <p:nvPr/>
        </p:nvSpPr>
        <p:spPr>
          <a:xfrm>
            <a:off x="2563171" y="227424"/>
            <a:ext cx="3888740" cy="368300"/>
          </a:xfrm>
          <a:prstGeom prst="rect">
            <a:avLst/>
          </a:prstGeom>
        </p:spPr>
        <p:txBody>
          <a:bodyPr wrap="none">
            <a:spAutoFit/>
          </a:bodyPr>
          <a:lstStyle/>
          <a:p>
            <a:pPr lvl="0" algn="ctr" defTabSz="685800">
              <a:spcBef>
                <a:spcPct val="20000"/>
              </a:spcBef>
              <a:defRPr/>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GLD1500/7.5/S称重给料机订货须知</a:t>
            </a:r>
            <a:endParaRPr lang="zh-CN" altLang="en-US" sz="1800" b="1" kern="0" dirty="0" smtClean="0">
              <a:solidFill>
                <a:schemeClr val="bg1"/>
              </a:solidFill>
              <a:latin typeface="微软雅黑" panose="020B0503020204020204" pitchFamily="34" charset="-122"/>
              <a:ea typeface="微软雅黑" panose="020B0503020204020204" pitchFamily="34" charset="-122"/>
              <a:cs typeface="Raleway"/>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barn(inVertical)">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5" name="组合 54"/>
          <p:cNvGrpSpPr/>
          <p:nvPr/>
        </p:nvGrpSpPr>
        <p:grpSpPr>
          <a:xfrm>
            <a:off x="3563888" y="1299247"/>
            <a:ext cx="405689" cy="405689"/>
            <a:chOff x="333829" y="4281545"/>
            <a:chExt cx="1073892" cy="1073892"/>
          </a:xfrm>
        </p:grpSpPr>
        <p:sp>
          <p:nvSpPr>
            <p:cNvPr id="56" name="椭圆 55"/>
            <p:cNvSpPr/>
            <p:nvPr/>
          </p:nvSpPr>
          <p:spPr>
            <a:xfrm>
              <a:off x="333829" y="4281545"/>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57" name="椭圆 56"/>
            <p:cNvSpPr/>
            <p:nvPr/>
          </p:nvSpPr>
          <p:spPr>
            <a:xfrm>
              <a:off x="472515" y="4444000"/>
              <a:ext cx="770562" cy="770562"/>
            </a:xfrm>
            <a:prstGeom prst="ellipse">
              <a:avLst/>
            </a:prstGeom>
            <a:no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58" name="空心弧 57"/>
            <p:cNvSpPr/>
            <p:nvPr/>
          </p:nvSpPr>
          <p:spPr>
            <a:xfrm>
              <a:off x="462780" y="4423164"/>
              <a:ext cx="814696" cy="814696"/>
            </a:xfrm>
            <a:prstGeom prst="blockArc">
              <a:avLst>
                <a:gd name="adj1" fmla="val 4716599"/>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64" name="组合 63"/>
          <p:cNvGrpSpPr/>
          <p:nvPr/>
        </p:nvGrpSpPr>
        <p:grpSpPr>
          <a:xfrm>
            <a:off x="3984437" y="1299247"/>
            <a:ext cx="405689" cy="405689"/>
            <a:chOff x="2969930" y="4335139"/>
            <a:chExt cx="1073892" cy="1073892"/>
          </a:xfrm>
        </p:grpSpPr>
        <p:grpSp>
          <p:nvGrpSpPr>
            <p:cNvPr id="65" name="组合 64"/>
            <p:cNvGrpSpPr/>
            <p:nvPr/>
          </p:nvGrpSpPr>
          <p:grpSpPr>
            <a:xfrm>
              <a:off x="2969930" y="4335139"/>
              <a:ext cx="1073892" cy="1073892"/>
              <a:chOff x="1588326" y="4350310"/>
              <a:chExt cx="1073892" cy="1073892"/>
            </a:xfrm>
          </p:grpSpPr>
          <p:sp>
            <p:nvSpPr>
              <p:cNvPr id="67" name="椭圆 6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68" name="椭圆 6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66" name="空心弧 65"/>
            <p:cNvSpPr/>
            <p:nvPr/>
          </p:nvSpPr>
          <p:spPr>
            <a:xfrm>
              <a:off x="3112630" y="4431864"/>
              <a:ext cx="817307" cy="817307"/>
            </a:xfrm>
            <a:prstGeom prst="blockArc">
              <a:avLst>
                <a:gd name="adj1" fmla="val 13382597"/>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69" name="组合 68"/>
          <p:cNvGrpSpPr/>
          <p:nvPr/>
        </p:nvGrpSpPr>
        <p:grpSpPr>
          <a:xfrm>
            <a:off x="4401649" y="1299247"/>
            <a:ext cx="405689" cy="405689"/>
            <a:chOff x="4430638" y="4310261"/>
            <a:chExt cx="1073892" cy="1073892"/>
          </a:xfrm>
        </p:grpSpPr>
        <p:grpSp>
          <p:nvGrpSpPr>
            <p:cNvPr id="70" name="组合 69"/>
            <p:cNvGrpSpPr/>
            <p:nvPr/>
          </p:nvGrpSpPr>
          <p:grpSpPr>
            <a:xfrm>
              <a:off x="4430638" y="4310261"/>
              <a:ext cx="1073892" cy="1073892"/>
              <a:chOff x="1588326" y="4350310"/>
              <a:chExt cx="1073892" cy="1073892"/>
            </a:xfrm>
          </p:grpSpPr>
          <p:sp>
            <p:nvSpPr>
              <p:cNvPr id="72" name="椭圆 71"/>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73" name="椭圆 72"/>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71" name="空心弧 70"/>
            <p:cNvSpPr/>
            <p:nvPr/>
          </p:nvSpPr>
          <p:spPr>
            <a:xfrm>
              <a:off x="4565007" y="4423164"/>
              <a:ext cx="834425" cy="834425"/>
            </a:xfrm>
            <a:prstGeom prst="blockArc">
              <a:avLst>
                <a:gd name="adj1" fmla="val 2810620"/>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74" name="组合 73"/>
          <p:cNvGrpSpPr/>
          <p:nvPr/>
        </p:nvGrpSpPr>
        <p:grpSpPr>
          <a:xfrm>
            <a:off x="4810496" y="1299247"/>
            <a:ext cx="405689" cy="405689"/>
            <a:chOff x="5935893" y="4328113"/>
            <a:chExt cx="1073892" cy="1073892"/>
          </a:xfrm>
        </p:grpSpPr>
        <p:grpSp>
          <p:nvGrpSpPr>
            <p:cNvPr id="75" name="组合 74"/>
            <p:cNvGrpSpPr/>
            <p:nvPr/>
          </p:nvGrpSpPr>
          <p:grpSpPr>
            <a:xfrm>
              <a:off x="5935893" y="4328113"/>
              <a:ext cx="1073892" cy="1073892"/>
              <a:chOff x="1588326" y="4350310"/>
              <a:chExt cx="1073892" cy="1073892"/>
            </a:xfrm>
          </p:grpSpPr>
          <p:sp>
            <p:nvSpPr>
              <p:cNvPr id="77" name="椭圆 7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78" name="椭圆 7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76" name="空心弧 75"/>
            <p:cNvSpPr/>
            <p:nvPr/>
          </p:nvSpPr>
          <p:spPr>
            <a:xfrm>
              <a:off x="6051290" y="4443465"/>
              <a:ext cx="834425" cy="834425"/>
            </a:xfrm>
            <a:prstGeom prst="blockArc">
              <a:avLst>
                <a:gd name="adj1" fmla="val 10727270"/>
                <a:gd name="adj2" fmla="val 294773"/>
                <a:gd name="adj3" fmla="val 8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grpSp>
        <p:nvGrpSpPr>
          <p:cNvPr id="84" name="组合 83"/>
          <p:cNvGrpSpPr/>
          <p:nvPr/>
        </p:nvGrpSpPr>
        <p:grpSpPr>
          <a:xfrm>
            <a:off x="5241869" y="1299247"/>
            <a:ext cx="405689" cy="405689"/>
            <a:chOff x="7326813" y="4328659"/>
            <a:chExt cx="1073892" cy="1073892"/>
          </a:xfrm>
        </p:grpSpPr>
        <p:grpSp>
          <p:nvGrpSpPr>
            <p:cNvPr id="85" name="组合 84"/>
            <p:cNvGrpSpPr/>
            <p:nvPr/>
          </p:nvGrpSpPr>
          <p:grpSpPr>
            <a:xfrm>
              <a:off x="7326813" y="4328659"/>
              <a:ext cx="1073892" cy="1073892"/>
              <a:chOff x="1588326" y="4350310"/>
              <a:chExt cx="1073892" cy="1073892"/>
            </a:xfrm>
          </p:grpSpPr>
          <p:sp>
            <p:nvSpPr>
              <p:cNvPr id="87" name="椭圆 86"/>
              <p:cNvSpPr/>
              <p:nvPr/>
            </p:nvSpPr>
            <p:spPr>
              <a:xfrm>
                <a:off x="1588326" y="4350310"/>
                <a:ext cx="1073892" cy="1073892"/>
              </a:xfrm>
              <a:prstGeom prst="ellipse">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sp>
            <p:nvSpPr>
              <p:cNvPr id="88" name="椭圆 87"/>
              <p:cNvSpPr/>
              <p:nvPr/>
            </p:nvSpPr>
            <p:spPr>
              <a:xfrm>
                <a:off x="1743677" y="4497594"/>
                <a:ext cx="770562" cy="770562"/>
              </a:xfrm>
              <a:prstGeom prst="ellipse">
                <a:avLst/>
              </a:prstGeom>
              <a:noFill/>
              <a:ln>
                <a:solidFill>
                  <a:schemeClr val="tx1">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p>
            </p:txBody>
          </p:sp>
        </p:grpSp>
        <p:sp>
          <p:nvSpPr>
            <p:cNvPr id="86" name="空心弧 85"/>
            <p:cNvSpPr/>
            <p:nvPr/>
          </p:nvSpPr>
          <p:spPr>
            <a:xfrm>
              <a:off x="7455339" y="4435151"/>
              <a:ext cx="834425" cy="834425"/>
            </a:xfrm>
            <a:prstGeom prst="blockArc">
              <a:avLst>
                <a:gd name="adj1" fmla="val 18520956"/>
                <a:gd name="adj2" fmla="val 11501260"/>
                <a:gd name="adj3" fmla="val 92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solidFill>
                  <a:schemeClr val="tx1"/>
                </a:solidFill>
              </a:endParaRPr>
            </a:p>
          </p:txBody>
        </p:sp>
      </p:grpSp>
      <p:sp>
        <p:nvSpPr>
          <p:cNvPr id="89" name="Freeform 7"/>
          <p:cNvSpPr>
            <a:spLocks noEditPoints="1"/>
          </p:cNvSpPr>
          <p:nvPr/>
        </p:nvSpPr>
        <p:spPr bwMode="auto">
          <a:xfrm>
            <a:off x="4572910" y="1425255"/>
            <a:ext cx="72566" cy="136735"/>
          </a:xfrm>
          <a:custGeom>
            <a:avLst/>
            <a:gdLst>
              <a:gd name="T0" fmla="*/ 21 w 51"/>
              <a:gd name="T1" fmla="*/ 72 h 94"/>
              <a:gd name="T2" fmla="*/ 22 w 51"/>
              <a:gd name="T3" fmla="*/ 50 h 94"/>
              <a:gd name="T4" fmla="*/ 7 w 51"/>
              <a:gd name="T5" fmla="*/ 40 h 94"/>
              <a:gd name="T6" fmla="*/ 3 w 51"/>
              <a:gd name="T7" fmla="*/ 26 h 94"/>
              <a:gd name="T8" fmla="*/ 9 w 51"/>
              <a:gd name="T9" fmla="*/ 11 h 94"/>
              <a:gd name="T10" fmla="*/ 23 w 51"/>
              <a:gd name="T11" fmla="*/ 5 h 94"/>
              <a:gd name="T12" fmla="*/ 23 w 51"/>
              <a:gd name="T13" fmla="*/ 0 h 94"/>
              <a:gd name="T14" fmla="*/ 31 w 51"/>
              <a:gd name="T15" fmla="*/ 0 h 94"/>
              <a:gd name="T16" fmla="*/ 31 w 51"/>
              <a:gd name="T17" fmla="*/ 5 h 94"/>
              <a:gd name="T18" fmla="*/ 44 w 51"/>
              <a:gd name="T19" fmla="*/ 11 h 94"/>
              <a:gd name="T20" fmla="*/ 50 w 51"/>
              <a:gd name="T21" fmla="*/ 24 h 94"/>
              <a:gd name="T22" fmla="*/ 37 w 51"/>
              <a:gd name="T23" fmla="*/ 25 h 94"/>
              <a:gd name="T24" fmla="*/ 30 w 51"/>
              <a:gd name="T25" fmla="*/ 17 h 94"/>
              <a:gd name="T26" fmla="*/ 30 w 51"/>
              <a:gd name="T27" fmla="*/ 37 h 94"/>
              <a:gd name="T28" fmla="*/ 47 w 51"/>
              <a:gd name="T29" fmla="*/ 47 h 94"/>
              <a:gd name="T30" fmla="*/ 51 w 51"/>
              <a:gd name="T31" fmla="*/ 61 h 94"/>
              <a:gd name="T32" fmla="*/ 45 w 51"/>
              <a:gd name="T33" fmla="*/ 76 h 94"/>
              <a:gd name="T34" fmla="*/ 29 w 51"/>
              <a:gd name="T35" fmla="*/ 84 h 94"/>
              <a:gd name="T36" fmla="*/ 28 w 51"/>
              <a:gd name="T37" fmla="*/ 94 h 94"/>
              <a:gd name="T38" fmla="*/ 21 w 51"/>
              <a:gd name="T39" fmla="*/ 94 h 94"/>
              <a:gd name="T40" fmla="*/ 21 w 51"/>
              <a:gd name="T41" fmla="*/ 84 h 94"/>
              <a:gd name="T42" fmla="*/ 6 w 51"/>
              <a:gd name="T43" fmla="*/ 77 h 94"/>
              <a:gd name="T44" fmla="*/ 0 w 51"/>
              <a:gd name="T45" fmla="*/ 61 h 94"/>
              <a:gd name="T46" fmla="*/ 14 w 51"/>
              <a:gd name="T47" fmla="*/ 60 h 94"/>
              <a:gd name="T48" fmla="*/ 16 w 51"/>
              <a:gd name="T49" fmla="*/ 67 h 94"/>
              <a:gd name="T50" fmla="*/ 21 w 51"/>
              <a:gd name="T51" fmla="*/ 72 h 94"/>
              <a:gd name="T52" fmla="*/ 23 w 51"/>
              <a:gd name="T53" fmla="*/ 17 h 94"/>
              <a:gd name="T54" fmla="*/ 18 w 51"/>
              <a:gd name="T55" fmla="*/ 20 h 94"/>
              <a:gd name="T56" fmla="*/ 16 w 51"/>
              <a:gd name="T57" fmla="*/ 25 h 94"/>
              <a:gd name="T58" fmla="*/ 17 w 51"/>
              <a:gd name="T59" fmla="*/ 31 h 94"/>
              <a:gd name="T60" fmla="*/ 22 w 51"/>
              <a:gd name="T61" fmla="*/ 35 h 94"/>
              <a:gd name="T62" fmla="*/ 23 w 51"/>
              <a:gd name="T63" fmla="*/ 17 h 94"/>
              <a:gd name="T64" fmla="*/ 29 w 51"/>
              <a:gd name="T65" fmla="*/ 72 h 94"/>
              <a:gd name="T66" fmla="*/ 35 w 51"/>
              <a:gd name="T67" fmla="*/ 69 h 94"/>
              <a:gd name="T68" fmla="*/ 38 w 51"/>
              <a:gd name="T69" fmla="*/ 62 h 94"/>
              <a:gd name="T70" fmla="*/ 36 w 51"/>
              <a:gd name="T71" fmla="*/ 56 h 94"/>
              <a:gd name="T72" fmla="*/ 29 w 51"/>
              <a:gd name="T73" fmla="*/ 52 h 94"/>
              <a:gd name="T74" fmla="*/ 29 w 51"/>
              <a:gd name="T75" fmla="*/ 7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 h="94">
                <a:moveTo>
                  <a:pt x="21" y="72"/>
                </a:moveTo>
                <a:cubicBezTo>
                  <a:pt x="22" y="50"/>
                  <a:pt x="22" y="50"/>
                  <a:pt x="22" y="50"/>
                </a:cubicBezTo>
                <a:cubicBezTo>
                  <a:pt x="15" y="47"/>
                  <a:pt x="10" y="44"/>
                  <a:pt x="7" y="40"/>
                </a:cubicBezTo>
                <a:cubicBezTo>
                  <a:pt x="4" y="36"/>
                  <a:pt x="3" y="31"/>
                  <a:pt x="3" y="26"/>
                </a:cubicBezTo>
                <a:cubicBezTo>
                  <a:pt x="3" y="20"/>
                  <a:pt x="5" y="15"/>
                  <a:pt x="9" y="11"/>
                </a:cubicBezTo>
                <a:cubicBezTo>
                  <a:pt x="12" y="8"/>
                  <a:pt x="17" y="6"/>
                  <a:pt x="23" y="5"/>
                </a:cubicBezTo>
                <a:cubicBezTo>
                  <a:pt x="23" y="0"/>
                  <a:pt x="23" y="0"/>
                  <a:pt x="23" y="0"/>
                </a:cubicBezTo>
                <a:cubicBezTo>
                  <a:pt x="31" y="0"/>
                  <a:pt x="31" y="0"/>
                  <a:pt x="31" y="0"/>
                </a:cubicBezTo>
                <a:cubicBezTo>
                  <a:pt x="31" y="5"/>
                  <a:pt x="31" y="5"/>
                  <a:pt x="31" y="5"/>
                </a:cubicBezTo>
                <a:cubicBezTo>
                  <a:pt x="36" y="6"/>
                  <a:pt x="41" y="8"/>
                  <a:pt x="44" y="11"/>
                </a:cubicBezTo>
                <a:cubicBezTo>
                  <a:pt x="47" y="15"/>
                  <a:pt x="49" y="19"/>
                  <a:pt x="50" y="24"/>
                </a:cubicBezTo>
                <a:cubicBezTo>
                  <a:pt x="37" y="25"/>
                  <a:pt x="37" y="25"/>
                  <a:pt x="37" y="25"/>
                </a:cubicBezTo>
                <a:cubicBezTo>
                  <a:pt x="36" y="21"/>
                  <a:pt x="34" y="18"/>
                  <a:pt x="30" y="17"/>
                </a:cubicBezTo>
                <a:cubicBezTo>
                  <a:pt x="30" y="37"/>
                  <a:pt x="30" y="37"/>
                  <a:pt x="30" y="37"/>
                </a:cubicBezTo>
                <a:cubicBezTo>
                  <a:pt x="38" y="40"/>
                  <a:pt x="44" y="43"/>
                  <a:pt x="47" y="47"/>
                </a:cubicBezTo>
                <a:cubicBezTo>
                  <a:pt x="50" y="50"/>
                  <a:pt x="51" y="55"/>
                  <a:pt x="51" y="61"/>
                </a:cubicBezTo>
                <a:cubicBezTo>
                  <a:pt x="51" y="67"/>
                  <a:pt x="49" y="72"/>
                  <a:pt x="45" y="76"/>
                </a:cubicBezTo>
                <a:cubicBezTo>
                  <a:pt x="41" y="81"/>
                  <a:pt x="36" y="83"/>
                  <a:pt x="29" y="84"/>
                </a:cubicBezTo>
                <a:cubicBezTo>
                  <a:pt x="28" y="94"/>
                  <a:pt x="28" y="94"/>
                  <a:pt x="28" y="94"/>
                </a:cubicBezTo>
                <a:cubicBezTo>
                  <a:pt x="21" y="94"/>
                  <a:pt x="21" y="94"/>
                  <a:pt x="21" y="94"/>
                </a:cubicBezTo>
                <a:cubicBezTo>
                  <a:pt x="21" y="84"/>
                  <a:pt x="21" y="84"/>
                  <a:pt x="21" y="84"/>
                </a:cubicBezTo>
                <a:cubicBezTo>
                  <a:pt x="15" y="83"/>
                  <a:pt x="10" y="81"/>
                  <a:pt x="6" y="77"/>
                </a:cubicBezTo>
                <a:cubicBezTo>
                  <a:pt x="3" y="73"/>
                  <a:pt x="1" y="68"/>
                  <a:pt x="0" y="61"/>
                </a:cubicBezTo>
                <a:cubicBezTo>
                  <a:pt x="14" y="60"/>
                  <a:pt x="14" y="60"/>
                  <a:pt x="14" y="60"/>
                </a:cubicBezTo>
                <a:cubicBezTo>
                  <a:pt x="14" y="62"/>
                  <a:pt x="15" y="65"/>
                  <a:pt x="16" y="67"/>
                </a:cubicBezTo>
                <a:cubicBezTo>
                  <a:pt x="18" y="69"/>
                  <a:pt x="19" y="71"/>
                  <a:pt x="21" y="72"/>
                </a:cubicBezTo>
                <a:close/>
                <a:moveTo>
                  <a:pt x="23" y="17"/>
                </a:moveTo>
                <a:cubicBezTo>
                  <a:pt x="21" y="17"/>
                  <a:pt x="19" y="18"/>
                  <a:pt x="18" y="20"/>
                </a:cubicBezTo>
                <a:cubicBezTo>
                  <a:pt x="16" y="22"/>
                  <a:pt x="16" y="23"/>
                  <a:pt x="16" y="25"/>
                </a:cubicBezTo>
                <a:cubicBezTo>
                  <a:pt x="16" y="27"/>
                  <a:pt x="16" y="29"/>
                  <a:pt x="17" y="31"/>
                </a:cubicBezTo>
                <a:cubicBezTo>
                  <a:pt x="18" y="32"/>
                  <a:pt x="20" y="34"/>
                  <a:pt x="22" y="35"/>
                </a:cubicBezTo>
                <a:lnTo>
                  <a:pt x="23" y="17"/>
                </a:lnTo>
                <a:close/>
                <a:moveTo>
                  <a:pt x="29" y="72"/>
                </a:moveTo>
                <a:cubicBezTo>
                  <a:pt x="32" y="72"/>
                  <a:pt x="34" y="71"/>
                  <a:pt x="35" y="69"/>
                </a:cubicBezTo>
                <a:cubicBezTo>
                  <a:pt x="37" y="67"/>
                  <a:pt x="38" y="65"/>
                  <a:pt x="38" y="62"/>
                </a:cubicBezTo>
                <a:cubicBezTo>
                  <a:pt x="38" y="60"/>
                  <a:pt x="38" y="58"/>
                  <a:pt x="36" y="56"/>
                </a:cubicBezTo>
                <a:cubicBezTo>
                  <a:pt x="35" y="54"/>
                  <a:pt x="33" y="53"/>
                  <a:pt x="29" y="52"/>
                </a:cubicBezTo>
                <a:lnTo>
                  <a:pt x="29" y="72"/>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grpSp>
        <p:nvGrpSpPr>
          <p:cNvPr id="93" name="组合 92"/>
          <p:cNvGrpSpPr/>
          <p:nvPr/>
        </p:nvGrpSpPr>
        <p:grpSpPr>
          <a:xfrm>
            <a:off x="3703466" y="1427381"/>
            <a:ext cx="130139" cy="131338"/>
            <a:chOff x="3694520" y="2281238"/>
            <a:chExt cx="344488" cy="347663"/>
          </a:xfrm>
          <a:solidFill>
            <a:srgbClr val="404040"/>
          </a:solidFill>
        </p:grpSpPr>
        <p:sp>
          <p:nvSpPr>
            <p:cNvPr id="94" name="Freeform 14"/>
            <p:cNvSpPr/>
            <p:nvPr/>
          </p:nvSpPr>
          <p:spPr bwMode="auto">
            <a:xfrm>
              <a:off x="3807232" y="2281238"/>
              <a:ext cx="128589" cy="207962"/>
            </a:xfrm>
            <a:custGeom>
              <a:avLst/>
              <a:gdLst>
                <a:gd name="T0" fmla="*/ 16 w 34"/>
                <a:gd name="T1" fmla="*/ 54 h 54"/>
                <a:gd name="T2" fmla="*/ 18 w 34"/>
                <a:gd name="T3" fmla="*/ 54 h 54"/>
                <a:gd name="T4" fmla="*/ 18 w 34"/>
                <a:gd name="T5" fmla="*/ 54 h 54"/>
                <a:gd name="T6" fmla="*/ 18 w 34"/>
                <a:gd name="T7" fmla="*/ 54 h 54"/>
                <a:gd name="T8" fmla="*/ 20 w 34"/>
                <a:gd name="T9" fmla="*/ 54 h 54"/>
                <a:gd name="T10" fmla="*/ 27 w 34"/>
                <a:gd name="T11" fmla="*/ 47 h 54"/>
                <a:gd name="T12" fmla="*/ 27 w 34"/>
                <a:gd name="T13" fmla="*/ 47 h 54"/>
                <a:gd name="T14" fmla="*/ 26 w 34"/>
                <a:gd name="T15" fmla="*/ 43 h 54"/>
                <a:gd name="T16" fmla="*/ 31 w 34"/>
                <a:gd name="T17" fmla="*/ 32 h 54"/>
                <a:gd name="T18" fmla="*/ 34 w 34"/>
                <a:gd name="T19" fmla="*/ 24 h 54"/>
                <a:gd name="T20" fmla="*/ 32 w 34"/>
                <a:gd name="T21" fmla="*/ 23 h 54"/>
                <a:gd name="T22" fmla="*/ 30 w 34"/>
                <a:gd name="T23" fmla="*/ 15 h 54"/>
                <a:gd name="T24" fmla="*/ 21 w 34"/>
                <a:gd name="T25" fmla="*/ 2 h 54"/>
                <a:gd name="T26" fmla="*/ 10 w 34"/>
                <a:gd name="T27" fmla="*/ 3 h 54"/>
                <a:gd name="T28" fmla="*/ 2 w 34"/>
                <a:gd name="T29" fmla="*/ 22 h 54"/>
                <a:gd name="T30" fmla="*/ 1 w 34"/>
                <a:gd name="T31" fmla="*/ 24 h 54"/>
                <a:gd name="T32" fmla="*/ 1 w 34"/>
                <a:gd name="T33" fmla="*/ 31 h 54"/>
                <a:gd name="T34" fmla="*/ 3 w 34"/>
                <a:gd name="T35" fmla="*/ 33 h 54"/>
                <a:gd name="T36" fmla="*/ 6 w 34"/>
                <a:gd name="T37" fmla="*/ 40 h 54"/>
                <a:gd name="T38" fmla="*/ 7 w 34"/>
                <a:gd name="T39" fmla="*/ 45 h 54"/>
                <a:gd name="T40" fmla="*/ 7 w 34"/>
                <a:gd name="T41" fmla="*/ 45 h 54"/>
                <a:gd name="T42" fmla="*/ 16 w 3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54">
                  <a:moveTo>
                    <a:pt x="16" y="54"/>
                  </a:moveTo>
                  <a:cubicBezTo>
                    <a:pt x="16" y="54"/>
                    <a:pt x="17" y="54"/>
                    <a:pt x="18" y="54"/>
                  </a:cubicBezTo>
                  <a:cubicBezTo>
                    <a:pt x="18" y="54"/>
                    <a:pt x="18" y="54"/>
                    <a:pt x="18" y="54"/>
                  </a:cubicBezTo>
                  <a:cubicBezTo>
                    <a:pt x="18" y="54"/>
                    <a:pt x="18" y="54"/>
                    <a:pt x="18" y="54"/>
                  </a:cubicBezTo>
                  <a:cubicBezTo>
                    <a:pt x="19" y="54"/>
                    <a:pt x="19" y="54"/>
                    <a:pt x="20" y="54"/>
                  </a:cubicBezTo>
                  <a:cubicBezTo>
                    <a:pt x="22" y="53"/>
                    <a:pt x="27" y="47"/>
                    <a:pt x="27" y="47"/>
                  </a:cubicBezTo>
                  <a:cubicBezTo>
                    <a:pt x="27" y="47"/>
                    <a:pt x="27" y="47"/>
                    <a:pt x="27" y="47"/>
                  </a:cubicBezTo>
                  <a:cubicBezTo>
                    <a:pt x="27" y="46"/>
                    <a:pt x="26" y="45"/>
                    <a:pt x="26" y="43"/>
                  </a:cubicBezTo>
                  <a:cubicBezTo>
                    <a:pt x="26" y="38"/>
                    <a:pt x="29" y="32"/>
                    <a:pt x="31" y="32"/>
                  </a:cubicBezTo>
                  <a:cubicBezTo>
                    <a:pt x="33" y="33"/>
                    <a:pt x="33" y="25"/>
                    <a:pt x="34" y="24"/>
                  </a:cubicBezTo>
                  <a:cubicBezTo>
                    <a:pt x="34" y="22"/>
                    <a:pt x="32" y="23"/>
                    <a:pt x="32" y="23"/>
                  </a:cubicBezTo>
                  <a:cubicBezTo>
                    <a:pt x="30" y="15"/>
                    <a:pt x="30" y="15"/>
                    <a:pt x="30" y="15"/>
                  </a:cubicBezTo>
                  <a:cubicBezTo>
                    <a:pt x="31" y="10"/>
                    <a:pt x="27" y="4"/>
                    <a:pt x="21" y="2"/>
                  </a:cubicBezTo>
                  <a:cubicBezTo>
                    <a:pt x="16" y="0"/>
                    <a:pt x="10" y="3"/>
                    <a:pt x="10" y="3"/>
                  </a:cubicBezTo>
                  <a:cubicBezTo>
                    <a:pt x="0" y="2"/>
                    <a:pt x="2" y="20"/>
                    <a:pt x="2" y="22"/>
                  </a:cubicBezTo>
                  <a:cubicBezTo>
                    <a:pt x="2" y="24"/>
                    <a:pt x="2" y="24"/>
                    <a:pt x="1" y="24"/>
                  </a:cubicBezTo>
                  <a:cubicBezTo>
                    <a:pt x="1" y="25"/>
                    <a:pt x="1" y="29"/>
                    <a:pt x="1" y="31"/>
                  </a:cubicBezTo>
                  <a:cubicBezTo>
                    <a:pt x="2" y="32"/>
                    <a:pt x="3" y="32"/>
                    <a:pt x="3" y="33"/>
                  </a:cubicBezTo>
                  <a:cubicBezTo>
                    <a:pt x="3" y="33"/>
                    <a:pt x="3" y="33"/>
                    <a:pt x="6" y="40"/>
                  </a:cubicBezTo>
                  <a:cubicBezTo>
                    <a:pt x="7" y="43"/>
                    <a:pt x="7" y="44"/>
                    <a:pt x="7" y="45"/>
                  </a:cubicBezTo>
                  <a:cubicBezTo>
                    <a:pt x="7" y="45"/>
                    <a:pt x="7" y="45"/>
                    <a:pt x="7" y="45"/>
                  </a:cubicBezTo>
                  <a:cubicBezTo>
                    <a:pt x="7" y="45"/>
                    <a:pt x="13" y="52"/>
                    <a:pt x="1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5" name="Freeform 15"/>
            <p:cNvSpPr/>
            <p:nvPr/>
          </p:nvSpPr>
          <p:spPr bwMode="auto">
            <a:xfrm>
              <a:off x="3694520" y="2459038"/>
              <a:ext cx="344488" cy="169863"/>
            </a:xfrm>
            <a:custGeom>
              <a:avLst/>
              <a:gdLst>
                <a:gd name="T0" fmla="*/ 89 w 91"/>
                <a:gd name="T1" fmla="*/ 19 h 44"/>
                <a:gd name="T2" fmla="*/ 77 w 91"/>
                <a:gd name="T3" fmla="*/ 10 h 44"/>
                <a:gd name="T4" fmla="*/ 58 w 91"/>
                <a:gd name="T5" fmla="*/ 1 h 44"/>
                <a:gd name="T6" fmla="*/ 58 w 91"/>
                <a:gd name="T7" fmla="*/ 1 h 44"/>
                <a:gd name="T8" fmla="*/ 57 w 91"/>
                <a:gd name="T9" fmla="*/ 15 h 44"/>
                <a:gd name="T10" fmla="*/ 53 w 91"/>
                <a:gd name="T11" fmla="*/ 27 h 44"/>
                <a:gd name="T12" fmla="*/ 53 w 91"/>
                <a:gd name="T13" fmla="*/ 30 h 44"/>
                <a:gd name="T14" fmla="*/ 50 w 91"/>
                <a:gd name="T15" fmla="*/ 40 h 44"/>
                <a:gd name="T16" fmla="*/ 45 w 91"/>
                <a:gd name="T17" fmla="*/ 31 h 44"/>
                <a:gd name="T18" fmla="*/ 46 w 91"/>
                <a:gd name="T19" fmla="*/ 28 h 44"/>
                <a:gd name="T20" fmla="*/ 38 w 91"/>
                <a:gd name="T21" fmla="*/ 11 h 44"/>
                <a:gd name="T22" fmla="*/ 36 w 91"/>
                <a:gd name="T23" fmla="*/ 0 h 44"/>
                <a:gd name="T24" fmla="*/ 36 w 91"/>
                <a:gd name="T25" fmla="*/ 0 h 44"/>
                <a:gd name="T26" fmla="*/ 26 w 91"/>
                <a:gd name="T27" fmla="*/ 5 h 44"/>
                <a:gd name="T28" fmla="*/ 8 w 91"/>
                <a:gd name="T29" fmla="*/ 9 h 44"/>
                <a:gd name="T30" fmla="*/ 4 w 91"/>
                <a:gd name="T31" fmla="*/ 17 h 44"/>
                <a:gd name="T32" fmla="*/ 0 w 91"/>
                <a:gd name="T33" fmla="*/ 44 h 44"/>
                <a:gd name="T34" fmla="*/ 91 w 91"/>
                <a:gd name="T35" fmla="*/ 44 h 44"/>
                <a:gd name="T36" fmla="*/ 89 w 91"/>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 h="44">
                  <a:moveTo>
                    <a:pt x="89" y="19"/>
                  </a:moveTo>
                  <a:cubicBezTo>
                    <a:pt x="89" y="13"/>
                    <a:pt x="77" y="10"/>
                    <a:pt x="77" y="10"/>
                  </a:cubicBezTo>
                  <a:cubicBezTo>
                    <a:pt x="77" y="10"/>
                    <a:pt x="58" y="1"/>
                    <a:pt x="58" y="1"/>
                  </a:cubicBezTo>
                  <a:cubicBezTo>
                    <a:pt x="58" y="1"/>
                    <a:pt x="58" y="1"/>
                    <a:pt x="58" y="1"/>
                  </a:cubicBezTo>
                  <a:cubicBezTo>
                    <a:pt x="57" y="15"/>
                    <a:pt x="57" y="15"/>
                    <a:pt x="57" y="15"/>
                  </a:cubicBezTo>
                  <a:cubicBezTo>
                    <a:pt x="53" y="27"/>
                    <a:pt x="53" y="27"/>
                    <a:pt x="53" y="27"/>
                  </a:cubicBezTo>
                  <a:cubicBezTo>
                    <a:pt x="53" y="30"/>
                    <a:pt x="53" y="30"/>
                    <a:pt x="53" y="30"/>
                  </a:cubicBezTo>
                  <a:cubicBezTo>
                    <a:pt x="50" y="40"/>
                    <a:pt x="50" y="40"/>
                    <a:pt x="50" y="40"/>
                  </a:cubicBezTo>
                  <a:cubicBezTo>
                    <a:pt x="45" y="31"/>
                    <a:pt x="45" y="31"/>
                    <a:pt x="45" y="31"/>
                  </a:cubicBezTo>
                  <a:cubicBezTo>
                    <a:pt x="46" y="28"/>
                    <a:pt x="46" y="28"/>
                    <a:pt x="46" y="28"/>
                  </a:cubicBezTo>
                  <a:cubicBezTo>
                    <a:pt x="38" y="11"/>
                    <a:pt x="38" y="11"/>
                    <a:pt x="38" y="11"/>
                  </a:cubicBezTo>
                  <a:cubicBezTo>
                    <a:pt x="36" y="0"/>
                    <a:pt x="36" y="0"/>
                    <a:pt x="36" y="0"/>
                  </a:cubicBezTo>
                  <a:cubicBezTo>
                    <a:pt x="36" y="0"/>
                    <a:pt x="36" y="0"/>
                    <a:pt x="36" y="0"/>
                  </a:cubicBezTo>
                  <a:cubicBezTo>
                    <a:pt x="30" y="4"/>
                    <a:pt x="26" y="5"/>
                    <a:pt x="26" y="5"/>
                  </a:cubicBezTo>
                  <a:cubicBezTo>
                    <a:pt x="26" y="5"/>
                    <a:pt x="14" y="7"/>
                    <a:pt x="8" y="9"/>
                  </a:cubicBezTo>
                  <a:cubicBezTo>
                    <a:pt x="3" y="12"/>
                    <a:pt x="4" y="17"/>
                    <a:pt x="4" y="17"/>
                  </a:cubicBezTo>
                  <a:cubicBezTo>
                    <a:pt x="4" y="17"/>
                    <a:pt x="2" y="31"/>
                    <a:pt x="0" y="44"/>
                  </a:cubicBezTo>
                  <a:cubicBezTo>
                    <a:pt x="91" y="44"/>
                    <a:pt x="91" y="44"/>
                    <a:pt x="91" y="44"/>
                  </a:cubicBezTo>
                  <a:cubicBezTo>
                    <a:pt x="90" y="30"/>
                    <a:pt x="89" y="21"/>
                    <a:pt x="8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6" name="Freeform 16"/>
            <p:cNvSpPr/>
            <p:nvPr/>
          </p:nvSpPr>
          <p:spPr bwMode="auto">
            <a:xfrm>
              <a:off x="3887788" y="2462213"/>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7" name="Freeform 17"/>
            <p:cNvSpPr/>
            <p:nvPr/>
          </p:nvSpPr>
          <p:spPr bwMode="auto">
            <a:xfrm>
              <a:off x="3808413" y="2455863"/>
              <a:ext cx="3175"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sp>
          <p:nvSpPr>
            <p:cNvPr id="98" name="Freeform 18"/>
            <p:cNvSpPr/>
            <p:nvPr/>
          </p:nvSpPr>
          <p:spPr bwMode="auto">
            <a:xfrm>
              <a:off x="3833813" y="2489201"/>
              <a:ext cx="38100" cy="115888"/>
            </a:xfrm>
            <a:custGeom>
              <a:avLst/>
              <a:gdLst>
                <a:gd name="T0" fmla="*/ 10 w 10"/>
                <a:gd name="T1" fmla="*/ 5 h 30"/>
                <a:gd name="T2" fmla="*/ 5 w 10"/>
                <a:gd name="T3" fmla="*/ 0 h 30"/>
                <a:gd name="T4" fmla="*/ 5 w 10"/>
                <a:gd name="T5" fmla="*/ 0 h 30"/>
                <a:gd name="T6" fmla="*/ 0 w 10"/>
                <a:gd name="T7" fmla="*/ 5 h 30"/>
                <a:gd name="T8" fmla="*/ 4 w 10"/>
                <a:gd name="T9" fmla="*/ 8 h 30"/>
                <a:gd name="T10" fmla="*/ 4 w 10"/>
                <a:gd name="T11" fmla="*/ 15 h 30"/>
                <a:gd name="T12" fmla="*/ 3 w 10"/>
                <a:gd name="T13" fmla="*/ 20 h 30"/>
                <a:gd name="T14" fmla="*/ 7 w 10"/>
                <a:gd name="T15" fmla="*/ 30 h 30"/>
                <a:gd name="T16" fmla="*/ 10 w 10"/>
                <a:gd name="T17" fmla="*/ 19 h 30"/>
                <a:gd name="T18" fmla="*/ 7 w 10"/>
                <a:gd name="T19" fmla="*/ 8 h 30"/>
                <a:gd name="T20" fmla="*/ 10 w 10"/>
                <a:gd name="T2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0">
                  <a:moveTo>
                    <a:pt x="10" y="5"/>
                  </a:moveTo>
                  <a:cubicBezTo>
                    <a:pt x="5" y="0"/>
                    <a:pt x="5" y="0"/>
                    <a:pt x="5" y="0"/>
                  </a:cubicBezTo>
                  <a:cubicBezTo>
                    <a:pt x="5" y="0"/>
                    <a:pt x="5" y="0"/>
                    <a:pt x="5" y="0"/>
                  </a:cubicBezTo>
                  <a:cubicBezTo>
                    <a:pt x="4" y="0"/>
                    <a:pt x="0" y="5"/>
                    <a:pt x="0" y="5"/>
                  </a:cubicBezTo>
                  <a:cubicBezTo>
                    <a:pt x="4" y="8"/>
                    <a:pt x="4" y="8"/>
                    <a:pt x="4" y="8"/>
                  </a:cubicBezTo>
                  <a:cubicBezTo>
                    <a:pt x="4" y="15"/>
                    <a:pt x="4" y="15"/>
                    <a:pt x="4" y="15"/>
                  </a:cubicBezTo>
                  <a:cubicBezTo>
                    <a:pt x="3" y="20"/>
                    <a:pt x="3" y="20"/>
                    <a:pt x="3" y="20"/>
                  </a:cubicBezTo>
                  <a:cubicBezTo>
                    <a:pt x="7" y="30"/>
                    <a:pt x="7" y="30"/>
                    <a:pt x="7" y="30"/>
                  </a:cubicBezTo>
                  <a:cubicBezTo>
                    <a:pt x="10" y="19"/>
                    <a:pt x="10" y="19"/>
                    <a:pt x="10" y="19"/>
                  </a:cubicBezTo>
                  <a:cubicBezTo>
                    <a:pt x="7" y="8"/>
                    <a:pt x="7" y="8"/>
                    <a:pt x="7" y="8"/>
                  </a:cubicBezTo>
                  <a:lnTo>
                    <a:pt x="1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650"/>
            </a:p>
          </p:txBody>
        </p:sp>
      </p:grpSp>
      <p:sp>
        <p:nvSpPr>
          <p:cNvPr id="99" name="Freeform 21"/>
          <p:cNvSpPr>
            <a:spLocks noEditPoints="1"/>
          </p:cNvSpPr>
          <p:nvPr/>
        </p:nvSpPr>
        <p:spPr bwMode="auto">
          <a:xfrm>
            <a:off x="4113155" y="1448478"/>
            <a:ext cx="153367" cy="104352"/>
          </a:xfrm>
          <a:custGeom>
            <a:avLst/>
            <a:gdLst>
              <a:gd name="T0" fmla="*/ 72 w 81"/>
              <a:gd name="T1" fmla="*/ 51 h 54"/>
              <a:gd name="T2" fmla="*/ 69 w 81"/>
              <a:gd name="T3" fmla="*/ 54 h 54"/>
              <a:gd name="T4" fmla="*/ 12 w 81"/>
              <a:gd name="T5" fmla="*/ 53 h 54"/>
              <a:gd name="T6" fmla="*/ 10 w 81"/>
              <a:gd name="T7" fmla="*/ 50 h 54"/>
              <a:gd name="T8" fmla="*/ 19 w 81"/>
              <a:gd name="T9" fmla="*/ 17 h 54"/>
              <a:gd name="T10" fmla="*/ 22 w 81"/>
              <a:gd name="T11" fmla="*/ 14 h 54"/>
              <a:gd name="T12" fmla="*/ 78 w 81"/>
              <a:gd name="T13" fmla="*/ 14 h 54"/>
              <a:gd name="T14" fmla="*/ 81 w 81"/>
              <a:gd name="T15" fmla="*/ 17 h 54"/>
              <a:gd name="T16" fmla="*/ 72 w 81"/>
              <a:gd name="T17" fmla="*/ 51 h 54"/>
              <a:gd name="T18" fmla="*/ 7 w 81"/>
              <a:gd name="T19" fmla="*/ 45 h 54"/>
              <a:gd name="T20" fmla="*/ 16 w 81"/>
              <a:gd name="T21" fmla="*/ 14 h 54"/>
              <a:gd name="T22" fmla="*/ 21 w 81"/>
              <a:gd name="T23" fmla="*/ 11 h 54"/>
              <a:gd name="T24" fmla="*/ 67 w 81"/>
              <a:gd name="T25" fmla="*/ 11 h 54"/>
              <a:gd name="T26" fmla="*/ 62 w 81"/>
              <a:gd name="T27" fmla="*/ 5 h 54"/>
              <a:gd name="T28" fmla="*/ 25 w 81"/>
              <a:gd name="T29" fmla="*/ 5 h 54"/>
              <a:gd name="T30" fmla="*/ 22 w 81"/>
              <a:gd name="T31" fmla="*/ 0 h 54"/>
              <a:gd name="T32" fmla="*/ 0 w 81"/>
              <a:gd name="T33" fmla="*/ 0 h 54"/>
              <a:gd name="T34" fmla="*/ 5 w 81"/>
              <a:gd name="T35" fmla="*/ 45 h 54"/>
              <a:gd name="T36" fmla="*/ 7 w 81"/>
              <a:gd name="T37" fmla="*/ 4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54">
                <a:moveTo>
                  <a:pt x="72" y="51"/>
                </a:moveTo>
                <a:cubicBezTo>
                  <a:pt x="72" y="52"/>
                  <a:pt x="71" y="54"/>
                  <a:pt x="69" y="54"/>
                </a:cubicBezTo>
                <a:cubicBezTo>
                  <a:pt x="12" y="53"/>
                  <a:pt x="12" y="53"/>
                  <a:pt x="12" y="53"/>
                </a:cubicBezTo>
                <a:cubicBezTo>
                  <a:pt x="11" y="53"/>
                  <a:pt x="10" y="52"/>
                  <a:pt x="10" y="50"/>
                </a:cubicBezTo>
                <a:cubicBezTo>
                  <a:pt x="19" y="17"/>
                  <a:pt x="19" y="17"/>
                  <a:pt x="19" y="17"/>
                </a:cubicBezTo>
                <a:cubicBezTo>
                  <a:pt x="20" y="15"/>
                  <a:pt x="21" y="14"/>
                  <a:pt x="22" y="14"/>
                </a:cubicBezTo>
                <a:cubicBezTo>
                  <a:pt x="78" y="14"/>
                  <a:pt x="78" y="14"/>
                  <a:pt x="78" y="14"/>
                </a:cubicBezTo>
                <a:cubicBezTo>
                  <a:pt x="79" y="14"/>
                  <a:pt x="81" y="15"/>
                  <a:pt x="81" y="17"/>
                </a:cubicBezTo>
                <a:lnTo>
                  <a:pt x="72" y="51"/>
                </a:lnTo>
                <a:close/>
                <a:moveTo>
                  <a:pt x="7" y="45"/>
                </a:moveTo>
                <a:cubicBezTo>
                  <a:pt x="16" y="14"/>
                  <a:pt x="16" y="14"/>
                  <a:pt x="16" y="14"/>
                </a:cubicBezTo>
                <a:cubicBezTo>
                  <a:pt x="16" y="14"/>
                  <a:pt x="17" y="11"/>
                  <a:pt x="21" y="11"/>
                </a:cubicBezTo>
                <a:cubicBezTo>
                  <a:pt x="25" y="11"/>
                  <a:pt x="67" y="11"/>
                  <a:pt x="67" y="11"/>
                </a:cubicBezTo>
                <a:cubicBezTo>
                  <a:pt x="67" y="11"/>
                  <a:pt x="68" y="6"/>
                  <a:pt x="62" y="5"/>
                </a:cubicBezTo>
                <a:cubicBezTo>
                  <a:pt x="57" y="4"/>
                  <a:pt x="25" y="5"/>
                  <a:pt x="25" y="5"/>
                </a:cubicBezTo>
                <a:cubicBezTo>
                  <a:pt x="22" y="0"/>
                  <a:pt x="22" y="0"/>
                  <a:pt x="22" y="0"/>
                </a:cubicBezTo>
                <a:cubicBezTo>
                  <a:pt x="0" y="0"/>
                  <a:pt x="0" y="0"/>
                  <a:pt x="0" y="0"/>
                </a:cubicBezTo>
                <a:cubicBezTo>
                  <a:pt x="5" y="45"/>
                  <a:pt x="5" y="45"/>
                  <a:pt x="5" y="45"/>
                </a:cubicBezTo>
                <a:lnTo>
                  <a:pt x="7" y="45"/>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sp>
        <p:nvSpPr>
          <p:cNvPr id="100" name="Freeform 24"/>
          <p:cNvSpPr>
            <a:spLocks noEditPoints="1"/>
          </p:cNvSpPr>
          <p:nvPr/>
        </p:nvSpPr>
        <p:spPr bwMode="auto">
          <a:xfrm>
            <a:off x="5387831" y="1435195"/>
            <a:ext cx="105245" cy="107349"/>
          </a:xfrm>
          <a:custGeom>
            <a:avLst/>
            <a:gdLst>
              <a:gd name="T0" fmla="*/ 15 w 63"/>
              <a:gd name="T1" fmla="*/ 30 h 63"/>
              <a:gd name="T2" fmla="*/ 1 w 63"/>
              <a:gd name="T3" fmla="*/ 15 h 63"/>
              <a:gd name="T4" fmla="*/ 19 w 63"/>
              <a:gd name="T5" fmla="*/ 0 h 63"/>
              <a:gd name="T6" fmla="*/ 32 w 63"/>
              <a:gd name="T7" fmla="*/ 15 h 63"/>
              <a:gd name="T8" fmla="*/ 15 w 63"/>
              <a:gd name="T9" fmla="*/ 30 h 63"/>
              <a:gd name="T10" fmla="*/ 15 w 63"/>
              <a:gd name="T11" fmla="*/ 7 h 63"/>
              <a:gd name="T12" fmla="*/ 13 w 63"/>
              <a:gd name="T13" fmla="*/ 10 h 63"/>
              <a:gd name="T14" fmla="*/ 17 w 63"/>
              <a:gd name="T15" fmla="*/ 22 h 63"/>
              <a:gd name="T16" fmla="*/ 20 w 63"/>
              <a:gd name="T17" fmla="*/ 19 h 63"/>
              <a:gd name="T18" fmla="*/ 15 w 63"/>
              <a:gd name="T19" fmla="*/ 7 h 63"/>
              <a:gd name="T20" fmla="*/ 25 w 63"/>
              <a:gd name="T21" fmla="*/ 49 h 63"/>
              <a:gd name="T22" fmla="*/ 16 w 63"/>
              <a:gd name="T23" fmla="*/ 61 h 63"/>
              <a:gd name="T24" fmla="*/ 12 w 63"/>
              <a:gd name="T25" fmla="*/ 58 h 63"/>
              <a:gd name="T26" fmla="*/ 24 w 63"/>
              <a:gd name="T27" fmla="*/ 38 h 63"/>
              <a:gd name="T28" fmla="*/ 44 w 63"/>
              <a:gd name="T29" fmla="*/ 5 h 63"/>
              <a:gd name="T30" fmla="*/ 49 w 63"/>
              <a:gd name="T31" fmla="*/ 1 h 63"/>
              <a:gd name="T32" fmla="*/ 52 w 63"/>
              <a:gd name="T33" fmla="*/ 3 h 63"/>
              <a:gd name="T34" fmla="*/ 41 w 63"/>
              <a:gd name="T35" fmla="*/ 22 h 63"/>
              <a:gd name="T36" fmla="*/ 25 w 63"/>
              <a:gd name="T37" fmla="*/ 49 h 63"/>
              <a:gd name="T38" fmla="*/ 45 w 63"/>
              <a:gd name="T39" fmla="*/ 62 h 63"/>
              <a:gd name="T40" fmla="*/ 31 w 63"/>
              <a:gd name="T41" fmla="*/ 47 h 63"/>
              <a:gd name="T42" fmla="*/ 49 w 63"/>
              <a:gd name="T43" fmla="*/ 32 h 63"/>
              <a:gd name="T44" fmla="*/ 63 w 63"/>
              <a:gd name="T45" fmla="*/ 47 h 63"/>
              <a:gd name="T46" fmla="*/ 45 w 63"/>
              <a:gd name="T47" fmla="*/ 62 h 63"/>
              <a:gd name="T48" fmla="*/ 46 w 63"/>
              <a:gd name="T49" fmla="*/ 39 h 63"/>
              <a:gd name="T50" fmla="*/ 43 w 63"/>
              <a:gd name="T51" fmla="*/ 42 h 63"/>
              <a:gd name="T52" fmla="*/ 48 w 63"/>
              <a:gd name="T53" fmla="*/ 55 h 63"/>
              <a:gd name="T54" fmla="*/ 50 w 63"/>
              <a:gd name="T55" fmla="*/ 52 h 63"/>
              <a:gd name="T56" fmla="*/ 46 w 63"/>
              <a:gd name="T57"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3" h="63">
                <a:moveTo>
                  <a:pt x="15" y="30"/>
                </a:moveTo>
                <a:cubicBezTo>
                  <a:pt x="7" y="30"/>
                  <a:pt x="0" y="24"/>
                  <a:pt x="1" y="15"/>
                </a:cubicBezTo>
                <a:cubicBezTo>
                  <a:pt x="2" y="5"/>
                  <a:pt x="10" y="0"/>
                  <a:pt x="19" y="0"/>
                </a:cubicBezTo>
                <a:cubicBezTo>
                  <a:pt x="26" y="0"/>
                  <a:pt x="33" y="7"/>
                  <a:pt x="32" y="15"/>
                </a:cubicBezTo>
                <a:cubicBezTo>
                  <a:pt x="32" y="25"/>
                  <a:pt x="23" y="30"/>
                  <a:pt x="15" y="30"/>
                </a:cubicBezTo>
                <a:close/>
                <a:moveTo>
                  <a:pt x="15" y="7"/>
                </a:moveTo>
                <a:cubicBezTo>
                  <a:pt x="14" y="7"/>
                  <a:pt x="13" y="8"/>
                  <a:pt x="13" y="10"/>
                </a:cubicBezTo>
                <a:cubicBezTo>
                  <a:pt x="13" y="11"/>
                  <a:pt x="14" y="22"/>
                  <a:pt x="17" y="22"/>
                </a:cubicBezTo>
                <a:cubicBezTo>
                  <a:pt x="19" y="23"/>
                  <a:pt x="20" y="21"/>
                  <a:pt x="20" y="19"/>
                </a:cubicBezTo>
                <a:cubicBezTo>
                  <a:pt x="20" y="16"/>
                  <a:pt x="19" y="7"/>
                  <a:pt x="15" y="7"/>
                </a:cubicBezTo>
                <a:close/>
                <a:moveTo>
                  <a:pt x="25" y="49"/>
                </a:moveTo>
                <a:cubicBezTo>
                  <a:pt x="19" y="59"/>
                  <a:pt x="20" y="61"/>
                  <a:pt x="16" y="61"/>
                </a:cubicBezTo>
                <a:cubicBezTo>
                  <a:pt x="15" y="61"/>
                  <a:pt x="12" y="60"/>
                  <a:pt x="12" y="58"/>
                </a:cubicBezTo>
                <a:cubicBezTo>
                  <a:pt x="12" y="56"/>
                  <a:pt x="14" y="56"/>
                  <a:pt x="24" y="38"/>
                </a:cubicBezTo>
                <a:cubicBezTo>
                  <a:pt x="44" y="5"/>
                  <a:pt x="44" y="5"/>
                  <a:pt x="44" y="5"/>
                </a:cubicBezTo>
                <a:cubicBezTo>
                  <a:pt x="45" y="2"/>
                  <a:pt x="46" y="1"/>
                  <a:pt x="49" y="1"/>
                </a:cubicBezTo>
                <a:cubicBezTo>
                  <a:pt x="50" y="1"/>
                  <a:pt x="52" y="2"/>
                  <a:pt x="52" y="3"/>
                </a:cubicBezTo>
                <a:cubicBezTo>
                  <a:pt x="52" y="6"/>
                  <a:pt x="49" y="8"/>
                  <a:pt x="41" y="22"/>
                </a:cubicBezTo>
                <a:lnTo>
                  <a:pt x="25" y="49"/>
                </a:lnTo>
                <a:close/>
                <a:moveTo>
                  <a:pt x="45" y="62"/>
                </a:moveTo>
                <a:cubicBezTo>
                  <a:pt x="38" y="62"/>
                  <a:pt x="31" y="57"/>
                  <a:pt x="31" y="47"/>
                </a:cubicBezTo>
                <a:cubicBezTo>
                  <a:pt x="32" y="37"/>
                  <a:pt x="40" y="32"/>
                  <a:pt x="49" y="32"/>
                </a:cubicBezTo>
                <a:cubicBezTo>
                  <a:pt x="56" y="33"/>
                  <a:pt x="63" y="39"/>
                  <a:pt x="63" y="47"/>
                </a:cubicBezTo>
                <a:cubicBezTo>
                  <a:pt x="62" y="57"/>
                  <a:pt x="53" y="63"/>
                  <a:pt x="45" y="62"/>
                </a:cubicBezTo>
                <a:close/>
                <a:moveTo>
                  <a:pt x="46" y="39"/>
                </a:moveTo>
                <a:cubicBezTo>
                  <a:pt x="44" y="39"/>
                  <a:pt x="43" y="40"/>
                  <a:pt x="43" y="42"/>
                </a:cubicBezTo>
                <a:cubicBezTo>
                  <a:pt x="43" y="43"/>
                  <a:pt x="44" y="55"/>
                  <a:pt x="48" y="55"/>
                </a:cubicBezTo>
                <a:cubicBezTo>
                  <a:pt x="50" y="55"/>
                  <a:pt x="50" y="53"/>
                  <a:pt x="50" y="52"/>
                </a:cubicBezTo>
                <a:cubicBezTo>
                  <a:pt x="50" y="49"/>
                  <a:pt x="50" y="39"/>
                  <a:pt x="46" y="39"/>
                </a:cubicBez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sp>
        <p:nvSpPr>
          <p:cNvPr id="109" name="Freeform 37"/>
          <p:cNvSpPr>
            <a:spLocks noEditPoints="1"/>
          </p:cNvSpPr>
          <p:nvPr/>
        </p:nvSpPr>
        <p:spPr bwMode="auto">
          <a:xfrm>
            <a:off x="4931131" y="1448615"/>
            <a:ext cx="158926" cy="99554"/>
          </a:xfrm>
          <a:custGeom>
            <a:avLst/>
            <a:gdLst>
              <a:gd name="T0" fmla="*/ 107 w 111"/>
              <a:gd name="T1" fmla="*/ 57 h 68"/>
              <a:gd name="T2" fmla="*/ 100 w 111"/>
              <a:gd name="T3" fmla="*/ 57 h 68"/>
              <a:gd name="T4" fmla="*/ 100 w 111"/>
              <a:gd name="T5" fmla="*/ 55 h 68"/>
              <a:gd name="T6" fmla="*/ 99 w 111"/>
              <a:gd name="T7" fmla="*/ 5 h 68"/>
              <a:gd name="T8" fmla="*/ 95 w 111"/>
              <a:gd name="T9" fmla="*/ 0 h 68"/>
              <a:gd name="T10" fmla="*/ 14 w 111"/>
              <a:gd name="T11" fmla="*/ 2 h 68"/>
              <a:gd name="T12" fmla="*/ 10 w 111"/>
              <a:gd name="T13" fmla="*/ 6 h 68"/>
              <a:gd name="T14" fmla="*/ 10 w 111"/>
              <a:gd name="T15" fmla="*/ 57 h 68"/>
              <a:gd name="T16" fmla="*/ 11 w 111"/>
              <a:gd name="T17" fmla="*/ 59 h 68"/>
              <a:gd name="T18" fmla="*/ 4 w 111"/>
              <a:gd name="T19" fmla="*/ 59 h 68"/>
              <a:gd name="T20" fmla="*/ 0 w 111"/>
              <a:gd name="T21" fmla="*/ 63 h 68"/>
              <a:gd name="T22" fmla="*/ 4 w 111"/>
              <a:gd name="T23" fmla="*/ 68 h 68"/>
              <a:gd name="T24" fmla="*/ 107 w 111"/>
              <a:gd name="T25" fmla="*/ 66 h 68"/>
              <a:gd name="T26" fmla="*/ 111 w 111"/>
              <a:gd name="T27" fmla="*/ 62 h 68"/>
              <a:gd name="T28" fmla="*/ 107 w 111"/>
              <a:gd name="T29" fmla="*/ 57 h 68"/>
              <a:gd name="T30" fmla="*/ 15 w 111"/>
              <a:gd name="T31" fmla="*/ 65 h 68"/>
              <a:gd name="T32" fmla="*/ 14 w 111"/>
              <a:gd name="T33" fmla="*/ 63 h 68"/>
              <a:gd name="T34" fmla="*/ 15 w 111"/>
              <a:gd name="T35" fmla="*/ 62 h 68"/>
              <a:gd name="T36" fmla="*/ 17 w 111"/>
              <a:gd name="T37" fmla="*/ 63 h 68"/>
              <a:gd name="T38" fmla="*/ 15 w 111"/>
              <a:gd name="T39" fmla="*/ 65 h 68"/>
              <a:gd name="T40" fmla="*/ 20 w 111"/>
              <a:gd name="T41" fmla="*/ 64 h 68"/>
              <a:gd name="T42" fmla="*/ 18 w 111"/>
              <a:gd name="T43" fmla="*/ 63 h 68"/>
              <a:gd name="T44" fmla="*/ 20 w 111"/>
              <a:gd name="T45" fmla="*/ 62 h 68"/>
              <a:gd name="T46" fmla="*/ 21 w 111"/>
              <a:gd name="T47" fmla="*/ 63 h 68"/>
              <a:gd name="T48" fmla="*/ 20 w 111"/>
              <a:gd name="T49" fmla="*/ 64 h 68"/>
              <a:gd name="T50" fmla="*/ 24 w 111"/>
              <a:gd name="T51" fmla="*/ 64 h 68"/>
              <a:gd name="T52" fmla="*/ 23 w 111"/>
              <a:gd name="T53" fmla="*/ 63 h 68"/>
              <a:gd name="T54" fmla="*/ 24 w 111"/>
              <a:gd name="T55" fmla="*/ 62 h 68"/>
              <a:gd name="T56" fmla="*/ 26 w 111"/>
              <a:gd name="T57" fmla="*/ 63 h 68"/>
              <a:gd name="T58" fmla="*/ 24 w 111"/>
              <a:gd name="T59" fmla="*/ 64 h 68"/>
              <a:gd name="T60" fmla="*/ 29 w 111"/>
              <a:gd name="T61" fmla="*/ 64 h 68"/>
              <a:gd name="T62" fmla="*/ 27 w 111"/>
              <a:gd name="T63" fmla="*/ 63 h 68"/>
              <a:gd name="T64" fmla="*/ 29 w 111"/>
              <a:gd name="T65" fmla="*/ 62 h 68"/>
              <a:gd name="T66" fmla="*/ 30 w 111"/>
              <a:gd name="T67" fmla="*/ 63 h 68"/>
              <a:gd name="T68" fmla="*/ 29 w 111"/>
              <a:gd name="T69" fmla="*/ 64 h 68"/>
              <a:gd name="T70" fmla="*/ 73 w 111"/>
              <a:gd name="T71" fmla="*/ 64 h 68"/>
              <a:gd name="T72" fmla="*/ 39 w 111"/>
              <a:gd name="T73" fmla="*/ 64 h 68"/>
              <a:gd name="T74" fmla="*/ 37 w 111"/>
              <a:gd name="T75" fmla="*/ 63 h 68"/>
              <a:gd name="T76" fmla="*/ 39 w 111"/>
              <a:gd name="T77" fmla="*/ 61 h 68"/>
              <a:gd name="T78" fmla="*/ 73 w 111"/>
              <a:gd name="T79" fmla="*/ 61 h 68"/>
              <a:gd name="T80" fmla="*/ 74 w 111"/>
              <a:gd name="T81" fmla="*/ 62 h 68"/>
              <a:gd name="T82" fmla="*/ 73 w 111"/>
              <a:gd name="T83" fmla="*/ 64 h 68"/>
              <a:gd name="T84" fmla="*/ 19 w 111"/>
              <a:gd name="T85" fmla="*/ 57 h 68"/>
              <a:gd name="T86" fmla="*/ 18 w 111"/>
              <a:gd name="T87" fmla="*/ 9 h 68"/>
              <a:gd name="T88" fmla="*/ 90 w 111"/>
              <a:gd name="T89" fmla="*/ 8 h 68"/>
              <a:gd name="T90" fmla="*/ 91 w 111"/>
              <a:gd name="T91" fmla="*/ 56 h 68"/>
              <a:gd name="T92" fmla="*/ 19 w 111"/>
              <a:gd name="T9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1" h="68">
                <a:moveTo>
                  <a:pt x="107" y="57"/>
                </a:moveTo>
                <a:cubicBezTo>
                  <a:pt x="100" y="57"/>
                  <a:pt x="100" y="57"/>
                  <a:pt x="100" y="57"/>
                </a:cubicBezTo>
                <a:cubicBezTo>
                  <a:pt x="100" y="57"/>
                  <a:pt x="100" y="56"/>
                  <a:pt x="100" y="55"/>
                </a:cubicBezTo>
                <a:cubicBezTo>
                  <a:pt x="99" y="5"/>
                  <a:pt x="99" y="5"/>
                  <a:pt x="99" y="5"/>
                </a:cubicBezTo>
                <a:cubicBezTo>
                  <a:pt x="99" y="2"/>
                  <a:pt x="97" y="0"/>
                  <a:pt x="95" y="0"/>
                </a:cubicBezTo>
                <a:cubicBezTo>
                  <a:pt x="14" y="2"/>
                  <a:pt x="14" y="2"/>
                  <a:pt x="14" y="2"/>
                </a:cubicBezTo>
                <a:cubicBezTo>
                  <a:pt x="11" y="2"/>
                  <a:pt x="10" y="4"/>
                  <a:pt x="10" y="6"/>
                </a:cubicBezTo>
                <a:cubicBezTo>
                  <a:pt x="10" y="57"/>
                  <a:pt x="10" y="57"/>
                  <a:pt x="10" y="57"/>
                </a:cubicBezTo>
                <a:cubicBezTo>
                  <a:pt x="10" y="58"/>
                  <a:pt x="11" y="58"/>
                  <a:pt x="11" y="59"/>
                </a:cubicBezTo>
                <a:cubicBezTo>
                  <a:pt x="4" y="59"/>
                  <a:pt x="4" y="59"/>
                  <a:pt x="4" y="59"/>
                </a:cubicBezTo>
                <a:cubicBezTo>
                  <a:pt x="2" y="59"/>
                  <a:pt x="0" y="61"/>
                  <a:pt x="0" y="63"/>
                </a:cubicBezTo>
                <a:cubicBezTo>
                  <a:pt x="0" y="66"/>
                  <a:pt x="2" y="68"/>
                  <a:pt x="4" y="68"/>
                </a:cubicBezTo>
                <a:cubicBezTo>
                  <a:pt x="107" y="66"/>
                  <a:pt x="107" y="66"/>
                  <a:pt x="107" y="66"/>
                </a:cubicBezTo>
                <a:cubicBezTo>
                  <a:pt x="109" y="66"/>
                  <a:pt x="111" y="64"/>
                  <a:pt x="111" y="62"/>
                </a:cubicBezTo>
                <a:cubicBezTo>
                  <a:pt x="111" y="59"/>
                  <a:pt x="109" y="57"/>
                  <a:pt x="107" y="57"/>
                </a:cubicBezTo>
                <a:close/>
                <a:moveTo>
                  <a:pt x="15" y="65"/>
                </a:moveTo>
                <a:cubicBezTo>
                  <a:pt x="15" y="65"/>
                  <a:pt x="14" y="64"/>
                  <a:pt x="14" y="63"/>
                </a:cubicBezTo>
                <a:cubicBezTo>
                  <a:pt x="14" y="62"/>
                  <a:pt x="15" y="62"/>
                  <a:pt x="15" y="62"/>
                </a:cubicBezTo>
                <a:cubicBezTo>
                  <a:pt x="16" y="62"/>
                  <a:pt x="17" y="62"/>
                  <a:pt x="17" y="63"/>
                </a:cubicBezTo>
                <a:cubicBezTo>
                  <a:pt x="17" y="64"/>
                  <a:pt x="16" y="64"/>
                  <a:pt x="15" y="65"/>
                </a:cubicBezTo>
                <a:close/>
                <a:moveTo>
                  <a:pt x="20" y="64"/>
                </a:moveTo>
                <a:cubicBezTo>
                  <a:pt x="19" y="64"/>
                  <a:pt x="18" y="64"/>
                  <a:pt x="18" y="63"/>
                </a:cubicBezTo>
                <a:cubicBezTo>
                  <a:pt x="18" y="62"/>
                  <a:pt x="19" y="62"/>
                  <a:pt x="20" y="62"/>
                </a:cubicBezTo>
                <a:cubicBezTo>
                  <a:pt x="21" y="62"/>
                  <a:pt x="21" y="62"/>
                  <a:pt x="21" y="63"/>
                </a:cubicBezTo>
                <a:cubicBezTo>
                  <a:pt x="21" y="64"/>
                  <a:pt x="21" y="64"/>
                  <a:pt x="20" y="64"/>
                </a:cubicBezTo>
                <a:close/>
                <a:moveTo>
                  <a:pt x="24" y="64"/>
                </a:moveTo>
                <a:cubicBezTo>
                  <a:pt x="24" y="64"/>
                  <a:pt x="23" y="64"/>
                  <a:pt x="23" y="63"/>
                </a:cubicBezTo>
                <a:cubicBezTo>
                  <a:pt x="23" y="62"/>
                  <a:pt x="24" y="62"/>
                  <a:pt x="24" y="62"/>
                </a:cubicBezTo>
                <a:cubicBezTo>
                  <a:pt x="25" y="62"/>
                  <a:pt x="26" y="62"/>
                  <a:pt x="26" y="63"/>
                </a:cubicBezTo>
                <a:cubicBezTo>
                  <a:pt x="26" y="64"/>
                  <a:pt x="25" y="64"/>
                  <a:pt x="24" y="64"/>
                </a:cubicBezTo>
                <a:close/>
                <a:moveTo>
                  <a:pt x="29" y="64"/>
                </a:moveTo>
                <a:cubicBezTo>
                  <a:pt x="28" y="64"/>
                  <a:pt x="28" y="64"/>
                  <a:pt x="27" y="63"/>
                </a:cubicBezTo>
                <a:cubicBezTo>
                  <a:pt x="27" y="62"/>
                  <a:pt x="28" y="62"/>
                  <a:pt x="29" y="62"/>
                </a:cubicBezTo>
                <a:cubicBezTo>
                  <a:pt x="30" y="62"/>
                  <a:pt x="30" y="62"/>
                  <a:pt x="30" y="63"/>
                </a:cubicBezTo>
                <a:cubicBezTo>
                  <a:pt x="30" y="64"/>
                  <a:pt x="30" y="64"/>
                  <a:pt x="29" y="64"/>
                </a:cubicBezTo>
                <a:close/>
                <a:moveTo>
                  <a:pt x="73" y="64"/>
                </a:moveTo>
                <a:cubicBezTo>
                  <a:pt x="39" y="64"/>
                  <a:pt x="39" y="64"/>
                  <a:pt x="39" y="64"/>
                </a:cubicBezTo>
                <a:cubicBezTo>
                  <a:pt x="38" y="64"/>
                  <a:pt x="37" y="64"/>
                  <a:pt x="37" y="63"/>
                </a:cubicBezTo>
                <a:cubicBezTo>
                  <a:pt x="37" y="62"/>
                  <a:pt x="38" y="61"/>
                  <a:pt x="39" y="61"/>
                </a:cubicBezTo>
                <a:cubicBezTo>
                  <a:pt x="73" y="61"/>
                  <a:pt x="73" y="61"/>
                  <a:pt x="73" y="61"/>
                </a:cubicBezTo>
                <a:cubicBezTo>
                  <a:pt x="74" y="61"/>
                  <a:pt x="74" y="61"/>
                  <a:pt x="74" y="62"/>
                </a:cubicBezTo>
                <a:cubicBezTo>
                  <a:pt x="75" y="63"/>
                  <a:pt x="74" y="64"/>
                  <a:pt x="73" y="64"/>
                </a:cubicBezTo>
                <a:close/>
                <a:moveTo>
                  <a:pt x="19" y="57"/>
                </a:moveTo>
                <a:cubicBezTo>
                  <a:pt x="18" y="9"/>
                  <a:pt x="18" y="9"/>
                  <a:pt x="18" y="9"/>
                </a:cubicBezTo>
                <a:cubicBezTo>
                  <a:pt x="90" y="8"/>
                  <a:pt x="90" y="8"/>
                  <a:pt x="90" y="8"/>
                </a:cubicBezTo>
                <a:cubicBezTo>
                  <a:pt x="91" y="56"/>
                  <a:pt x="91" y="56"/>
                  <a:pt x="91" y="56"/>
                </a:cubicBezTo>
                <a:lnTo>
                  <a:pt x="19" y="57"/>
                </a:lnTo>
                <a:close/>
              </a:path>
            </a:pathLst>
          </a:custGeom>
          <a:solidFill>
            <a:srgbClr val="404040"/>
          </a:solidFill>
          <a:ln>
            <a:noFill/>
          </a:ln>
        </p:spPr>
        <p:txBody>
          <a:bodyPr vert="horz" wrap="square" lIns="68580" tIns="34290" rIns="68580" bIns="34290" numCol="1" anchor="t" anchorCtr="0" compatLnSpc="1"/>
          <a:lstStyle/>
          <a:p>
            <a:endParaRPr lang="zh-CN" altLang="en-US" sz="1650"/>
          </a:p>
        </p:txBody>
      </p:sp>
      <p:grpSp>
        <p:nvGrpSpPr>
          <p:cNvPr id="59" name="组合 58"/>
          <p:cNvGrpSpPr/>
          <p:nvPr/>
        </p:nvGrpSpPr>
        <p:grpSpPr>
          <a:xfrm>
            <a:off x="2708751" y="1960856"/>
            <a:ext cx="3772187" cy="596973"/>
            <a:chOff x="3129775" y="3147814"/>
            <a:chExt cx="3314762" cy="524583"/>
          </a:xfrm>
        </p:grpSpPr>
        <p:sp>
          <p:nvSpPr>
            <p:cNvPr id="62" name="圆角矩形 61"/>
            <p:cNvSpPr/>
            <p:nvPr/>
          </p:nvSpPr>
          <p:spPr>
            <a:xfrm>
              <a:off x="3129775" y="3147814"/>
              <a:ext cx="3314762"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63" name="TextBox 103"/>
            <p:cNvSpPr txBox="1"/>
            <p:nvPr/>
          </p:nvSpPr>
          <p:spPr>
            <a:xfrm>
              <a:off x="3439219" y="3158533"/>
              <a:ext cx="2782304" cy="513864"/>
            </a:xfrm>
            <a:prstGeom prst="rect">
              <a:avLst/>
            </a:prstGeom>
            <a:noFill/>
          </p:spPr>
          <p:txBody>
            <a:bodyPr wrap="none" rtlCol="0">
              <a:spAutoFit/>
            </a:bodyPr>
            <a:lstStyle/>
            <a:p>
              <a:pPr algn="ctr"/>
              <a:r>
                <a:rPr lang="zh-CN" altLang="en-US" sz="3200" b="1" dirty="0" smtClean="0">
                  <a:latin typeface="微软雅黑" panose="020B0503020204020204" pitchFamily="34" charset="-122"/>
                  <a:ea typeface="微软雅黑" panose="020B0503020204020204" pitchFamily="34" charset="-122"/>
                </a:rPr>
                <a:t>谢   谢    收    看</a:t>
              </a:r>
              <a:endParaRPr lang="zh-CN" altLang="en-US" sz="3200" b="1" dirty="0">
                <a:latin typeface="微软雅黑" panose="020B0503020204020204" pitchFamily="34" charset="-122"/>
                <a:ea typeface="微软雅黑" panose="020B0503020204020204" pitchFamily="34" charset="-122"/>
              </a:endParaRPr>
            </a:p>
          </p:txBody>
        </p:sp>
      </p:grpSp>
    </p:spTree>
  </p:cSld>
  <p:clrMapOvr>
    <a:masterClrMapping/>
  </p:clrMapOvr>
  <p:transition spd="slow">
    <p:wipe/>
  </p:transition>
  <p:timing>
    <p:tnLst>
      <p:par>
        <p:cTn id="1" dur="indefinite" restart="never" nodeType="tmRoot"/>
      </p:par>
    </p:tnLst>
  </p:timing>
</p:sld>
</file>

<file path=ppt/tags/tag1.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5.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6.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7.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8.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9.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0.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1.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2.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3.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4.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5.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6.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7.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8.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19.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0.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1.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2.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3.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4.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5.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6.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7.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8.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29.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0.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1.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2.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3.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4.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5.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6.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7.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8.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39.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0.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1.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2.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3.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4.xml><?xml version="1.0" encoding="utf-8"?>
<p:tagLst xmlns:p="http://schemas.openxmlformats.org/presentationml/2006/main">
  <p:tag name="KSO_WM_DIAGRAM_VIRTUALLY_FRAME" val="{&quot;height&quot;:260.0123622047244,&quot;left&quot;:139.7555118110236,&quot;top&quot;:79.99181102362205,&quot;width&quot;:463.154409448819}"/>
</p:tagLst>
</file>

<file path=ppt/tags/tag45.xml><?xml version="1.0" encoding="utf-8"?>
<p:tagLst xmlns:p="http://schemas.openxmlformats.org/presentationml/2006/main">
  <p:tag name="KSO_WM_DIAGRAM_VIRTUALLY_FRAME" val="{&quot;height&quot;:268.99070866141733,&quot;left&quot;:51.9,&quot;top&quot;:80.38708661417323,&quot;width&quot;:580.15}"/>
</p:tagLst>
</file>

<file path=ppt/tags/tag46.xml><?xml version="1.0" encoding="utf-8"?>
<p:tagLst xmlns:p="http://schemas.openxmlformats.org/presentationml/2006/main">
  <p:tag name="KSO_WM_DIAGRAM_VIRTUALLY_FRAME" val="{&quot;height&quot;:268.99070866141733,&quot;left&quot;:51.9,&quot;top&quot;:80.38708661417323,&quot;width&quot;:580.15}"/>
</p:tagLst>
</file>

<file path=ppt/tags/tag47.xml><?xml version="1.0" encoding="utf-8"?>
<p:tagLst xmlns:p="http://schemas.openxmlformats.org/presentationml/2006/main">
  <p:tag name="KSO_WM_DIAGRAM_VIRTUALLY_FRAME" val="{&quot;height&quot;:268.99070866141733,&quot;left&quot;:51.9,&quot;top&quot;:80.38708661417323,&quot;width&quot;:580.15}"/>
</p:tagLst>
</file>

<file path=ppt/tags/tag48.xml><?xml version="1.0" encoding="utf-8"?>
<p:tagLst xmlns:p="http://schemas.openxmlformats.org/presentationml/2006/main">
  <p:tag name="KSO_WM_DIAGRAM_VIRTUALLY_FRAME" val="{&quot;height&quot;:268.99070866141733,&quot;left&quot;:51.9,&quot;top&quot;:80.38708661417323,&quot;width&quot;:580.15}"/>
</p:tagLst>
</file>

<file path=ppt/tags/tag49.xml><?xml version="1.0" encoding="utf-8"?>
<p:tagLst xmlns:p="http://schemas.openxmlformats.org/presentationml/2006/main">
  <p:tag name="KSO_WM_DIAGRAM_VIRTUALLY_FRAME" val="{&quot;height&quot;:268.99070866141733,&quot;left&quot;:51.9,&quot;top&quot;:80.38708661417323,&quot;width&quot;:580.15}"/>
</p:tagLst>
</file>

<file path=ppt/tags/tag50.xml><?xml version="1.0" encoding="utf-8"?>
<p:tagLst xmlns:p="http://schemas.openxmlformats.org/presentationml/2006/main">
  <p:tag name="KSO_WM_DIAGRAM_VIRTUALLY_FRAME" val="{&quot;height&quot;:268.99070866141733,&quot;left&quot;:51.9,&quot;top&quot;:80.38708661417323,&quot;width&quot;:580.15}"/>
</p:tagLst>
</file>

<file path=ppt/tags/tag51.xml><?xml version="1.0" encoding="utf-8"?>
<p:tagLst xmlns:p="http://schemas.openxmlformats.org/presentationml/2006/main">
  <p:tag name="KSO_WM_DIAGRAM_VIRTUALLY_FRAME" val="{&quot;height&quot;:268.99070866141733,&quot;left&quot;:51.9,&quot;top&quot;:80.38708661417323,&quot;width&quot;:580.15}"/>
</p:tagLst>
</file>

<file path=ppt/tags/tag52.xml><?xml version="1.0" encoding="utf-8"?>
<p:tagLst xmlns:p="http://schemas.openxmlformats.org/presentationml/2006/main">
  <p:tag name="KSO_WM_DIAGRAM_VIRTUALLY_FRAME" val="{&quot;height&quot;:268.99070866141733,&quot;left&quot;:51.9,&quot;top&quot;:80.38708661417323,&quot;width&quot;:580.15}"/>
</p:tagLst>
</file>

<file path=ppt/tags/tag53.xml><?xml version="1.0" encoding="utf-8"?>
<p:tagLst xmlns:p="http://schemas.openxmlformats.org/presentationml/2006/main">
  <p:tag name="KSO_WM_DIAGRAM_VIRTUALLY_FRAME" val="{&quot;height&quot;:268.99070866141733,&quot;left&quot;:51.9,&quot;top&quot;:80.38708661417323,&quot;width&quot;:580.15}"/>
</p:tagLst>
</file>

<file path=ppt/tags/tag54.xml><?xml version="1.0" encoding="utf-8"?>
<p:tagLst xmlns:p="http://schemas.openxmlformats.org/presentationml/2006/main">
  <p:tag name="KSO_WM_DIAGRAM_VIRTUALLY_FRAME" val="{&quot;height&quot;:268.99070866141733,&quot;left&quot;:51.9,&quot;top&quot;:80.38708661417323,&quot;width&quot;:580.15}"/>
</p:tagLst>
</file>

<file path=ppt/tags/tag55.xml><?xml version="1.0" encoding="utf-8"?>
<p:tagLst xmlns:p="http://schemas.openxmlformats.org/presentationml/2006/main">
  <p:tag name="KSO_WM_DIAGRAM_VIRTUALLY_FRAME" val="{&quot;height&quot;:268.99070866141733,&quot;left&quot;:51.9,&quot;top&quot;:80.38708661417323,&quot;width&quot;:580.15}"/>
</p:tagLst>
</file>

<file path=ppt/tags/tag56.xml><?xml version="1.0" encoding="utf-8"?>
<p:tagLst xmlns:p="http://schemas.openxmlformats.org/presentationml/2006/main">
  <p:tag name="KSO_WM_DIAGRAM_VIRTUALLY_FRAME" val="{&quot;height&quot;:268.99070866141733,&quot;left&quot;:51.9,&quot;top&quot;:80.38708661417323,&quot;width&quot;:580.15}"/>
</p:tagLst>
</file>

<file path=ppt/tags/tag57.xml><?xml version="1.0" encoding="utf-8"?>
<p:tagLst xmlns:p="http://schemas.openxmlformats.org/presentationml/2006/main">
  <p:tag name="KSO_WM_DIAGRAM_VIRTUALLY_FRAME" val="{&quot;height&quot;:268.99070866141733,&quot;left&quot;:51.9,&quot;top&quot;:80.38708661417323,&quot;width&quot;:580.15}"/>
</p:tagLst>
</file>

<file path=ppt/tags/tag58.xml><?xml version="1.0" encoding="utf-8"?>
<p:tagLst xmlns:p="http://schemas.openxmlformats.org/presentationml/2006/main">
  <p:tag name="KSO_WM_DIAGRAM_VIRTUALLY_FRAME" val="{&quot;height&quot;:268.99070866141733,&quot;left&quot;:51.9,&quot;top&quot;:80.38708661417323,&quot;width&quot;:580.15}"/>
</p:tagLst>
</file>

<file path=ppt/tags/tag59.xml><?xml version="1.0" encoding="utf-8"?>
<p:tagLst xmlns:p="http://schemas.openxmlformats.org/presentationml/2006/main">
  <p:tag name="KSO_WM_DIAGRAM_VIRTUALLY_FRAME" val="{&quot;height&quot;:268.99070866141733,&quot;left&quot;:51.9,&quot;top&quot;:80.38708661417323,&quot;width&quot;:580.15}"/>
</p:tagLst>
</file>

<file path=ppt/tags/tag60.xml><?xml version="1.0" encoding="utf-8"?>
<p:tagLst xmlns:p="http://schemas.openxmlformats.org/presentationml/2006/main">
  <p:tag name="KSO_WM_DIAGRAM_VIRTUALLY_FRAME" val="{&quot;height&quot;:268.99070866141733,&quot;left&quot;:51.9,&quot;top&quot;:80.38708661417323,&quot;width&quot;:580.15}"/>
</p:tagLst>
</file>

<file path=ppt/tags/tag61.xml><?xml version="1.0" encoding="utf-8"?>
<p:tagLst xmlns:p="http://schemas.openxmlformats.org/presentationml/2006/main">
  <p:tag name="KSO_WM_DIAGRAM_VIRTUALLY_FRAME" val="{&quot;height&quot;:268.99070866141733,&quot;left&quot;:51.9,&quot;top&quot;:80.38708661417323,&quot;width&quot;:580.15}"/>
</p:tagLst>
</file>

<file path=ppt/tags/tag62.xml><?xml version="1.0" encoding="utf-8"?>
<p:tagLst xmlns:p="http://schemas.openxmlformats.org/presentationml/2006/main">
  <p:tag name="KSO_WM_DIAGRAM_VIRTUALLY_FRAME" val="{&quot;height&quot;:268.99070866141733,&quot;left&quot;:51.9,&quot;top&quot;:80.38708661417323,&quot;width&quot;:580.15}"/>
</p:tagLst>
</file>

<file path=ppt/tags/tag63.xml><?xml version="1.0" encoding="utf-8"?>
<p:tagLst xmlns:p="http://schemas.openxmlformats.org/presentationml/2006/main">
  <p:tag name="KSO_WM_DIAGRAM_VIRTUALLY_FRAME" val="{&quot;height&quot;:268.99070866141733,&quot;left&quot;:51.9,&quot;top&quot;:80.38708661417323,&quot;width&quot;:580.15}"/>
</p:tagLst>
</file>

<file path=ppt/tags/tag64.xml><?xml version="1.0" encoding="utf-8"?>
<p:tagLst xmlns:p="http://schemas.openxmlformats.org/presentationml/2006/main">
  <p:tag name="KSO_WM_DIAGRAM_VIRTUALLY_FRAME" val="{&quot;height&quot;:268.99070866141733,&quot;left&quot;:51.9,&quot;top&quot;:80.38708661417323,&quot;width&quot;:580.15}"/>
</p:tagLst>
</file>

<file path=ppt/tags/tag65.xml><?xml version="1.0" encoding="utf-8"?>
<p:tagLst xmlns:p="http://schemas.openxmlformats.org/presentationml/2006/main">
  <p:tag name="KSO_WM_DIAGRAM_VIRTUALLY_FRAME" val="{&quot;height&quot;:268.99070866141733,&quot;left&quot;:51.9,&quot;top&quot;:80.38708661417323,&quot;width&quot;:580.15}"/>
</p:tagLst>
</file>

<file path=ppt/tags/tag66.xml><?xml version="1.0" encoding="utf-8"?>
<p:tagLst xmlns:p="http://schemas.openxmlformats.org/presentationml/2006/main">
  <p:tag name="KSO_WM_DIAGRAM_VIRTUALLY_FRAME" val="{&quot;height&quot;:268.99070866141733,&quot;left&quot;:51.9,&quot;top&quot;:80.38708661417323,&quot;width&quot;:580.15}"/>
</p:tagLst>
</file>

<file path=ppt/tags/tag67.xml><?xml version="1.0" encoding="utf-8"?>
<p:tagLst xmlns:p="http://schemas.openxmlformats.org/presentationml/2006/main">
  <p:tag name="KSO_WM_DIAGRAM_VIRTUALLY_FRAME" val="{&quot;height&quot;:268.99070866141733,&quot;left&quot;:51.9,&quot;top&quot;:80.38708661417323,&quot;width&quot;:580.15}"/>
</p:tagLst>
</file>

<file path=ppt/tags/tag68.xml><?xml version="1.0" encoding="utf-8"?>
<p:tagLst xmlns:p="http://schemas.openxmlformats.org/presentationml/2006/main">
  <p:tag name="KSO_WM_DIAGRAM_VIRTUALLY_FRAME" val="{&quot;height&quot;:268.99070866141733,&quot;left&quot;:51.9,&quot;top&quot;:80.38708661417323,&quot;width&quot;:580.15}"/>
</p:tagLst>
</file>

<file path=ppt/tags/tag69.xml><?xml version="1.0" encoding="utf-8"?>
<p:tagLst xmlns:p="http://schemas.openxmlformats.org/presentationml/2006/main">
  <p:tag name="KSO_WM_DIAGRAM_VIRTUALLY_FRAME" val="{&quot;height&quot;:268.99070866141733,&quot;left&quot;:51.9,&quot;top&quot;:80.38708661417323,&quot;width&quot;:580.15}"/>
</p:tagLst>
</file>

<file path=ppt/tags/tag70.xml><?xml version="1.0" encoding="utf-8"?>
<p:tagLst xmlns:p="http://schemas.openxmlformats.org/presentationml/2006/main">
  <p:tag name="KSO_WM_DIAGRAM_VIRTUALLY_FRAME" val="{&quot;height&quot;:268.99070866141733,&quot;left&quot;:51.9,&quot;top&quot;:80.38708661417323,&quot;width&quot;:580.15}"/>
</p:tagLst>
</file>

<file path=ppt/tags/tag71.xml><?xml version="1.0" encoding="utf-8"?>
<p:tagLst xmlns:p="http://schemas.openxmlformats.org/presentationml/2006/main">
  <p:tag name="KSO_WM_DIAGRAM_VIRTUALLY_FRAME" val="{&quot;height&quot;:268.99070866141733,&quot;left&quot;:51.9,&quot;top&quot;:80.38708661417323,&quot;width&quot;:580.15}"/>
</p:tagLst>
</file>

<file path=ppt/tags/tag72.xml><?xml version="1.0" encoding="utf-8"?>
<p:tagLst xmlns:p="http://schemas.openxmlformats.org/presentationml/2006/main">
  <p:tag name="KSO_WM_DIAGRAM_VIRTUALLY_FRAME" val="{&quot;height&quot;:268.99070866141733,&quot;left&quot;:51.9,&quot;top&quot;:80.38708661417323,&quot;width&quot;:580.15}"/>
</p:tagLst>
</file>

<file path=ppt/tags/tag73.xml><?xml version="1.0" encoding="utf-8"?>
<p:tagLst xmlns:p="http://schemas.openxmlformats.org/presentationml/2006/main">
  <p:tag name="KSO_WM_DIAGRAM_VIRTUALLY_FRAME" val="{&quot;height&quot;:268.99070866141733,&quot;left&quot;:51.9,&quot;top&quot;:80.38708661417323,&quot;width&quot;:580.15}"/>
</p:tagLst>
</file>

<file path=ppt/tags/tag74.xml><?xml version="1.0" encoding="utf-8"?>
<p:tagLst xmlns:p="http://schemas.openxmlformats.org/presentationml/2006/main">
  <p:tag name="KSO_WM_DIAGRAM_VIRTUALLY_FRAME" val="{&quot;height&quot;:268.99070866141733,&quot;left&quot;:51.9,&quot;top&quot;:80.38708661417323,&quot;width&quot;:580.15}"/>
</p:tagLst>
</file>

<file path=ppt/tags/tag75.xml><?xml version="1.0" encoding="utf-8"?>
<p:tagLst xmlns:p="http://schemas.openxmlformats.org/presentationml/2006/main">
  <p:tag name="KSO_WM_DIAGRAM_VIRTUALLY_FRAME" val="{&quot;height&quot;:268.99070866141733,&quot;left&quot;:51.9,&quot;top&quot;:80.38708661417323,&quot;width&quot;:580.15}"/>
</p:tagLst>
</file>

<file path=ppt/tags/tag76.xml><?xml version="1.0" encoding="utf-8"?>
<p:tagLst xmlns:p="http://schemas.openxmlformats.org/presentationml/2006/main">
  <p:tag name="KSO_WM_DIAGRAM_VIRTUALLY_FRAME" val="{&quot;height&quot;:268.99070866141733,&quot;left&quot;:51.9,&quot;top&quot;:80.38708661417323,&quot;width&quot;:580.15}"/>
</p:tagLst>
</file>

<file path=ppt/tags/tag77.xml><?xml version="1.0" encoding="utf-8"?>
<p:tagLst xmlns:p="http://schemas.openxmlformats.org/presentationml/2006/main">
  <p:tag name="KSO_WM_DIAGRAM_VIRTUALLY_FRAME" val="{&quot;height&quot;:268.99070866141733,&quot;left&quot;:51.9,&quot;top&quot;:80.38708661417323,&quot;width&quot;:580.15}"/>
</p:tagLst>
</file>

<file path=ppt/tags/tag78.xml><?xml version="1.0" encoding="utf-8"?>
<p:tagLst xmlns:p="http://schemas.openxmlformats.org/presentationml/2006/main">
  <p:tag name="KSO_WM_DIAGRAM_VIRTUALLY_FRAME" val="{&quot;height&quot;:268.99070866141733,&quot;left&quot;:51.9,&quot;top&quot;:80.38708661417323,&quot;width&quot;:580.15}"/>
</p:tagLst>
</file>

<file path=ppt/tags/tag79.xml><?xml version="1.0" encoding="utf-8"?>
<p:tagLst xmlns:p="http://schemas.openxmlformats.org/presentationml/2006/main">
  <p:tag name="KSO_WM_DIAGRAM_VIRTUALLY_FRAME" val="{&quot;height&quot;:268.99070866141733,&quot;left&quot;:51.9,&quot;top&quot;:80.38708661417323,&quot;width&quot;:580.15}"/>
</p:tagLst>
</file>

<file path=ppt/tags/tag80.xml><?xml version="1.0" encoding="utf-8"?>
<p:tagLst xmlns:p="http://schemas.openxmlformats.org/presentationml/2006/main">
  <p:tag name="KSO_WM_DIAGRAM_VIRTUALLY_FRAME" val="{&quot;height&quot;:268.99070866141733,&quot;left&quot;:51.9,&quot;top&quot;:80.38708661417323,&quot;width&quot;:580.15}"/>
</p:tagLst>
</file>

<file path=ppt/tags/tag81.xml><?xml version="1.0" encoding="utf-8"?>
<p:tagLst xmlns:p="http://schemas.openxmlformats.org/presentationml/2006/main">
  <p:tag name="KSO_WM_DIAGRAM_VIRTUALLY_FRAME" val="{&quot;height&quot;:268.99070866141733,&quot;left&quot;:51.9,&quot;top&quot;:80.38708661417323,&quot;width&quot;:580.15}"/>
</p:tagLst>
</file>

<file path=ppt/tags/tag82.xml><?xml version="1.0" encoding="utf-8"?>
<p:tagLst xmlns:p="http://schemas.openxmlformats.org/presentationml/2006/main">
  <p:tag name="KSO_WM_DIAGRAM_VIRTUALLY_FRAME" val="{&quot;height&quot;:268.99070866141733,&quot;left&quot;:51.9,&quot;top&quot;:80.38708661417323,&quot;width&quot;:580.15}"/>
</p:tagLst>
</file>

<file path=ppt/tags/tag83.xml><?xml version="1.0" encoding="utf-8"?>
<p:tagLst xmlns:p="http://schemas.openxmlformats.org/presentationml/2006/main">
  <p:tag name="KSO_WM_DIAGRAM_VIRTUALLY_FRAME" val="{&quot;height&quot;:268.99070866141733,&quot;left&quot;:51.9,&quot;top&quot;:80.38708661417323,&quot;width&quot;:580.15}"/>
</p:tagLst>
</file>

<file path=ppt/tags/tag84.xml><?xml version="1.0" encoding="utf-8"?>
<p:tagLst xmlns:p="http://schemas.openxmlformats.org/presentationml/2006/main">
  <p:tag name="KSO_WM_DIAGRAM_VIRTUALLY_FRAME" val="{&quot;height&quot;:268.99070866141733,&quot;left&quot;:51.9,&quot;top&quot;:80.38708661417323,&quot;width&quot;:580.15}"/>
</p:tagLst>
</file>

<file path=ppt/tags/tag85.xml><?xml version="1.0" encoding="utf-8"?>
<p:tagLst xmlns:p="http://schemas.openxmlformats.org/presentationml/2006/main">
  <p:tag name="KSO_WM_DIAGRAM_VIRTUALLY_FRAME" val="{&quot;height&quot;:268.99070866141733,&quot;left&quot;:51.9,&quot;top&quot;:80.38708661417323,&quot;width&quot;:580.15}"/>
</p:tagLst>
</file>

<file path=ppt/tags/tag86.xml><?xml version="1.0" encoding="utf-8"?>
<p:tagLst xmlns:p="http://schemas.openxmlformats.org/presentationml/2006/main">
  <p:tag name="KSO_WM_DIAGRAM_VIRTUALLY_FRAME" val="{&quot;height&quot;:268.99070866141733,&quot;left&quot;:51.9,&quot;top&quot;:80.38708661417323,&quot;width&quot;:580.15}"/>
</p:tagLst>
</file>

<file path=ppt/tags/tag87.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88.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89.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90.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91.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92.xml><?xml version="1.0" encoding="utf-8"?>
<p:tagLst xmlns:p="http://schemas.openxmlformats.org/presentationml/2006/main">
  <p:tag name="KSO_WM_DIAGRAM_VIRTUALLY_FRAME" val="{&quot;height&quot;:265.59826771653536,&quot;left&quot;:98.56212598425196,&quot;top&quot;:89.1015748031496,&quot;width&quot;:438.5035433070866}"/>
</p:tagLst>
</file>

<file path=ppt/tags/tag93.xml><?xml version="1.0" encoding="utf-8"?>
<p:tagLst xmlns:p="http://schemas.openxmlformats.org/presentationml/2006/main">
  <p:tag name="KSO_WM_DIAGRAM_VIRTUALLY_FRAME" val="{&quot;height&quot;:233.55193393853105,&quot;left&quot;:35.083858267716536,&quot;top&quot;:76.67656999847677,&quot;width&quot;:660.8855118110235}"/>
</p:tagLst>
</file>

<file path=ppt/tags/tag94.xml><?xml version="1.0" encoding="utf-8"?>
<p:tagLst xmlns:p="http://schemas.openxmlformats.org/presentationml/2006/main">
  <p:tag name="KSO_WM_DIAGRAM_VIRTUALLY_FRAME" val="{&quot;height&quot;:233.55193393853105,&quot;left&quot;:35.083858267716536,&quot;top&quot;:76.67656999847677,&quot;width&quot;:660.8855118110235}"/>
</p:tagLst>
</file>

<file path=ppt/tags/tag95.xml><?xml version="1.0" encoding="utf-8"?>
<p:tagLst xmlns:p="http://schemas.openxmlformats.org/presentationml/2006/main">
  <p:tag name="KSO_WM_DIAGRAM_VIRTUALLY_FRAME" val="{&quot;height&quot;:233.55193393853105,&quot;left&quot;:35.083858267716536,&quot;top&quot;:76.67656999847677,&quot;width&quot;:660.8855118110235}"/>
</p:tagLst>
</file>

<file path=ppt/tags/tag96.xml><?xml version="1.0" encoding="utf-8"?>
<p:tagLst xmlns:p="http://schemas.openxmlformats.org/presentationml/2006/main">
  <p:tag name="KSO_WM_DIAGRAM_VIRTUALLY_FRAME" val="{&quot;height&quot;:233.55193393853105,&quot;left&quot;:35.083858267716536,&quot;top&quot;:76.67656999847677,&quot;width&quot;:660.8855118110235}"/>
</p:tagLst>
</file>

<file path=ppt/tags/tag97.xml><?xml version="1.0" encoding="utf-8"?>
<p:tagLst xmlns:p="http://schemas.openxmlformats.org/presentationml/2006/main">
  <p:tag name="ISPRING_SCORM_RATE_SLIDES" val="1"/>
  <p:tag name="ISPRING_SCORM_RATE_QUIZZES" val="0"/>
  <p:tag name="ISPRING_SCORM_PASSING_SCORE" val="100.0000000000"/>
  <p:tag name="ISPRING_RESOURCE_PATHS_HASH_2" val="16bbaa7428e5146045da90b8e5e52f5773c4b91e"/>
  <p:tag name="commondata" val="eyJoZGlkIjoiMTQwZjNlNzQwMGE1YWNjNTM4MzRhMTNjNzk5MDQyOGIifQ=="/>
</p:tagLst>
</file>

<file path=ppt/theme/_rels/theme1.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第一PPT，www.1ppt.com">
  <a:themeElements>
    <a:clrScheme name="Busines">
      <a:dk1>
        <a:srgbClr val="A1A1A1"/>
      </a:dk1>
      <a:lt1>
        <a:sysClr val="window" lastClr="FFFFFF"/>
      </a:lt1>
      <a:dk2>
        <a:srgbClr val="1C9899"/>
      </a:dk2>
      <a:lt2>
        <a:srgbClr val="FFFFFF"/>
      </a:lt2>
      <a:accent1>
        <a:srgbClr val="3378A6"/>
      </a:accent1>
      <a:accent2>
        <a:srgbClr val="309CA8"/>
      </a:accent2>
      <a:accent3>
        <a:srgbClr val="517299"/>
      </a:accent3>
      <a:accent4>
        <a:srgbClr val="6BA7C6"/>
      </a:accent4>
      <a:accent5>
        <a:srgbClr val="C6C6C6"/>
      </a:accent5>
      <a:accent6>
        <a:srgbClr val="A1A1A1"/>
      </a:accent6>
      <a:hlink>
        <a:srgbClr val="F33B48"/>
      </a:hlink>
      <a:folHlink>
        <a:srgbClr val="FFC000"/>
      </a:folHlink>
    </a:clrScheme>
    <a:fontScheme name="Tema de Office">
      <a:majorFont>
        <a:latin typeface="Gill Sans"/>
        <a:ea typeface="ＭＳ Ｐゴシック"/>
        <a:cs typeface="Gill Sans"/>
      </a:majorFont>
      <a:minorFont>
        <a:latin typeface="Gill Sans"/>
        <a:ea typeface="ＭＳ Ｐゴシック"/>
        <a:cs typeface="Gill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lstStyle>
        <a:defPPr marL="342900" marR="0" indent="0" algn="ctr" defTabSz="825500" rtl="0" eaLnBrk="1" fontAlgn="base" latinLnBrk="0" hangingPunct="0">
          <a:lnSpc>
            <a:spcPct val="100000"/>
          </a:lnSpc>
          <a:spcBef>
            <a:spcPct val="0"/>
          </a:spcBef>
          <a:spcAft>
            <a:spcPct val="0"/>
          </a:spcAft>
          <a:buClrTx/>
          <a:buSzTx/>
          <a:buFontTx/>
          <a:buNone/>
          <a:defRPr kumimoji="0" lang="es-E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lstStyle>
        <a:defPPr marL="342900" marR="0" indent="0" algn="ctr" defTabSz="825500" rtl="0" eaLnBrk="1" fontAlgn="base" latinLnBrk="0" hangingPunct="0">
          <a:lnSpc>
            <a:spcPct val="100000"/>
          </a:lnSpc>
          <a:spcBef>
            <a:spcPct val="0"/>
          </a:spcBef>
          <a:spcAft>
            <a:spcPct val="0"/>
          </a:spcAft>
          <a:buClrTx/>
          <a:buSzTx/>
          <a:buFontTx/>
          <a:buNone/>
          <a:defRPr kumimoji="0" lang="es-ES" sz="5800" b="0" i="0" u="none" strike="noStrike" cap="none" normalizeH="0" baseline="0">
            <a:ln>
              <a:noFill/>
            </a:ln>
            <a:solidFill>
              <a:srgbClr val="000000"/>
            </a:solidFill>
            <a:effectLst/>
            <a:latin typeface="Gill Sans" charset="0"/>
            <a:ea typeface="MS PGothic" panose="020B0600070205080204" charset="-128"/>
            <a:cs typeface="Gill Sans" charset="0"/>
            <a:sym typeface="Gill Sans" charset="0"/>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1515</Words>
  <Application>WPS 演示</Application>
  <PresentationFormat>全屏显示(16:9)</PresentationFormat>
  <Paragraphs>101</Paragraphs>
  <Slides>11</Slides>
  <Notes>30</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11</vt:i4>
      </vt:variant>
    </vt:vector>
  </HeadingPairs>
  <TitlesOfParts>
    <vt:vector size="41" baseType="lpstr">
      <vt:lpstr>Arial</vt:lpstr>
      <vt:lpstr>宋体</vt:lpstr>
      <vt:lpstr>Wingdings</vt:lpstr>
      <vt:lpstr>Gill Sans</vt:lpstr>
      <vt:lpstr>Gill Sans MT</vt:lpstr>
      <vt:lpstr>MS PGothic</vt:lpstr>
      <vt:lpstr>Calibri</vt:lpstr>
      <vt:lpstr>Lucida Grande</vt:lpstr>
      <vt:lpstr>微软雅黑</vt:lpstr>
      <vt:lpstr>Agency FB</vt:lpstr>
      <vt:lpstr>Trebuchet MS</vt:lpstr>
      <vt:lpstr>BrowalliaUPC</vt:lpstr>
      <vt:lpstr>Arial Unicode MS</vt:lpstr>
      <vt:lpstr>Raleway</vt:lpstr>
      <vt:lpstr>Open Sans</vt:lpstr>
      <vt:lpstr>Calibri</vt:lpstr>
      <vt:lpstr>HelveticaNeue LT 43 LightEx</vt:lpstr>
      <vt:lpstr>Raleway Light</vt:lpstr>
      <vt:lpstr>Impact</vt:lpstr>
      <vt:lpstr>Aharoni</vt:lpstr>
      <vt:lpstr>HelveticaNeue LT 107 XBlkCn</vt:lpstr>
      <vt:lpstr>Microsoft YaHei UI</vt:lpstr>
      <vt:lpstr>Arial Unicode MS</vt:lpstr>
      <vt:lpstr>FFF Tusj</vt:lpstr>
      <vt:lpstr>Arial Unicode MS</vt:lpstr>
      <vt:lpstr>Roboto Bold</vt:lpstr>
      <vt:lpstr>Arial</vt:lpstr>
      <vt:lpstr>Microsoft Sans Serif</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深蓝色工作总结</dc:title>
  <dc:creator>第一PPT模板网：www.1ppt.com</dc:creator>
  <cp:keywords>第一PPT模板网：www.1ppt.com</cp:keywords>
  <cp:lastModifiedBy>Administrator</cp:lastModifiedBy>
  <cp:revision>118</cp:revision>
  <dcterms:created xsi:type="dcterms:W3CDTF">2024-06-15T07:33:00Z</dcterms:created>
  <dcterms:modified xsi:type="dcterms:W3CDTF">2024-06-29T08:48:49Z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3247AA8E1008403890501BDC52EEBFE6_13</vt:lpwstr>
  </property>
  <property fmtid="{D5CDD505-2E9C-101B-9397-08002B2CF9AE}" pid="3" name="KSOProductBuildVer">
    <vt:lpwstr>2052-12.1.0.16929</vt:lpwstr>
  </property>
</Properties>
</file>