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94" r:id="rId1"/>
    <p:sldMasterId id="2147485431" r:id="rId2"/>
  </p:sldMasterIdLst>
  <p:notesMasterIdLst>
    <p:notesMasterId r:id="rId3"/>
  </p:notesMasterIdLst>
  <p:sldIdLst>
    <p:sldId id="1051" r:id="rId4"/>
    <p:sldId id="1055" r:id="rId5"/>
    <p:sldId id="1060" r:id="rId6"/>
    <p:sldId id="1064" r:id="rId7"/>
    <p:sldId id="1067" r:id="rId8"/>
    <p:sldId id="1070" r:id="rId9"/>
    <p:sldId id="1074" r:id="rId10"/>
    <p:sldId id="1078" r:id="rId11"/>
    <p:sldId id="1081" r:id="rId12"/>
    <p:sldId id="1084" r:id="rId13"/>
    <p:sldId id="1088" r:id="rId14"/>
    <p:sldId id="1092" r:id="rId15"/>
    <p:sldId id="1095" r:id="rId16"/>
    <p:sldId id="1098" r:id="rId17"/>
    <p:sldId id="1101" r:id="rId18"/>
    <p:sldId id="1105" r:id="rId19"/>
    <p:sldId id="1109" r:id="rId20"/>
    <p:sldId id="1112" r:id="rId21"/>
    <p:sldId id="1115" r:id="rId22"/>
    <p:sldId id="1118" r:id="rId23"/>
    <p:sldId id="1122" r:id="rId24"/>
    <p:sldId id="1126" r:id="rId25"/>
    <p:sldId id="1129" r:id="rId26"/>
    <p:sldId id="1132" r:id="rId27"/>
    <p:sldId id="1135" r:id="rId28"/>
    <p:sldId id="1139" r:id="rId29"/>
    <p:sldId id="1143" r:id="rId30"/>
    <p:sldId id="1146" r:id="rId31"/>
    <p:sldId id="1149" r:id="rId32"/>
    <p:sldId id="1152" r:id="rId33"/>
    <p:sldId id="1155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32" r:id="rId1"/>
    <p:sldLayoutId id="2147485433" r:id="rId2"/>
    <p:sldLayoutId id="2147485434" r:id="rId3"/>
    <p:sldLayoutId id="2147485435" r:id="rId4"/>
    <p:sldLayoutId id="2147485436" r:id="rId5"/>
    <p:sldLayoutId id="2147485437" r:id="rId6"/>
    <p:sldLayoutId id="2147485438" r:id="rId7"/>
    <p:sldLayoutId id="2147485439" r:id="rId8"/>
    <p:sldLayoutId id="2147485440" r:id="rId9"/>
    <p:sldLayoutId id="2147485441" r:id="rId10"/>
    <p:sldLayoutId id="214748544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2024年医疗行业创新方案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医疗行业现状与挑战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2024年医疗行业创新方案概述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医疗技术与设备创新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医疗模式与服务创新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医药研发与供应链创新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医疗政策与体系创新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医疗行业现状与挑战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当前医疗行业的发展状况</a:t>
            </a:r>
            <a:endParaRPr altLang="en-US" lang="zh-CN"/>
          </a:p>
        </p:txBody>
      </p:sp>
      <p:sp>
        <p:nvSpPr>
          <p:cNvPr id="10489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医疗技术不断进步，数字化、智能化医疗设备得到广泛应用。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医疗行业政策环境不断优化，政府加大医疗改革力度，推动医疗行业健康发展。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医疗需求不断增加，人口老龄化、慢性病等医疗需求呈现增长趋势。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医疗市场竞争激烈，医疗机构需要不断提升自身服务质量和效率。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医疗行业面临的挑战与问题</a:t>
            </a:r>
            <a:endParaRPr altLang="en-US" lang="zh-CN"/>
          </a:p>
        </p:txBody>
      </p:sp>
      <p:sp>
        <p:nvSpPr>
          <p:cNvPr id="10489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医疗资源分配不均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医疗费用高昂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医疗技术更新缓慢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医疗人才短缺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创新在医疗行业中的重要性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创新能够提高医疗服务的效率和质量，降低医疗成本，让患者获得更好的医疗体验。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创新是医疗行业发展的驱动力，能够推动医疗技术的进步和诊疗水平的提升。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面对医疗行业的挑战，如人口老龄化、慢性病负担加重等，创新是解决这些问题的关键。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创新在医疗行业中的重要性不言而喻，只有不断创新，才能推动医疗行业的持续发展。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2024年医疗行业创新方案概述</a:t>
            </a:r>
            <a:endParaRPr altLang="en-US" dirty="0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创新方案的目标与愿景</a:t>
            </a:r>
            <a:endParaRPr altLang="en-US" lang="zh-CN"/>
          </a:p>
        </p:txBody>
      </p:sp>
      <p:sp>
        <p:nvSpPr>
          <p:cNvPr id="10491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推动医疗行业的科技创新和进步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提升医疗行业的国际竞争力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提高医疗服务的效率和质量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降低医疗成本，减轻患者负担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创新方案的主要内容与特点</a:t>
            </a:r>
            <a:endParaRPr altLang="en-US" lang="zh-CN"/>
          </a:p>
        </p:txBody>
      </p:sp>
      <p:sp>
        <p:nvSpPr>
          <p:cNvPr id="10491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人工智能在医疗诊断中的应用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远程医疗和电子病历的普及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个性化医疗和精准医疗的发展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医疗行业的数字化转型和数据安全保障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创新方案的实施路径与计划</a:t>
            </a:r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实施路径：从研发到市场推广，全面覆盖医疗行业各个环节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计划：制定详细的时间表和里程碑，确保方案按计划推进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资源整合：有效整合内外部资源，为创新方案的实施提供有力支持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风险管理：识别潜在风险并制定应对措施，确保方案顺利实施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医疗技术与设备创新</a:t>
            </a:r>
            <a:endParaRPr altLang="en-US" dirty="0" lang="zh-CN"/>
          </a:p>
        </p:txBody>
      </p:sp>
      <p:sp>
        <p:nvSpPr>
          <p:cNvPr id="10493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人工智能在医疗中的应用</a:t>
            </a:r>
            <a:endParaRPr altLang="en-US" lang="zh-CN"/>
          </a:p>
        </p:txBody>
      </p:sp>
      <p:sp>
        <p:nvSpPr>
          <p:cNvPr id="10493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诊断辅助：利用人工智能技术对医学影像进行分析，提高诊断准确率。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病历分析：通过自然语言处理技术对病历数据进行挖掘和分析，为医生提供更全面的患者信息。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药物研发：利用机器学习算法对大量化合物进行筛选，加速新药研发过程。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机器人手术：通过高精度机械臂和手术机器人进行微创手术，减少手术创伤和风险。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5G技术在医疗领域的发展前景</a:t>
            </a:r>
            <a:endParaRPr altLang="en-US" lang="zh-CN"/>
          </a:p>
        </p:txBody>
      </p:sp>
      <p:sp>
        <p:nvSpPr>
          <p:cNvPr id="10494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5G技术为远程医疗提供了可能性，使得医疗资源得以优化配置。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5G技术提高了医疗服务的效率，减少了医疗差错和事故的发生。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5G技术为医疗行业带来了新的商业模式和服务模式，如远程手术、远程诊断等。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5G技术将促进医疗行业的数字化转型，提高医疗服务的智能化水平。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智能医疗设备与远程诊疗的创新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智能医疗设备：利用人工智能技术，提高医疗设备的诊断准确性和效率，降低医疗成本。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远程诊疗：通过互联网技术，实现远程诊断、治疗和健康管理，改善医疗服务可及性。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5G技术应用：利用5G网络高速低延时的特点，实现远程诊疗的高清视频通话和数据传输。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物联网技术：通过物联网技术，实现医疗设备与医疗机构的互联互通，提高医疗服务的协同性和效率。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医疗影像技术的突破与进展</a:t>
            </a:r>
            <a:endParaRPr altLang="en-US" lang="zh-CN"/>
          </a:p>
        </p:txBody>
      </p:sp>
      <p:sp>
        <p:nvSpPr>
          <p:cNvPr id="10495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人工智能在医疗影像诊断中的应用，提高了诊断准确率。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3D打印技术在医疗影像模型制作中的应用，为医生提供更直观的手术方案。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医疗影像技术的数字化转型，实现了远程诊断和会诊，提高了医疗服务的可及性。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新型成像技术的发展，如光学成像、超声成像等，为医疗影像诊断提供了更多选择。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医疗模式与服务创新</a:t>
            </a:r>
            <a:endParaRPr altLang="en-US" dirty="0" lang="zh-CN"/>
          </a:p>
        </p:txBody>
      </p:sp>
      <p:sp>
        <p:nvSpPr>
          <p:cNvPr id="1049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个性化医疗与精准医疗的实践</a:t>
            </a:r>
            <a:endParaRPr altLang="en-US" lang="zh-CN"/>
          </a:p>
        </p:txBody>
      </p:sp>
      <p:sp>
        <p:nvSpPr>
          <p:cNvPr id="10496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远程医疗：利用互联网技术，实现远程诊断、治疗和健康管理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精准医疗：根据患者基因、生活习惯等因素，制定个性化治疗方案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基因检测：通过基因检测技术，预测患者患病风险，提前干预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个性化药物：根据患者基因和病情，研发个性化药物和治疗方案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互联网医疗的发展与趋势</a:t>
            </a:r>
            <a:endParaRPr altLang="en-US" lang="zh-CN"/>
          </a:p>
        </p:txBody>
      </p:sp>
      <p:sp>
        <p:nvSpPr>
          <p:cNvPr id="10496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互联网医疗的发展历程：从初创期到现在的快速发展期，互联网医疗已经成为医疗行业的重要组成部分。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互联网医疗的定义：利用互联网技术提供医疗服务的模式，包括在线问诊、远程医疗等。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互联网医疗的优势：方便快捷、覆盖面广、个性化服务等特点，为患者提供了更好的医疗体验。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互联网医疗的未来趋势：随着技术的不断进步，互联网医疗将更加智能化、个性化、社区化，为患者提供更加全面、高效的医疗服务。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医疗联合体模式的探索与实践</a:t>
            </a:r>
            <a:endParaRPr altLang="en-US" lang="zh-CN"/>
          </a:p>
        </p:txBody>
      </p:sp>
      <p:sp>
        <p:nvSpPr>
          <p:cNvPr id="10497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医疗联合体模式在医疗服务创新中的优势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医疗联合体的定义和作用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国内外医疗联合体的实践案例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医疗联合体模式面临的挑战与解决方案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社区健康服务的创新与实践</a:t>
            </a:r>
            <a:endParaRPr altLang="en-US" lang="zh-CN"/>
          </a:p>
        </p:txBody>
      </p:sp>
      <p:sp>
        <p:nvSpPr>
          <p:cNvPr id="10497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社区健康服务的重要性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社区健康服务的创新模式与实践案例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社区健康服务的未来发展趋势与展望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社区健康服务的现状与挑战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医药研发与供应链创新</a:t>
            </a:r>
            <a:endParaRPr altLang="en-US" dirty="0" lang="zh-CN"/>
          </a:p>
        </p:txBody>
      </p:sp>
      <p:sp>
        <p:nvSpPr>
          <p:cNvPr id="1049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新药研发的创新与实践</a:t>
            </a:r>
            <a:endParaRPr altLang="en-US" lang="zh-CN"/>
          </a:p>
        </p:txBody>
      </p:sp>
      <p:sp>
        <p:nvSpPr>
          <p:cNvPr id="10499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数字化技术应用：利用大数据和人工智能技术加速药物筛选和研发过程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抗体药物研发：针对癌症、传染病等重大疾病领域，研发新型抗体药物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基因治疗研究：利用基因编辑技术治疗遗传性疾病和恶性肿瘤等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临床试验改革：优化临床试验流程，提高新药研发效率和成功率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医药供应链的优化与创新</a:t>
            </a:r>
            <a:endParaRPr altLang="en-US" lang="zh-CN"/>
          </a:p>
        </p:txBody>
      </p:sp>
      <p:sp>
        <p:nvSpPr>
          <p:cNvPr id="10499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医药供应链现状：传统医药供应链存在的问题和挑战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医药研发与供应链创新：如何通过技术创新和模式创新优化医药供应链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数字化转型：利用数字化技术提升医药供应链的透明度和效率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医药供应链的未来趋势：如何应对未来医药供应链的发展和变化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疫苗研发与生产的创新与实践</a:t>
            </a:r>
            <a:endParaRPr altLang="en-US" lang="zh-CN"/>
          </a:p>
        </p:txBody>
      </p:sp>
      <p:sp>
        <p:nvSpPr>
          <p:cNvPr id="10500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冷链物流：建立完善的冷链物流体系，确保疫苗储存和运输的安全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疫苗研发：利用基因工程技术，快速研发针对新型病毒的疫苗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生产工艺：引入自动化生产线，提高疫苗生产效率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国际合作：加强国际合作，共同应对全球公共卫生挑战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医疗器械的创新与实践</a:t>
            </a:r>
            <a:endParaRPr altLang="en-US" lang="zh-CN"/>
          </a:p>
        </p:txBody>
      </p:sp>
      <p:sp>
        <p:nvSpPr>
          <p:cNvPr id="10500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智能医疗设备：利用人工智能技术提高诊断准确性和效率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远程医疗：通过互联网技术实现远程诊断、治疗和监测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个性化医疗设备：根据患者需求定制医疗器械，提高治疗效果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3D打印技术：用于制作定制的医疗器械和植入物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医疗政策与体系创新</a:t>
            </a:r>
            <a:endParaRPr altLang="en-US" dirty="0" lang="zh-CN"/>
          </a:p>
        </p:txBody>
      </p:sp>
      <p:sp>
        <p:nvSpPr>
          <p:cNvPr id="10501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医疗保障制度的改革与创新</a:t>
            </a:r>
            <a:endParaRPr altLang="en-US" lang="zh-CN"/>
          </a:p>
        </p:txBody>
      </p:sp>
      <p:sp>
        <p:nvSpPr>
          <p:cNvPr id="10501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完善医疗保障体系，提高医疗保障水平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推进医保支付方式改革，提高医保基金使用效率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加强医保监管，防止医保资金浪费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鼓励社会力量参与医保，扩大医保覆盖面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公立医院改革的探索与实践</a:t>
            </a:r>
            <a:endParaRPr altLang="en-US" lang="zh-CN"/>
          </a:p>
        </p:txBody>
      </p:sp>
      <p:sp>
        <p:nvSpPr>
          <p:cNvPr id="10502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改革实践中的经验和教训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未来改革的方向和展望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公立医院改革的背景和必要性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改革的主要内容和措施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基层医疗服务体系的优化与创新</a:t>
            </a:r>
            <a:endParaRPr altLang="en-US" lang="zh-CN"/>
          </a:p>
        </p:txBody>
      </p:sp>
      <p:sp>
        <p:nvSpPr>
          <p:cNvPr id="10503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提升基层医疗机构的设施和服务水平，使其能够提供更加全面和专业的医疗服务。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加强基层医疗人才队伍建设，通过培训和引进高素质医疗人才，提高基层医疗服务的整体水平。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推进基层医疗服务信息化建设，实现医疗信息共享和远程医疗服务，提高基层医疗服务的效率和可及性。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鼓励社会力量参与基层医疗服务体系建设，通过公私合营等方式，提高基层医疗服务的多样性和灵活性。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医疗人才培养与激励机制的创新</a:t>
            </a:r>
            <a:endParaRPr altLang="en-US" lang="zh-CN"/>
          </a:p>
        </p:txBody>
      </p:sp>
      <p:sp>
        <p:nvSpPr>
          <p:cNvPr id="10503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培养创新人才：加强医疗教育，提高医疗人才的专业技能和创新能力。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激励机制：建立完善的激励机制，鼓励医疗人才积极探索创新方案，提高创新动力。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创新平台：搭建医疗创新平台，为医疗人才提供交流、合作和展示的机会。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跨界合作：鼓励医疗行业与其他领域进行跨界合作，拓宽医疗人才的视野和思路。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2024-01-05T22:47:41Z</dcterms:created>
  <dcterms:modified xsi:type="dcterms:W3CDTF">2024-01-05T22:47:41Z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06ed3538426a4a8caf52ab55b7be22ae_21</vt:lpwstr>
  </property>
</Properties>
</file>