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</p:sldIdLst>
  <p:sldSz cx="12192000" cy="6858000"/>
  <p:notesSz cx="6858000" cy="9144000"/>
  <p:embeddedFontLst>
    <p:embeddedFont>
      <p:font typeface="微软雅黑" panose="020B0503020204020204" charset="-122"/>
      <p:regular r:id="rId20"/>
    </p:embeddedFont>
    <p:embeddedFont>
      <p:font typeface="等线" panose="02010600030101010101" charset="-122"/>
      <p:regular r:id="rId21"/>
    </p:embeddedFont>
  </p:embeddedFontLst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1B7"/>
    <a:srgbClr val="BDD7E5"/>
    <a:srgbClr val="EDEDED"/>
    <a:srgbClr val="66447C"/>
    <a:srgbClr val="A17EB8"/>
    <a:srgbClr val="EC32D3"/>
    <a:srgbClr val="4FBDDE"/>
    <a:srgbClr val="F26083"/>
    <a:srgbClr val="FFABCD"/>
    <a:srgbClr val="653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6509" autoAdjust="0"/>
  </p:normalViewPr>
  <p:slideViewPr>
    <p:cSldViewPr snapToGrid="0">
      <p:cViewPr>
        <p:scale>
          <a:sx n="100" d="100"/>
          <a:sy n="100" d="100"/>
        </p:scale>
        <p:origin x="10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7.xml" /><Relationship Id="rId2" Type="http://schemas.openxmlformats.org/officeDocument/2006/relationships/notesMaster" Target="notesMasters/notesMaster1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805C-8049-4AAC-99EE-10E4170A8F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2F451-1921-43AD-A225-AE302A655AB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694" y="228600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9" name="图片 28" descr="图片包含 游戏机, 食物&#10;&#10;描述已自动生成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6" r="48318" b="32761"/>
          <a:stretch>
            <a:fillRect/>
          </a:stretch>
        </p:blipFill>
        <p:spPr>
          <a:xfrm rot="19562732" flipH="1">
            <a:off x="10894060" y="5675630"/>
            <a:ext cx="957580" cy="675640"/>
          </a:xfrm>
          <a:custGeom>
            <a:gdLst>
              <a:gd name="connsiteX0" fmla="*/ 0 w 4062421"/>
              <a:gd name="connsiteY0" fmla="*/ 0 h 2864590"/>
              <a:gd name="connsiteX1" fmla="*/ 4062421 w 4062421"/>
              <a:gd name="connsiteY1" fmla="*/ 0 h 2864590"/>
              <a:gd name="connsiteX2" fmla="*/ 4062421 w 4062421"/>
              <a:gd name="connsiteY2" fmla="*/ 2864590 h 2864590"/>
              <a:gd name="connsiteX3" fmla="*/ 0 w 4062421"/>
              <a:gd name="connsiteY3" fmla="*/ 2864590 h 2864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421" h="2864590">
                <a:moveTo>
                  <a:pt x="0" y="0"/>
                </a:moveTo>
                <a:lnTo>
                  <a:pt x="4062421" y="0"/>
                </a:lnTo>
                <a:lnTo>
                  <a:pt x="4062421" y="2864590"/>
                </a:lnTo>
                <a:lnTo>
                  <a:pt x="0" y="286459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-19685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059" y="208915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452755" y="441960"/>
            <a:ext cx="11284585" cy="593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801370" y="-123825"/>
            <a:ext cx="10264140" cy="67703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8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中国历史</a:t>
            </a:r>
            <a:r>
              <a:rPr lang="en-US" alt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七年级下册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第三单元 明清时期：</a:t>
            </a: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统一多民族国家的巩固与发展</a:t>
            </a:r>
          </a:p>
          <a:p>
            <a:pPr algn="ctr"/>
            <a:endParaRPr lang="zh-CN" altLang="en-US" sz="40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</a:t>
            </a:r>
            <a:r>
              <a:rPr lang="en-US" altLang="zh-CN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14</a:t>
            </a:r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课</a:t>
            </a:r>
            <a:r>
              <a:rPr lang="en-US" altLang="zh-CN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</a:t>
            </a:r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明朝的统治</a:t>
            </a:r>
          </a:p>
          <a:p>
            <a:pPr algn="ctr"/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096895" y="148399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096895" y="259778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096895" y="353885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096895" y="46228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92960" y="148399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92960" y="259778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92960" y="353885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92960" y="46228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6895" y="559816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提分强化练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92960" y="559816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740978" y="92953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9810" y="2736850"/>
            <a:ext cx="1039368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★★★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知道明朝的建立。通过皇权的强化和“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八股取士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”，初步理解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皇帝专权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的弊端。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51840" y="939800"/>
            <a:ext cx="1051560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1368年，朱元璋在应天府称帝，建立明朝。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朱元璋就是明太祖。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明太祖加强君权的措施：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（1）改革机构。在地方，取消行中书省，设立直属中央的三司；在中央，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废除丞相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，撤销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中书省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权分六部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六部直接对皇帝负责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，全国的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军政大权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集中到皇帝手中；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由皇帝直接指挥的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锦衣卫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加强对臣民的控制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3464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87730" y="1024890"/>
            <a:ext cx="1056957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（2）实行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八股取士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目的是加强思想控制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，选拔听命于皇帝的官吏。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明成祖进一步强化皇权：增设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特务机构东厂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，以加强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对臣民的监视。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12140" y="939800"/>
            <a:ext cx="10968355" cy="54463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（2020·广西北部湾）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明太祖朱元璋立下“祖训”，要求以后子孙做皇帝“并不许立丞相。臣下敢有奏请设立者……处以重刑”。朱元璋这样做的主要目的是（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控制思想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发展经济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强化皇权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巩固边疆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【答案】C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解析】本题考查的是朱元璋强化皇权的措施。朱元璋认为元朝的灭亡是由于地方分权和朝臣的权力过大所致。所以，在中央，朱元璋为进一步集中权力，废除了以往长期存在的丞相制度和中书省，提升吏、户、礼、兵、刑、工六部的职权，并使六部直接向皇帝负责。故选C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92150" y="1098550"/>
            <a:ext cx="1080706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（2019·广西北部湾）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“（明代读书人）只会按照固定的题目做没有原创性的文章。他们对‘四书’的内容甚至并不了解，但只要能背诵模范文，就可以应付考试。”造成这一现象是由于明朝（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设立军机处    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采用八股取士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废除丞相制度  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设立厂卫机构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38810" y="1098550"/>
            <a:ext cx="1091374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阅读下列材料，回答问题。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材料一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：罢宰相不设，析中书省之政归六部，以尚书任天下事，侍郎贰（副）之，而殿阁大学士只备顾问。帝方自操威柄，学士鲜所参决。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明朝洪武（明太祖年号）年间，有一天，大学士宋濂在家中宴请宾客。第二天，明太祖问宋濂，昨天请了些什么人？做了些什么菜？喝了什么酒？宋濂如实回答。明太祖听后说：“你说的全对，没有欺骗我。”说完，拿出一张图。宋濂一看，是昨天家中宴请宾客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7875" y="1184910"/>
            <a:ext cx="10829925" cy="5031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的座位情况，不禁吓出一身冷汗。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（1）材料一叙述的是何时之事？文中的“帝”指谁？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ym typeface="+mn-ea"/>
              </a:rPr>
              <a:t>      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明朝时期。明太祖。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（2）该材料反映了明朝官制有哪些变化？材料中的“六部”指哪六个部门？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废除丞相制度和中书省，提升六部职权，六部直接对皇帝负责。吏、户、礼、兵、刑、工。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21690" y="1098550"/>
            <a:ext cx="1054862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（3）材料一中“帝方自操威柄，学士鲜所参决”说明什么问题？这一做法有何作用？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皇帝独揽军政大权。强化了皇权。</a:t>
            </a:r>
          </a:p>
          <a:p>
            <a:pPr algn="l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（4）材料二中监视大学士宋濂的是什么机构？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锦衣卫。</a:t>
            </a:r>
          </a:p>
          <a:p>
            <a:pPr algn="l">
              <a:lnSpc>
                <a:spcPct val="150000"/>
              </a:lnSpc>
            </a:pP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olidFill>
                  <a:schemeClr val="tx1"/>
                </a:solidFill>
                <a:sym typeface="+mn-ea"/>
              </a:rPr>
              <a:t>提分强化练</a:t>
            </a:r>
            <a:endParaRPr lang="zh-CN" altLang="zh-CN" sz="48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9615" y="1098550"/>
            <a:ext cx="1058100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据史书记载，明初朱元璋为解决君相之争，对丞相胡惟庸抄家灭族，并对行政制度做了重大改组。“重大改组”体现在（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①设立锦衣卫 ②设立军机处 ③设立驻藏大臣 ④废除宰相制度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①②③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③④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②③④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①④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licmk5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63</Paragraphs>
  <Slides>16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7">
      <vt:lpstr>Office 主题​​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名师讲解</vt:lpstr>
      <vt:lpstr>Slide 9</vt:lpstr>
      <vt:lpstr>基础闯关</vt:lpstr>
      <vt:lpstr>Slide 11</vt:lpstr>
      <vt:lpstr>Slide 12</vt:lpstr>
      <vt:lpstr>Slide 13</vt:lpstr>
      <vt:lpstr>Slide 14</vt:lpstr>
      <vt:lpstr>提分强化练</vt:lpstr>
      <vt:lpstr>Slide 16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天天向上</cp:lastModifiedBy>
  <cp:revision>2</cp:revision>
  <dcterms:created xsi:type="dcterms:W3CDTF">2022-03-04T02:55:00Z</dcterms:created>
  <dcterms:modified xsi:type="dcterms:W3CDTF">2021-10-21T01:17:23Z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1A0596D79D4449279512839365372EBF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v1.0_library_jILthEpMIJVWZ5AQgiMFQQ==</vt:lpwstr>
  </property>
</Properties>
</file>