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3860" r:id="rId1"/>
    <p:sldMasterId id="2147483897" r:id="rId2"/>
  </p:sldMasterIdLst>
  <p:notesMasterIdLst>
    <p:notesMasterId r:id="rId3"/>
  </p:notesMasterIdLst>
  <p:sldIdLst>
    <p:sldId id="351" r:id="rId4"/>
    <p:sldId id="356" r:id="rId5"/>
    <p:sldId id="360" r:id="rId6"/>
    <p:sldId id="363" r:id="rId7"/>
    <p:sldId id="369" r:id="rId9"/>
    <p:sldId id="372" r:id="rId10"/>
    <p:sldId id="375" r:id="rId11"/>
    <p:sldId id="378" r:id="rId12"/>
    <p:sldId id="381" r:id="rId13"/>
    <p:sldId id="387" r:id="rId15"/>
    <p:sldId id="390" r:id="rId16"/>
    <p:sldId id="393" r:id="rId17"/>
    <p:sldId id="396" r:id="rId18"/>
    <p:sldId id="399" r:id="rId19"/>
    <p:sldId id="405" r:id="rId21"/>
    <p:sldId id="408" r:id="rId22"/>
    <p:sldId id="411" r:id="rId23"/>
    <p:sldId id="414" r:id="rId24"/>
    <p:sldId id="417" r:id="rId25"/>
    <p:sldId id="423" r:id="rId27"/>
    <p:sldId id="426" r:id="rId28"/>
    <p:sldId id="429" r:id="rId29"/>
    <p:sldId id="432" r:id="rId30"/>
    <p:sldId id="435" r:id="rId31"/>
    <p:sldId id="441" r:id="rId33"/>
    <p:sldId id="444" r:id="rId34"/>
    <p:sldId id="447" r:id="rId35"/>
    <p:sldId id="451" r:id="rId36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5" Type="http://schemas.openxmlformats.org/officeDocument/2006/relationships/slide" Target="slides/slide27.xml"/><Relationship Id="rId36" Type="http://schemas.openxmlformats.org/officeDocument/2006/relationships/slide" Target="slides/slide28.xml"/><Relationship Id="rId37" Type="http://schemas.openxmlformats.org/officeDocument/2006/relationships/tableStyles" Target="tableStyles.xml"/><Relationship Id="rId38" Type="http://schemas.openxmlformats.org/officeDocument/2006/relationships/presProps" Target="presProps.xml"/><Relationship Id="rId39" Type="http://schemas.openxmlformats.org/officeDocument/2006/relationships/viewProps" Target="viewProps.xml"/><Relationship Id="rId40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28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6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7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9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21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23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10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tags" Target="../tags/tag12.xml"/><Relationship Id="rId14" Type="http://schemas.openxmlformats.org/officeDocument/2006/relationships/tags" Target="../tags/tag13.xml"/><Relationship Id="rId15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4.xml"/><Relationship Id="rId2" Type="http://schemas.openxmlformats.org/officeDocument/2006/relationships/image" Target="../media/image2.jpeg"/><Relationship Id="rId3" Type="http://schemas.openxmlformats.org/officeDocument/2006/relationships/tags" Target="../tags/tag15.xml"/><Relationship Id="rId4" Type="http://schemas.openxmlformats.org/officeDocument/2006/relationships/tags" Target="../tags/tag16.xml"/><Relationship Id="rId5" Type="http://schemas.openxmlformats.org/officeDocument/2006/relationships/tags" Target="../tags/tag17.xml"/><Relationship Id="rId6" Type="http://schemas.openxmlformats.org/officeDocument/2006/relationships/tags" Target="../tags/tag18.xml"/><Relationship Id="rId7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9.xml"/><Relationship Id="rId2" Type="http://schemas.openxmlformats.org/officeDocument/2006/relationships/image" Target="../media/image1.png"/><Relationship Id="rId3" Type="http://schemas.openxmlformats.org/officeDocument/2006/relationships/tags" Target="../tags/tag20.xml"/><Relationship Id="rId4" Type="http://schemas.openxmlformats.org/officeDocument/2006/relationships/tags" Target="../tags/tag21.xml"/><Relationship Id="rId5" Type="http://schemas.openxmlformats.org/officeDocument/2006/relationships/tags" Target="../tags/tag22.xml"/><Relationship Id="rId6" Type="http://schemas.openxmlformats.org/officeDocument/2006/relationships/tags" Target="../tags/tag23.xml"/><Relationship Id="rId7" Type="http://schemas.openxmlformats.org/officeDocument/2006/relationships/tags" Target="../tags/tag24.xml"/><Relationship Id="rId8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5.xml"/><Relationship Id="rId2" Type="http://schemas.openxmlformats.org/officeDocument/2006/relationships/image" Target="../media/image2.jpeg"/><Relationship Id="rId3" Type="http://schemas.openxmlformats.org/officeDocument/2006/relationships/tags" Target="../tags/tag26.xml"/><Relationship Id="rId4" Type="http://schemas.openxmlformats.org/officeDocument/2006/relationships/tags" Target="../tags/tag27.xml"/><Relationship Id="rId5" Type="http://schemas.openxmlformats.org/officeDocument/2006/relationships/tags" Target="../tags/tag28.xml"/><Relationship Id="rId6" Type="http://schemas.openxmlformats.org/officeDocument/2006/relationships/tags" Target="../tags/tag29.xml"/><Relationship Id="rId7" Type="http://schemas.openxmlformats.org/officeDocument/2006/relationships/tags" Target="../tags/tag30.xml"/><Relationship Id="rId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1.xml"/><Relationship Id="rId2" Type="http://schemas.openxmlformats.org/officeDocument/2006/relationships/image" Target="../media/image2.jpeg"/><Relationship Id="rId3" Type="http://schemas.openxmlformats.org/officeDocument/2006/relationships/tags" Target="../tags/tag32.xml"/><Relationship Id="rId4" Type="http://schemas.openxmlformats.org/officeDocument/2006/relationships/tags" Target="../tags/tag33.xml"/><Relationship Id="rId5" Type="http://schemas.openxmlformats.org/officeDocument/2006/relationships/tags" Target="../tags/tag34.xml"/><Relationship Id="rId6" Type="http://schemas.openxmlformats.org/officeDocument/2006/relationships/tags" Target="../tags/tag35.xml"/><Relationship Id="rId7" Type="http://schemas.openxmlformats.org/officeDocument/2006/relationships/tags" Target="../tags/tag36.xml"/><Relationship Id="rId8" Type="http://schemas.openxmlformats.org/officeDocument/2006/relationships/tags" Target="../tags/tag37.xml"/><Relationship Id="rId9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8.xml"/><Relationship Id="rId2" Type="http://schemas.openxmlformats.org/officeDocument/2006/relationships/image" Target="../media/image2.jpeg"/><Relationship Id="rId3" Type="http://schemas.openxmlformats.org/officeDocument/2006/relationships/tags" Target="../tags/tag39.xml"/><Relationship Id="rId4" Type="http://schemas.openxmlformats.org/officeDocument/2006/relationships/tags" Target="../tags/tag40.xml"/><Relationship Id="rId5" Type="http://schemas.openxmlformats.org/officeDocument/2006/relationships/tags" Target="../tags/tag41.xml"/><Relationship Id="rId6" Type="http://schemas.openxmlformats.org/officeDocument/2006/relationships/tags" Target="../tags/tag42.xml"/><Relationship Id="rId7" Type="http://schemas.openxmlformats.org/officeDocument/2006/relationships/tags" Target="../tags/tag43.xml"/><Relationship Id="rId8" Type="http://schemas.openxmlformats.org/officeDocument/2006/relationships/tags" Target="../tags/tag44.xml"/><Relationship Id="rId9" Type="http://schemas.openxmlformats.org/officeDocument/2006/relationships/tags" Target="../tags/tag45.xml"/><Relationship Id="rId10" Type="http://schemas.openxmlformats.org/officeDocument/2006/relationships/tags" Target="../tags/tag46.xml"/><Relationship Id="rId11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image" Target="../media/image2.jpeg"/><Relationship Id="rId3" Type="http://schemas.openxmlformats.org/officeDocument/2006/relationships/tags" Target="../tags/tag48.xml"/><Relationship Id="rId4" Type="http://schemas.openxmlformats.org/officeDocument/2006/relationships/tags" Target="../tags/tag49.xml"/><Relationship Id="rId5" Type="http://schemas.openxmlformats.org/officeDocument/2006/relationships/tags" Target="../tags/tag50.xml"/><Relationship Id="rId6" Type="http://schemas.openxmlformats.org/officeDocument/2006/relationships/tags" Target="../tags/tag51.xml"/><Relationship Id="rId7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2.xml"/><Relationship Id="rId2" Type="http://schemas.openxmlformats.org/officeDocument/2006/relationships/image" Target="../media/image2.jpeg"/><Relationship Id="rId3" Type="http://schemas.openxmlformats.org/officeDocument/2006/relationships/tags" Target="../tags/tag53.xml"/><Relationship Id="rId4" Type="http://schemas.openxmlformats.org/officeDocument/2006/relationships/tags" Target="../tags/tag54.xml"/><Relationship Id="rId5" Type="http://schemas.openxmlformats.org/officeDocument/2006/relationships/tags" Target="../tags/tag55.xml"/><Relationship Id="rId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6.xml"/><Relationship Id="rId2" Type="http://schemas.openxmlformats.org/officeDocument/2006/relationships/image" Target="../media/image2.jpeg"/><Relationship Id="rId3" Type="http://schemas.openxmlformats.org/officeDocument/2006/relationships/tags" Target="../tags/tag57.xml"/><Relationship Id="rId4" Type="http://schemas.openxmlformats.org/officeDocument/2006/relationships/tags" Target="../tags/tag58.xml"/><Relationship Id="rId5" Type="http://schemas.openxmlformats.org/officeDocument/2006/relationships/tags" Target="../tags/tag59.xml"/><Relationship Id="rId6" Type="http://schemas.openxmlformats.org/officeDocument/2006/relationships/tags" Target="../tags/tag60.xml"/><Relationship Id="rId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1.xml"/><Relationship Id="rId2" Type="http://schemas.openxmlformats.org/officeDocument/2006/relationships/image" Target="../media/image2.jpeg"/><Relationship Id="rId3" Type="http://schemas.openxmlformats.org/officeDocument/2006/relationships/tags" Target="../tags/tag62.xml"/><Relationship Id="rId4" Type="http://schemas.openxmlformats.org/officeDocument/2006/relationships/tags" Target="../tags/tag63.xml"/><Relationship Id="rId5" Type="http://schemas.openxmlformats.org/officeDocument/2006/relationships/tags" Target="../tags/tag64.xml"/><Relationship Id="rId6" Type="http://schemas.openxmlformats.org/officeDocument/2006/relationships/tags" Target="../tags/tag65.xml"/><Relationship Id="rId7" Type="http://schemas.openxmlformats.org/officeDocument/2006/relationships/tags" Target="../tags/tag66.xml"/><Relationship Id="rId8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7.xml"/><Relationship Id="rId2" Type="http://schemas.openxmlformats.org/officeDocument/2006/relationships/image" Target="../media/image1.png"/><Relationship Id="rId3" Type="http://schemas.openxmlformats.org/officeDocument/2006/relationships/tags" Target="../tags/tag68.xml"/><Relationship Id="rId4" Type="http://schemas.openxmlformats.org/officeDocument/2006/relationships/tags" Target="../tags/tag69.xml"/><Relationship Id="rId5" Type="http://schemas.openxmlformats.org/officeDocument/2006/relationships/tags" Target="../tags/tag70.xml"/><Relationship Id="rId6" Type="http://schemas.openxmlformats.org/officeDocument/2006/relationships/tags" Target="../tags/tag71.xml"/><Relationship Id="rId7" Type="http://schemas.openxmlformats.org/officeDocument/2006/relationships/tags" Target="../tags/tag72.xml"/><Relationship Id="rId8" Type="http://schemas.openxmlformats.org/officeDocument/2006/relationships/tags" Target="../tags/tag73.xml"/><Relationship Id="rId9" Type="http://schemas.openxmlformats.org/officeDocument/2006/relationships/tags" Target="../tags/tag74.xml"/><Relationship Id="rId10" Type="http://schemas.openxmlformats.org/officeDocument/2006/relationships/tags" Target="../tags/tag75.xml"/><Relationship Id="rId11" Type="http://schemas.openxmlformats.org/officeDocument/2006/relationships/tags" Target="../tags/tag76.xml"/><Relationship Id="rId12" Type="http://schemas.openxmlformats.org/officeDocument/2006/relationships/tags" Target="../tags/tag77.xml"/><Relationship Id="rId13" Type="http://schemas.openxmlformats.org/officeDocument/2006/relationships/tags" Target="../tags/tag78.xml"/><Relationship Id="rId14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10" descr="VCG211379497789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4049" t="27156" r="21979" b="33813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66" name="副标题"/>
          <p:cNvSpPr txBox="1">
            <a:spLocks noGrp="1"/>
          </p:cNvSpPr>
          <p:nvPr>
            <p:ph type="body" idx="9" hasCustomPrompt="1"/>
            <p:custDataLst>
              <p:tags r:id="rId3"/>
            </p:custDataLst>
          </p:nvPr>
        </p:nvSpPr>
        <p:spPr>
          <a:xfrm>
            <a:off x="649605" y="3589020"/>
            <a:ext cx="8394700" cy="1262380"/>
          </a:xfrm>
          <a:prstGeom prst="rect"/>
          <a:noFill/>
        </p:spPr>
        <p:txBody>
          <a:bodyPr anchor="t" anchorCtr="0" bIns="45720" lIns="91440" rIns="91440" rtlCol="0" tIns="45720" wrap="square">
            <a:noAutofit/>
          </a:bodyPr>
          <a:lstStyle>
            <a:lvl1pPr algn="l" defTabSz="914400" eaLnBrk="1" fontAlgn="ctr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baseline="0" b="0" cap="none" sz="1800" i="0" kern="1200" kumimoji="0" noProof="1" normalizeH="0" spc="0" strike="noStrike" u="none"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</a:lstStyle>
          <a:p>
            <a:pPr algn="l" fontAlgn="ctr" lvl="0">
              <a:buClrTx/>
              <a:buSzTx/>
              <a:buFontTx/>
            </a:pPr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668" name="圆角矩形 8"/>
          <p:cNvSpPr/>
          <p:nvPr>
            <p:custDataLst>
              <p:tags r:id="rId4"/>
            </p:custDataLst>
          </p:nvPr>
        </p:nvSpPr>
        <p:spPr>
          <a:xfrm>
            <a:off x="649605" y="495300"/>
            <a:ext cx="288290" cy="36195"/>
          </a:xfrm>
          <a:prstGeom prst="roundRect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70" name="圆角矩形 15"/>
          <p:cNvSpPr/>
          <p:nvPr>
            <p:custDataLst>
              <p:tags r:id="rId5"/>
            </p:custDataLst>
          </p:nvPr>
        </p:nvSpPr>
        <p:spPr>
          <a:xfrm>
            <a:off x="649605" y="645795"/>
            <a:ext cx="288290" cy="35560"/>
          </a:xfrm>
          <a:prstGeom prst="roundRect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72" name="圆角矩形 16"/>
          <p:cNvSpPr/>
          <p:nvPr>
            <p:custDataLst>
              <p:tags r:id="rId6"/>
            </p:custDataLst>
          </p:nvPr>
        </p:nvSpPr>
        <p:spPr>
          <a:xfrm>
            <a:off x="649605" y="570865"/>
            <a:ext cx="288290" cy="35560"/>
          </a:xfrm>
          <a:prstGeom prst="roundRect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74" name="标题"/>
          <p:cNvSpPr txBox="1">
            <a:spLocks noGrp="1"/>
          </p:cNvSpPr>
          <p:nvPr>
            <p:ph type="title" idx="5" hasCustomPrompt="1"/>
            <p:custDataLst>
              <p:tags r:id="rId7"/>
            </p:custDataLst>
          </p:nvPr>
        </p:nvSpPr>
        <p:spPr>
          <a:xfrm>
            <a:off x="649605" y="1620520"/>
            <a:ext cx="8394065" cy="1838960"/>
          </a:xfrm>
          <a:prstGeom prst="rect"/>
          <a:noFill/>
        </p:spPr>
        <p:txBody>
          <a:bodyPr anchor="b" anchorCtr="0" bIns="45720" lIns="91440" rIns="91440" rtlCol="0" tIns="45720" wrap="square">
            <a:noAutofit/>
          </a:bodyPr>
          <a:lstStyle>
            <a:lvl1pPr algn="l" defTabSz="914400" eaLnBrk="1" fontAlgn="ctr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6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fontAlgn="ctr" lvl="0">
              <a:lnSpc>
                <a:spcPct val="100000"/>
              </a:lnSpc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676" name="署名"/>
          <p:cNvSpPr>
            <a:spLocks noGrp="1"/>
          </p:cNvSpPr>
          <p:nvPr>
            <p:ph type="body" idx="4" hasCustomPrompt="1"/>
            <p:custDataLst>
              <p:tags r:id="rId8"/>
            </p:custDataLst>
          </p:nvPr>
        </p:nvSpPr>
        <p:spPr>
          <a:xfrm flipH="1">
            <a:off x="918845" y="5165090"/>
            <a:ext cx="1934845" cy="490855"/>
          </a:xfrm>
          <a:prstGeom prst="rect"/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tlCol="0" spcCol="0" tIns="45720" vert="horz" vertOverflow="overflow" wrap="square">
            <a:no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1600" i="0" kern="1200" kumimoji="0" lang="en-US" noProof="1" normalizeH="0" spc="0" strike="noStrike" u="none">
                <a:solidFill>
                  <a:schemeClr val="tx1"/>
                </a:solidFill>
                <a:latin typeface="+mn-lt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678" name="任意多边形 39"/>
          <p:cNvSpPr/>
          <p:nvPr>
            <p:custDataLst>
              <p:tags r:id="rId9"/>
            </p:custDataLst>
          </p:nvPr>
        </p:nvSpPr>
        <p:spPr>
          <a:xfrm flipV="1">
            <a:off x="789305" y="5151755"/>
            <a:ext cx="2292985" cy="608330"/>
          </a:xfrm>
          <a:custGeom>
            <a:avLst/>
            <a:gdLst>
              <a:gd name="adj" fmla="val 20740"/>
              <a:gd name="a" fmla="pin 0 adj 50000"/>
              <a:gd name="dx1" fmla="*/ ss a 100000"/>
              <a:gd name="x1" fmla="+- r 0 dx1"/>
              <a:gd name="it" fmla="*/ dx1 1 2"/>
              <a:gd name="ir" fmla="+/ x1 r 2"/>
            </a:gdLst>
            <a:ahLst/>
            <a:cxnLst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3">
                <a:pos x="hc" y="t"/>
              </a:cxn>
            </a:cxnLst>
            <a:rect l="l" t="t" r="r" b="b"/>
            <a:pathLst>
              <a:path w="3611" h="958">
                <a:moveTo>
                  <a:pt x="0" y="0"/>
                </a:moveTo>
                <a:lnTo>
                  <a:pt x="1085" y="0"/>
                </a:lnTo>
                <a:lnTo>
                  <a:pt x="1210" y="125"/>
                </a:lnTo>
                <a:lnTo>
                  <a:pt x="3611" y="125"/>
                </a:lnTo>
                <a:lnTo>
                  <a:pt x="3611" y="785"/>
                </a:lnTo>
                <a:lnTo>
                  <a:pt x="3438" y="958"/>
                </a:lnTo>
                <a:lnTo>
                  <a:pt x="1392" y="958"/>
                </a:lnTo>
                <a:lnTo>
                  <a:pt x="213" y="958"/>
                </a:lnTo>
                <a:lnTo>
                  <a:pt x="0" y="958"/>
                </a:lnTo>
                <a:lnTo>
                  <a:pt x="0" y="810"/>
                </a:lnTo>
                <a:lnTo>
                  <a:pt x="0" y="399"/>
                </a:lnTo>
                <a:lnTo>
                  <a:pt x="0" y="0"/>
                </a:lnTo>
                <a:close/>
              </a:path>
            </a:pathLst>
          </a:custGeom>
          <a:noFill/>
          <a:ln>
            <a:gradFill>
              <a:gsLst>
                <a:gs pos="0">
                  <a:schemeClr val="accent1">
                    <a:lumMod val="75000"/>
                  </a:schemeClr>
                </a:gs>
                <a:gs pos="20000">
                  <a:schemeClr val="accent1">
                    <a:lumMod val="75000"/>
                  </a:schemeClr>
                </a:gs>
                <a:gs pos="75000">
                  <a:schemeClr val="bg1">
                    <a:alpha val="0"/>
                  </a:schemeClr>
                </a:gs>
              </a:gsLst>
              <a:lin ang="6420000" scaled="0"/>
            </a:gra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80" name="任意多边形 40"/>
          <p:cNvSpPr/>
          <p:nvPr>
            <p:custDataLst>
              <p:tags r:id="rId10"/>
            </p:custDataLst>
          </p:nvPr>
        </p:nvSpPr>
        <p:spPr>
          <a:xfrm flipH="1">
            <a:off x="2375535" y="5226050"/>
            <a:ext cx="619125" cy="381000"/>
          </a:xfrm>
          <a:custGeom>
            <a:avLst/>
            <a:gdLst>
              <a:gd name="connisteX0" fmla="*/ 70485 w 619125"/>
              <a:gd name="connsiteY0" fmla="*/ 0 h 381000"/>
              <a:gd name="connisteX1" fmla="*/ 0 w 619125"/>
              <a:gd name="connsiteY1" fmla="*/ 71120 h 381000"/>
              <a:gd name="connisteX2" fmla="*/ 0 w 619125"/>
              <a:gd name="connsiteY2" fmla="*/ 381000 h 381000"/>
              <a:gd name="connisteX3" fmla="*/ 619125 w 619125"/>
              <a:gd name="connsiteY3" fmla="*/ 381000 h 381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</a:cxnLst>
            <a:rect l="l" t="t" r="r" b="b"/>
            <a:pathLst>
              <a:path w="619125" h="381000">
                <a:moveTo>
                  <a:pt x="70485" y="0"/>
                </a:moveTo>
                <a:lnTo>
                  <a:pt x="0" y="71120"/>
                </a:lnTo>
                <a:lnTo>
                  <a:pt x="0" y="381000"/>
                </a:lnTo>
                <a:lnTo>
                  <a:pt x="619125" y="381000"/>
                </a:lnTo>
              </a:path>
            </a:pathLst>
          </a:custGeom>
          <a:noFill/>
          <a:ln>
            <a:gradFill>
              <a:gsLst>
                <a:gs pos="23000">
                  <a:schemeClr val="bg1">
                    <a:alpha val="0"/>
                  </a:schemeClr>
                </a:gs>
                <a:gs pos="100000">
                  <a:schemeClr val="accent1">
                    <a:lumMod val="75000"/>
                  </a:schemeClr>
                </a:gs>
              </a:gsLst>
              <a:lin ang="6420000" scaled="1"/>
            </a:gradFill>
            <a:tailEnd type="diamon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82" name="任意多边形 41"/>
          <p:cNvSpPr/>
          <p:nvPr>
            <p:custDataLst>
              <p:tags r:id="rId11"/>
            </p:custDataLst>
          </p:nvPr>
        </p:nvSpPr>
        <p:spPr>
          <a:xfrm flipH="1">
            <a:off x="715645" y="5322570"/>
            <a:ext cx="735965" cy="378460"/>
          </a:xfrm>
          <a:custGeom>
            <a:avLst/>
            <a:gdLst>
              <a:gd name="connisteX0" fmla="*/ 0 w 177800"/>
              <a:gd name="connsiteY0" fmla="*/ 378460 h 378460"/>
              <a:gd name="connisteX1" fmla="*/ 177800 w 177800"/>
              <a:gd name="connsiteY1" fmla="*/ 378460 h 378460"/>
              <a:gd name="connisteX2" fmla="*/ 177800 w 177800"/>
              <a:gd name="connsiteY2" fmla="*/ 0 h 37846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</a:cxnLst>
            <a:rect l="l" t="t" r="r" b="b"/>
            <a:pathLst>
              <a:path w="177800" h="378460">
                <a:moveTo>
                  <a:pt x="0" y="378460"/>
                </a:moveTo>
                <a:lnTo>
                  <a:pt x="177800" y="378460"/>
                </a:lnTo>
                <a:lnTo>
                  <a:pt x="177800" y="0"/>
                </a:lnTo>
              </a:path>
            </a:pathLst>
          </a:custGeom>
          <a:noFill/>
          <a:ln>
            <a:gradFill>
              <a:gsLst>
                <a:gs pos="23000">
                  <a:schemeClr val="accent1">
                    <a:lumMod val="75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6420000" scaled="1"/>
            </a:gradFill>
            <a:tailEnd type="diamon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84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6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88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6" descr="D:/lky/主题模板/VCG2113794977894.jpgVCG211379497789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924" t="15887" r="15912" b="25734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90" name="标题"/>
          <p:cNvSpPr txBox="1">
            <a:spLocks noGrp="1"/>
          </p:cNvSpPr>
          <p:nvPr>
            <p:ph type="title" idx="1" hasCustomPrompt="1"/>
            <p:custDataLst>
              <p:tags r:id="rId3"/>
            </p:custDataLst>
          </p:nvPr>
        </p:nvSpPr>
        <p:spPr>
          <a:xfrm>
            <a:off x="3352800" y="213360"/>
            <a:ext cx="5486400" cy="1611630"/>
          </a:xfrm>
          <a:prstGeom prst="rect"/>
          <a:noFill/>
        </p:spPr>
        <p:txBody>
          <a:bodyPr anchor="b" anchorCtr="0" bIns="45720" lIns="91440" rIns="91440" rtlCol="0" tIns="45720" wrap="square">
            <a:noAutofit/>
          </a:bodyPr>
          <a:lstStyle>
            <a:lvl1pPr algn="ctr" defTabSz="914400" eaLnBrk="1" fontAlgn="ctr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66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fontAlgn="ctr" lvl="0"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692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96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8" descr="VCG211379497789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4049" t="27156" r="21979" b="33813"/>
          <a:stretch>
            <a:fillRect/>
          </a:stretch>
        </p:blipFill>
        <p:spPr>
          <a:xfrm flipH="1">
            <a:off x="0" y="0"/>
            <a:ext cx="12192000" cy="6858000"/>
          </a:xfrm>
          <a:prstGeom prst="rect"/>
        </p:spPr>
      </p:pic>
      <p:sp>
        <p:nvSpPr>
          <p:cNvPr id="1048698" name="节编号"/>
          <p:cNvSpPr>
            <a:spLocks noGrp="1"/>
          </p:cNvSpPr>
          <p:nvPr>
            <p:ph type="body" idx="2" hasCustomPrompt="1"/>
            <p:custDataLst>
              <p:tags r:id="rId3"/>
            </p:custDataLst>
          </p:nvPr>
        </p:nvSpPr>
        <p:spPr>
          <a:xfrm>
            <a:off x="7912735" y="1858010"/>
            <a:ext cx="3754755" cy="804545"/>
          </a:xfrm>
          <a:prstGeom prst="rect"/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b" anchorCtr="0" bIns="45720" compatLnSpc="1" forceAA="0" fromWordArt="0" horzOverflow="overflow" lIns="91440" numCol="1" rIns="91440" rtlCol="0" spcCol="0" tIns="45720" vert="horz" vertOverflow="overflow" wrap="square">
            <a:noAutofit/>
          </a:bodyPr>
          <a:lstStyle>
            <a:lvl1pPr algn="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2800" i="0" kern="1200" kumimoji="0" lang="en-US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r" lvl="0">
              <a:buClrTx/>
              <a:buSzTx/>
              <a:buFontTx/>
            </a:pPr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00" name="标题"/>
          <p:cNvSpPr txBox="1">
            <a:spLocks noGrp="1"/>
          </p:cNvSpPr>
          <p:nvPr>
            <p:ph type="title" idx="1" hasCustomPrompt="1"/>
            <p:custDataLst>
              <p:tags r:id="rId4"/>
            </p:custDataLst>
          </p:nvPr>
        </p:nvSpPr>
        <p:spPr>
          <a:xfrm>
            <a:off x="6304280" y="3044825"/>
            <a:ext cx="5397500" cy="2398395"/>
          </a:xfrm>
          <a:prstGeom prst="rect"/>
          <a:noFill/>
        </p:spPr>
        <p:txBody>
          <a:bodyPr anchor="t" anchorCtr="0" bIns="45720" lIns="91440" rIns="91440" rtlCol="0" tIns="45720" wrap="square">
            <a:noAutofit/>
          </a:bodyPr>
          <a:lstStyle>
            <a:lvl1pPr algn="r" defTabSz="914400" eaLnBrk="1" fontAlgn="ctr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48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r" fontAlgn="ctr" lvl="0">
              <a:buClrTx/>
              <a:buSzTx/>
              <a:buFontTx/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02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4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06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8" descr="D:/lky/主题模板/VCG2113794977894.jpgVCG211379497789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924" t="15887" r="15912" b="25734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08" name="标题"/>
          <p:cNvSpPr txBox="1">
            <a:spLocks noGrp="1"/>
          </p:cNvSpPr>
          <p:nvPr>
            <p:ph type="title" idx="2"/>
            <p:custDataLst>
              <p:tags r:id="rId3"/>
            </p:custDataLst>
          </p:nvPr>
        </p:nvSpPr>
        <p:spPr>
          <a:xfrm>
            <a:off x="608330" y="60960"/>
            <a:ext cx="10968990" cy="1252855"/>
          </a:xfrm>
          <a:prstGeom prst="rect"/>
          <a:noFill/>
          <a:ln>
            <a:noFill/>
            <a:prstDash val="sysDash"/>
          </a:ln>
        </p:spPr>
        <p:txBody>
          <a:bodyPr anchor="b" anchorCtr="0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10" name="正文"/>
          <p:cNvSpPr txBox="1">
            <a:spLocks noGrp="1"/>
          </p:cNvSpPr>
          <p:nvPr>
            <p:ph idx="1" hasCustomPrompt="1"/>
            <p:custDataLst>
              <p:tags r:id="rId4"/>
            </p:custDataLst>
          </p:nvPr>
        </p:nvSpPr>
        <p:spPr>
          <a:xfrm>
            <a:off x="608330" y="1490345"/>
            <a:ext cx="10969625" cy="4759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12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4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16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图片 10" descr="D:/lky/主题模板/VCG2113794977894.jpgVCG211379497789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924" t="15887" r="15912" b="25734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18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algn="l" lvl="1">
              <a:buClrTx/>
              <a:buSzTx/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algn="l" lvl="2">
              <a:buClrTx/>
              <a:buSzTx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algn="l" lvl="3">
              <a:buClrTx/>
              <a:buSzTx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algn="l" lvl="4">
              <a:buClrTx/>
              <a:buSzTx/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0" name="正文"/>
          <p:cNvSpPr txBox="1">
            <a:spLocks noGrp="1"/>
          </p:cNvSpPr>
          <p:nvPr>
            <p:ph idx="2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algn="l" lvl="1">
              <a:buClrTx/>
              <a:buSzTx/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algn="l" lvl="2">
              <a:buClrTx/>
              <a:buSzTx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algn="l" lvl="3">
              <a:buClrTx/>
              <a:buSzTx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algn="l" lvl="4">
              <a:buClrTx/>
              <a:buSzTx/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2" name="标题"/>
          <p:cNvSpPr txBox="1">
            <a:spLocks noGrp="1"/>
          </p:cNvSpPr>
          <p:nvPr>
            <p:ph type="title" idx="1"/>
            <p:custDataLst>
              <p:tags r:id="rId5"/>
            </p:custDataLst>
          </p:nvPr>
        </p:nvSpPr>
        <p:spPr>
          <a:xfrm>
            <a:off x="608330" y="151765"/>
            <a:ext cx="10968990" cy="1162050"/>
          </a:xfrm>
          <a:prstGeom prst="rect"/>
          <a:noFill/>
          <a:ln>
            <a:noFill/>
            <a:prstDash val="sysDash"/>
          </a:ln>
        </p:spPr>
        <p:txBody>
          <a:bodyPr anchor="b" anchorCtr="0" bIns="45720" lIns="91440" rIns="91440" rtlCol="0" tIns="4572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24" name="日期占位符 4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6" name="页脚占位符 5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28" name="灯片编号占位符 6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5" name="图片 14" descr="D:/lky/主题模板/VCG2113794977894.jpgVCG211379497789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924" t="15887" r="15912" b="25734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30" name="正文"/>
          <p:cNvSpPr txBox="1">
            <a:spLocks noGrp="1"/>
          </p:cNvSpPr>
          <p:nvPr>
            <p:ph idx="5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algn="l" lvl="1">
              <a:buClrTx/>
              <a:buSzTx/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algn="l" lvl="2">
              <a:buClrTx/>
              <a:buSzTx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algn="l" lvl="3">
              <a:buClrTx/>
              <a:buSzTx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algn="l" lvl="4">
              <a:buClrTx/>
              <a:buSzTx/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2" name="标题"/>
          <p:cNvSpPr txBox="1">
            <a:spLocks noGrp="1"/>
          </p:cNvSpPr>
          <p:nvPr>
            <p:ph type="title" idx="4"/>
            <p:custDataLst>
              <p:tags r:id="rId4"/>
            </p:custDataLst>
          </p:nvPr>
        </p:nvSpPr>
        <p:spPr>
          <a:xfrm>
            <a:off x="6235200" y="1418405"/>
            <a:ext cx="5342400" cy="42037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4" name="正文"/>
          <p:cNvSpPr txBox="1">
            <a:spLocks noGrp="1"/>
          </p:cNvSpPr>
          <p:nvPr>
            <p:ph idx="3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algn="l" lvl="1">
              <a:buClrTx/>
              <a:buSzTx/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algn="l" lvl="2">
              <a:buClrTx/>
              <a:buSzTx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algn="l" lvl="3">
              <a:buClrTx/>
              <a:buSzTx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algn="l" lvl="4">
              <a:buClrTx/>
              <a:buSzTx/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6" name="标题"/>
          <p:cNvSpPr txBox="1">
            <a:spLocks noGrp="1"/>
          </p:cNvSpPr>
          <p:nvPr>
            <p:ph type="title" idx="2"/>
            <p:custDataLst>
              <p:tags r:id="rId6"/>
            </p:custDataLst>
          </p:nvPr>
        </p:nvSpPr>
        <p:spPr>
          <a:xfrm>
            <a:off x="608400" y="1440660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8" name="标题"/>
          <p:cNvSpPr txBox="1">
            <a:spLocks noGrp="1"/>
          </p:cNvSpPr>
          <p:nvPr>
            <p:ph type="title" idx="1"/>
            <p:custDataLst>
              <p:tags r:id="rId7"/>
            </p:custDataLst>
          </p:nvPr>
        </p:nvSpPr>
        <p:spPr>
          <a:xfrm>
            <a:off x="608330" y="151765"/>
            <a:ext cx="10968990" cy="1162050"/>
          </a:xfrm>
          <a:prstGeom prst="rect"/>
          <a:noFill/>
          <a:ln>
            <a:noFill/>
            <a:prstDash val="sysDash"/>
          </a:ln>
        </p:spPr>
        <p:txBody>
          <a:bodyPr anchor="b" anchorCtr="0" bIns="45720" lIns="91440" rIns="91440" rtlCol="0" tIns="4572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0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2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44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7" name="图片 6" descr="D:/lky/主题模板/VCG2113794977894.jpgVCG211379497789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924" t="15887" r="15912" b="25734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46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08330" y="151765"/>
            <a:ext cx="10968990" cy="1162050"/>
          </a:xfrm>
          <a:prstGeom prst="rect"/>
          <a:noFill/>
          <a:ln>
            <a:noFill/>
            <a:prstDash val="sysDash"/>
          </a:ln>
        </p:spPr>
        <p:txBody>
          <a:bodyPr anchor="b" anchorCtr="0" bIns="45720" lIns="91440" rIns="91440" rtlCol="0" tIns="4572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8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0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52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图片 7" descr="D:/lky/主题模板/VCG2113794977894.jpgVCG211379497789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924" t="15887" r="15912" b="25734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54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6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58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1" name="图片 7" descr="D:/lky/主题模板/VCG2113794977894.jpgVCG211379497789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924" t="15887" r="15912" b="25734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60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algn="l" lvl="1">
              <a:buClrTx/>
              <a:buSzTx/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algn="l" lvl="2">
              <a:buClrTx/>
              <a:buSzTx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algn="l" lvl="3">
              <a:buClrTx/>
              <a:buSzTx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algn="l" lvl="4">
              <a:buClrTx/>
              <a:buSzTx/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62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4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6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图片 7" descr="D:/lky/主题模板/VCG2113794977894.jpgVCG211379497789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924" t="15887" r="15912" b="25734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68" name="副标题"/>
          <p:cNvSpPr txBox="1">
            <a:spLocks noGrp="1"/>
          </p:cNvSpPr>
          <p:nvPr>
            <p:ph type="body" idx="2" hasCustomPrompt="1"/>
            <p:custDataLst>
              <p:tags r:id="rId3"/>
            </p:custDataLst>
          </p:nvPr>
        </p:nvSpPr>
        <p:spPr>
          <a:xfrm>
            <a:off x="608400" y="1324800"/>
            <a:ext cx="10969200" cy="337185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300" strike="noStrike" u="none"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770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330" y="151765"/>
            <a:ext cx="10968990" cy="1162050"/>
          </a:xfrm>
          <a:prstGeom prst="rect"/>
          <a:noFill/>
          <a:ln>
            <a:noFill/>
            <a:prstDash val="sysDash"/>
          </a:ln>
        </p:spPr>
        <p:txBody>
          <a:bodyPr anchor="b" anchorCtr="0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72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76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5" name="图片 14" descr="VCG211379497789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4049" t="27156" r="21979" b="33813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78" name="标题"/>
          <p:cNvSpPr txBox="1">
            <a:spLocks noGrp="1"/>
          </p:cNvSpPr>
          <p:nvPr>
            <p:ph type="title" idx="8" hasCustomPrompt="1"/>
            <p:custDataLst>
              <p:tags r:id="rId3"/>
            </p:custDataLst>
          </p:nvPr>
        </p:nvSpPr>
        <p:spPr>
          <a:xfrm>
            <a:off x="620395" y="1293495"/>
            <a:ext cx="5520055" cy="2679700"/>
          </a:xfrm>
          <a:prstGeom prst="rect"/>
          <a:noFill/>
        </p:spPr>
        <p:txBody>
          <a:bodyPr anchor="b" anchorCtr="0" bIns="45720" lIns="91440" rIns="91440" rtlCol="0" tIns="45720" wrap="square">
            <a:noAutofit/>
          </a:bodyPr>
          <a:lstStyle>
            <a:lvl1pPr algn="l" defTabSz="914400" eaLnBrk="1" fontAlgn="ctr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76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fontAlgn="ctr" lvl="0">
              <a:buClrTx/>
              <a:buSzTx/>
              <a:buFontTx/>
            </a:pPr>
            <a:r>
              <a:rPr>
                <a:sym typeface="+mn-ea"/>
              </a:rPr>
              <a:t>编辑标题</a:t>
            </a:r>
            <a:endParaRPr>
              <a:sym typeface="+mn-ea"/>
            </a:endParaRPr>
          </a:p>
        </p:txBody>
      </p:sp>
      <p:sp>
        <p:nvSpPr>
          <p:cNvPr id="1048780" name="圆角矩形 8"/>
          <p:cNvSpPr/>
          <p:nvPr>
            <p:custDataLst>
              <p:tags r:id="rId4"/>
            </p:custDataLst>
          </p:nvPr>
        </p:nvSpPr>
        <p:spPr>
          <a:xfrm>
            <a:off x="732155" y="495300"/>
            <a:ext cx="288290" cy="36195"/>
          </a:xfrm>
          <a:prstGeom prst="roundRect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2" name="圆角矩形 7"/>
          <p:cNvSpPr/>
          <p:nvPr>
            <p:custDataLst>
              <p:tags r:id="rId5"/>
            </p:custDataLst>
          </p:nvPr>
        </p:nvSpPr>
        <p:spPr>
          <a:xfrm>
            <a:off x="732155" y="645795"/>
            <a:ext cx="288290" cy="35560"/>
          </a:xfrm>
          <a:prstGeom prst="roundRect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4" name="圆角矩形 9"/>
          <p:cNvSpPr/>
          <p:nvPr>
            <p:custDataLst>
              <p:tags r:id="rId6"/>
            </p:custDataLst>
          </p:nvPr>
        </p:nvSpPr>
        <p:spPr>
          <a:xfrm>
            <a:off x="732155" y="570865"/>
            <a:ext cx="288290" cy="35560"/>
          </a:xfrm>
          <a:prstGeom prst="roundRect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6" name="署名"/>
          <p:cNvSpPr>
            <a:spLocks noGrp="1"/>
          </p:cNvSpPr>
          <p:nvPr>
            <p:ph type="body" idx="4" hasCustomPrompt="1"/>
            <p:custDataLst>
              <p:tags r:id="rId7"/>
            </p:custDataLst>
          </p:nvPr>
        </p:nvSpPr>
        <p:spPr>
          <a:xfrm flipH="1">
            <a:off x="918845" y="5165090"/>
            <a:ext cx="1934845" cy="490855"/>
          </a:xfrm>
          <a:prstGeom prst="rect"/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tlCol="0" spcCol="0" tIns="45720" vert="horz" vertOverflow="overflow" wrap="square">
            <a:no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1600" i="0" kern="1200" kumimoji="0" lang="en-US" noProof="1" normalizeH="0" spc="0" strike="noStrike" u="none">
                <a:solidFill>
                  <a:schemeClr val="tx1"/>
                </a:solidFill>
                <a:latin typeface="+mn-lt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788" name="任意多边形 10"/>
          <p:cNvSpPr/>
          <p:nvPr>
            <p:custDataLst>
              <p:tags r:id="rId8"/>
            </p:custDataLst>
          </p:nvPr>
        </p:nvSpPr>
        <p:spPr>
          <a:xfrm flipV="1">
            <a:off x="789305" y="5151755"/>
            <a:ext cx="2292985" cy="608330"/>
          </a:xfrm>
          <a:custGeom>
            <a:avLst/>
            <a:gdLst>
              <a:gd name="adj" fmla="val 20740"/>
              <a:gd name="a" fmla="pin 0 adj 50000"/>
              <a:gd name="dx1" fmla="*/ ss a 100000"/>
              <a:gd name="x1" fmla="+- r 0 dx1"/>
              <a:gd name="it" fmla="*/ dx1 1 2"/>
              <a:gd name="ir" fmla="+/ x1 r 2"/>
            </a:gdLst>
            <a:ahLst/>
            <a:cxnLst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3">
                <a:pos x="hc" y="t"/>
              </a:cxn>
            </a:cxnLst>
            <a:rect l="l" t="t" r="r" b="b"/>
            <a:pathLst>
              <a:path w="3611" h="958">
                <a:moveTo>
                  <a:pt x="0" y="0"/>
                </a:moveTo>
                <a:lnTo>
                  <a:pt x="1085" y="0"/>
                </a:lnTo>
                <a:lnTo>
                  <a:pt x="1210" y="125"/>
                </a:lnTo>
                <a:lnTo>
                  <a:pt x="3611" y="125"/>
                </a:lnTo>
                <a:lnTo>
                  <a:pt x="3611" y="785"/>
                </a:lnTo>
                <a:lnTo>
                  <a:pt x="3438" y="958"/>
                </a:lnTo>
                <a:lnTo>
                  <a:pt x="1392" y="958"/>
                </a:lnTo>
                <a:lnTo>
                  <a:pt x="213" y="958"/>
                </a:lnTo>
                <a:lnTo>
                  <a:pt x="0" y="958"/>
                </a:lnTo>
                <a:lnTo>
                  <a:pt x="0" y="810"/>
                </a:lnTo>
                <a:lnTo>
                  <a:pt x="0" y="399"/>
                </a:lnTo>
                <a:lnTo>
                  <a:pt x="0" y="0"/>
                </a:lnTo>
                <a:close/>
              </a:path>
            </a:pathLst>
          </a:custGeom>
          <a:noFill/>
          <a:ln>
            <a:gradFill>
              <a:gsLst>
                <a:gs pos="0">
                  <a:schemeClr val="accent1">
                    <a:lumMod val="75000"/>
                  </a:schemeClr>
                </a:gs>
                <a:gs pos="20000">
                  <a:schemeClr val="accent1">
                    <a:lumMod val="75000"/>
                  </a:schemeClr>
                </a:gs>
                <a:gs pos="75000">
                  <a:schemeClr val="bg1">
                    <a:alpha val="0"/>
                  </a:schemeClr>
                </a:gs>
              </a:gsLst>
              <a:lin ang="6420000" scaled="0"/>
            </a:gra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0" name="任意多边形 11"/>
          <p:cNvSpPr/>
          <p:nvPr>
            <p:custDataLst>
              <p:tags r:id="rId9"/>
            </p:custDataLst>
          </p:nvPr>
        </p:nvSpPr>
        <p:spPr>
          <a:xfrm flipH="1">
            <a:off x="2375535" y="5226050"/>
            <a:ext cx="619125" cy="381000"/>
          </a:xfrm>
          <a:custGeom>
            <a:avLst/>
            <a:gdLst>
              <a:gd name="connisteX0" fmla="*/ 70485 w 619125"/>
              <a:gd name="connsiteY0" fmla="*/ 0 h 381000"/>
              <a:gd name="connisteX1" fmla="*/ 0 w 619125"/>
              <a:gd name="connsiteY1" fmla="*/ 71120 h 381000"/>
              <a:gd name="connisteX2" fmla="*/ 0 w 619125"/>
              <a:gd name="connsiteY2" fmla="*/ 381000 h 381000"/>
              <a:gd name="connisteX3" fmla="*/ 619125 w 619125"/>
              <a:gd name="connsiteY3" fmla="*/ 381000 h 381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</a:cxnLst>
            <a:rect l="l" t="t" r="r" b="b"/>
            <a:pathLst>
              <a:path w="619125" h="381000">
                <a:moveTo>
                  <a:pt x="70485" y="0"/>
                </a:moveTo>
                <a:lnTo>
                  <a:pt x="0" y="71120"/>
                </a:lnTo>
                <a:lnTo>
                  <a:pt x="0" y="381000"/>
                </a:lnTo>
                <a:lnTo>
                  <a:pt x="619125" y="381000"/>
                </a:lnTo>
              </a:path>
            </a:pathLst>
          </a:custGeom>
          <a:noFill/>
          <a:ln>
            <a:gradFill>
              <a:gsLst>
                <a:gs pos="23000">
                  <a:schemeClr val="bg1">
                    <a:alpha val="0"/>
                  </a:schemeClr>
                </a:gs>
                <a:gs pos="100000">
                  <a:schemeClr val="accent1">
                    <a:lumMod val="75000"/>
                  </a:schemeClr>
                </a:gs>
              </a:gsLst>
              <a:lin ang="6420000" scaled="1"/>
            </a:gradFill>
            <a:tailEnd type="diamon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2" name="任意多边形 12"/>
          <p:cNvSpPr/>
          <p:nvPr>
            <p:custDataLst>
              <p:tags r:id="rId10"/>
            </p:custDataLst>
          </p:nvPr>
        </p:nvSpPr>
        <p:spPr>
          <a:xfrm flipH="1">
            <a:off x="715645" y="5322570"/>
            <a:ext cx="735965" cy="378460"/>
          </a:xfrm>
          <a:custGeom>
            <a:avLst/>
            <a:gdLst>
              <a:gd name="connisteX0" fmla="*/ 0 w 177800"/>
              <a:gd name="connsiteY0" fmla="*/ 378460 h 378460"/>
              <a:gd name="connisteX1" fmla="*/ 177800 w 177800"/>
              <a:gd name="connsiteY1" fmla="*/ 378460 h 378460"/>
              <a:gd name="connisteX2" fmla="*/ 177800 w 177800"/>
              <a:gd name="connsiteY2" fmla="*/ 0 h 37846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</a:cxnLst>
            <a:rect l="l" t="t" r="r" b="b"/>
            <a:pathLst>
              <a:path w="177800" h="378460">
                <a:moveTo>
                  <a:pt x="0" y="378460"/>
                </a:moveTo>
                <a:lnTo>
                  <a:pt x="177800" y="378460"/>
                </a:lnTo>
                <a:lnTo>
                  <a:pt x="177800" y="0"/>
                </a:lnTo>
              </a:path>
            </a:pathLst>
          </a:custGeom>
          <a:noFill/>
          <a:ln>
            <a:gradFill>
              <a:gsLst>
                <a:gs pos="23000">
                  <a:schemeClr val="accent1">
                    <a:lumMod val="75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6420000" scaled="1"/>
            </a:gradFill>
            <a:tailEnd type="diamon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4" name="日期占位符 3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6" name="页脚占位符 4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98" name="灯片编号占位符 5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9.xml"/><Relationship Id="rId13" Type="http://schemas.openxmlformats.org/officeDocument/2006/relationships/image" Target="../media/image2.jpeg"/><Relationship Id="rId14" Type="http://schemas.openxmlformats.org/officeDocument/2006/relationships/tags" Target="../tags/tag80.xml"/><Relationship Id="rId15" Type="http://schemas.openxmlformats.org/officeDocument/2006/relationships/tags" Target="../tags/tag81.xml"/><Relationship Id="rId16" Type="http://schemas.openxmlformats.org/officeDocument/2006/relationships/tags" Target="../tags/tag82.xml"/><Relationship Id="rId17" Type="http://schemas.openxmlformats.org/officeDocument/2006/relationships/tags" Target="../tags/tag83.xml"/><Relationship Id="rId18" Type="http://schemas.openxmlformats.org/officeDocument/2006/relationships/tags" Target="../tags/tag84.xml"/><Relationship Id="rId19" Type="http://schemas.openxmlformats.org/officeDocument/2006/relationships/tags" Target="../tags/tag85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3861" r:id="rId1"/>
    <p:sldLayoutId id="2147483862" r:id="rId2"/>
    <p:sldLayoutId id="2147483863" r:id="rId3"/>
    <p:sldLayoutId id="2147483864" r:id="rId4"/>
    <p:sldLayoutId id="2147483865" r:id="rId5"/>
    <p:sldLayoutId id="2147483866" r:id="rId6"/>
    <p:sldLayoutId id="2147483867" r:id="rId7"/>
    <p:sldLayoutId id="2147483868" r:id="rId8"/>
    <p:sldLayoutId id="2147483869" r:id="rId9"/>
    <p:sldLayoutId id="2147483870" r:id="rId10"/>
    <p:sldLayoutId id="2147483871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 descr="D:/lky/主题模板/VCG2113794977894.jpgVCG2113794977894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rcRect l="2924" t="15887" r="15912" b="25734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54" name="日期占位符 9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6" name="页脚占位符 10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658" name="灯片编号占位符 11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660" name="文本占位符 1"/>
          <p:cNvSpPr>
            <a:spLocks noGrp="1"/>
          </p:cNvSpPr>
          <p:nvPr>
            <p:ph type="body" idx="21"/>
            <p:custDataLst>
              <p:tags r:id="rId17"/>
            </p:custDataLst>
          </p:nvPr>
        </p:nvSpPr>
        <p:spPr>
          <a:xfrm>
            <a:off x="608330" y="1465580"/>
            <a:ext cx="10968990" cy="4711383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标题占位符 2"/>
          <p:cNvSpPr>
            <a:spLocks noGrp="1"/>
          </p:cNvSpPr>
          <p:nvPr>
            <p:ph type="title"/>
            <p:custDataLst>
              <p:tags r:id="rId18"/>
            </p:custDataLst>
          </p:nvPr>
        </p:nvSpPr>
        <p:spPr>
          <a:xfrm>
            <a:off x="608330" y="174171"/>
            <a:ext cx="10975340" cy="1219201"/>
          </a:xfrm>
          <a:prstGeom prst="rect"/>
          <a:noFill/>
          <a:ln>
            <a:noFill/>
            <a:prstDash val="sysDash"/>
          </a:ln>
        </p:spPr>
        <p:txBody>
          <a:bodyPr anchor="b" anchorCtr="0" bIns="45720" lIns="91440" rIns="91440" rtlCol="0" tIns="45720" vert="horz" wrap="square">
            <a:normAutofit/>
          </a:bodyPr>
          <a:p>
            <a:pPr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3898" r:id="rId1"/>
    <p:sldLayoutId id="2147483899" r:id="rId2"/>
    <p:sldLayoutId id="2147483900" r:id="rId3"/>
    <p:sldLayoutId id="2147483901" r:id="rId4"/>
    <p:sldLayoutId id="2147483902" r:id="rId5"/>
    <p:sldLayoutId id="2147483903" r:id="rId6"/>
    <p:sldLayoutId id="2147483904" r:id="rId7"/>
    <p:sldLayoutId id="2147483905" r:id="rId8"/>
    <p:sldLayoutId id="2147483906" r:id="rId9"/>
    <p:sldLayoutId id="2147483907" r:id="rId10"/>
    <p:sldLayoutId id="2147483908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1" cap="none" dirty="0" sz="3600" i="0" kern="1200" kumimoji="0" lang="zh-CN" normalizeH="0" spc="300" strike="noStrike" u="none" smtClean="0">
          <a:ln>
            <a:noFill/>
            <a:prstDash val="sysDot"/>
          </a:ln>
          <a:solidFill>
            <a:schemeClr val="tx1"/>
          </a:solidFill>
          <a:latin typeface="+mj-ea"/>
          <a:ea typeface="+mj-ea"/>
          <a:cs typeface="微软雅黑" panose="020B0503020204020204" pitchFamily="34" charset="-122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baseline="0" cap="none" sz="1800" kern="1200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baseline="0" cap="none" sz="1600" kern="1200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baseline="0" cap="none" sz="1600" kern="1200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baseline="0" cap="none" sz="1400" kern="1200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baseline="0" cap="none" sz="1400" kern="1200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86.xml"/><Relationship Id="rId2" Type="http://schemas.openxmlformats.org/officeDocument/2006/relationships/tags" Target="../tags/tag87.xml"/><Relationship Id="rId3" Type="http://schemas.openxmlformats.org/officeDocument/2006/relationships/tags" Target="../tags/tag88.xml"/><Relationship Id="rId4" Type="http://schemas.openxmlformats.org/officeDocument/2006/relationships/tags" Target="../tags/tag89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90.xml"/><Relationship Id="rId2" Type="http://schemas.openxmlformats.org/officeDocument/2006/relationships/tags" Target="../tags/tag91.xml"/><Relationship Id="rId3" Type="http://schemas.openxmlformats.org/officeDocument/2006/relationships/tags" Target="../tags/tag92.xml"/><Relationship Id="rId4" Type="http://schemas.openxmlformats.org/officeDocument/2006/relationships/tags" Target="../tags/tag93.xml"/><Relationship Id="rId5" Type="http://schemas.openxmlformats.org/officeDocument/2006/relationships/tags" Target="../tags/tag94.xml"/><Relationship Id="rId6" Type="http://schemas.openxmlformats.org/officeDocument/2006/relationships/tags" Target="../tags/tag95.xml"/><Relationship Id="rId7" Type="http://schemas.openxmlformats.org/officeDocument/2006/relationships/tags" Target="../tags/tag96.xml"/><Relationship Id="rId8" Type="http://schemas.openxmlformats.org/officeDocument/2006/relationships/tags" Target="../tags/tag97.xml"/><Relationship Id="rId9" Type="http://schemas.openxmlformats.org/officeDocument/2006/relationships/tags" Target="../tags/tag98.xml"/><Relationship Id="rId10" Type="http://schemas.openxmlformats.org/officeDocument/2006/relationships/tags" Target="../tags/tag99.xml"/><Relationship Id="rId11" Type="http://schemas.openxmlformats.org/officeDocument/2006/relationships/tags" Target="../tags/tag100.xml"/><Relationship Id="rId12" Type="http://schemas.openxmlformats.org/officeDocument/2006/relationships/tags" Target="../tags/tag101.xml"/><Relationship Id="rId13" Type="http://schemas.openxmlformats.org/officeDocument/2006/relationships/tags" Target="../tags/tag102.xml"/><Relationship Id="rId14" Type="http://schemas.openxmlformats.org/officeDocument/2006/relationships/tags" Target="../tags/tag103.xml"/><Relationship Id="rId15" Type="http://schemas.openxmlformats.org/officeDocument/2006/relationships/tags" Target="../tags/tag104.xml"/><Relationship Id="rId16" Type="http://schemas.openxmlformats.org/officeDocument/2006/relationships/tags" Target="../tags/tag105.xml"/><Relationship Id="rId17" Type="http://schemas.openxmlformats.org/officeDocument/2006/relationships/tags" Target="../tags/tag106.xml"/><Relationship Id="rId18" Type="http://schemas.openxmlformats.org/officeDocument/2006/relationships/tags" Target="../tags/tag107.xml"/><Relationship Id="rId19" Type="http://schemas.openxmlformats.org/officeDocument/2006/relationships/tags" Target="../tags/tag108.xml"/><Relationship Id="rId20" Type="http://schemas.openxmlformats.org/officeDocument/2006/relationships/tags" Target="../tags/tag109.xml"/><Relationship Id="rId21" Type="http://schemas.openxmlformats.org/officeDocument/2006/relationships/slideLayout" Target="../slideLayouts/slideLayout13.xml"/><Relationship Id="rId2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0.xml"/><Relationship Id="rId2" Type="http://schemas.openxmlformats.org/officeDocument/2006/relationships/tags" Target="../tags/tag111.xml"/><Relationship Id="rId3" Type="http://schemas.openxmlformats.org/officeDocument/2006/relationships/tags" Target="../tags/tag112.xml"/><Relationship Id="rId4" Type="http://schemas.openxmlformats.org/officeDocument/2006/relationships/slideLayout" Target="../slideLayouts/slideLayout14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3.xml"/><Relationship Id="rId2" Type="http://schemas.openxmlformats.org/officeDocument/2006/relationships/tags" Target="../tags/tag114.xml"/><Relationship Id="rId3" Type="http://schemas.openxmlformats.org/officeDocument/2006/relationships/tags" Target="../tags/tag115.xml"/><Relationship Id="rId4" Type="http://schemas.openxmlformats.org/officeDocument/2006/relationships/slideLayout" Target="../slideLayouts/slideLayout1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16.xml"/><Relationship Id="rId2" Type="http://schemas.openxmlformats.org/officeDocument/2006/relationships/tags" Target="../tags/tag117.xml"/><Relationship Id="rId3" Type="http://schemas.openxmlformats.org/officeDocument/2006/relationships/tags" Target="../tags/tag118.xml"/><Relationship Id="rId4" Type="http://schemas.openxmlformats.org/officeDocument/2006/relationships/tags" Target="../tags/tag119.xml"/><Relationship Id="rId5" Type="http://schemas.openxmlformats.org/officeDocument/2006/relationships/tags" Target="../tags/tag120.xml"/><Relationship Id="rId6" Type="http://schemas.openxmlformats.org/officeDocument/2006/relationships/tags" Target="../tags/tag121.xml"/><Relationship Id="rId7" Type="http://schemas.openxmlformats.org/officeDocument/2006/relationships/tags" Target="../tags/tag122.xml"/><Relationship Id="rId8" Type="http://schemas.openxmlformats.org/officeDocument/2006/relationships/tags" Target="../tags/tag123.xml"/><Relationship Id="rId9" Type="http://schemas.openxmlformats.org/officeDocument/2006/relationships/tags" Target="../tags/tag124.xml"/><Relationship Id="rId10" Type="http://schemas.openxmlformats.org/officeDocument/2006/relationships/tags" Target="../tags/tag125.xml"/><Relationship Id="rId11" Type="http://schemas.openxmlformats.org/officeDocument/2006/relationships/tags" Target="../tags/tag126.xml"/><Relationship Id="rId12" Type="http://schemas.openxmlformats.org/officeDocument/2006/relationships/tags" Target="../tags/tag127.xml"/><Relationship Id="rId13" Type="http://schemas.openxmlformats.org/officeDocument/2006/relationships/tags" Target="../tags/tag128.xml"/><Relationship Id="rId14" Type="http://schemas.openxmlformats.org/officeDocument/2006/relationships/tags" Target="../tags/tag129.xml"/><Relationship Id="rId15" Type="http://schemas.openxmlformats.org/officeDocument/2006/relationships/tags" Target="../tags/tag130.xml"/><Relationship Id="rId16" Type="http://schemas.openxmlformats.org/officeDocument/2006/relationships/tags" Target="../tags/tag131.xml"/><Relationship Id="rId17" Type="http://schemas.openxmlformats.org/officeDocument/2006/relationships/tags" Target="../tags/tag132.xml"/><Relationship Id="rId18" Type="http://schemas.openxmlformats.org/officeDocument/2006/relationships/tags" Target="../tags/tag133.xml"/><Relationship Id="rId19" Type="http://schemas.openxmlformats.org/officeDocument/2006/relationships/tags" Target="../tags/tag134.xml"/><Relationship Id="rId20" Type="http://schemas.openxmlformats.org/officeDocument/2006/relationships/tags" Target="../tags/tag135.xml"/><Relationship Id="rId21" Type="http://schemas.openxmlformats.org/officeDocument/2006/relationships/slideLayout" Target="../slideLayouts/slideLayout1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36.xml"/><Relationship Id="rId2" Type="http://schemas.openxmlformats.org/officeDocument/2006/relationships/tags" Target="../tags/tag137.xml"/><Relationship Id="rId3" Type="http://schemas.openxmlformats.org/officeDocument/2006/relationships/tags" Target="../tags/tag138.xml"/><Relationship Id="rId4" Type="http://schemas.openxmlformats.org/officeDocument/2006/relationships/tags" Target="../tags/tag139.xml"/><Relationship Id="rId5" Type="http://schemas.openxmlformats.org/officeDocument/2006/relationships/tags" Target="../tags/tag140.xml"/><Relationship Id="rId6" Type="http://schemas.openxmlformats.org/officeDocument/2006/relationships/tags" Target="../tags/tag141.xml"/><Relationship Id="rId7" Type="http://schemas.openxmlformats.org/officeDocument/2006/relationships/tags" Target="../tags/tag142.xml"/><Relationship Id="rId8" Type="http://schemas.openxmlformats.org/officeDocument/2006/relationships/tags" Target="../tags/tag143.xml"/><Relationship Id="rId9" Type="http://schemas.openxmlformats.org/officeDocument/2006/relationships/tags" Target="../tags/tag144.xml"/><Relationship Id="rId10" Type="http://schemas.openxmlformats.org/officeDocument/2006/relationships/tags" Target="../tags/tag145.xml"/><Relationship Id="rId11" Type="http://schemas.openxmlformats.org/officeDocument/2006/relationships/tags" Target="../tags/tag146.xml"/><Relationship Id="rId12" Type="http://schemas.openxmlformats.org/officeDocument/2006/relationships/tags" Target="../tags/tag147.xml"/><Relationship Id="rId13" Type="http://schemas.openxmlformats.org/officeDocument/2006/relationships/slideLayout" Target="../slideLayouts/slideLayout1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48.xml"/><Relationship Id="rId2" Type="http://schemas.openxmlformats.org/officeDocument/2006/relationships/tags" Target="../tags/tag149.xml"/><Relationship Id="rId3" Type="http://schemas.openxmlformats.org/officeDocument/2006/relationships/tags" Target="../tags/tag150.xml"/><Relationship Id="rId4" Type="http://schemas.openxmlformats.org/officeDocument/2006/relationships/tags" Target="../tags/tag151.xml"/><Relationship Id="rId5" Type="http://schemas.openxmlformats.org/officeDocument/2006/relationships/tags" Target="../tags/tag152.xml"/><Relationship Id="rId6" Type="http://schemas.openxmlformats.org/officeDocument/2006/relationships/tags" Target="../tags/tag153.xml"/><Relationship Id="rId7" Type="http://schemas.openxmlformats.org/officeDocument/2006/relationships/tags" Target="../tags/tag154.xml"/><Relationship Id="rId8" Type="http://schemas.openxmlformats.org/officeDocument/2006/relationships/tags" Target="../tags/tag155.xml"/><Relationship Id="rId9" Type="http://schemas.openxmlformats.org/officeDocument/2006/relationships/tags" Target="../tags/tag156.xml"/><Relationship Id="rId10" Type="http://schemas.openxmlformats.org/officeDocument/2006/relationships/tags" Target="../tags/tag157.xml"/><Relationship Id="rId11" Type="http://schemas.openxmlformats.org/officeDocument/2006/relationships/tags" Target="../tags/tag158.xml"/><Relationship Id="rId12" Type="http://schemas.openxmlformats.org/officeDocument/2006/relationships/tags" Target="../tags/tag159.xml"/><Relationship Id="rId13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60.xml"/><Relationship Id="rId2" Type="http://schemas.openxmlformats.org/officeDocument/2006/relationships/tags" Target="../tags/tag161.xml"/><Relationship Id="rId3" Type="http://schemas.openxmlformats.org/officeDocument/2006/relationships/tags" Target="../tags/tag162.xml"/><Relationship Id="rId4" Type="http://schemas.openxmlformats.org/officeDocument/2006/relationships/tags" Target="../tags/tag163.xml"/><Relationship Id="rId5" Type="http://schemas.openxmlformats.org/officeDocument/2006/relationships/tags" Target="../tags/tag164.xml"/><Relationship Id="rId6" Type="http://schemas.openxmlformats.org/officeDocument/2006/relationships/tags" Target="../tags/tag165.xml"/><Relationship Id="rId7" Type="http://schemas.openxmlformats.org/officeDocument/2006/relationships/tags" Target="../tags/tag166.xml"/><Relationship Id="rId8" Type="http://schemas.openxmlformats.org/officeDocument/2006/relationships/tags" Target="../tags/tag167.xml"/><Relationship Id="rId9" Type="http://schemas.openxmlformats.org/officeDocument/2006/relationships/tags" Target="../tags/tag168.xml"/><Relationship Id="rId10" Type="http://schemas.openxmlformats.org/officeDocument/2006/relationships/tags" Target="../tags/tag169.xml"/><Relationship Id="rId11" Type="http://schemas.openxmlformats.org/officeDocument/2006/relationships/tags" Target="../tags/tag170.xml"/><Relationship Id="rId12" Type="http://schemas.openxmlformats.org/officeDocument/2006/relationships/tags" Target="../tags/tag171.xml"/><Relationship Id="rId13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72.xml"/><Relationship Id="rId2" Type="http://schemas.openxmlformats.org/officeDocument/2006/relationships/tags" Target="../tags/tag173.xml"/><Relationship Id="rId3" Type="http://schemas.openxmlformats.org/officeDocument/2006/relationships/tags" Target="../tags/tag174.xml"/><Relationship Id="rId4" Type="http://schemas.openxmlformats.org/officeDocument/2006/relationships/slideLayout" Target="../slideLayouts/slideLayout14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75.xml"/><Relationship Id="rId2" Type="http://schemas.openxmlformats.org/officeDocument/2006/relationships/tags" Target="../tags/tag176.xml"/><Relationship Id="rId3" Type="http://schemas.openxmlformats.org/officeDocument/2006/relationships/tags" Target="../tags/tag177.xml"/><Relationship Id="rId4" Type="http://schemas.openxmlformats.org/officeDocument/2006/relationships/tags" Target="../tags/tag178.xml"/><Relationship Id="rId5" Type="http://schemas.openxmlformats.org/officeDocument/2006/relationships/tags" Target="../tags/tag179.xml"/><Relationship Id="rId6" Type="http://schemas.openxmlformats.org/officeDocument/2006/relationships/tags" Target="../tags/tag180.xml"/><Relationship Id="rId7" Type="http://schemas.openxmlformats.org/officeDocument/2006/relationships/tags" Target="../tags/tag181.xml"/><Relationship Id="rId8" Type="http://schemas.openxmlformats.org/officeDocument/2006/relationships/tags" Target="../tags/tag182.xml"/><Relationship Id="rId9" Type="http://schemas.openxmlformats.org/officeDocument/2006/relationships/tags" Target="../tags/tag183.xml"/><Relationship Id="rId10" Type="http://schemas.openxmlformats.org/officeDocument/2006/relationships/tags" Target="../tags/tag184.xml"/><Relationship Id="rId11" Type="http://schemas.openxmlformats.org/officeDocument/2006/relationships/tags" Target="../tags/tag185.xml"/><Relationship Id="rId12" Type="http://schemas.openxmlformats.org/officeDocument/2006/relationships/tags" Target="../tags/tag186.xml"/><Relationship Id="rId13" Type="http://schemas.openxmlformats.org/officeDocument/2006/relationships/slideLayout" Target="../slideLayouts/slideLayout15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87.xml"/><Relationship Id="rId2" Type="http://schemas.openxmlformats.org/officeDocument/2006/relationships/tags" Target="../tags/tag188.xml"/><Relationship Id="rId3" Type="http://schemas.openxmlformats.org/officeDocument/2006/relationships/tags" Target="../tags/tag189.xml"/><Relationship Id="rId4" Type="http://schemas.openxmlformats.org/officeDocument/2006/relationships/tags" Target="../tags/tag190.xml"/><Relationship Id="rId5" Type="http://schemas.openxmlformats.org/officeDocument/2006/relationships/tags" Target="../tags/tag191.xml"/><Relationship Id="rId6" Type="http://schemas.openxmlformats.org/officeDocument/2006/relationships/tags" Target="../tags/tag192.xml"/><Relationship Id="rId7" Type="http://schemas.openxmlformats.org/officeDocument/2006/relationships/tags" Target="../tags/tag193.xml"/><Relationship Id="rId8" Type="http://schemas.openxmlformats.org/officeDocument/2006/relationships/tags" Target="../tags/tag194.xml"/><Relationship Id="rId9" Type="http://schemas.openxmlformats.org/officeDocument/2006/relationships/tags" Target="../tags/tag195.xml"/><Relationship Id="rId10" Type="http://schemas.openxmlformats.org/officeDocument/2006/relationships/tags" Target="../tags/tag196.xml"/><Relationship Id="rId11" Type="http://schemas.openxmlformats.org/officeDocument/2006/relationships/tags" Target="../tags/tag197.xml"/><Relationship Id="rId12" Type="http://schemas.openxmlformats.org/officeDocument/2006/relationships/tags" Target="../tags/tag198.xml"/><Relationship Id="rId13" Type="http://schemas.openxmlformats.org/officeDocument/2006/relationships/slideLayout" Target="../slideLayouts/slideLayout15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99.xml"/><Relationship Id="rId2" Type="http://schemas.openxmlformats.org/officeDocument/2006/relationships/tags" Target="../tags/tag200.xml"/><Relationship Id="rId3" Type="http://schemas.openxmlformats.org/officeDocument/2006/relationships/tags" Target="../tags/tag201.xml"/><Relationship Id="rId4" Type="http://schemas.openxmlformats.org/officeDocument/2006/relationships/tags" Target="../tags/tag202.xml"/><Relationship Id="rId5" Type="http://schemas.openxmlformats.org/officeDocument/2006/relationships/tags" Target="../tags/tag203.xml"/><Relationship Id="rId6" Type="http://schemas.openxmlformats.org/officeDocument/2006/relationships/tags" Target="../tags/tag204.xml"/><Relationship Id="rId7" Type="http://schemas.openxmlformats.org/officeDocument/2006/relationships/tags" Target="../tags/tag205.xml"/><Relationship Id="rId8" Type="http://schemas.openxmlformats.org/officeDocument/2006/relationships/tags" Target="../tags/tag206.xml"/><Relationship Id="rId9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07.xml"/><Relationship Id="rId2" Type="http://schemas.openxmlformats.org/officeDocument/2006/relationships/tags" Target="../tags/tag208.xml"/><Relationship Id="rId3" Type="http://schemas.openxmlformats.org/officeDocument/2006/relationships/tags" Target="../tags/tag209.xml"/><Relationship Id="rId4" Type="http://schemas.openxmlformats.org/officeDocument/2006/relationships/tags" Target="../tags/tag210.xml"/><Relationship Id="rId5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11.xml"/><Relationship Id="rId2" Type="http://schemas.openxmlformats.org/officeDocument/2006/relationships/tags" Target="../tags/tag212.xml"/><Relationship Id="rId3" Type="http://schemas.openxmlformats.org/officeDocument/2006/relationships/tags" Target="../tags/tag213.xml"/><Relationship Id="rId4" Type="http://schemas.openxmlformats.org/officeDocument/2006/relationships/slideLayout" Target="../slideLayouts/slideLayout14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14.xml"/><Relationship Id="rId2" Type="http://schemas.openxmlformats.org/officeDocument/2006/relationships/tags" Target="../tags/tag215.xml"/><Relationship Id="rId3" Type="http://schemas.openxmlformats.org/officeDocument/2006/relationships/tags" Target="../tags/tag216.xml"/><Relationship Id="rId4" Type="http://schemas.openxmlformats.org/officeDocument/2006/relationships/tags" Target="../tags/tag217.xml"/><Relationship Id="rId5" Type="http://schemas.openxmlformats.org/officeDocument/2006/relationships/tags" Target="../tags/tag218.xml"/><Relationship Id="rId6" Type="http://schemas.openxmlformats.org/officeDocument/2006/relationships/tags" Target="../tags/tag219.xml"/><Relationship Id="rId7" Type="http://schemas.openxmlformats.org/officeDocument/2006/relationships/tags" Target="../tags/tag220.xml"/><Relationship Id="rId8" Type="http://schemas.openxmlformats.org/officeDocument/2006/relationships/tags" Target="../tags/tag221.xml"/><Relationship Id="rId9" Type="http://schemas.openxmlformats.org/officeDocument/2006/relationships/tags" Target="../tags/tag222.xml"/><Relationship Id="rId10" Type="http://schemas.openxmlformats.org/officeDocument/2006/relationships/tags" Target="../tags/tag223.xml"/><Relationship Id="rId11" Type="http://schemas.openxmlformats.org/officeDocument/2006/relationships/tags" Target="../tags/tag224.xml"/><Relationship Id="rId12" Type="http://schemas.openxmlformats.org/officeDocument/2006/relationships/tags" Target="../tags/tag225.xml"/><Relationship Id="rId13" Type="http://schemas.openxmlformats.org/officeDocument/2006/relationships/tags" Target="../tags/tag226.xml"/><Relationship Id="rId14" Type="http://schemas.openxmlformats.org/officeDocument/2006/relationships/tags" Target="../tags/tag227.xml"/><Relationship Id="rId15" Type="http://schemas.openxmlformats.org/officeDocument/2006/relationships/slideLayout" Target="../slideLayouts/slideLayout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28.xml"/><Relationship Id="rId2" Type="http://schemas.openxmlformats.org/officeDocument/2006/relationships/tags" Target="../tags/tag229.xml"/><Relationship Id="rId3" Type="http://schemas.openxmlformats.org/officeDocument/2006/relationships/tags" Target="../tags/tag230.xml"/><Relationship Id="rId4" Type="http://schemas.openxmlformats.org/officeDocument/2006/relationships/tags" Target="../tags/tag231.xml"/><Relationship Id="rId5" Type="http://schemas.openxmlformats.org/officeDocument/2006/relationships/tags" Target="../tags/tag232.xml"/><Relationship Id="rId6" Type="http://schemas.openxmlformats.org/officeDocument/2006/relationships/tags" Target="../tags/tag233.xml"/><Relationship Id="rId7" Type="http://schemas.openxmlformats.org/officeDocument/2006/relationships/tags" Target="../tags/tag234.xml"/><Relationship Id="rId8" Type="http://schemas.openxmlformats.org/officeDocument/2006/relationships/tags" Target="../tags/tag235.xml"/><Relationship Id="rId9" Type="http://schemas.openxmlformats.org/officeDocument/2006/relationships/tags" Target="../tags/tag236.xml"/><Relationship Id="rId10" Type="http://schemas.openxmlformats.org/officeDocument/2006/relationships/tags" Target="../tags/tag237.xml"/><Relationship Id="rId11" Type="http://schemas.openxmlformats.org/officeDocument/2006/relationships/tags" Target="../tags/tag238.xml"/><Relationship Id="rId12" Type="http://schemas.openxmlformats.org/officeDocument/2006/relationships/tags" Target="../tags/tag239.xml"/><Relationship Id="rId13" Type="http://schemas.openxmlformats.org/officeDocument/2006/relationships/slideLayout" Target="../slideLayouts/slideLayout15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40.xml"/><Relationship Id="rId2" Type="http://schemas.openxmlformats.org/officeDocument/2006/relationships/tags" Target="../tags/tag241.xml"/><Relationship Id="rId3" Type="http://schemas.openxmlformats.org/officeDocument/2006/relationships/tags" Target="../tags/tag242.xml"/><Relationship Id="rId4" Type="http://schemas.openxmlformats.org/officeDocument/2006/relationships/tags" Target="../tags/tag243.xml"/><Relationship Id="rId5" Type="http://schemas.openxmlformats.org/officeDocument/2006/relationships/tags" Target="../tags/tag244.xml"/><Relationship Id="rId6" Type="http://schemas.openxmlformats.org/officeDocument/2006/relationships/tags" Target="../tags/tag245.xml"/><Relationship Id="rId7" Type="http://schemas.openxmlformats.org/officeDocument/2006/relationships/tags" Target="../tags/tag246.xml"/><Relationship Id="rId8" Type="http://schemas.openxmlformats.org/officeDocument/2006/relationships/tags" Target="../tags/tag247.xml"/><Relationship Id="rId9" Type="http://schemas.openxmlformats.org/officeDocument/2006/relationships/tags" Target="../tags/tag248.xml"/><Relationship Id="rId10" Type="http://schemas.openxmlformats.org/officeDocument/2006/relationships/tags" Target="../tags/tag249.xml"/><Relationship Id="rId11" Type="http://schemas.openxmlformats.org/officeDocument/2006/relationships/tags" Target="../tags/tag250.xml"/><Relationship Id="rId12" Type="http://schemas.openxmlformats.org/officeDocument/2006/relationships/tags" Target="../tags/tag251.xml"/><Relationship Id="rId13" Type="http://schemas.openxmlformats.org/officeDocument/2006/relationships/tags" Target="../tags/tag252.xml"/><Relationship Id="rId14" Type="http://schemas.openxmlformats.org/officeDocument/2006/relationships/tags" Target="../tags/tag253.xml"/><Relationship Id="rId15" Type="http://schemas.openxmlformats.org/officeDocument/2006/relationships/tags" Target="../tags/tag254.xml"/><Relationship Id="rId16" Type="http://schemas.openxmlformats.org/officeDocument/2006/relationships/tags" Target="../tags/tag255.xml"/><Relationship Id="rId17" Type="http://schemas.openxmlformats.org/officeDocument/2006/relationships/tags" Target="../tags/tag256.xml"/><Relationship Id="rId18" Type="http://schemas.openxmlformats.org/officeDocument/2006/relationships/tags" Target="../tags/tag257.xml"/><Relationship Id="rId19" Type="http://schemas.openxmlformats.org/officeDocument/2006/relationships/tags" Target="../tags/tag258.xml"/><Relationship Id="rId20" Type="http://schemas.openxmlformats.org/officeDocument/2006/relationships/tags" Target="../tags/tag259.xml"/><Relationship Id="rId21" Type="http://schemas.openxmlformats.org/officeDocument/2006/relationships/slideLayout" Target="../slideLayouts/slideLayout15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60.xml"/><Relationship Id="rId2" Type="http://schemas.openxmlformats.org/officeDocument/2006/relationships/tags" Target="../tags/tag261.xml"/><Relationship Id="rId3" Type="http://schemas.openxmlformats.org/officeDocument/2006/relationships/tags" Target="../tags/tag262.xml"/><Relationship Id="rId4" Type="http://schemas.openxmlformats.org/officeDocument/2006/relationships/tags" Target="../tags/tag263.xml"/><Relationship Id="rId5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64.xml"/><Relationship Id="rId2" Type="http://schemas.openxmlformats.org/officeDocument/2006/relationships/tags" Target="../tags/tag265.xml"/><Relationship Id="rId3" Type="http://schemas.openxmlformats.org/officeDocument/2006/relationships/tags" Target="../tags/tag266.xml"/><Relationship Id="rId4" Type="http://schemas.openxmlformats.org/officeDocument/2006/relationships/slideLayout" Target="../slideLayouts/slideLayout14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67.xml"/><Relationship Id="rId2" Type="http://schemas.openxmlformats.org/officeDocument/2006/relationships/tags" Target="../tags/tag268.xml"/><Relationship Id="rId3" Type="http://schemas.openxmlformats.org/officeDocument/2006/relationships/tags" Target="../tags/tag269.xml"/><Relationship Id="rId4" Type="http://schemas.openxmlformats.org/officeDocument/2006/relationships/tags" Target="../tags/tag270.xml"/><Relationship Id="rId5" Type="http://schemas.openxmlformats.org/officeDocument/2006/relationships/tags" Target="../tags/tag271.xml"/><Relationship Id="rId6" Type="http://schemas.openxmlformats.org/officeDocument/2006/relationships/tags" Target="../tags/tag272.xml"/><Relationship Id="rId7" Type="http://schemas.openxmlformats.org/officeDocument/2006/relationships/tags" Target="../tags/tag273.xml"/><Relationship Id="rId8" Type="http://schemas.openxmlformats.org/officeDocument/2006/relationships/tags" Target="../tags/tag274.xml"/><Relationship Id="rId9" Type="http://schemas.openxmlformats.org/officeDocument/2006/relationships/tags" Target="../tags/tag275.xml"/><Relationship Id="rId10" Type="http://schemas.openxmlformats.org/officeDocument/2006/relationships/tags" Target="../tags/tag276.xml"/><Relationship Id="rId11" Type="http://schemas.openxmlformats.org/officeDocument/2006/relationships/tags" Target="../tags/tag277.xml"/><Relationship Id="rId12" Type="http://schemas.openxmlformats.org/officeDocument/2006/relationships/tags" Target="../tags/tag278.xml"/><Relationship Id="rId13" Type="http://schemas.openxmlformats.org/officeDocument/2006/relationships/tags" Target="../tags/tag279.xml"/><Relationship Id="rId14" Type="http://schemas.openxmlformats.org/officeDocument/2006/relationships/tags" Target="../tags/tag280.xml"/><Relationship Id="rId15" Type="http://schemas.openxmlformats.org/officeDocument/2006/relationships/tags" Target="../tags/tag281.xml"/><Relationship Id="rId16" Type="http://schemas.openxmlformats.org/officeDocument/2006/relationships/tags" Target="../tags/tag282.xml"/><Relationship Id="rId17" Type="http://schemas.openxmlformats.org/officeDocument/2006/relationships/tags" Target="../tags/tag283.xml"/><Relationship Id="rId18" Type="http://schemas.openxmlformats.org/officeDocument/2006/relationships/tags" Target="../tags/tag284.xml"/><Relationship Id="rId19" Type="http://schemas.openxmlformats.org/officeDocument/2006/relationships/tags" Target="../tags/tag285.xml"/><Relationship Id="rId20" Type="http://schemas.openxmlformats.org/officeDocument/2006/relationships/tags" Target="../tags/tag286.xml"/><Relationship Id="rId21" Type="http://schemas.openxmlformats.org/officeDocument/2006/relationships/tags" Target="../tags/tag287.xml"/><Relationship Id="rId22" Type="http://schemas.openxmlformats.org/officeDocument/2006/relationships/tags" Target="../tags/tag288.xml"/><Relationship Id="rId23" Type="http://schemas.openxmlformats.org/officeDocument/2006/relationships/tags" Target="../tags/tag289.xml"/><Relationship Id="rId24" Type="http://schemas.openxmlformats.org/officeDocument/2006/relationships/tags" Target="../tags/tag290.xml"/><Relationship Id="rId25" Type="http://schemas.openxmlformats.org/officeDocument/2006/relationships/tags" Target="../tags/tag291.xml"/><Relationship Id="rId26" Type="http://schemas.openxmlformats.org/officeDocument/2006/relationships/tags" Target="../tags/tag292.xml"/><Relationship Id="rId27" Type="http://schemas.openxmlformats.org/officeDocument/2006/relationships/tags" Target="../tags/tag293.xml"/><Relationship Id="rId28" Type="http://schemas.openxmlformats.org/officeDocument/2006/relationships/tags" Target="../tags/tag294.xml"/><Relationship Id="rId29" Type="http://schemas.openxmlformats.org/officeDocument/2006/relationships/tags" Target="../tags/tag295.xml"/><Relationship Id="rId30" Type="http://schemas.openxmlformats.org/officeDocument/2006/relationships/slideLayout" Target="../slideLayouts/slideLayout15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96.xml"/><Relationship Id="rId2" Type="http://schemas.openxmlformats.org/officeDocument/2006/relationships/tags" Target="../tags/tag297.xml"/><Relationship Id="rId3" Type="http://schemas.openxmlformats.org/officeDocument/2006/relationships/tags" Target="../tags/tag298.xml"/><Relationship Id="rId4" Type="http://schemas.openxmlformats.org/officeDocument/2006/relationships/tags" Target="../tags/tag299.xml"/><Relationship Id="rId5" Type="http://schemas.openxmlformats.org/officeDocument/2006/relationships/tags" Target="../tags/tag300.xml"/><Relationship Id="rId6" Type="http://schemas.openxmlformats.org/officeDocument/2006/relationships/tags" Target="../tags/tag301.xml"/><Relationship Id="rId7" Type="http://schemas.openxmlformats.org/officeDocument/2006/relationships/tags" Target="../tags/tag302.xml"/><Relationship Id="rId8" Type="http://schemas.openxmlformats.org/officeDocument/2006/relationships/tags" Target="../tags/tag303.xml"/><Relationship Id="rId9" Type="http://schemas.openxmlformats.org/officeDocument/2006/relationships/tags" Target="../tags/tag304.xml"/><Relationship Id="rId10" Type="http://schemas.openxmlformats.org/officeDocument/2006/relationships/tags" Target="../tags/tag305.xml"/><Relationship Id="rId11" Type="http://schemas.openxmlformats.org/officeDocument/2006/relationships/tags" Target="../tags/tag306.xml"/><Relationship Id="rId12" Type="http://schemas.openxmlformats.org/officeDocument/2006/relationships/tags" Target="../tags/tag307.xml"/><Relationship Id="rId13" Type="http://schemas.openxmlformats.org/officeDocument/2006/relationships/tags" Target="../tags/tag308.xml"/><Relationship Id="rId14" Type="http://schemas.openxmlformats.org/officeDocument/2006/relationships/tags" Target="../tags/tag309.xml"/><Relationship Id="rId15" Type="http://schemas.openxmlformats.org/officeDocument/2006/relationships/slideLayout" Target="../slideLayouts/slideLayout15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10.xml"/><Relationship Id="rId2" Type="http://schemas.openxmlformats.org/officeDocument/2006/relationships/tags" Target="../tags/tag311.xml"/><Relationship Id="rId3" Type="http://schemas.openxmlformats.org/officeDocument/2006/relationships/tags" Target="../tags/tag312.xml"/><Relationship Id="rId4" Type="http://schemas.openxmlformats.org/officeDocument/2006/relationships/tags" Target="../tags/tag313.xml"/><Relationship Id="rId5" Type="http://schemas.openxmlformats.org/officeDocument/2006/relationships/tags" Target="../tags/tag314.xml"/><Relationship Id="rId6" Type="http://schemas.openxmlformats.org/officeDocument/2006/relationships/tags" Target="../tags/tag315.xml"/><Relationship Id="rId7" Type="http://schemas.openxmlformats.org/officeDocument/2006/relationships/tags" Target="../tags/tag316.xml"/><Relationship Id="rId8" Type="http://schemas.openxmlformats.org/officeDocument/2006/relationships/tags" Target="../tags/tag317.xml"/><Relationship Id="rId9" Type="http://schemas.openxmlformats.org/officeDocument/2006/relationships/tags" Target="../tags/tag318.xml"/><Relationship Id="rId10" Type="http://schemas.openxmlformats.org/officeDocument/2006/relationships/tags" Target="../tags/tag319.xml"/><Relationship Id="rId11" Type="http://schemas.openxmlformats.org/officeDocument/2006/relationships/tags" Target="../tags/tag320.xml"/><Relationship Id="rId12" Type="http://schemas.openxmlformats.org/officeDocument/2006/relationships/tags" Target="../tags/tag321.xml"/><Relationship Id="rId13" Type="http://schemas.openxmlformats.org/officeDocument/2006/relationships/tags" Target="../tags/tag322.xml"/><Relationship Id="rId14" Type="http://schemas.openxmlformats.org/officeDocument/2006/relationships/tags" Target="../tags/tag323.xml"/><Relationship Id="rId15" Type="http://schemas.openxmlformats.org/officeDocument/2006/relationships/tags" Target="../tags/tag324.xml"/><Relationship Id="rId16" Type="http://schemas.openxmlformats.org/officeDocument/2006/relationships/tags" Target="../tags/tag325.xml"/><Relationship Id="rId17" Type="http://schemas.openxmlformats.org/officeDocument/2006/relationships/tags" Target="../tags/tag326.xml"/><Relationship Id="rId18" Type="http://schemas.openxmlformats.org/officeDocument/2006/relationships/tags" Target="../tags/tag327.xml"/><Relationship Id="rId19" Type="http://schemas.openxmlformats.org/officeDocument/2006/relationships/tags" Target="../tags/tag328.xml"/><Relationship Id="rId20" Type="http://schemas.openxmlformats.org/officeDocument/2006/relationships/tags" Target="../tags/tag329.xml"/><Relationship Id="rId21" Type="http://schemas.openxmlformats.org/officeDocument/2006/relationships/slideLayout" Target="../slideLayouts/slideLayout15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30.xml"/><Relationship Id="rId2" Type="http://schemas.openxmlformats.org/officeDocument/2006/relationships/tags" Target="../tags/tag331.xml"/><Relationship Id="rId3" Type="http://schemas.openxmlformats.org/officeDocument/2006/relationships/tags" Target="../tags/tag332.xml"/><Relationship Id="rId4" Type="http://schemas.openxmlformats.org/officeDocument/2006/relationships/tags" Target="../tags/tag333.xml"/><Relationship Id="rId5" Type="http://schemas.openxmlformats.org/officeDocument/2006/relationships/tags" Target="../tags/tag334.xml"/><Relationship Id="rId6" Type="http://schemas.openxmlformats.org/officeDocument/2006/relationships/tags" Target="../tags/tag335.xml"/><Relationship Id="rId7" Type="http://schemas.openxmlformats.org/officeDocument/2006/relationships/tags" Target="../tags/tag336.xml"/><Relationship Id="rId8" Type="http://schemas.openxmlformats.org/officeDocument/2006/relationships/tags" Target="../tags/tag337.xml"/><Relationship Id="rId9" Type="http://schemas.openxmlformats.org/officeDocument/2006/relationships/tags" Target="../tags/tag338.xml"/><Relationship Id="rId10" Type="http://schemas.openxmlformats.org/officeDocument/2006/relationships/tags" Target="../tags/tag339.xml"/><Relationship Id="rId11" Type="http://schemas.openxmlformats.org/officeDocument/2006/relationships/tags" Target="../tags/tag340.xml"/><Relationship Id="rId12" Type="http://schemas.openxmlformats.org/officeDocument/2006/relationships/tags" Target="../tags/tag341.xml"/><Relationship Id="rId13" Type="http://schemas.openxmlformats.org/officeDocument/2006/relationships/slideLayout" Target="../slideLayouts/slideLayout15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42.xml"/><Relationship Id="rId2" Type="http://schemas.openxmlformats.org/officeDocument/2006/relationships/tags" Target="../tags/tag343.xml"/><Relationship Id="rId3" Type="http://schemas.openxmlformats.org/officeDocument/2006/relationships/tags" Target="../tags/tag344.xml"/><Relationship Id="rId4" Type="http://schemas.openxmlformats.org/officeDocument/2006/relationships/slideLayout" Target="../slideLayouts/slideLayout14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45.xml"/><Relationship Id="rId2" Type="http://schemas.openxmlformats.org/officeDocument/2006/relationships/tags" Target="../tags/tag346.xml"/><Relationship Id="rId3" Type="http://schemas.openxmlformats.org/officeDocument/2006/relationships/tags" Target="../tags/tag347.xml"/><Relationship Id="rId4" Type="http://schemas.openxmlformats.org/officeDocument/2006/relationships/tags" Target="../tags/tag348.xml"/><Relationship Id="rId5" Type="http://schemas.openxmlformats.org/officeDocument/2006/relationships/tags" Target="../tags/tag349.xml"/><Relationship Id="rId6" Type="http://schemas.openxmlformats.org/officeDocument/2006/relationships/tags" Target="../tags/tag350.xml"/><Relationship Id="rId7" Type="http://schemas.openxmlformats.org/officeDocument/2006/relationships/tags" Target="../tags/tag351.xml"/><Relationship Id="rId8" Type="http://schemas.openxmlformats.org/officeDocument/2006/relationships/tags" Target="../tags/tag352.xml"/><Relationship Id="rId9" Type="http://schemas.openxmlformats.org/officeDocument/2006/relationships/tags" Target="../tags/tag353.xml"/><Relationship Id="rId10" Type="http://schemas.openxmlformats.org/officeDocument/2006/relationships/tags" Target="../tags/tag354.xml"/><Relationship Id="rId11" Type="http://schemas.openxmlformats.org/officeDocument/2006/relationships/tags" Target="../tags/tag355.xml"/><Relationship Id="rId12" Type="http://schemas.openxmlformats.org/officeDocument/2006/relationships/tags" Target="../tags/tag356.xml"/><Relationship Id="rId13" Type="http://schemas.openxmlformats.org/officeDocument/2006/relationships/slideLayout" Target="../slideLayouts/slideLayout15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57.xml"/><Relationship Id="rId2" Type="http://schemas.openxmlformats.org/officeDocument/2006/relationships/tags" Target="../tags/tag358.xml"/><Relationship Id="rId3" Type="http://schemas.openxmlformats.org/officeDocument/2006/relationships/tags" Target="../tags/tag359.xml"/><Relationship Id="rId4" Type="http://schemas.openxmlformats.org/officeDocument/2006/relationships/tags" Target="../tags/tag360.xml"/><Relationship Id="rId5" Type="http://schemas.openxmlformats.org/officeDocument/2006/relationships/tags" Target="../tags/tag361.xml"/><Relationship Id="rId6" Type="http://schemas.openxmlformats.org/officeDocument/2006/relationships/tags" Target="../tags/tag362.xml"/><Relationship Id="rId7" Type="http://schemas.openxmlformats.org/officeDocument/2006/relationships/tags" Target="../tags/tag363.xml"/><Relationship Id="rId8" Type="http://schemas.openxmlformats.org/officeDocument/2006/relationships/tags" Target="../tags/tag364.xml"/><Relationship Id="rId9" Type="http://schemas.openxmlformats.org/officeDocument/2006/relationships/tags" Target="../tags/tag365.xml"/><Relationship Id="rId10" Type="http://schemas.openxmlformats.org/officeDocument/2006/relationships/tags" Target="../tags/tag366.xml"/><Relationship Id="rId11" Type="http://schemas.openxmlformats.org/officeDocument/2006/relationships/tags" Target="../tags/tag367.xml"/><Relationship Id="rId12" Type="http://schemas.openxmlformats.org/officeDocument/2006/relationships/tags" Target="../tags/tag368.xml"/><Relationship Id="rId13" Type="http://schemas.openxmlformats.org/officeDocument/2006/relationships/slideLayout" Target="../slideLayouts/slideLayout15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69.xml"/><Relationship Id="rId2" Type="http://schemas.openxmlformats.org/officeDocument/2006/relationships/tags" Target="../tags/tag370.xml"/><Relationship Id="rId3" Type="http://schemas.openxmlformats.org/officeDocument/2006/relationships/tags" Target="../tags/tag371.xml"/><Relationship Id="rId4" Type="http://schemas.openxmlformats.org/officeDocument/2006/relationships/tags" Target="../tags/tag372.xml"/><Relationship Id="rId5" Type="http://schemas.openxmlformats.org/officeDocument/2006/relationships/tags" Target="../tags/tag373.xml"/><Relationship Id="rId6" Type="http://schemas.openxmlformats.org/officeDocument/2006/relationships/tags" Target="../tags/tag374.xml"/><Relationship Id="rId7" Type="http://schemas.openxmlformats.org/officeDocument/2006/relationships/tags" Target="../tags/tag375.xml"/><Relationship Id="rId8" Type="http://schemas.openxmlformats.org/officeDocument/2006/relationships/tags" Target="../tags/tag376.xml"/><Relationship Id="rId9" Type="http://schemas.openxmlformats.org/officeDocument/2006/relationships/tags" Target="../tags/tag377.xml"/><Relationship Id="rId10" Type="http://schemas.openxmlformats.org/officeDocument/2006/relationships/tags" Target="../tags/tag378.xml"/><Relationship Id="rId11" Type="http://schemas.openxmlformats.org/officeDocument/2006/relationships/tags" Target="../tags/tag379.xml"/><Relationship Id="rId12" Type="http://schemas.openxmlformats.org/officeDocument/2006/relationships/tags" Target="../tags/tag380.xml"/><Relationship Id="rId13" Type="http://schemas.openxmlformats.org/officeDocument/2006/relationships/tags" Target="../tags/tag381.xml"/><Relationship Id="rId14" Type="http://schemas.openxmlformats.org/officeDocument/2006/relationships/tags" Target="../tags/tag382.xml"/><Relationship Id="rId15" Type="http://schemas.openxmlformats.org/officeDocument/2006/relationships/tags" Target="../tags/tag383.xml"/><Relationship Id="rId16" Type="http://schemas.openxmlformats.org/officeDocument/2006/relationships/slideLayout" Target="../slideLayouts/slideLayout15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84.xml"/><Relationship Id="rId2" Type="http://schemas.openxmlformats.org/officeDocument/2006/relationships/tags" Target="../tags/tag385.xml"/><Relationship Id="rId3" Type="http://schemas.openxmlformats.org/officeDocument/2006/relationships/tags" Target="../tags/tag386.xml"/><Relationship Id="rId4" Type="http://schemas.openxmlformats.org/officeDocument/2006/relationships/slideLayout" Target="../slideLayouts/slideLayout22.xml"/><Relationship Id="rId5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3"/>
          <p:cNvSpPr>
            <a:spLocks noGrp="1"/>
          </p:cNvSpPr>
          <p:nvPr>
            <p:ph type="body" idx="9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/>
            </a:r>
            <a:endParaRPr altLang="en-US" lang="zh-CN"/>
          </a:p>
        </p:txBody>
      </p:sp>
      <p:sp>
        <p:nvSpPr>
          <p:cNvPr id="1048650" name="标题 4"/>
          <p:cNvSpPr>
            <a:spLocks noGrp="1"/>
          </p:cNvSpPr>
          <p:nvPr>
            <p:ph type="title" idx="5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人工智能在人机交互领域的创新与进展</a:t>
            </a:r>
            <a:endParaRPr altLang="en-US" lang="zh-CN"/>
          </a:p>
        </p:txBody>
      </p:sp>
      <p:sp>
        <p:nvSpPr>
          <p:cNvPr id="1048652" name="文本占位符 7"/>
          <p:cNvSpPr>
            <a:spLocks noGrp="1"/>
          </p:cNvSpPr>
          <p:nvPr>
            <p:ph type="body" idx="4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/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4" name="标题 1"/>
          <p:cNvSpPr>
            <a:spLocks noGrp="1"/>
          </p:cNvSpPr>
          <p:nvPr>
            <p:ph type="title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>
                <a:solidFill>
                  <a:schemeClr val="tx1"/>
                </a:solidFill>
              </a:rPr>
              <a:t>目录</a:t>
            </a:r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8826" name="标题"/>
          <p:cNvSpPr txBox="1"/>
          <p:nvPr>
            <p:custDataLst>
              <p:tags r:id="rId2"/>
            </p:custDataLst>
          </p:nvPr>
        </p:nvSpPr>
        <p:spPr>
          <a:xfrm>
            <a:off x="2868295" y="2539365"/>
            <a:ext cx="2884170" cy="8693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indent="-6985" lvl="0" marL="84455">
              <a:buClrTx/>
              <a:buSzTx/>
              <a:buFontTx/>
            </a:pPr>
            <a:r>
              <a:rPr altLang="en-US" b="1" dirty="0" sz="2200" lang="zh-CN" spc="3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添加目录项标题</a:t>
            </a:r>
            <a:endParaRPr altLang="en-US" b="1" dirty="0" sz="2200" lang="zh-CN" spc="3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28" name="序号"/>
          <p:cNvSpPr txBox="1"/>
          <p:nvPr>
            <p:custDataLst>
              <p:tags r:id="rId3"/>
            </p:custDataLst>
          </p:nvPr>
        </p:nvSpPr>
        <p:spPr>
          <a:xfrm>
            <a:off x="1718310" y="2366010"/>
            <a:ext cx="1150620" cy="66802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 indent="148590" lvl="0" marL="172085">
              <a:buClrTx/>
              <a:buSzTx/>
              <a:buFontTx/>
            </a:pPr>
            <a:r>
              <a:rPr b="1" sz="3600" 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01</a:t>
            </a:r>
            <a:endParaRPr b="1" sz="3600" 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30" name="弧形 10"/>
          <p:cNvSpPr/>
          <p:nvPr>
            <p:custDataLst>
              <p:tags r:id="rId4"/>
            </p:custDataLst>
          </p:nvPr>
        </p:nvSpPr>
        <p:spPr>
          <a:xfrm rot="5040000">
            <a:off x="1903095" y="2298065"/>
            <a:ext cx="758190" cy="758190"/>
          </a:xfrm>
          <a:prstGeom prst="arc">
            <a:avLst>
              <a:gd name="adj1" fmla="val 8508529"/>
              <a:gd name="adj2" fmla="val 3706333"/>
            </a:avLst>
          </a:prstGeom>
          <a:ln>
            <a:gradFill>
              <a:gsLst>
                <a:gs pos="0">
                  <a:schemeClr val="accent1">
                    <a:lumMod val="75000"/>
                  </a:schemeClr>
                </a:gs>
                <a:gs pos="87000">
                  <a:schemeClr val="bg1">
                    <a:alpha val="0"/>
                  </a:schemeClr>
                </a:gs>
              </a:gsLst>
              <a:lin ang="10200000" scaled="1"/>
            </a:gradFill>
            <a:tailEnd type="oval" w="sm" len="sm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8832" name="标题"/>
          <p:cNvSpPr txBox="1"/>
          <p:nvPr>
            <p:custDataLst>
              <p:tags r:id="rId5"/>
            </p:custDataLst>
          </p:nvPr>
        </p:nvSpPr>
        <p:spPr>
          <a:xfrm>
            <a:off x="7590155" y="2508250"/>
            <a:ext cx="2884170" cy="104648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indent="-6985" lvl="0" marL="84455">
              <a:buClrTx/>
              <a:buSzTx/>
              <a:buFontTx/>
            </a:pPr>
            <a:r>
              <a:rPr altLang="en-US" b="1" dirty="0" sz="2200" lang="zh-CN" spc="3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人工智能在人机交互领域的应用</a:t>
            </a:r>
            <a:endParaRPr altLang="en-US" b="1" dirty="0" sz="2200" lang="zh-CN" spc="3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34" name="序号"/>
          <p:cNvSpPr txBox="1"/>
          <p:nvPr>
            <p:custDataLst>
              <p:tags r:id="rId6"/>
            </p:custDataLst>
          </p:nvPr>
        </p:nvSpPr>
        <p:spPr>
          <a:xfrm>
            <a:off x="6440170" y="2334895"/>
            <a:ext cx="1150620" cy="66802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 indent="148590" lvl="0" marL="172085">
              <a:buClrTx/>
              <a:buSzTx/>
              <a:buFontTx/>
            </a:pPr>
            <a:r>
              <a:rPr b="1" sz="3600" 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02</a:t>
            </a:r>
            <a:endParaRPr b="1" sz="3600" 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36" name="弧形 34"/>
          <p:cNvSpPr/>
          <p:nvPr>
            <p:custDataLst>
              <p:tags r:id="rId7"/>
            </p:custDataLst>
          </p:nvPr>
        </p:nvSpPr>
        <p:spPr>
          <a:xfrm rot="5040000">
            <a:off x="6624955" y="2266950"/>
            <a:ext cx="758190" cy="758190"/>
          </a:xfrm>
          <a:prstGeom prst="arc">
            <a:avLst>
              <a:gd name="adj1" fmla="val 8508529"/>
              <a:gd name="adj2" fmla="val 3706333"/>
            </a:avLst>
          </a:prstGeom>
          <a:ln>
            <a:gradFill>
              <a:gsLst>
                <a:gs pos="0">
                  <a:schemeClr val="accent1">
                    <a:lumMod val="75000"/>
                  </a:schemeClr>
                </a:gs>
                <a:gs pos="87000">
                  <a:schemeClr val="bg1">
                    <a:alpha val="0"/>
                  </a:schemeClr>
                </a:gs>
              </a:gsLst>
              <a:lin ang="10200000" scaled="1"/>
            </a:gradFill>
            <a:tailEnd type="oval" w="sm" len="sm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8838" name="标题"/>
          <p:cNvSpPr txBox="1"/>
          <p:nvPr>
            <p:custDataLst>
              <p:tags r:id="rId8"/>
            </p:custDataLst>
          </p:nvPr>
        </p:nvSpPr>
        <p:spPr>
          <a:xfrm>
            <a:off x="2868295" y="3850640"/>
            <a:ext cx="2884170" cy="8185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indent="-6985" lvl="0" marL="84455">
              <a:buClrTx/>
              <a:buSzTx/>
              <a:buFontTx/>
            </a:pPr>
            <a:r>
              <a:rPr altLang="en-US" b="1" dirty="0" sz="2200" lang="zh-CN" spc="3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人工智能在人机交互领域的创新进展</a:t>
            </a:r>
            <a:endParaRPr altLang="en-US" b="1" dirty="0" sz="2200" lang="zh-CN" spc="3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40" name="序号"/>
          <p:cNvSpPr txBox="1"/>
          <p:nvPr>
            <p:custDataLst>
              <p:tags r:id="rId9"/>
            </p:custDataLst>
          </p:nvPr>
        </p:nvSpPr>
        <p:spPr>
          <a:xfrm>
            <a:off x="1718310" y="3677285"/>
            <a:ext cx="1150620" cy="66802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 indent="148590" lvl="0" marL="172085">
              <a:buClrTx/>
              <a:buSzTx/>
              <a:buFontTx/>
            </a:pPr>
            <a:r>
              <a:rPr b="1" sz="3600" 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03</a:t>
            </a:r>
            <a:endParaRPr b="1" sz="3600" 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42" name="弧形 39"/>
          <p:cNvSpPr/>
          <p:nvPr>
            <p:custDataLst>
              <p:tags r:id="rId10"/>
            </p:custDataLst>
          </p:nvPr>
        </p:nvSpPr>
        <p:spPr>
          <a:xfrm rot="5040000">
            <a:off x="1903095" y="3609340"/>
            <a:ext cx="758190" cy="758190"/>
          </a:xfrm>
          <a:prstGeom prst="arc">
            <a:avLst>
              <a:gd name="adj1" fmla="val 8508529"/>
              <a:gd name="adj2" fmla="val 3706333"/>
            </a:avLst>
          </a:prstGeom>
          <a:ln>
            <a:gradFill>
              <a:gsLst>
                <a:gs pos="0">
                  <a:schemeClr val="accent1">
                    <a:lumMod val="75000"/>
                  </a:schemeClr>
                </a:gs>
                <a:gs pos="87000">
                  <a:schemeClr val="bg1">
                    <a:alpha val="0"/>
                  </a:schemeClr>
                </a:gs>
              </a:gsLst>
              <a:lin ang="10200000" scaled="1"/>
            </a:gradFill>
            <a:tailEnd type="oval" w="sm" len="sm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8844" name="标题"/>
          <p:cNvSpPr txBox="1"/>
          <p:nvPr>
            <p:custDataLst>
              <p:tags r:id="rId11"/>
            </p:custDataLst>
          </p:nvPr>
        </p:nvSpPr>
        <p:spPr>
          <a:xfrm>
            <a:off x="7590155" y="3818890"/>
            <a:ext cx="2884170" cy="894080"/>
          </a:xfrm>
          <a:prstGeom prst="rect"/>
          <a:noFill/>
        </p:spPr>
        <p:txBody>
          <a:bodyPr anchor="t" anchorCtr="0" bIns="0" lIns="0" rIns="0" rtlCol="0" tIns="0" wrap="square">
            <a:normAutofit fontScale="98333" lnSpcReduction="20000"/>
          </a:bodyPr>
          <a:p>
            <a:pPr algn="l" indent="-6985" lvl="0" marL="84455">
              <a:buClrTx/>
              <a:buSzTx/>
              <a:buFontTx/>
            </a:pPr>
            <a:r>
              <a:rPr altLang="en-US" b="1" dirty="0" sz="2400" lang="zh-CN" spc="3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人工智能在人机交互领域的挑战与机遇</a:t>
            </a:r>
            <a:endParaRPr altLang="en-US" b="1" dirty="0" sz="2400" lang="zh-CN" spc="3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46" name="序号"/>
          <p:cNvSpPr txBox="1"/>
          <p:nvPr>
            <p:custDataLst>
              <p:tags r:id="rId12"/>
            </p:custDataLst>
          </p:nvPr>
        </p:nvSpPr>
        <p:spPr>
          <a:xfrm>
            <a:off x="6440170" y="3645535"/>
            <a:ext cx="1150620" cy="66802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 indent="148590" lvl="0" marL="172085">
              <a:buClrTx/>
              <a:buSzTx/>
              <a:buFontTx/>
            </a:pPr>
            <a:r>
              <a:rPr b="1" sz="3600" 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04</a:t>
            </a:r>
            <a:endParaRPr b="1" sz="3600" 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48" name="弧形 44"/>
          <p:cNvSpPr/>
          <p:nvPr>
            <p:custDataLst>
              <p:tags r:id="rId13"/>
            </p:custDataLst>
          </p:nvPr>
        </p:nvSpPr>
        <p:spPr>
          <a:xfrm rot="5040000">
            <a:off x="6624955" y="3577590"/>
            <a:ext cx="758190" cy="758190"/>
          </a:xfrm>
          <a:prstGeom prst="arc">
            <a:avLst>
              <a:gd name="adj1" fmla="val 8508529"/>
              <a:gd name="adj2" fmla="val 3706333"/>
            </a:avLst>
          </a:prstGeom>
          <a:ln>
            <a:gradFill>
              <a:gsLst>
                <a:gs pos="0">
                  <a:schemeClr val="accent1">
                    <a:lumMod val="75000"/>
                  </a:schemeClr>
                </a:gs>
                <a:gs pos="87000">
                  <a:schemeClr val="bg1">
                    <a:alpha val="0"/>
                  </a:schemeClr>
                </a:gs>
              </a:gsLst>
              <a:lin ang="10200000" scaled="1"/>
            </a:gradFill>
            <a:tailEnd type="oval" w="sm" len="sm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8850" name="标题"/>
          <p:cNvSpPr txBox="1"/>
          <p:nvPr>
            <p:custDataLst>
              <p:tags r:id="rId14"/>
            </p:custDataLst>
          </p:nvPr>
        </p:nvSpPr>
        <p:spPr>
          <a:xfrm>
            <a:off x="2868295" y="5153025"/>
            <a:ext cx="2884170" cy="8235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indent="-6985" lvl="0" marL="84455">
              <a:buClrTx/>
              <a:buSzTx/>
              <a:buFontTx/>
            </a:pPr>
            <a:r>
              <a:rPr altLang="en-US" b="1" dirty="0" sz="2200" lang="zh-CN" spc="3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人工智能在人机交互领域的实践案例</a:t>
            </a:r>
            <a:endParaRPr altLang="en-US" b="1" dirty="0" sz="2200" lang="zh-CN" spc="3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52" name="序号"/>
          <p:cNvSpPr txBox="1"/>
          <p:nvPr>
            <p:custDataLst>
              <p:tags r:id="rId15"/>
            </p:custDataLst>
          </p:nvPr>
        </p:nvSpPr>
        <p:spPr>
          <a:xfrm>
            <a:off x="1718310" y="4979670"/>
            <a:ext cx="1150620" cy="66802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 indent="148590" lvl="0" marL="172085">
              <a:buClrTx/>
              <a:buSzTx/>
              <a:buFontTx/>
            </a:pPr>
            <a:r>
              <a:rPr b="1" sz="3600" 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05</a:t>
            </a:r>
            <a:endParaRPr b="1" sz="3600" 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54" name="弧形 7"/>
          <p:cNvSpPr/>
          <p:nvPr>
            <p:custDataLst>
              <p:tags r:id="rId16"/>
            </p:custDataLst>
          </p:nvPr>
        </p:nvSpPr>
        <p:spPr>
          <a:xfrm rot="5040000">
            <a:off x="1903095" y="4911725"/>
            <a:ext cx="758190" cy="758190"/>
          </a:xfrm>
          <a:prstGeom prst="arc">
            <a:avLst>
              <a:gd name="adj1" fmla="val 8508529"/>
              <a:gd name="adj2" fmla="val 3706333"/>
            </a:avLst>
          </a:prstGeom>
          <a:ln>
            <a:gradFill>
              <a:gsLst>
                <a:gs pos="0">
                  <a:schemeClr val="accent1">
                    <a:lumMod val="75000"/>
                  </a:schemeClr>
                </a:gs>
                <a:gs pos="87000">
                  <a:schemeClr val="bg1">
                    <a:alpha val="0"/>
                  </a:schemeClr>
                </a:gs>
              </a:gsLst>
              <a:lin ang="10200000" scaled="1"/>
            </a:gradFill>
            <a:tailEnd type="oval" w="sm" len="sm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8856" name="标题"/>
          <p:cNvSpPr txBox="1"/>
          <p:nvPr>
            <p:custDataLst>
              <p:tags r:id="rId17"/>
            </p:custDataLst>
          </p:nvPr>
        </p:nvSpPr>
        <p:spPr>
          <a:xfrm>
            <a:off x="7590155" y="5115560"/>
            <a:ext cx="2884170" cy="89408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indent="-6985" lvl="0" marL="84455">
              <a:buClrTx/>
              <a:buSzTx/>
              <a:buFontTx/>
            </a:pPr>
            <a:r>
              <a:rPr altLang="en-US" b="1" dirty="0" sz="2200" lang="zh-CN" spc="3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人工智能在人机交互领域的未来展望</a:t>
            </a:r>
            <a:endParaRPr altLang="en-US" b="1" dirty="0" sz="2200" lang="zh-CN" spc="3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58" name="序号"/>
          <p:cNvSpPr txBox="1"/>
          <p:nvPr>
            <p:custDataLst>
              <p:tags r:id="rId18"/>
            </p:custDataLst>
          </p:nvPr>
        </p:nvSpPr>
        <p:spPr>
          <a:xfrm>
            <a:off x="6440170" y="4942205"/>
            <a:ext cx="1150620" cy="66802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 indent="148590" lvl="0" marL="172085">
              <a:buClrTx/>
              <a:buSzTx/>
              <a:buFontTx/>
            </a:pPr>
            <a:r>
              <a:rPr b="1" sz="3600" 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06</a:t>
            </a:r>
            <a:endParaRPr b="1" sz="3600" 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60" name="弧形 18"/>
          <p:cNvSpPr/>
          <p:nvPr>
            <p:custDataLst>
              <p:tags r:id="rId19"/>
            </p:custDataLst>
          </p:nvPr>
        </p:nvSpPr>
        <p:spPr>
          <a:xfrm rot="5040000">
            <a:off x="6624955" y="4874260"/>
            <a:ext cx="758190" cy="758190"/>
          </a:xfrm>
          <a:prstGeom prst="arc">
            <a:avLst>
              <a:gd name="adj1" fmla="val 8508529"/>
              <a:gd name="adj2" fmla="val 3706333"/>
            </a:avLst>
          </a:prstGeom>
          <a:ln>
            <a:gradFill>
              <a:gsLst>
                <a:gs pos="0">
                  <a:schemeClr val="accent1">
                    <a:lumMod val="75000"/>
                  </a:schemeClr>
                </a:gs>
                <a:gs pos="87000">
                  <a:schemeClr val="bg1">
                    <a:alpha val="0"/>
                  </a:schemeClr>
                </a:gs>
              </a:gsLst>
              <a:lin ang="10200000" scaled="1"/>
            </a:gradFill>
            <a:tailEnd type="oval" w="sm" len="sm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</p:spTree>
    <p:custDataLst>
      <p:tags r:id="rId20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0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  <p:sp>
        <p:nvSpPr>
          <p:cNvPr id="1048892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单击添加章节标题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26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  <p:sp>
        <p:nvSpPr>
          <p:cNvPr id="1048928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人工智能在人机交互领域的应用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90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语音识别与合成</a:t>
            </a:r>
            <a:endParaRPr altLang="en-US" lang="zh-CN"/>
          </a:p>
        </p:txBody>
      </p:sp>
      <p:sp>
        <p:nvSpPr>
          <p:cNvPr id="104899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9095" y="1615777"/>
            <a:ext cx="855651" cy="248976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9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243" y="4389426"/>
            <a:ext cx="813415" cy="223415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96" name="任意多边形 18"/>
          <p:cNvSpPr/>
          <p:nvPr>
            <p:custDataLst>
              <p:tags r:id="rId3"/>
            </p:custDataLst>
          </p:nvPr>
        </p:nvSpPr>
        <p:spPr>
          <a:xfrm>
            <a:off x="6439528" y="2429671"/>
            <a:ext cx="2234158" cy="337162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98" name="任意多边形 19"/>
          <p:cNvSpPr/>
          <p:nvPr>
            <p:custDataLst>
              <p:tags r:id="rId4"/>
            </p:custDataLst>
          </p:nvPr>
        </p:nvSpPr>
        <p:spPr>
          <a:xfrm flipV="1">
            <a:off x="6311997" y="1790092"/>
            <a:ext cx="2489761" cy="119645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0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787" y="1616418"/>
            <a:ext cx="855651" cy="248830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0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18" y="4389426"/>
            <a:ext cx="813415" cy="223415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04" name="任意多边形 4"/>
          <p:cNvSpPr/>
          <p:nvPr>
            <p:custDataLst>
              <p:tags r:id="rId7"/>
            </p:custDataLst>
          </p:nvPr>
        </p:nvSpPr>
        <p:spPr>
          <a:xfrm>
            <a:off x="736502" y="2429671"/>
            <a:ext cx="2234158" cy="337162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06" name="任意多边形 5"/>
          <p:cNvSpPr/>
          <p:nvPr>
            <p:custDataLst>
              <p:tags r:id="rId8"/>
            </p:custDataLst>
          </p:nvPr>
        </p:nvSpPr>
        <p:spPr>
          <a:xfrm flipV="1">
            <a:off x="608330" y="1790092"/>
            <a:ext cx="2488304" cy="119645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0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02" y="3139105"/>
            <a:ext cx="2234158" cy="2012943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语音识别技术：将语音转换为文字，实现人机交互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1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528" y="3139105"/>
            <a:ext cx="2234158" cy="2012943"/>
          </a:xfrm>
          <a:prstGeom prst="rect"/>
          <a:noFill/>
          <a:ln>
            <a:noFill/>
          </a:ln>
        </p:spPr>
        <p:txBody>
          <a:bodyPr wrap="square">
            <a:normAutofit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语音识别与合成在人机交互领域的应用：智能客服、智能家居、智能车载等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1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320" y="1629236"/>
            <a:ext cx="855651" cy="248830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1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109" y="4402243"/>
            <a:ext cx="813415" cy="223415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16" name="任意多边形 11"/>
          <p:cNvSpPr/>
          <p:nvPr>
            <p:custDataLst>
              <p:tags r:id="rId13"/>
            </p:custDataLst>
          </p:nvPr>
        </p:nvSpPr>
        <p:spPr>
          <a:xfrm>
            <a:off x="3661394" y="2441848"/>
            <a:ext cx="2234158" cy="337162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18" name="任意多边形 12"/>
          <p:cNvSpPr/>
          <p:nvPr>
            <p:custDataLst>
              <p:tags r:id="rId14"/>
            </p:custDataLst>
          </p:nvPr>
        </p:nvSpPr>
        <p:spPr>
          <a:xfrm flipV="1">
            <a:off x="3533862" y="1803550"/>
            <a:ext cx="2488304" cy="119645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2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588" y="1654229"/>
            <a:ext cx="855651" cy="248830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2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378" y="4425955"/>
            <a:ext cx="813415" cy="223561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24" name="任意多边形 25"/>
          <p:cNvSpPr/>
          <p:nvPr>
            <p:custDataLst>
              <p:tags r:id="rId17"/>
            </p:custDataLst>
          </p:nvPr>
        </p:nvSpPr>
        <p:spPr>
          <a:xfrm>
            <a:off x="9217022" y="2466841"/>
            <a:ext cx="2235614" cy="337162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26" name="任意多边形 26"/>
          <p:cNvSpPr/>
          <p:nvPr>
            <p:custDataLst>
              <p:tags r:id="rId18"/>
            </p:custDataLst>
          </p:nvPr>
        </p:nvSpPr>
        <p:spPr>
          <a:xfrm flipV="1">
            <a:off x="9090131" y="1828543"/>
            <a:ext cx="2488304" cy="119645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2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662" y="3176275"/>
            <a:ext cx="2234158" cy="2012943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语音识别与合成的优势：提高人机交互效率，增强用户体验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3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94" y="3151281"/>
            <a:ext cx="2234158" cy="2012943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语音合成技术：将文字转换为语音，实现智能语音播报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64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自然语言处理</a:t>
            </a:r>
            <a:endParaRPr altLang="en-US" lang="zh-CN"/>
          </a:p>
        </p:txBody>
      </p:sp>
      <p:sp>
        <p:nvSpPr>
          <p:cNvPr id="1049066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98" y="1490345"/>
            <a:ext cx="1277146" cy="1279364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6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60" y="3219772"/>
            <a:ext cx="1986490" cy="3029800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自然语言处理技术：语音识别、自然语言理解、机器翻译等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0" name="矩形 42"/>
          <p:cNvSpPr/>
          <p:nvPr>
            <p:custDataLst>
              <p:tags r:id="rId3"/>
            </p:custDataLst>
          </p:nvPr>
        </p:nvSpPr>
        <p:spPr>
          <a:xfrm>
            <a:off x="1499697" y="2843950"/>
            <a:ext cx="1723074" cy="122020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72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95" y="1490345"/>
            <a:ext cx="1277146" cy="1279364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7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709" y="3219772"/>
            <a:ext cx="1986490" cy="3029800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自然语言处理在人机交互领域的应用：智能客服、语音助手、智能家居等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6" name="矩形 43"/>
          <p:cNvSpPr/>
          <p:nvPr>
            <p:custDataLst>
              <p:tags r:id="rId6"/>
            </p:custDataLst>
          </p:nvPr>
        </p:nvSpPr>
        <p:spPr>
          <a:xfrm>
            <a:off x="3987894" y="2843950"/>
            <a:ext cx="1723074" cy="122020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7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345" y="1490345"/>
            <a:ext cx="1277146" cy="1279364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8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906" y="3219772"/>
            <a:ext cx="1986490" cy="3029800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自然语言处理的挑战与未来发展：提高准确率、增强可解释性、拓展应用场景等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2" name="矩形 44"/>
          <p:cNvSpPr/>
          <p:nvPr>
            <p:custDataLst>
              <p:tags r:id="rId9"/>
            </p:custDataLst>
          </p:nvPr>
        </p:nvSpPr>
        <p:spPr>
          <a:xfrm>
            <a:off x="6474796" y="2843950"/>
            <a:ext cx="1723074" cy="122020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8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894" y="1490345"/>
            <a:ext cx="1277146" cy="1279364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8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455" y="3219772"/>
            <a:ext cx="1986490" cy="3029800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自然语言处理的优势：提高人机交互效率、增强用户体验、降低成本等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8" name="矩形 45"/>
          <p:cNvSpPr/>
          <p:nvPr>
            <p:custDataLst>
              <p:tags r:id="rId12"/>
            </p:custDataLst>
          </p:nvPr>
        </p:nvSpPr>
        <p:spPr>
          <a:xfrm>
            <a:off x="8962993" y="2843950"/>
            <a:ext cx="1723074" cy="122020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22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图像识别与处理</a:t>
            </a:r>
            <a:endParaRPr altLang="en-US" lang="zh-CN"/>
          </a:p>
        </p:txBody>
      </p:sp>
      <p:sp>
        <p:nvSpPr>
          <p:cNvPr id="1049124" name="圆角矩形 3"/>
          <p:cNvSpPr/>
          <p:nvPr>
            <p:custDataLst>
              <p:tags r:id="rId1"/>
            </p:custDataLst>
          </p:nvPr>
        </p:nvSpPr>
        <p:spPr>
          <a:xfrm rot="16200000">
            <a:off x="5609500" y="-3507297"/>
            <a:ext cx="965869" cy="10961609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6" name="圆角矩形 4"/>
          <p:cNvSpPr/>
          <p:nvPr>
            <p:custDataLst>
              <p:tags r:id="rId2"/>
            </p:custDataLst>
          </p:nvPr>
        </p:nvSpPr>
        <p:spPr>
          <a:xfrm rot="16200000">
            <a:off x="201495" y="1900709"/>
            <a:ext cx="964278" cy="14468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128" name="圆角矩形 5"/>
          <p:cNvSpPr/>
          <p:nvPr>
            <p:custDataLst>
              <p:tags r:id="rId3"/>
            </p:custDataLst>
          </p:nvPr>
        </p:nvSpPr>
        <p:spPr>
          <a:xfrm rot="16200000">
            <a:off x="5610774" y="-2234787"/>
            <a:ext cx="965869" cy="1096240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0" name="圆角矩形 6"/>
          <p:cNvSpPr/>
          <p:nvPr>
            <p:custDataLst>
              <p:tags r:id="rId4"/>
            </p:custDataLst>
          </p:nvPr>
        </p:nvSpPr>
        <p:spPr>
          <a:xfrm rot="16200000">
            <a:off x="202769" y="3173855"/>
            <a:ext cx="964278" cy="14468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32" name="圆角矩形 9"/>
          <p:cNvSpPr/>
          <p:nvPr>
            <p:custDataLst>
              <p:tags r:id="rId5"/>
            </p:custDataLst>
          </p:nvPr>
        </p:nvSpPr>
        <p:spPr>
          <a:xfrm rot="16200000">
            <a:off x="5609500" y="-986492"/>
            <a:ext cx="965869" cy="10961609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4" name="圆角矩形 10"/>
          <p:cNvSpPr/>
          <p:nvPr>
            <p:custDataLst>
              <p:tags r:id="rId6"/>
            </p:custDataLst>
          </p:nvPr>
        </p:nvSpPr>
        <p:spPr>
          <a:xfrm rot="16200000">
            <a:off x="201495" y="4421513"/>
            <a:ext cx="964278" cy="14468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136" name="圆角矩形 11"/>
          <p:cNvSpPr/>
          <p:nvPr>
            <p:custDataLst>
              <p:tags r:id="rId7"/>
            </p:custDataLst>
          </p:nvPr>
        </p:nvSpPr>
        <p:spPr>
          <a:xfrm rot="16200000">
            <a:off x="5610774" y="285380"/>
            <a:ext cx="965869" cy="1096240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8" name="圆角矩形 12"/>
          <p:cNvSpPr/>
          <p:nvPr>
            <p:custDataLst>
              <p:tags r:id="rId8"/>
            </p:custDataLst>
          </p:nvPr>
        </p:nvSpPr>
        <p:spPr>
          <a:xfrm rot="16200000">
            <a:off x="202769" y="5694022"/>
            <a:ext cx="964278" cy="14468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40" name="文本框 7"/>
          <p:cNvSpPr txBox="1"/>
          <p:nvPr>
            <p:custDataLst>
              <p:tags r:id="rId9"/>
            </p:custDataLst>
          </p:nvPr>
        </p:nvSpPr>
        <p:spPr>
          <a:xfrm>
            <a:off x="1071924" y="4011150"/>
            <a:ext cx="10501331" cy="965869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人工智能在图像识别与处理中的应用：利用深度学习、神经网络等人工智能技术，提高图像识别和处理的准确性和效率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142" name="文本框 8"/>
          <p:cNvSpPr txBox="1"/>
          <p:nvPr>
            <p:custDataLst>
              <p:tags r:id="rId10"/>
            </p:custDataLst>
          </p:nvPr>
        </p:nvSpPr>
        <p:spPr>
          <a:xfrm>
            <a:off x="1071924" y="5284296"/>
            <a:ext cx="10501331" cy="965073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图像识别与处理在人机交互领域的应用：通过图像识别和图像处理技术，实现人机交互中的自动化识别和处理，提高人机交互的效率和便捷性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144" name="文本框 13"/>
          <p:cNvSpPr txBox="1"/>
          <p:nvPr>
            <p:custDataLst>
              <p:tags r:id="rId11"/>
            </p:custDataLst>
          </p:nvPr>
        </p:nvSpPr>
        <p:spPr>
          <a:xfrm>
            <a:off x="1071924" y="1490345"/>
            <a:ext cx="10501331" cy="965869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图像识别技术：通过计算机视觉技术对图像进行分析、处理和识别，实现自动化识别和分类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146" name="文本框 14"/>
          <p:cNvSpPr txBox="1"/>
          <p:nvPr>
            <p:custDataLst>
              <p:tags r:id="rId12"/>
            </p:custDataLst>
          </p:nvPr>
        </p:nvSpPr>
        <p:spPr>
          <a:xfrm>
            <a:off x="1071924" y="2764766"/>
            <a:ext cx="10501331" cy="965073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图像处理技术：对图像进行增强、去噪、分割等处理，提高图像质量和可读性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80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情感计算与智能交互</a:t>
            </a:r>
            <a:endParaRPr altLang="en-US" lang="zh-CN"/>
          </a:p>
        </p:txBody>
      </p:sp>
      <p:sp>
        <p:nvSpPr>
          <p:cNvPr id="1049182" name="矩形 5"/>
          <p:cNvSpPr/>
          <p:nvPr>
            <p:custDataLst>
              <p:tags r:id="rId1"/>
            </p:custDataLst>
          </p:nvPr>
        </p:nvSpPr>
        <p:spPr>
          <a:xfrm>
            <a:off x="608330" y="2564100"/>
            <a:ext cx="2588775" cy="261830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84" name="矩形 10"/>
          <p:cNvSpPr/>
          <p:nvPr>
            <p:custDataLst>
              <p:tags r:id="rId2"/>
            </p:custDataLst>
          </p:nvPr>
        </p:nvSpPr>
        <p:spPr>
          <a:xfrm>
            <a:off x="962950" y="2558359"/>
            <a:ext cx="531535" cy="275611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86" name="TextBox 2"/>
          <p:cNvSpPr txBox="1"/>
          <p:nvPr>
            <p:custDataLst>
              <p:tags r:id="rId3"/>
            </p:custDataLst>
          </p:nvPr>
        </p:nvSpPr>
        <p:spPr>
          <a:xfrm>
            <a:off x="763317" y="3137487"/>
            <a:ext cx="2279040" cy="1840306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情感计算的定义和重要性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188" name="矩形 6"/>
          <p:cNvSpPr/>
          <p:nvPr>
            <p:custDataLst>
              <p:tags r:id="rId4"/>
            </p:custDataLst>
          </p:nvPr>
        </p:nvSpPr>
        <p:spPr>
          <a:xfrm>
            <a:off x="3407023" y="2564100"/>
            <a:ext cx="2588775" cy="261830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90" name="矩形 11"/>
          <p:cNvSpPr/>
          <p:nvPr>
            <p:custDataLst>
              <p:tags r:id="rId5"/>
            </p:custDataLst>
          </p:nvPr>
        </p:nvSpPr>
        <p:spPr>
          <a:xfrm>
            <a:off x="3780777" y="2558359"/>
            <a:ext cx="531535" cy="275611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92" name="TextBox 2"/>
          <p:cNvSpPr txBox="1"/>
          <p:nvPr>
            <p:custDataLst>
              <p:tags r:id="rId6"/>
            </p:custDataLst>
          </p:nvPr>
        </p:nvSpPr>
        <p:spPr>
          <a:xfrm>
            <a:off x="3561372" y="3137487"/>
            <a:ext cx="2279040" cy="1840306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情感计算的原理和实现方法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194" name="矩形 33"/>
          <p:cNvSpPr/>
          <p:nvPr>
            <p:custDataLst>
              <p:tags r:id="rId7"/>
            </p:custDataLst>
          </p:nvPr>
        </p:nvSpPr>
        <p:spPr>
          <a:xfrm>
            <a:off x="6201251" y="2564100"/>
            <a:ext cx="2588775" cy="261830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96" name="矩形 37"/>
          <p:cNvSpPr/>
          <p:nvPr>
            <p:custDataLst>
              <p:tags r:id="rId8"/>
            </p:custDataLst>
          </p:nvPr>
        </p:nvSpPr>
        <p:spPr>
          <a:xfrm>
            <a:off x="6555871" y="2558359"/>
            <a:ext cx="531535" cy="275611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98" name="TextBox 2"/>
          <p:cNvSpPr txBox="1"/>
          <p:nvPr>
            <p:custDataLst>
              <p:tags r:id="rId9"/>
            </p:custDataLst>
          </p:nvPr>
        </p:nvSpPr>
        <p:spPr>
          <a:xfrm>
            <a:off x="6356237" y="3137487"/>
            <a:ext cx="2279040" cy="1840306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情感计算在人机交互领域的应用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200" name="矩形 34"/>
          <p:cNvSpPr/>
          <p:nvPr>
            <p:custDataLst>
              <p:tags r:id="rId10"/>
            </p:custDataLst>
          </p:nvPr>
        </p:nvSpPr>
        <p:spPr>
          <a:xfrm>
            <a:off x="8989738" y="2564100"/>
            <a:ext cx="2588775" cy="261830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02" name="矩形 38"/>
          <p:cNvSpPr/>
          <p:nvPr>
            <p:custDataLst>
              <p:tags r:id="rId11"/>
            </p:custDataLst>
          </p:nvPr>
        </p:nvSpPr>
        <p:spPr>
          <a:xfrm>
            <a:off x="9363493" y="2558359"/>
            <a:ext cx="531535" cy="275611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04" name="TextBox 2"/>
          <p:cNvSpPr txBox="1"/>
          <p:nvPr>
            <p:custDataLst>
              <p:tags r:id="rId12"/>
            </p:custDataLst>
          </p:nvPr>
        </p:nvSpPr>
        <p:spPr>
          <a:xfrm>
            <a:off x="9144725" y="3137487"/>
            <a:ext cx="2279040" cy="1840306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情感计算的发展趋势和未来挑战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38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  <p:sp>
        <p:nvSpPr>
          <p:cNvPr id="1049240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人工智能在人机交互领域的创新进展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02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深度学习在人机交互中的应用</a:t>
            </a:r>
            <a:endParaRPr altLang="en-US" lang="zh-CN"/>
          </a:p>
        </p:txBody>
      </p:sp>
      <p:sp>
        <p:nvSpPr>
          <p:cNvPr id="1049304" name="矩形 5"/>
          <p:cNvSpPr/>
          <p:nvPr>
            <p:custDataLst>
              <p:tags r:id="rId1"/>
            </p:custDataLst>
          </p:nvPr>
        </p:nvSpPr>
        <p:spPr>
          <a:xfrm>
            <a:off x="608330" y="2564100"/>
            <a:ext cx="2588775" cy="261830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06" name="矩形 10"/>
          <p:cNvSpPr/>
          <p:nvPr>
            <p:custDataLst>
              <p:tags r:id="rId2"/>
            </p:custDataLst>
          </p:nvPr>
        </p:nvSpPr>
        <p:spPr>
          <a:xfrm>
            <a:off x="962950" y="2558359"/>
            <a:ext cx="531535" cy="275611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08" name="TextBox 2"/>
          <p:cNvSpPr txBox="1"/>
          <p:nvPr>
            <p:custDataLst>
              <p:tags r:id="rId3"/>
            </p:custDataLst>
          </p:nvPr>
        </p:nvSpPr>
        <p:spPr>
          <a:xfrm>
            <a:off x="763317" y="3137487"/>
            <a:ext cx="2279040" cy="1840306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深度学习技术介绍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310" name="矩形 6"/>
          <p:cNvSpPr/>
          <p:nvPr>
            <p:custDataLst>
              <p:tags r:id="rId4"/>
            </p:custDataLst>
          </p:nvPr>
        </p:nvSpPr>
        <p:spPr>
          <a:xfrm>
            <a:off x="3407023" y="2564100"/>
            <a:ext cx="2588775" cy="261830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12" name="矩形 11"/>
          <p:cNvSpPr/>
          <p:nvPr>
            <p:custDataLst>
              <p:tags r:id="rId5"/>
            </p:custDataLst>
          </p:nvPr>
        </p:nvSpPr>
        <p:spPr>
          <a:xfrm>
            <a:off x="3780777" y="2558359"/>
            <a:ext cx="531535" cy="275611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14" name="TextBox 2"/>
          <p:cNvSpPr txBox="1"/>
          <p:nvPr>
            <p:custDataLst>
              <p:tags r:id="rId6"/>
            </p:custDataLst>
          </p:nvPr>
        </p:nvSpPr>
        <p:spPr>
          <a:xfrm>
            <a:off x="3561372" y="3137487"/>
            <a:ext cx="2279040" cy="1840306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在人机交互中的应用场景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316" name="矩形 33"/>
          <p:cNvSpPr/>
          <p:nvPr>
            <p:custDataLst>
              <p:tags r:id="rId7"/>
            </p:custDataLst>
          </p:nvPr>
        </p:nvSpPr>
        <p:spPr>
          <a:xfrm>
            <a:off x="6201251" y="2564100"/>
            <a:ext cx="2588775" cy="261830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18" name="矩形 37"/>
          <p:cNvSpPr/>
          <p:nvPr>
            <p:custDataLst>
              <p:tags r:id="rId8"/>
            </p:custDataLst>
          </p:nvPr>
        </p:nvSpPr>
        <p:spPr>
          <a:xfrm>
            <a:off x="6555871" y="2558359"/>
            <a:ext cx="531535" cy="275611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20" name="TextBox 2"/>
          <p:cNvSpPr txBox="1"/>
          <p:nvPr>
            <p:custDataLst>
              <p:tags r:id="rId9"/>
            </p:custDataLst>
          </p:nvPr>
        </p:nvSpPr>
        <p:spPr>
          <a:xfrm>
            <a:off x="6356237" y="3137487"/>
            <a:ext cx="2279040" cy="1840306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具体案例分析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322" name="矩形 34"/>
          <p:cNvSpPr/>
          <p:nvPr>
            <p:custDataLst>
              <p:tags r:id="rId10"/>
            </p:custDataLst>
          </p:nvPr>
        </p:nvSpPr>
        <p:spPr>
          <a:xfrm>
            <a:off x="8989738" y="2564100"/>
            <a:ext cx="2588775" cy="261830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24" name="矩形 38"/>
          <p:cNvSpPr/>
          <p:nvPr>
            <p:custDataLst>
              <p:tags r:id="rId11"/>
            </p:custDataLst>
          </p:nvPr>
        </p:nvSpPr>
        <p:spPr>
          <a:xfrm>
            <a:off x="9363493" y="2558359"/>
            <a:ext cx="531535" cy="275611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26" name="TextBox 2"/>
          <p:cNvSpPr txBox="1"/>
          <p:nvPr>
            <p:custDataLst>
              <p:tags r:id="rId12"/>
            </p:custDataLst>
          </p:nvPr>
        </p:nvSpPr>
        <p:spPr>
          <a:xfrm>
            <a:off x="9144725" y="3137487"/>
            <a:ext cx="2279040" cy="1840306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未来发展趋势与挑战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60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自然语言处理技术的突破</a:t>
            </a:r>
            <a:endParaRPr altLang="en-US" lang="zh-CN"/>
          </a:p>
        </p:txBody>
      </p:sp>
      <p:sp>
        <p:nvSpPr>
          <p:cNvPr id="1049362" name="矩形 5"/>
          <p:cNvSpPr/>
          <p:nvPr>
            <p:custDataLst>
              <p:tags r:id="rId1"/>
            </p:custDataLst>
          </p:nvPr>
        </p:nvSpPr>
        <p:spPr>
          <a:xfrm>
            <a:off x="608330" y="2564100"/>
            <a:ext cx="2588775" cy="261830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64" name="矩形 10"/>
          <p:cNvSpPr/>
          <p:nvPr>
            <p:custDataLst>
              <p:tags r:id="rId2"/>
            </p:custDataLst>
          </p:nvPr>
        </p:nvSpPr>
        <p:spPr>
          <a:xfrm>
            <a:off x="962950" y="2558359"/>
            <a:ext cx="531535" cy="275611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66" name="TextBox 2"/>
          <p:cNvSpPr txBox="1"/>
          <p:nvPr>
            <p:custDataLst>
              <p:tags r:id="rId3"/>
            </p:custDataLst>
          </p:nvPr>
        </p:nvSpPr>
        <p:spPr>
          <a:xfrm>
            <a:off x="763317" y="3137487"/>
            <a:ext cx="2279040" cy="1840306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深度学习技术的广泛应用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368" name="矩形 6"/>
          <p:cNvSpPr/>
          <p:nvPr>
            <p:custDataLst>
              <p:tags r:id="rId4"/>
            </p:custDataLst>
          </p:nvPr>
        </p:nvSpPr>
        <p:spPr>
          <a:xfrm>
            <a:off x="3407023" y="2564100"/>
            <a:ext cx="2588775" cy="261830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70" name="矩形 11"/>
          <p:cNvSpPr/>
          <p:nvPr>
            <p:custDataLst>
              <p:tags r:id="rId5"/>
            </p:custDataLst>
          </p:nvPr>
        </p:nvSpPr>
        <p:spPr>
          <a:xfrm>
            <a:off x="3780777" y="2558359"/>
            <a:ext cx="531535" cy="275611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72" name="TextBox 2"/>
          <p:cNvSpPr txBox="1"/>
          <p:nvPr>
            <p:custDataLst>
              <p:tags r:id="rId6"/>
            </p:custDataLst>
          </p:nvPr>
        </p:nvSpPr>
        <p:spPr>
          <a:xfrm>
            <a:off x="3561372" y="3137487"/>
            <a:ext cx="2279040" cy="1840306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自然语言生成与理解技术的提升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374" name="矩形 33"/>
          <p:cNvSpPr/>
          <p:nvPr>
            <p:custDataLst>
              <p:tags r:id="rId7"/>
            </p:custDataLst>
          </p:nvPr>
        </p:nvSpPr>
        <p:spPr>
          <a:xfrm>
            <a:off x="6201251" y="2564100"/>
            <a:ext cx="2588775" cy="261830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76" name="矩形 37"/>
          <p:cNvSpPr/>
          <p:nvPr>
            <p:custDataLst>
              <p:tags r:id="rId8"/>
            </p:custDataLst>
          </p:nvPr>
        </p:nvSpPr>
        <p:spPr>
          <a:xfrm>
            <a:off x="6555871" y="2558359"/>
            <a:ext cx="531535" cy="275611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78" name="TextBox 2"/>
          <p:cNvSpPr txBox="1"/>
          <p:nvPr>
            <p:custDataLst>
              <p:tags r:id="rId9"/>
            </p:custDataLst>
          </p:nvPr>
        </p:nvSpPr>
        <p:spPr>
          <a:xfrm>
            <a:off x="6356237" y="3137487"/>
            <a:ext cx="2279040" cy="1840306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语音识别与合成技术的突破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380" name="矩形 34"/>
          <p:cNvSpPr/>
          <p:nvPr>
            <p:custDataLst>
              <p:tags r:id="rId10"/>
            </p:custDataLst>
          </p:nvPr>
        </p:nvSpPr>
        <p:spPr>
          <a:xfrm>
            <a:off x="8989738" y="2564100"/>
            <a:ext cx="2588775" cy="261830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82" name="矩形 38"/>
          <p:cNvSpPr/>
          <p:nvPr>
            <p:custDataLst>
              <p:tags r:id="rId11"/>
            </p:custDataLst>
          </p:nvPr>
        </p:nvSpPr>
        <p:spPr>
          <a:xfrm>
            <a:off x="9363493" y="2558359"/>
            <a:ext cx="531535" cy="275611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84" name="TextBox 2"/>
          <p:cNvSpPr txBox="1"/>
          <p:nvPr>
            <p:custDataLst>
              <p:tags r:id="rId12"/>
            </p:custDataLst>
          </p:nvPr>
        </p:nvSpPr>
        <p:spPr>
          <a:xfrm>
            <a:off x="9144725" y="3137487"/>
            <a:ext cx="2279040" cy="1840306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机器翻译技术的快速发展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18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情感计算与智能交互的最新进展</a:t>
            </a:r>
            <a:endParaRPr altLang="en-US" lang="zh-CN"/>
          </a:p>
        </p:txBody>
      </p:sp>
      <p:sp>
        <p:nvSpPr>
          <p:cNvPr id="1049420" name="五边形 30"/>
          <p:cNvSpPr/>
          <p:nvPr>
            <p:custDataLst>
              <p:tags r:id="rId1"/>
            </p:custDataLst>
          </p:nvPr>
        </p:nvSpPr>
        <p:spPr>
          <a:xfrm>
            <a:off x="608330" y="3293192"/>
            <a:ext cx="2907431" cy="1181832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22" name="燕尾形 36"/>
          <p:cNvSpPr/>
          <p:nvPr>
            <p:custDataLst>
              <p:tags r:id="rId2"/>
            </p:custDataLst>
          </p:nvPr>
        </p:nvSpPr>
        <p:spPr>
          <a:xfrm>
            <a:off x="3220523" y="3293192"/>
            <a:ext cx="2907431" cy="1181832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24" name="燕尾形 37"/>
          <p:cNvSpPr/>
          <p:nvPr>
            <p:custDataLst>
              <p:tags r:id="rId3"/>
            </p:custDataLst>
          </p:nvPr>
        </p:nvSpPr>
        <p:spPr>
          <a:xfrm>
            <a:off x="8444910" y="3293192"/>
            <a:ext cx="2907431" cy="1181832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26" name="燕尾形 38"/>
          <p:cNvSpPr/>
          <p:nvPr>
            <p:custDataLst>
              <p:tags r:id="rId4"/>
            </p:custDataLst>
          </p:nvPr>
        </p:nvSpPr>
        <p:spPr>
          <a:xfrm>
            <a:off x="5832716" y="3293192"/>
            <a:ext cx="2907431" cy="1181832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28" name="文本框 3"/>
          <p:cNvSpPr txBox="1"/>
          <p:nvPr>
            <p:custDataLst>
              <p:tags r:id="rId5"/>
            </p:custDataLst>
          </p:nvPr>
        </p:nvSpPr>
        <p:spPr>
          <a:xfrm>
            <a:off x="3159713" y="4727078"/>
            <a:ext cx="3135689" cy="1373957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情感计算技术在人机交互领域的应用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30" name="文本框 6"/>
          <p:cNvSpPr txBox="1"/>
          <p:nvPr>
            <p:custDataLst>
              <p:tags r:id="rId6"/>
            </p:custDataLst>
          </p:nvPr>
        </p:nvSpPr>
        <p:spPr>
          <a:xfrm>
            <a:off x="608330" y="1639861"/>
            <a:ext cx="3135689" cy="1414497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情感计算技术的定义和原理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32" name="文本框 7"/>
          <p:cNvSpPr txBox="1"/>
          <p:nvPr>
            <p:custDataLst>
              <p:tags r:id="rId7"/>
            </p:custDataLst>
          </p:nvPr>
        </p:nvSpPr>
        <p:spPr>
          <a:xfrm>
            <a:off x="5830954" y="1639861"/>
            <a:ext cx="3135689" cy="1414497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情感计算技术的最新进展和成果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34" name="文本框 8"/>
          <p:cNvSpPr txBox="1"/>
          <p:nvPr>
            <p:custDataLst>
              <p:tags r:id="rId8"/>
            </p:custDataLst>
          </p:nvPr>
        </p:nvSpPr>
        <p:spPr>
          <a:xfrm>
            <a:off x="8442266" y="4727078"/>
            <a:ext cx="3135689" cy="1373957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情感计算技术对人机交互领域的影响和前景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68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人机交互技术的未来发展趋势</a:t>
            </a:r>
            <a:endParaRPr altLang="en-US" lang="zh-CN"/>
          </a:p>
        </p:txBody>
      </p:sp>
      <p:sp>
        <p:nvSpPr>
          <p:cNvPr id="1049470" name="矩形 31"/>
          <p:cNvSpPr/>
          <p:nvPr>
            <p:custDataLst>
              <p:tags r:id="rId1"/>
            </p:custDataLst>
          </p:nvPr>
        </p:nvSpPr>
        <p:spPr>
          <a:xfrm>
            <a:off x="2677426" y="1490345"/>
            <a:ext cx="6832436" cy="105361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自然语言处理技术的不断进步：使机器能够更好地理解和识别人类语言，提高人机交互的效率和准确性。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2" name="矩形 4"/>
          <p:cNvSpPr/>
          <p:nvPr>
            <p:custDataLst>
              <p:tags r:id="rId2"/>
            </p:custDataLst>
          </p:nvPr>
        </p:nvSpPr>
        <p:spPr>
          <a:xfrm>
            <a:off x="2677426" y="2725582"/>
            <a:ext cx="6832436" cy="105361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语音识别和语音合成技术的广泛应用：使机器能够更好地理解和生成人类语音，提高人机交互的便捷性和自然性。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4" name="矩形 5"/>
          <p:cNvSpPr/>
          <p:nvPr>
            <p:custDataLst>
              <p:tags r:id="rId3"/>
            </p:custDataLst>
          </p:nvPr>
        </p:nvSpPr>
        <p:spPr>
          <a:xfrm>
            <a:off x="2677426" y="3960819"/>
            <a:ext cx="6832436" cy="105361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计算机视觉技术的不断成熟：使机器能够更好地理解和识别人类视觉信息，提高人机交互的智能化和自主性。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6" name="矩形 7"/>
          <p:cNvSpPr/>
          <p:nvPr>
            <p:custDataLst>
              <p:tags r:id="rId4"/>
            </p:custDataLst>
          </p:nvPr>
        </p:nvSpPr>
        <p:spPr>
          <a:xfrm>
            <a:off x="2677426" y="5196056"/>
            <a:ext cx="6832436" cy="105361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多模态交互技术的不断发展：使机器能够更好地理解和识别人类的多模态信息，提高人机交互的多样性和丰富性。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10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  <p:sp>
        <p:nvSpPr>
          <p:cNvPr id="1049512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人工智能在人机交互领域的挑战与机遇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74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数据隐私与安全问题</a:t>
            </a:r>
            <a:endParaRPr altLang="en-US" lang="zh-CN"/>
          </a:p>
        </p:txBody>
      </p:sp>
      <p:sp>
        <p:nvSpPr>
          <p:cNvPr id="1049576" name="弧形 58"/>
          <p:cNvSpPr/>
          <p:nvPr>
            <p:custDataLst>
              <p:tags r:id="rId1"/>
            </p:custDataLst>
          </p:nvPr>
        </p:nvSpPr>
        <p:spPr>
          <a:xfrm>
            <a:off x="8107943" y="2135001"/>
            <a:ext cx="3470815" cy="3470815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78" name="弧形 57"/>
          <p:cNvSpPr/>
          <p:nvPr>
            <p:custDataLst>
              <p:tags r:id="rId2"/>
            </p:custDataLst>
          </p:nvPr>
        </p:nvSpPr>
        <p:spPr>
          <a:xfrm>
            <a:off x="608330" y="2135001"/>
            <a:ext cx="3470815" cy="3470815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80" name="椭圆 22"/>
          <p:cNvSpPr/>
          <p:nvPr>
            <p:custDataLst>
              <p:tags r:id="rId3"/>
            </p:custDataLst>
          </p:nvPr>
        </p:nvSpPr>
        <p:spPr>
          <a:xfrm>
            <a:off x="8449133" y="2410578"/>
            <a:ext cx="2918859" cy="2918859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82" name="椭圆 23"/>
          <p:cNvSpPr/>
          <p:nvPr>
            <p:custDataLst>
              <p:tags r:id="rId4"/>
            </p:custDataLst>
          </p:nvPr>
        </p:nvSpPr>
        <p:spPr>
          <a:xfrm>
            <a:off x="8835314" y="2468692"/>
            <a:ext cx="394039" cy="394039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84" name="正文"/>
          <p:cNvSpPr txBox="1"/>
          <p:nvPr>
            <p:custDataLst>
              <p:tags r:id="rId5"/>
            </p:custDataLst>
          </p:nvPr>
        </p:nvSpPr>
        <p:spPr>
          <a:xfrm>
            <a:off x="8901865" y="3253241"/>
            <a:ext cx="2013219" cy="138479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未来发展趋势与展望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586" name="椭圆 24"/>
          <p:cNvSpPr/>
          <p:nvPr>
            <p:custDataLst>
              <p:tags r:id="rId6"/>
            </p:custDataLst>
          </p:nvPr>
        </p:nvSpPr>
        <p:spPr>
          <a:xfrm>
            <a:off x="6016750" y="2410578"/>
            <a:ext cx="2918859" cy="2918859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88" name="椭圆 25"/>
          <p:cNvSpPr/>
          <p:nvPr>
            <p:custDataLst>
              <p:tags r:id="rId7"/>
            </p:custDataLst>
          </p:nvPr>
        </p:nvSpPr>
        <p:spPr>
          <a:xfrm>
            <a:off x="6401994" y="2468692"/>
            <a:ext cx="394039" cy="394039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90" name="正文"/>
          <p:cNvSpPr txBox="1"/>
          <p:nvPr>
            <p:custDataLst>
              <p:tags r:id="rId8"/>
            </p:custDataLst>
          </p:nvPr>
        </p:nvSpPr>
        <p:spPr>
          <a:xfrm>
            <a:off x="6469482" y="3253241"/>
            <a:ext cx="2013219" cy="138479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人工智能在人机交互领域的数据隐私与安全挑战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2" name="椭圆 7"/>
          <p:cNvSpPr/>
          <p:nvPr>
            <p:custDataLst>
              <p:tags r:id="rId9"/>
            </p:custDataLst>
          </p:nvPr>
        </p:nvSpPr>
        <p:spPr>
          <a:xfrm>
            <a:off x="3584367" y="2410578"/>
            <a:ext cx="2918859" cy="2918859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94" name="椭圆 9"/>
          <p:cNvSpPr/>
          <p:nvPr>
            <p:custDataLst>
              <p:tags r:id="rId10"/>
            </p:custDataLst>
          </p:nvPr>
        </p:nvSpPr>
        <p:spPr>
          <a:xfrm>
            <a:off x="3969611" y="2468692"/>
            <a:ext cx="394039" cy="394039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96" name="正文"/>
          <p:cNvSpPr txBox="1"/>
          <p:nvPr>
            <p:custDataLst>
              <p:tags r:id="rId11"/>
            </p:custDataLst>
          </p:nvPr>
        </p:nvSpPr>
        <p:spPr>
          <a:xfrm>
            <a:off x="4037099" y="3253241"/>
            <a:ext cx="2013219" cy="138479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数据安全保障措施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598" name="椭圆 5"/>
          <p:cNvSpPr/>
          <p:nvPr>
            <p:custDataLst>
              <p:tags r:id="rId12"/>
            </p:custDataLst>
          </p:nvPr>
        </p:nvSpPr>
        <p:spPr>
          <a:xfrm>
            <a:off x="875470" y="2410578"/>
            <a:ext cx="2918859" cy="2918859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00" name="椭圆 4"/>
          <p:cNvSpPr/>
          <p:nvPr>
            <p:custDataLst>
              <p:tags r:id="rId13"/>
            </p:custDataLst>
          </p:nvPr>
        </p:nvSpPr>
        <p:spPr>
          <a:xfrm>
            <a:off x="1260715" y="2468692"/>
            <a:ext cx="394039" cy="394039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02" name="正文"/>
          <p:cNvSpPr txBox="1"/>
          <p:nvPr>
            <p:custDataLst>
              <p:tags r:id="rId14"/>
            </p:custDataLst>
          </p:nvPr>
        </p:nvSpPr>
        <p:spPr>
          <a:xfrm>
            <a:off x="1328203" y="3253241"/>
            <a:ext cx="2013219" cy="138479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数据隐私泄露风险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36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技术成熟度与成本问题</a:t>
            </a:r>
            <a:endParaRPr altLang="en-US" lang="zh-CN"/>
          </a:p>
        </p:txBody>
      </p:sp>
      <p:sp>
        <p:nvSpPr>
          <p:cNvPr id="1049638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98" y="1490345"/>
            <a:ext cx="1277146" cy="1279364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4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60" y="3219772"/>
            <a:ext cx="1986490" cy="3029800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技术成熟度：人工智能在人机交互领域的技术尚未完全成熟，仍需进一步研发和完善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2" name="矩形 42"/>
          <p:cNvSpPr/>
          <p:nvPr>
            <p:custDataLst>
              <p:tags r:id="rId3"/>
            </p:custDataLst>
          </p:nvPr>
        </p:nvSpPr>
        <p:spPr>
          <a:xfrm>
            <a:off x="1499697" y="2843950"/>
            <a:ext cx="1723074" cy="122020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44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95" y="1490345"/>
            <a:ext cx="1277146" cy="1279364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4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709" y="3219772"/>
            <a:ext cx="1986490" cy="3029800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成本问题：人工智能技术在人机交互领域的研发和应用需要较高的成本，包括硬件、软件、数据等方面的投入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8" name="矩形 43"/>
          <p:cNvSpPr/>
          <p:nvPr>
            <p:custDataLst>
              <p:tags r:id="rId6"/>
            </p:custDataLst>
          </p:nvPr>
        </p:nvSpPr>
        <p:spPr>
          <a:xfrm>
            <a:off x="3987894" y="2843950"/>
            <a:ext cx="1723074" cy="122020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5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345" y="1490345"/>
            <a:ext cx="1277146" cy="1279364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5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906" y="3219772"/>
            <a:ext cx="1986490" cy="3029800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技术挑战：人工智能技术在人机交互领域的应用面临诸多挑战，如自然语言处理、图像识别、语音识别等技术难题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4" name="矩形 44"/>
          <p:cNvSpPr/>
          <p:nvPr>
            <p:custDataLst>
              <p:tags r:id="rId9"/>
            </p:custDataLst>
          </p:nvPr>
        </p:nvSpPr>
        <p:spPr>
          <a:xfrm>
            <a:off x="6474796" y="2843950"/>
            <a:ext cx="1723074" cy="122020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5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894" y="1490345"/>
            <a:ext cx="1277146" cy="1279364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5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455" y="3219772"/>
            <a:ext cx="1986490" cy="3029800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机遇：随着技术的不断进步和成本的降低，人工智能在人机交互领域的应用将迎来更多的机遇和前景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0" name="矩形 45"/>
          <p:cNvSpPr/>
          <p:nvPr>
            <p:custDataLst>
              <p:tags r:id="rId12"/>
            </p:custDataLst>
          </p:nvPr>
        </p:nvSpPr>
        <p:spPr>
          <a:xfrm>
            <a:off x="8962993" y="2843950"/>
            <a:ext cx="1723074" cy="122020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94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跨文化与跨领域应用挑战</a:t>
            </a:r>
            <a:endParaRPr altLang="en-US" lang="zh-CN"/>
          </a:p>
        </p:txBody>
      </p:sp>
      <p:sp>
        <p:nvSpPr>
          <p:cNvPr id="104969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9095" y="1615777"/>
            <a:ext cx="855651" cy="248976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9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243" y="4389426"/>
            <a:ext cx="813415" cy="223415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00" name="任意多边形 18"/>
          <p:cNvSpPr/>
          <p:nvPr>
            <p:custDataLst>
              <p:tags r:id="rId3"/>
            </p:custDataLst>
          </p:nvPr>
        </p:nvSpPr>
        <p:spPr>
          <a:xfrm>
            <a:off x="6439528" y="2429671"/>
            <a:ext cx="2234158" cy="337162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02" name="任意多边形 19"/>
          <p:cNvSpPr/>
          <p:nvPr>
            <p:custDataLst>
              <p:tags r:id="rId4"/>
            </p:custDataLst>
          </p:nvPr>
        </p:nvSpPr>
        <p:spPr>
          <a:xfrm flipV="1">
            <a:off x="6311997" y="1790092"/>
            <a:ext cx="2489761" cy="119645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0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787" y="1616418"/>
            <a:ext cx="855651" cy="248830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0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18" y="4389426"/>
            <a:ext cx="813415" cy="223415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08" name="任意多边形 4"/>
          <p:cNvSpPr/>
          <p:nvPr>
            <p:custDataLst>
              <p:tags r:id="rId7"/>
            </p:custDataLst>
          </p:nvPr>
        </p:nvSpPr>
        <p:spPr>
          <a:xfrm>
            <a:off x="736502" y="2429671"/>
            <a:ext cx="2234158" cy="337162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10" name="任意多边形 5"/>
          <p:cNvSpPr/>
          <p:nvPr>
            <p:custDataLst>
              <p:tags r:id="rId8"/>
            </p:custDataLst>
          </p:nvPr>
        </p:nvSpPr>
        <p:spPr>
          <a:xfrm flipV="1">
            <a:off x="608330" y="1790092"/>
            <a:ext cx="2488304" cy="119645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1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02" y="3139105"/>
            <a:ext cx="2234158" cy="2012943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跨文化挑战：不同文化背景下的理解和沟通问题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1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528" y="3139105"/>
            <a:ext cx="2234158" cy="2012943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机遇：通过技术创新和跨领域合作，实现更广泛的应用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1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320" y="1629236"/>
            <a:ext cx="855651" cy="248830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1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109" y="4402243"/>
            <a:ext cx="813415" cy="223415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20" name="任意多边形 11"/>
          <p:cNvSpPr/>
          <p:nvPr>
            <p:custDataLst>
              <p:tags r:id="rId13"/>
            </p:custDataLst>
          </p:nvPr>
        </p:nvSpPr>
        <p:spPr>
          <a:xfrm>
            <a:off x="3661394" y="2441848"/>
            <a:ext cx="2234158" cy="337162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22" name="任意多边形 12"/>
          <p:cNvSpPr/>
          <p:nvPr>
            <p:custDataLst>
              <p:tags r:id="rId14"/>
            </p:custDataLst>
          </p:nvPr>
        </p:nvSpPr>
        <p:spPr>
          <a:xfrm flipV="1">
            <a:off x="3533862" y="1803550"/>
            <a:ext cx="2488304" cy="119645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2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588" y="1654229"/>
            <a:ext cx="855651" cy="248830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2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378" y="4425955"/>
            <a:ext cx="813415" cy="223561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28" name="任意多边形 25"/>
          <p:cNvSpPr/>
          <p:nvPr>
            <p:custDataLst>
              <p:tags r:id="rId17"/>
            </p:custDataLst>
          </p:nvPr>
        </p:nvSpPr>
        <p:spPr>
          <a:xfrm>
            <a:off x="9217022" y="2466841"/>
            <a:ext cx="2235614" cy="337162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30" name="任意多边形 26"/>
          <p:cNvSpPr/>
          <p:nvPr>
            <p:custDataLst>
              <p:tags r:id="rId18"/>
            </p:custDataLst>
          </p:nvPr>
        </p:nvSpPr>
        <p:spPr>
          <a:xfrm flipV="1">
            <a:off x="9090131" y="1828543"/>
            <a:ext cx="2488304" cy="119645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3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662" y="3176275"/>
            <a:ext cx="2234158" cy="2012943"/>
          </a:xfrm>
          <a:prstGeom prst="rect"/>
          <a:noFill/>
          <a:ln>
            <a:noFill/>
          </a:ln>
        </p:spPr>
        <p:txBody>
          <a:bodyPr wrap="square">
            <a:normAutofit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挑战与机遇并存：在挑战中寻找机遇，推动人工智能在人机交互领域的持续发展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3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94" y="3151281"/>
            <a:ext cx="2234158" cy="2012943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跨领域应用挑战：不同领域之间的技术融合与适配问题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68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人工智能在人机交互领域的机遇</a:t>
            </a:r>
            <a:endParaRPr altLang="en-US" lang="zh-CN"/>
          </a:p>
        </p:txBody>
      </p:sp>
      <p:sp>
        <p:nvSpPr>
          <p:cNvPr id="1049770" name="矩形 31"/>
          <p:cNvSpPr/>
          <p:nvPr>
            <p:custDataLst>
              <p:tags r:id="rId1"/>
            </p:custDataLst>
          </p:nvPr>
        </p:nvSpPr>
        <p:spPr>
          <a:xfrm>
            <a:off x="2677426" y="1490345"/>
            <a:ext cx="6832436" cy="105361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语音交互：利用语音识别技术实现自然语言处理，提高人机交互的效率和便捷性。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2" name="矩形 4"/>
          <p:cNvSpPr/>
          <p:nvPr>
            <p:custDataLst>
              <p:tags r:id="rId2"/>
            </p:custDataLst>
          </p:nvPr>
        </p:nvSpPr>
        <p:spPr>
          <a:xfrm>
            <a:off x="2677426" y="2725582"/>
            <a:ext cx="6832436" cy="105361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图像识别：通过图像识别技术，实现人脸识别、物体识别等应用，提高人机交互的智能化水平。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4" name="矩形 5"/>
          <p:cNvSpPr/>
          <p:nvPr>
            <p:custDataLst>
              <p:tags r:id="rId3"/>
            </p:custDataLst>
          </p:nvPr>
        </p:nvSpPr>
        <p:spPr>
          <a:xfrm>
            <a:off x="2677426" y="3960819"/>
            <a:ext cx="6832436" cy="105361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情感计算：通过情感计算技术，实现人机交互的情感智能，提高人机交互的体验和舒适度。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6" name="矩形 7"/>
          <p:cNvSpPr/>
          <p:nvPr>
            <p:custDataLst>
              <p:tags r:id="rId4"/>
            </p:custDataLst>
          </p:nvPr>
        </p:nvSpPr>
        <p:spPr>
          <a:xfrm>
            <a:off x="2677426" y="5196056"/>
            <a:ext cx="6832436" cy="105361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多模态交互：利用多种模态的信息融合技术，实现多模态交互，提高人机交互的多样性和灵活性。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10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Five</a:t>
            </a:r>
            <a:endParaRPr altLang="en-US" lang="zh-CN"/>
          </a:p>
        </p:txBody>
      </p:sp>
      <p:sp>
        <p:nvSpPr>
          <p:cNvPr id="1049812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人工智能在人机交互领域的实践案例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74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智能客服系统</a:t>
            </a:r>
            <a:endParaRPr altLang="en-US" lang="zh-CN"/>
          </a:p>
        </p:txBody>
      </p:sp>
      <p:sp>
        <p:nvSpPr>
          <p:cNvPr id="1049876" name="椭圆 262"/>
          <p:cNvSpPr/>
          <p:nvPr>
            <p:custDataLst>
              <p:tags r:id="rId1"/>
            </p:custDataLst>
          </p:nvPr>
        </p:nvSpPr>
        <p:spPr>
          <a:xfrm>
            <a:off x="2414161" y="4122288"/>
            <a:ext cx="7357453" cy="1924877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78" name="椭圆 263"/>
          <p:cNvSpPr/>
          <p:nvPr>
            <p:custDataLst>
              <p:tags r:id="rId2"/>
            </p:custDataLst>
          </p:nvPr>
        </p:nvSpPr>
        <p:spPr>
          <a:xfrm>
            <a:off x="3266425" y="4202678"/>
            <a:ext cx="5578309" cy="1653017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80" name="椭圆 264"/>
          <p:cNvSpPr/>
          <p:nvPr>
            <p:custDataLst>
              <p:tags r:id="rId3"/>
            </p:custDataLst>
          </p:nvPr>
        </p:nvSpPr>
        <p:spPr>
          <a:xfrm>
            <a:off x="4064442" y="4439272"/>
            <a:ext cx="3981376" cy="11797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82" name="椭圆 265"/>
          <p:cNvSpPr/>
          <p:nvPr>
            <p:custDataLst>
              <p:tags r:id="rId4"/>
            </p:custDataLst>
          </p:nvPr>
        </p:nvSpPr>
        <p:spPr>
          <a:xfrm>
            <a:off x="4738932" y="4639267"/>
            <a:ext cx="2632144" cy="77998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84" name="椭圆 266"/>
          <p:cNvSpPr/>
          <p:nvPr>
            <p:custDataLst>
              <p:tags r:id="rId5"/>
            </p:custDataLst>
          </p:nvPr>
        </p:nvSpPr>
        <p:spPr>
          <a:xfrm>
            <a:off x="5430416" y="4843836"/>
            <a:ext cx="1514022" cy="44865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704" y="4769329"/>
            <a:ext cx="0" cy="84749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86" name="椭圆 268"/>
          <p:cNvSpPr/>
          <p:nvPr>
            <p:custDataLst>
              <p:tags r:id="rId7"/>
            </p:custDataLst>
          </p:nvPr>
        </p:nvSpPr>
        <p:spPr>
          <a:xfrm flipV="1">
            <a:off x="2778203" y="4583059"/>
            <a:ext cx="174883" cy="17487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88" name="椭圆 269"/>
          <p:cNvSpPr/>
          <p:nvPr>
            <p:custDataLst>
              <p:tags r:id="rId8"/>
            </p:custDataLst>
          </p:nvPr>
        </p:nvSpPr>
        <p:spPr>
          <a:xfrm flipV="1">
            <a:off x="2820032" y="4625542"/>
            <a:ext cx="90612" cy="9060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90" name="椭圆 270"/>
          <p:cNvSpPr/>
          <p:nvPr>
            <p:custDataLst>
              <p:tags r:id="rId9"/>
            </p:custDataLst>
          </p:nvPr>
        </p:nvSpPr>
        <p:spPr>
          <a:xfrm flipV="1">
            <a:off x="7787212" y="3768703"/>
            <a:ext cx="105277" cy="105274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40152" y="3883733"/>
            <a:ext cx="0" cy="1924877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92" name="椭圆 272"/>
          <p:cNvSpPr/>
          <p:nvPr>
            <p:custDataLst>
              <p:tags r:id="rId11"/>
            </p:custDataLst>
          </p:nvPr>
        </p:nvSpPr>
        <p:spPr>
          <a:xfrm flipV="1">
            <a:off x="4010195" y="3643216"/>
            <a:ext cx="387643" cy="387631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3000" y="4062812"/>
            <a:ext cx="0" cy="101710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1022" y="3750403"/>
            <a:ext cx="0" cy="84749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94" name="椭圆 275"/>
          <p:cNvSpPr/>
          <p:nvPr>
            <p:custDataLst>
              <p:tags r:id="rId14"/>
            </p:custDataLst>
          </p:nvPr>
        </p:nvSpPr>
        <p:spPr>
          <a:xfrm flipV="1">
            <a:off x="7039521" y="3564134"/>
            <a:ext cx="174883" cy="17487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96" name="椭圆 276"/>
          <p:cNvSpPr/>
          <p:nvPr>
            <p:custDataLst>
              <p:tags r:id="rId15"/>
            </p:custDataLst>
          </p:nvPr>
        </p:nvSpPr>
        <p:spPr>
          <a:xfrm flipV="1">
            <a:off x="7081350" y="3606616"/>
            <a:ext cx="90612" cy="9060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98" name="椭圆 277"/>
          <p:cNvSpPr/>
          <p:nvPr>
            <p:custDataLst>
              <p:tags r:id="rId16"/>
            </p:custDataLst>
          </p:nvPr>
        </p:nvSpPr>
        <p:spPr>
          <a:xfrm flipV="1">
            <a:off x="3758568" y="4424894"/>
            <a:ext cx="105277" cy="105274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508" y="4539923"/>
            <a:ext cx="0" cy="1113007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00" name="椭圆 279"/>
          <p:cNvSpPr/>
          <p:nvPr>
            <p:custDataLst>
              <p:tags r:id="rId18"/>
            </p:custDataLst>
          </p:nvPr>
        </p:nvSpPr>
        <p:spPr>
          <a:xfrm flipV="1">
            <a:off x="8529675" y="4660835"/>
            <a:ext cx="264050" cy="26404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390" y="4953637"/>
            <a:ext cx="0" cy="41291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02" name="椭圆 281"/>
          <p:cNvSpPr/>
          <p:nvPr>
            <p:custDataLst>
              <p:tags r:id="rId20"/>
            </p:custDataLst>
          </p:nvPr>
        </p:nvSpPr>
        <p:spPr>
          <a:xfrm flipV="1">
            <a:off x="4949384" y="4972591"/>
            <a:ext cx="327074" cy="32706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164" y="5351665"/>
            <a:ext cx="0" cy="72253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04" name="图形 15"/>
          <p:cNvSpPr/>
          <p:nvPr>
            <p:custDataLst>
              <p:tags r:id="rId22"/>
            </p:custDataLst>
          </p:nvPr>
        </p:nvSpPr>
        <p:spPr>
          <a:xfrm>
            <a:off x="5016702" y="5042523"/>
            <a:ext cx="187022" cy="182234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06" name="图形 19"/>
          <p:cNvSpPr/>
          <p:nvPr>
            <p:custDataLst>
              <p:tags r:id="rId23"/>
            </p:custDataLst>
          </p:nvPr>
        </p:nvSpPr>
        <p:spPr>
          <a:xfrm>
            <a:off x="8597647" y="4734689"/>
            <a:ext cx="128082" cy="115339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08" name="图形 27"/>
          <p:cNvSpPr/>
          <p:nvPr>
            <p:custDataLst>
              <p:tags r:id="rId24"/>
            </p:custDataLst>
          </p:nvPr>
        </p:nvSpPr>
        <p:spPr>
          <a:xfrm>
            <a:off x="4113460" y="3767396"/>
            <a:ext cx="181128" cy="139307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10" name="任意多边形: 形状 286"/>
          <p:cNvSpPr/>
          <p:nvPr>
            <p:custDataLst>
              <p:tags r:id="rId25"/>
            </p:custDataLst>
          </p:nvPr>
        </p:nvSpPr>
        <p:spPr>
          <a:xfrm>
            <a:off x="5421266" y="3716417"/>
            <a:ext cx="1343206" cy="1343213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12" name="正文"/>
          <p:cNvSpPr txBox="1"/>
          <p:nvPr>
            <p:custDataLst>
              <p:tags r:id="rId26"/>
            </p:custDataLst>
          </p:nvPr>
        </p:nvSpPr>
        <p:spPr>
          <a:xfrm>
            <a:off x="608330" y="3788964"/>
            <a:ext cx="2158181" cy="80890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定义：智能客服系统是一种基于人工智能技术的自动化客服系统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14" name="正文"/>
          <p:cNvSpPr txBox="1"/>
          <p:nvPr>
            <p:custDataLst>
              <p:tags r:id="rId27"/>
            </p:custDataLst>
          </p:nvPr>
        </p:nvSpPr>
        <p:spPr>
          <a:xfrm>
            <a:off x="9419846" y="3788964"/>
            <a:ext cx="2158181" cy="80890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优势：智能客服系统能够提高客户服务效率，降低人工成本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16" name="正文"/>
          <p:cNvSpPr txBox="1"/>
          <p:nvPr>
            <p:custDataLst>
              <p:tags r:id="rId28"/>
            </p:custDataLst>
          </p:nvPr>
        </p:nvSpPr>
        <p:spPr>
          <a:xfrm>
            <a:off x="7063703" y="1665495"/>
            <a:ext cx="2158181" cy="80890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应用场景：智能客服系统广泛应用于电商、金融、教育等领域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18" name="正文"/>
          <p:cNvSpPr txBox="1"/>
          <p:nvPr>
            <p:custDataLst>
              <p:tags r:id="rId29"/>
            </p:custDataLst>
          </p:nvPr>
        </p:nvSpPr>
        <p:spPr>
          <a:xfrm>
            <a:off x="2964473" y="1665495"/>
            <a:ext cx="2158181" cy="80890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功能：智能客服系统能够自动回答用户的问题，提供个性化的服务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52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智能家居系统</a:t>
            </a:r>
            <a:endParaRPr altLang="en-US" lang="zh-CN"/>
          </a:p>
        </p:txBody>
      </p:sp>
      <p:sp>
        <p:nvSpPr>
          <p:cNvPr id="1049954" name="弧形 58"/>
          <p:cNvSpPr/>
          <p:nvPr>
            <p:custDataLst>
              <p:tags r:id="rId1"/>
            </p:custDataLst>
          </p:nvPr>
        </p:nvSpPr>
        <p:spPr>
          <a:xfrm>
            <a:off x="8107943" y="2135001"/>
            <a:ext cx="3470815" cy="3470815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56" name="弧形 57"/>
          <p:cNvSpPr/>
          <p:nvPr>
            <p:custDataLst>
              <p:tags r:id="rId2"/>
            </p:custDataLst>
          </p:nvPr>
        </p:nvSpPr>
        <p:spPr>
          <a:xfrm>
            <a:off x="608330" y="2135001"/>
            <a:ext cx="3470815" cy="3470815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58" name="椭圆 22"/>
          <p:cNvSpPr/>
          <p:nvPr>
            <p:custDataLst>
              <p:tags r:id="rId3"/>
            </p:custDataLst>
          </p:nvPr>
        </p:nvSpPr>
        <p:spPr>
          <a:xfrm>
            <a:off x="8449133" y="2410578"/>
            <a:ext cx="2918859" cy="2918859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60" name="椭圆 23"/>
          <p:cNvSpPr/>
          <p:nvPr>
            <p:custDataLst>
              <p:tags r:id="rId4"/>
            </p:custDataLst>
          </p:nvPr>
        </p:nvSpPr>
        <p:spPr>
          <a:xfrm>
            <a:off x="8835314" y="2468692"/>
            <a:ext cx="394039" cy="394039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62" name="正文"/>
          <p:cNvSpPr txBox="1"/>
          <p:nvPr>
            <p:custDataLst>
              <p:tags r:id="rId5"/>
            </p:custDataLst>
          </p:nvPr>
        </p:nvSpPr>
        <p:spPr>
          <a:xfrm>
            <a:off x="8901865" y="3253241"/>
            <a:ext cx="2013219" cy="138479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智能家居系统的发展趋势和挑战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964" name="椭圆 24"/>
          <p:cNvSpPr/>
          <p:nvPr>
            <p:custDataLst>
              <p:tags r:id="rId6"/>
            </p:custDataLst>
          </p:nvPr>
        </p:nvSpPr>
        <p:spPr>
          <a:xfrm>
            <a:off x="6016750" y="2410578"/>
            <a:ext cx="2918859" cy="2918859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66" name="椭圆 25"/>
          <p:cNvSpPr/>
          <p:nvPr>
            <p:custDataLst>
              <p:tags r:id="rId7"/>
            </p:custDataLst>
          </p:nvPr>
        </p:nvSpPr>
        <p:spPr>
          <a:xfrm>
            <a:off x="6401994" y="2468692"/>
            <a:ext cx="394039" cy="394039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68" name="正文"/>
          <p:cNvSpPr txBox="1"/>
          <p:nvPr>
            <p:custDataLst>
              <p:tags r:id="rId8"/>
            </p:custDataLst>
          </p:nvPr>
        </p:nvSpPr>
        <p:spPr>
          <a:xfrm>
            <a:off x="6469482" y="3253241"/>
            <a:ext cx="2013219" cy="138479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智能家居系统的应用场景和优势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0" name="椭圆 7"/>
          <p:cNvSpPr/>
          <p:nvPr>
            <p:custDataLst>
              <p:tags r:id="rId9"/>
            </p:custDataLst>
          </p:nvPr>
        </p:nvSpPr>
        <p:spPr>
          <a:xfrm>
            <a:off x="3584367" y="2410578"/>
            <a:ext cx="2918859" cy="2918859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72" name="椭圆 9"/>
          <p:cNvSpPr/>
          <p:nvPr>
            <p:custDataLst>
              <p:tags r:id="rId10"/>
            </p:custDataLst>
          </p:nvPr>
        </p:nvSpPr>
        <p:spPr>
          <a:xfrm>
            <a:off x="3969611" y="2468692"/>
            <a:ext cx="394039" cy="394039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74" name="正文"/>
          <p:cNvSpPr txBox="1"/>
          <p:nvPr>
            <p:custDataLst>
              <p:tags r:id="rId11"/>
            </p:custDataLst>
          </p:nvPr>
        </p:nvSpPr>
        <p:spPr>
          <a:xfrm>
            <a:off x="4037099" y="3253241"/>
            <a:ext cx="2013219" cy="138479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智能家居系统的组成和原理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976" name="椭圆 5"/>
          <p:cNvSpPr/>
          <p:nvPr>
            <p:custDataLst>
              <p:tags r:id="rId12"/>
            </p:custDataLst>
          </p:nvPr>
        </p:nvSpPr>
        <p:spPr>
          <a:xfrm>
            <a:off x="875470" y="2410578"/>
            <a:ext cx="2918859" cy="2918859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78" name="椭圆 4"/>
          <p:cNvSpPr/>
          <p:nvPr>
            <p:custDataLst>
              <p:tags r:id="rId13"/>
            </p:custDataLst>
          </p:nvPr>
        </p:nvSpPr>
        <p:spPr>
          <a:xfrm>
            <a:off x="1260715" y="2468692"/>
            <a:ext cx="394039" cy="394039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80" name="正文"/>
          <p:cNvSpPr txBox="1"/>
          <p:nvPr>
            <p:custDataLst>
              <p:tags r:id="rId14"/>
            </p:custDataLst>
          </p:nvPr>
        </p:nvSpPr>
        <p:spPr>
          <a:xfrm>
            <a:off x="1328203" y="3253241"/>
            <a:ext cx="2013219" cy="138479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智能家居系统的定义和功能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14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智能教育系统</a:t>
            </a:r>
            <a:endParaRPr altLang="en-US" lang="zh-CN"/>
          </a:p>
        </p:txBody>
      </p:sp>
      <p:sp>
        <p:nvSpPr>
          <p:cNvPr id="105001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9095" y="1615777"/>
            <a:ext cx="855651" cy="248976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1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243" y="4389426"/>
            <a:ext cx="813415" cy="223415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20" name="任意多边形 18"/>
          <p:cNvSpPr/>
          <p:nvPr>
            <p:custDataLst>
              <p:tags r:id="rId3"/>
            </p:custDataLst>
          </p:nvPr>
        </p:nvSpPr>
        <p:spPr>
          <a:xfrm>
            <a:off x="6439528" y="2429671"/>
            <a:ext cx="2234158" cy="337162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22" name="任意多边形 19"/>
          <p:cNvSpPr/>
          <p:nvPr>
            <p:custDataLst>
              <p:tags r:id="rId4"/>
            </p:custDataLst>
          </p:nvPr>
        </p:nvSpPr>
        <p:spPr>
          <a:xfrm flipV="1">
            <a:off x="6311997" y="1790092"/>
            <a:ext cx="2489761" cy="119645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2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787" y="1616418"/>
            <a:ext cx="855651" cy="248830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2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18" y="4389426"/>
            <a:ext cx="813415" cy="223415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28" name="任意多边形 4"/>
          <p:cNvSpPr/>
          <p:nvPr>
            <p:custDataLst>
              <p:tags r:id="rId7"/>
            </p:custDataLst>
          </p:nvPr>
        </p:nvSpPr>
        <p:spPr>
          <a:xfrm>
            <a:off x="736502" y="2429671"/>
            <a:ext cx="2234158" cy="337162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30" name="任意多边形 5"/>
          <p:cNvSpPr/>
          <p:nvPr>
            <p:custDataLst>
              <p:tags r:id="rId8"/>
            </p:custDataLst>
          </p:nvPr>
        </p:nvSpPr>
        <p:spPr>
          <a:xfrm flipV="1">
            <a:off x="608330" y="1790092"/>
            <a:ext cx="2488304" cy="119645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3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02" y="3139105"/>
            <a:ext cx="2234158" cy="2012943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智能教育系统的定义和功能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03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528" y="3139105"/>
            <a:ext cx="2234158" cy="2012943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智能教育系统的优势和挑战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03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320" y="1629236"/>
            <a:ext cx="855651" cy="248830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3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109" y="4402243"/>
            <a:ext cx="813415" cy="223415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40" name="任意多边形 11"/>
          <p:cNvSpPr/>
          <p:nvPr>
            <p:custDataLst>
              <p:tags r:id="rId13"/>
            </p:custDataLst>
          </p:nvPr>
        </p:nvSpPr>
        <p:spPr>
          <a:xfrm>
            <a:off x="3661394" y="2441848"/>
            <a:ext cx="2234158" cy="337162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42" name="任意多边形 12"/>
          <p:cNvSpPr/>
          <p:nvPr>
            <p:custDataLst>
              <p:tags r:id="rId14"/>
            </p:custDataLst>
          </p:nvPr>
        </p:nvSpPr>
        <p:spPr>
          <a:xfrm flipV="1">
            <a:off x="3533862" y="1803550"/>
            <a:ext cx="2488304" cy="119645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4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588" y="1654229"/>
            <a:ext cx="855651" cy="248830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4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378" y="4425955"/>
            <a:ext cx="813415" cy="223561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48" name="任意多边形 25"/>
          <p:cNvSpPr/>
          <p:nvPr>
            <p:custDataLst>
              <p:tags r:id="rId17"/>
            </p:custDataLst>
          </p:nvPr>
        </p:nvSpPr>
        <p:spPr>
          <a:xfrm>
            <a:off x="9217022" y="2466841"/>
            <a:ext cx="2235614" cy="337162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50" name="任意多边形 26"/>
          <p:cNvSpPr/>
          <p:nvPr>
            <p:custDataLst>
              <p:tags r:id="rId18"/>
            </p:custDataLst>
          </p:nvPr>
        </p:nvSpPr>
        <p:spPr>
          <a:xfrm flipV="1">
            <a:off x="9090131" y="1828543"/>
            <a:ext cx="2488304" cy="119645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5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662" y="3176275"/>
            <a:ext cx="2234158" cy="2012943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智能教育系统的未来发展趋势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05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94" y="3151281"/>
            <a:ext cx="2234158" cy="2012943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智能教育系统的应用场景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88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智能医疗系统</a:t>
            </a:r>
            <a:endParaRPr altLang="en-US" lang="zh-CN"/>
          </a:p>
        </p:txBody>
      </p:sp>
      <p:sp>
        <p:nvSpPr>
          <p:cNvPr id="1050090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95" y="1490345"/>
            <a:ext cx="4379432" cy="2231572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092" name="矩形 65"/>
          <p:cNvSpPr/>
          <p:nvPr>
            <p:custDataLst>
              <p:tags r:id="rId2"/>
            </p:custDataLst>
          </p:nvPr>
        </p:nvSpPr>
        <p:spPr>
          <a:xfrm>
            <a:off x="1243965" y="1850390"/>
            <a:ext cx="216000" cy="216000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94" name="文本框 66"/>
          <p:cNvSpPr txBox="1"/>
          <p:nvPr>
            <p:custDataLst>
              <p:tags r:id="rId3"/>
            </p:custDataLst>
          </p:nvPr>
        </p:nvSpPr>
        <p:spPr>
          <a:xfrm>
            <a:off x="1621790" y="1751965"/>
            <a:ext cx="3849852" cy="1261991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智能医疗系统的定义和功能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0096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575" y="1490345"/>
            <a:ext cx="4379432" cy="2231572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098" name="矩形 69"/>
          <p:cNvSpPr/>
          <p:nvPr>
            <p:custDataLst>
              <p:tags r:id="rId5"/>
            </p:custDataLst>
          </p:nvPr>
        </p:nvSpPr>
        <p:spPr>
          <a:xfrm>
            <a:off x="6391910" y="1850390"/>
            <a:ext cx="216000" cy="216000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00" name="文本框 70"/>
          <p:cNvSpPr txBox="1"/>
          <p:nvPr>
            <p:custDataLst>
              <p:tags r:id="rId6"/>
            </p:custDataLst>
          </p:nvPr>
        </p:nvSpPr>
        <p:spPr>
          <a:xfrm>
            <a:off x="6770370" y="1751965"/>
            <a:ext cx="3849852" cy="1261991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智能医疗系统的应用场景和优势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0102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95" y="4018280"/>
            <a:ext cx="4379432" cy="2231572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104" name="文本框 74"/>
          <p:cNvSpPr txBox="1"/>
          <p:nvPr>
            <p:custDataLst>
              <p:tags r:id="rId8"/>
            </p:custDataLst>
          </p:nvPr>
        </p:nvSpPr>
        <p:spPr>
          <a:xfrm>
            <a:off x="1621790" y="4279265"/>
            <a:ext cx="3849852" cy="1261991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智能医疗系统的实践案例和效果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0106" name="矩形 73"/>
          <p:cNvSpPr/>
          <p:nvPr>
            <p:custDataLst>
              <p:tags r:id="rId9"/>
            </p:custDataLst>
          </p:nvPr>
        </p:nvSpPr>
        <p:spPr>
          <a:xfrm>
            <a:off x="1243965" y="4378325"/>
            <a:ext cx="216000" cy="216000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08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360" y="4018280"/>
            <a:ext cx="4379432" cy="2231572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110" name="矩形 84"/>
          <p:cNvSpPr/>
          <p:nvPr>
            <p:custDataLst>
              <p:tags r:id="rId11"/>
            </p:custDataLst>
          </p:nvPr>
        </p:nvSpPr>
        <p:spPr>
          <a:xfrm>
            <a:off x="6450330" y="4378325"/>
            <a:ext cx="216000" cy="216000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12" name="文本框 85"/>
          <p:cNvSpPr txBox="1"/>
          <p:nvPr>
            <p:custDataLst>
              <p:tags r:id="rId12"/>
            </p:custDataLst>
          </p:nvPr>
        </p:nvSpPr>
        <p:spPr>
          <a:xfrm>
            <a:off x="6828155" y="4279265"/>
            <a:ext cx="3849852" cy="1261991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智能医疗系统的未来发展趋势和挑战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46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Six</a:t>
            </a:r>
            <a:endParaRPr altLang="en-US" lang="zh-CN"/>
          </a:p>
        </p:txBody>
      </p:sp>
      <p:sp>
        <p:nvSpPr>
          <p:cNvPr id="1050148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人工智能在人机交互领域的未来展望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10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人机交互技术的未来发展趋势预测</a:t>
            </a:r>
            <a:endParaRPr altLang="en-US" lang="zh-CN"/>
          </a:p>
        </p:txBody>
      </p:sp>
      <p:sp>
        <p:nvSpPr>
          <p:cNvPr id="1050212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95" y="1490345"/>
            <a:ext cx="4379432" cy="2231572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214" name="矩形 65"/>
          <p:cNvSpPr/>
          <p:nvPr>
            <p:custDataLst>
              <p:tags r:id="rId2"/>
            </p:custDataLst>
          </p:nvPr>
        </p:nvSpPr>
        <p:spPr>
          <a:xfrm>
            <a:off x="1243965" y="1850390"/>
            <a:ext cx="216000" cy="216000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16" name="文本框 66"/>
          <p:cNvSpPr txBox="1"/>
          <p:nvPr>
            <p:custDataLst>
              <p:tags r:id="rId3"/>
            </p:custDataLst>
          </p:nvPr>
        </p:nvSpPr>
        <p:spPr>
          <a:xfrm>
            <a:off x="1621790" y="1751965"/>
            <a:ext cx="3849852" cy="1261991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自然语言处理技术的进一步发展：使机器能够更准确地理解人类语言，提高人机交互的效率和准确性。</a:t>
            </a:r>
            <a:endParaRPr altLang="en-US" dirty="0" sz="14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0218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575" y="1490345"/>
            <a:ext cx="4379432" cy="2231572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220" name="矩形 69"/>
          <p:cNvSpPr/>
          <p:nvPr>
            <p:custDataLst>
              <p:tags r:id="rId5"/>
            </p:custDataLst>
          </p:nvPr>
        </p:nvSpPr>
        <p:spPr>
          <a:xfrm>
            <a:off x="6391910" y="1850390"/>
            <a:ext cx="216000" cy="216000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22" name="文本框 70"/>
          <p:cNvSpPr txBox="1"/>
          <p:nvPr>
            <p:custDataLst>
              <p:tags r:id="rId6"/>
            </p:custDataLst>
          </p:nvPr>
        </p:nvSpPr>
        <p:spPr>
          <a:xfrm>
            <a:off x="6770370" y="1751965"/>
            <a:ext cx="3849852" cy="1261991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语音识别和语音合成技术的融合：实现更加自然、流畅的人机语音交互，提高用户体验。</a:t>
            </a:r>
            <a:endParaRPr altLang="en-US" dirty="0" sz="14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0224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95" y="4018280"/>
            <a:ext cx="4379432" cy="2231572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226" name="文本框 74"/>
          <p:cNvSpPr txBox="1"/>
          <p:nvPr>
            <p:custDataLst>
              <p:tags r:id="rId8"/>
            </p:custDataLst>
          </p:nvPr>
        </p:nvSpPr>
        <p:spPr>
          <a:xfrm>
            <a:off x="1621790" y="4279265"/>
            <a:ext cx="3849852" cy="1261991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14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多模态交互技术的普及：结合视觉、听觉等多种感官信息，实现更加丰富、多样化的交互方式。</a:t>
            </a:r>
            <a:endParaRPr altLang="en-US" dirty="0" sz="14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0228" name="矩形 73"/>
          <p:cNvSpPr/>
          <p:nvPr>
            <p:custDataLst>
              <p:tags r:id="rId9"/>
            </p:custDataLst>
          </p:nvPr>
        </p:nvSpPr>
        <p:spPr>
          <a:xfrm>
            <a:off x="1243965" y="4378325"/>
            <a:ext cx="216000" cy="216000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30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360" y="4018280"/>
            <a:ext cx="4379432" cy="2231572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232" name="矩形 84"/>
          <p:cNvSpPr/>
          <p:nvPr>
            <p:custDataLst>
              <p:tags r:id="rId11"/>
            </p:custDataLst>
          </p:nvPr>
        </p:nvSpPr>
        <p:spPr>
          <a:xfrm>
            <a:off x="6450330" y="4378325"/>
            <a:ext cx="216000" cy="216000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34" name="文本框 85"/>
          <p:cNvSpPr txBox="1"/>
          <p:nvPr>
            <p:custDataLst>
              <p:tags r:id="rId12"/>
            </p:custDataLst>
          </p:nvPr>
        </p:nvSpPr>
        <p:spPr>
          <a:xfrm>
            <a:off x="6828155" y="4279265"/>
            <a:ext cx="3849852" cy="1261991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5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个性化定制和自适应学习技术的广泛应用：根据用户需求和行为习惯，为用户提供更加个性化、智能化的交互体验。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68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人工智能在人机交互领域的未来应用场景展望</a:t>
            </a:r>
            <a:endParaRPr altLang="en-US" lang="zh-CN"/>
          </a:p>
        </p:txBody>
      </p:sp>
      <p:sp>
        <p:nvSpPr>
          <p:cNvPr id="1050270" name="圆角矩形 26"/>
          <p:cNvSpPr/>
          <p:nvPr>
            <p:custDataLst>
              <p:tags r:id="rId1"/>
            </p:custDataLst>
          </p:nvPr>
        </p:nvSpPr>
        <p:spPr>
          <a:xfrm>
            <a:off x="608330" y="1869178"/>
            <a:ext cx="2592842" cy="400152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272" name="圆角矩形 28"/>
          <p:cNvSpPr/>
          <p:nvPr>
            <p:custDataLst>
              <p:tags r:id="rId2"/>
            </p:custDataLst>
          </p:nvPr>
        </p:nvSpPr>
        <p:spPr>
          <a:xfrm>
            <a:off x="610871" y="1869178"/>
            <a:ext cx="2587946" cy="21263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4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0274" name="文本框 31"/>
          <p:cNvSpPr txBox="1"/>
          <p:nvPr>
            <p:custDataLst>
              <p:tags r:id="rId3"/>
            </p:custDataLst>
          </p:nvPr>
        </p:nvSpPr>
        <p:spPr>
          <a:xfrm>
            <a:off x="763315" y="2290305"/>
            <a:ext cx="2282989" cy="3405308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智能家居：通过语音识别、图像识别等技术，实现家居设备的智能化控制，提高生活便利性。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76" name="圆角矩形 29"/>
          <p:cNvSpPr/>
          <p:nvPr>
            <p:custDataLst>
              <p:tags r:id="rId4"/>
            </p:custDataLst>
          </p:nvPr>
        </p:nvSpPr>
        <p:spPr>
          <a:xfrm>
            <a:off x="3400598" y="1869178"/>
            <a:ext cx="2592842" cy="400152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278" name="圆角矩形 32"/>
          <p:cNvSpPr/>
          <p:nvPr>
            <p:custDataLst>
              <p:tags r:id="rId5"/>
            </p:custDataLst>
          </p:nvPr>
        </p:nvSpPr>
        <p:spPr>
          <a:xfrm>
            <a:off x="3403139" y="1869178"/>
            <a:ext cx="2587946" cy="21263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280" name="文本框 34"/>
          <p:cNvSpPr txBox="1"/>
          <p:nvPr>
            <p:custDataLst>
              <p:tags r:id="rId6"/>
            </p:custDataLst>
          </p:nvPr>
        </p:nvSpPr>
        <p:spPr>
          <a:xfrm>
            <a:off x="3558124" y="2290305"/>
            <a:ext cx="2280191" cy="3406651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智能医疗：利用人工智能技术，实现医疗影像分析、疾病诊断和治疗方案的智能化，提高医疗水平和效率。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82" name="圆角矩形 3"/>
          <p:cNvSpPr/>
          <p:nvPr>
            <p:custDataLst>
              <p:tags r:id="rId7"/>
            </p:custDataLst>
          </p:nvPr>
        </p:nvSpPr>
        <p:spPr>
          <a:xfrm>
            <a:off x="6192866" y="1869178"/>
            <a:ext cx="2592842" cy="400152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284" name="圆角矩形 4"/>
          <p:cNvSpPr/>
          <p:nvPr>
            <p:custDataLst>
              <p:tags r:id="rId8"/>
            </p:custDataLst>
          </p:nvPr>
        </p:nvSpPr>
        <p:spPr>
          <a:xfrm>
            <a:off x="6195407" y="1869178"/>
            <a:ext cx="2587946" cy="21263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286" name="文本框 5"/>
          <p:cNvSpPr txBox="1"/>
          <p:nvPr>
            <p:custDataLst>
              <p:tags r:id="rId9"/>
            </p:custDataLst>
          </p:nvPr>
        </p:nvSpPr>
        <p:spPr>
          <a:xfrm>
            <a:off x="6349757" y="2290305"/>
            <a:ext cx="2280191" cy="3406651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智能交通：通过智能交通信号控制、自动驾驶等技术，实现交通流量的智能化调度和优化，提高交通效率和安全性。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88" name="圆角矩形 8"/>
          <p:cNvSpPr/>
          <p:nvPr>
            <p:custDataLst>
              <p:tags r:id="rId10"/>
            </p:custDataLst>
          </p:nvPr>
        </p:nvSpPr>
        <p:spPr>
          <a:xfrm>
            <a:off x="8985135" y="1869178"/>
            <a:ext cx="2592842" cy="400152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290" name="圆角矩形 9"/>
          <p:cNvSpPr/>
          <p:nvPr>
            <p:custDataLst>
              <p:tags r:id="rId11"/>
            </p:custDataLst>
          </p:nvPr>
        </p:nvSpPr>
        <p:spPr>
          <a:xfrm>
            <a:off x="8987675" y="1869178"/>
            <a:ext cx="2587946" cy="21263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292" name="文本框 10"/>
          <p:cNvSpPr txBox="1"/>
          <p:nvPr>
            <p:custDataLst>
              <p:tags r:id="rId12"/>
            </p:custDataLst>
          </p:nvPr>
        </p:nvSpPr>
        <p:spPr>
          <a:xfrm>
            <a:off x="9142025" y="2290305"/>
            <a:ext cx="2280191" cy="3406651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智能教育：利用人工智能技术，实现个性化教学、智能评估和答疑等功能，提高教育质量和效率。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26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人机交互技术对人类社会的影响与变革</a:t>
            </a:r>
            <a:endParaRPr altLang="en-US" lang="zh-CN"/>
          </a:p>
        </p:txBody>
      </p:sp>
      <p:sp>
        <p:nvSpPr>
          <p:cNvPr id="1050328" name="任意多边形 20"/>
          <p:cNvSpPr/>
          <p:nvPr>
            <p:custDataLst>
              <p:tags r:id="rId1"/>
            </p:custDataLst>
          </p:nvPr>
        </p:nvSpPr>
        <p:spPr>
          <a:xfrm rot="2700000">
            <a:off x="944615" y="1611493"/>
            <a:ext cx="1212451" cy="121455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3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608330" y="3252900"/>
            <a:ext cx="1885863" cy="2876323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改变生活方式：人机交互技术将为人们提供更加便捷、高效的生活方式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32" name="矩形 42"/>
          <p:cNvSpPr/>
          <p:nvPr>
            <p:custDataLst>
              <p:tags r:id="rId3"/>
            </p:custDataLst>
          </p:nvPr>
        </p:nvSpPr>
        <p:spPr>
          <a:xfrm>
            <a:off x="733296" y="2896256"/>
            <a:ext cx="1635790" cy="115839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34" name="任意多边形 18"/>
          <p:cNvSpPr/>
          <p:nvPr>
            <p:custDataLst>
              <p:tags r:id="rId4"/>
            </p:custDataLst>
          </p:nvPr>
        </p:nvSpPr>
        <p:spPr>
          <a:xfrm rot="5400000">
            <a:off x="3216468" y="1611493"/>
            <a:ext cx="1212451" cy="121455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3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2879481" y="3252900"/>
            <a:ext cx="1885863" cy="2876323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推动经济发展：人机交互技术将促进相关产业的发展，创造更多的就业机会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38" name="矩形 43"/>
          <p:cNvSpPr/>
          <p:nvPr>
            <p:custDataLst>
              <p:tags r:id="rId6"/>
            </p:custDataLst>
          </p:nvPr>
        </p:nvSpPr>
        <p:spPr>
          <a:xfrm>
            <a:off x="3004447" y="2896256"/>
            <a:ext cx="1635790" cy="115839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4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5486917" y="1611493"/>
            <a:ext cx="1212451" cy="121455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4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5149930" y="3252900"/>
            <a:ext cx="1885863" cy="2876323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提升社会效率：人机交互技术将提高社会生产效率，降低成本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44" name="矩形 44"/>
          <p:cNvSpPr/>
          <p:nvPr>
            <p:custDataLst>
              <p:tags r:id="rId9"/>
            </p:custDataLst>
          </p:nvPr>
        </p:nvSpPr>
        <p:spPr>
          <a:xfrm>
            <a:off x="5275598" y="2896256"/>
            <a:ext cx="1635790" cy="115839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4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7758068" y="1611493"/>
            <a:ext cx="1212451" cy="121455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4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7421081" y="3252900"/>
            <a:ext cx="1885863" cy="2876323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改变教育模式：人机交互技术将为教育领域带来革命性的变革，提高教育质量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50" name="矩形 45"/>
          <p:cNvSpPr/>
          <p:nvPr>
            <p:custDataLst>
              <p:tags r:id="rId12"/>
            </p:custDataLst>
          </p:nvPr>
        </p:nvSpPr>
        <p:spPr>
          <a:xfrm>
            <a:off x="7546047" y="2896256"/>
            <a:ext cx="1635790" cy="115839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52" name="任意多边形 3"/>
          <p:cNvSpPr/>
          <p:nvPr>
            <p:custDataLst>
              <p:tags r:id="rId13"/>
            </p:custDataLst>
          </p:nvPr>
        </p:nvSpPr>
        <p:spPr>
          <a:xfrm rot="16200000" flipV="1">
            <a:off x="10029922" y="1611493"/>
            <a:ext cx="1212451" cy="121455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54" name="文本框 4"/>
          <p:cNvSpPr txBox="1"/>
          <p:nvPr>
            <p:custDataLst>
              <p:tags r:id="rId14"/>
            </p:custDataLst>
          </p:nvPr>
        </p:nvSpPr>
        <p:spPr bwMode="auto">
          <a:xfrm>
            <a:off x="9692233" y="3252900"/>
            <a:ext cx="1885863" cy="2876323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增强人类能力：人机交互技术将帮助人类更好地应对各种挑战，提高生活质量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56" name="矩形 5"/>
          <p:cNvSpPr/>
          <p:nvPr>
            <p:custDataLst>
              <p:tags r:id="rId15"/>
            </p:custDataLst>
          </p:nvPr>
        </p:nvSpPr>
        <p:spPr>
          <a:xfrm>
            <a:off x="9817199" y="2896256"/>
            <a:ext cx="1635790" cy="115839"/>
          </a:xfrm>
          <a:prstGeom prst="rect"/>
          <a:solidFill>
            <a:schemeClr val="accent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90" name="标题 2"/>
          <p:cNvSpPr>
            <a:spLocks noGrp="1"/>
          </p:cNvSpPr>
          <p:nvPr>
            <p:ph type="title" idx="8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THANKS</a:t>
            </a:r>
            <a:endParaRPr altLang="en-US" lang="zh-CN"/>
          </a:p>
        </p:txBody>
      </p:sp>
      <p:sp>
        <p:nvSpPr>
          <p:cNvPr id="1050392" name="文本占位符 3"/>
          <p:cNvSpPr>
            <a:spLocks noGrp="1"/>
          </p:cNvSpPr>
          <p:nvPr>
            <p:ph type="body" idx="4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/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</p:tagLst>
</file>

<file path=ppt/tags/tag2.xml><?xml version="1.0" encoding="utf-8"?>
<p:tagLst xmlns:p="http://schemas.openxmlformats.org/presentationml/2006/main">
  <p:tag name="KSO_WM_UNIT_ISCONTENTSTITLE" val="0"/>
  <p:tag name="KSO_WM_UNIT_ISNUMDGMTITLE" val="0"/>
  <p:tag name="KSO_WM_UNIT_PRESET_TEXT" val="WPS,a click to unlimited possibilitie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7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5"/>
  <p:tag name="KSO_WM_UNIT_ID" val="_1*i*5"/>
  <p:tag name="KSO_WM_UNIT_LAYERLEVEL" val="1"/>
  <p:tag name="KSO_WM_TAG_VERSION" val="1.0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6"/>
  <p:tag name="KSO_WM_UNIT_ID" val="_1*i*6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7"/>
  <p:tag name="KSO_WM_UNIT_ID" val="_1*i*7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UNIT_TYPE" val="i"/>
  <p:tag name="KSO_WM_UNIT_INDEX" val="1"/>
</p:tagLst>
</file>

<file path=ppt/tags/tag15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20.xml><?xml version="1.0" encoding="utf-8"?>
<p:tagLst xmlns:p="http://schemas.openxmlformats.org/presentationml/2006/main">
  <p:tag name="KSO_WM_UNIT_PRESET_TEXT" val="Part One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3*e*1"/>
  <p:tag name="KSO_WM_UNIT_LAYERLEVEL" val="1"/>
  <p:tag name="KSO_WM_TAG_VERSION" val="1.0"/>
  <p:tag name="KSO_WM_BEAUTIFY_FLAG" val="#wm#"/>
  <p:tag name="KSO_WM_UNIT_CONTENT_GROUP_TYPE" val="contentchip"/>
</p:tagLst>
</file>

<file path=ppt/tags/tag21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  <p:tag name="KSO_WM_UNIT_CONTENT_GROUP_TYPE" val="contentchip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2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2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4*f*1"/>
  <p:tag name="KSO_WM_UNIT_LAYERLEVEL" val="1"/>
  <p:tag name="KSO_WM_TAG_VERSION" val="1.0"/>
  <p:tag name="KSO_WM_BEAUTIFY_FLAG" val="#wm#"/>
  <p:tag name="KSO_WM_UNIT_PRESET_TEXT" val="单击此处编辑文本样式 第二级 第三级 第四级 第五级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UNIT_TYPE" val="i"/>
  <p:tag name="KSO_WM_UNIT_INDEX" val="1"/>
</p:tagLst>
</file>

<file path=ppt/tags/tag3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4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TYPE" val="i"/>
  <p:tag name="KSO_WM_UNIT_INDEX" val="1"/>
</p:tagLst>
</file>

<file path=ppt/tags/tag3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0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2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UNIT_TYPE" val="i"/>
  <p:tag name="KSO_WM_UNIT_INDEX" val="1"/>
</p:tagLst>
</file>

<file path=ppt/tags/tag48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UNIT_TYPE" val="i"/>
  <p:tag name="KSO_WM_UNIT_INDEX" val="1"/>
</p:tagLst>
</file>

<file path=ppt/tags/tag5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UNIT_TYPE" val="i"/>
  <p:tag name="KSO_WM_UNIT_INDEX" val="1"/>
</p:tagLst>
</file>

<file path=ppt/tags/tag6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63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1.0"/>
</p:tagLst>
</file>

<file path=ppt/tags/tag68.xml><?xml version="1.0" encoding="utf-8"?>
<p:tagLst xmlns:p="http://schemas.openxmlformats.org/presentationml/2006/main">
  <p:tag name="KSO_WM_UNIT_ISCONTENTSTITLE" val="0"/>
  <p:tag name="KSO_WM_UNIT_ISNUMDGMTITLE" val="0"/>
  <p:tag name="KSO_WM_UNIT_PRESET_TEXT" val="THANKS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1*i*2"/>
  <p:tag name="KSO_WM_UNIT_LAYERLEVEL" val="1"/>
  <p:tag name="KSO_WM_TAG_VERSION" val="1.0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1*i*3"/>
  <p:tag name="KSO_WM_UNIT_LAYERLEVEL" val="1"/>
  <p:tag name="KSO_WM_TAG_VERSION" val="1.0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1*i*4"/>
  <p:tag name="KSO_WM_UNIT_LAYERLEVEL" val="1"/>
  <p:tag name="KSO_WM_TAG_VERSION" val="1.0"/>
</p:tagLst>
</file>

<file path=ppt/tags/tag72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5"/>
  <p:tag name="KSO_WM_UNIT_ID" val="_11*i*5"/>
  <p:tag name="KSO_WM_UNIT_LAYERLEVEL" val="1"/>
  <p:tag name="KSO_WM_TAG_VERSION" val="1.0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6"/>
  <p:tag name="KSO_WM_UNIT_ID" val="_11*i*6"/>
  <p:tag name="KSO_WM_UNIT_LAYERLEVEL" val="1"/>
  <p:tag name="KSO_WM_TAG_VERSION" val="1.0"/>
</p:tagLst>
</file>

<file path=ppt/tags/tag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7"/>
  <p:tag name="KSO_WM_UNIT_ID" val="_11*i*7"/>
  <p:tag name="KSO_WM_UNIT_LAYERLEVEL" val="1"/>
  <p:tag name="KSO_WM_TAG_VERSION" val="1.0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17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17"/>
</p:tagLst>
</file>

<file path=ppt/tags/tag85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17"/>
  <p:tag name="KSO_WM_SPECIAL_SOURCE" val="bdnull"/>
  <p:tag name="KSO_WM_TEMPLATE_THUMBS_INDEX" val="1、11"/>
</p:tagLst>
</file>

<file path=ppt/tags/tag8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17_1*b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WPS,a click to unlimited possibilities"/>
</p:tagLst>
</file>

<file path=ppt/tags/tag8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7_1*a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添加文档标题"/>
</p:tagLst>
</file>

<file path=ppt/tags/tag88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17_1*f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89.xml><?xml version="1.0" encoding="utf-8"?>
<p:tagLst xmlns:p="http://schemas.openxmlformats.org/presentationml/2006/main">
  <p:tag name="KSO_WM_SLIDE_ID" val="custom2023091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17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11"/>
  <p:tag name="KSO_WM_SLIDE_CONTENT_AREA" val="{&quot;left&quot;:&quot;32.2&quot;,&quot;top&quot;:&quot;127.65&quot;,&quot;width&quot;:&quot;698.95&quot;,&quot;height&quot;:&quot;343.45&quot;}"/>
</p:tagLst>
</file>

<file path=ppt/tags/tag90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7_6*a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7_6*l_h_a*1_1_1"/>
  <p:tag name="KSO_WM_DIAGRAM_VERSION" val="3"/>
  <p:tag name="KSO_WM_UNIT_PRESET_TEXT" val="添加目录项标题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17_6*l_h_i*1_1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1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17_6*l_h_i*1_1_2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.8700000047683716,&quot;transparency&quot;:1},{&quot;brightness&quot;:-0.25,&quot;colorType&quot;:1,&quot;foreColorIndex&quot;:5,&quot;pos&quot;:0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7_6*l_h_a*1_2_1"/>
  <p:tag name="KSO_WM_DIAGRAM_VERSION" val="3"/>
  <p:tag name="KSO_WM_UNIT_PRESET_TEXT" val="添加目录项标题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917_6*l_h_i*1_2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2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17_6*l_h_i*1_2_2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.8700000047683716,&quot;transparency&quot;:1},{&quot;brightness&quot;:-0.25,&quot;colorType&quot;:1,&quot;foreColorIndex&quot;:5,&quot;pos&quot;:0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7_6*l_h_a*1_3_1"/>
  <p:tag name="KSO_WM_DIAGRAM_VERSION" val="3"/>
  <p:tag name="KSO_WM_UNIT_PRESET_TEXT" val="添加目录项标题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917_6*l_h_i*1_3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3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17_6*l_h_i*1_3_2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.8700000047683716,&quot;transparency&quot;:1},{&quot;brightness&quot;:-0.25,&quot;colorType&quot;:1,&quot;foreColorIndex&quot;:5,&quot;pos&quot;:0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7_6*l_h_a*1_4_1"/>
  <p:tag name="KSO_WM_DIAGRAM_VERSION" val="3"/>
  <p:tag name="KSO_WM_UNIT_PRESET_TEXT" val="添加目录项标题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917_6*l_h_i*1_4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4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17_6*l_h_i*1_4_2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.8700000047683716,&quot;transparency&quot;:1},{&quot;brightness&quot;:-0.25,&quot;colorType&quot;:1,&quot;foreColorIndex&quot;:5,&quot;pos&quot;:0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7_6*l_h_a*1_5_1"/>
  <p:tag name="KSO_WM_DIAGRAM_VERSION" val="3"/>
  <p:tag name="KSO_WM_UNIT_PRESET_TEXT" val="添加目录项标题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917_6*l_h_i*1_5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5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17_6*l_h_i*1_5_2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.8700000047683716,&quot;transparency&quot;:1},{&quot;brightness&quot;:-0.25,&quot;colorType&quot;:1,&quot;foreColorIndex&quot;:5,&quot;pos&quot;:0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7_6*l_h_a*1_6_1"/>
  <p:tag name="KSO_WM_DIAGRAM_VERSION" val="3"/>
  <p:tag name="KSO_WM_UNIT_PRESET_TEXT" val="添加目录项标题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917_6*l_h_i*1_6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6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17_6*l_h_i*1_6_2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6_2"/>
  <p:tag name="KSO_WM_DIAGRAM_VERSION" val="3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.8700000047683716,&quot;transparency&quot;:1},{&quot;brightness&quot;:-0.25,&quot;colorType&quot;:1,&quot;foreColorIndex&quot;:5,&quot;pos&quot;:0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SLIDE_ID" val="custom20230917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17"/>
  <p:tag name="KSO_WM_SLIDE_TYPE" val="contents"/>
  <p:tag name="KSO_WM_SLIDE_SUBTYPE" val="diag"/>
  <p:tag name="KSO_WM_SLIDE_LAYOUT" val="a_l"/>
  <p:tag name="KSO_WM_SLIDE_LAYOUT_CNT" val="1_1"/>
  <p:tag name="KSO_WM_SPECIAL_SOURCE" val="bdnull"/>
  <p:tag name="KSO_WM_DIAGRAM_GROUP_CODE" val="l1-1"/>
  <p:tag name="KSO_WM_SLIDE_DIAGTYPE" val="l"/>
</p:tagLst>
</file>

<file path=ppt/tags/tag11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7_9*e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Part One"/>
</p:tagLst>
</file>

<file path=ppt/tags/tag1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7_9*a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112.xml><?xml version="1.0" encoding="utf-8"?>
<p:tagLst xmlns:p="http://schemas.openxmlformats.org/presentationml/2006/main">
  <p:tag name="KSO_WM_SLIDE_ID" val="custom2023091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1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84.9&quot;,&quot;top&quot;:&quot;137.15&quot;,&quot;width&quot;:&quot;454.75&quot;,&quot;height&quot;:&quot;291.5&quot;}"/>
</p:tagLst>
</file>

<file path=ppt/tags/tag113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7_9*e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Part Two"/>
</p:tagLst>
</file>

<file path=ppt/tags/tag1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7_9*a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115.xml><?xml version="1.0" encoding="utf-8"?>
<p:tagLst xmlns:p="http://schemas.openxmlformats.org/presentationml/2006/main">
  <p:tag name="KSO_WM_SLIDE_ID" val="custom2023091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1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84.9&quot;,&quot;top&quot;:&quot;137.15&quot;,&quot;width&quot;:&quot;454.75&quot;,&quot;height&quot;:&quot;291.5&quot;}"/>
</p:tagLst>
</file>

<file path=ppt/tags/tag11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7_9*e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Part Three"/>
</p:tagLst>
</file>

<file path=ppt/tags/tag17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7_9*a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174.xml><?xml version="1.0" encoding="utf-8"?>
<p:tagLst xmlns:p="http://schemas.openxmlformats.org/presentationml/2006/main">
  <p:tag name="KSO_WM_SLIDE_ID" val="custom2023091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1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84.9&quot;,&quot;top&quot;:&quot;137.15&quot;,&quot;width&quot;:&quot;454.75&quot;,&quot;height&quot;:&quot;291.5&quot;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7_9*e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Part Four"/>
</p:tagLst>
</file>

<file path=ppt/tags/tag21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7_9*a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213.xml><?xml version="1.0" encoding="utf-8"?>
<p:tagLst xmlns:p="http://schemas.openxmlformats.org/presentationml/2006/main">
  <p:tag name="KSO_WM_SLIDE_ID" val="custom2023091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1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84.9&quot;,&quot;top&quot;:&quot;137.15&quot;,&quot;width&quot;:&quot;454.75&quot;,&quot;height&quot;:&quot;291.5&quot;}"/>
</p:tagLst>
</file>

<file path=ppt/tags/tag21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7_9*e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Part Five"/>
</p:tagLst>
</file>

<file path=ppt/tags/tag26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7_9*a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266.xml><?xml version="1.0" encoding="utf-8"?>
<p:tagLst xmlns:p="http://schemas.openxmlformats.org/presentationml/2006/main">
  <p:tag name="KSO_WM_SLIDE_ID" val="custom2023091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1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84.9&quot;,&quot;top&quot;:&quot;137.15&quot;,&quot;width&quot;:&quot;454.75&quot;,&quot;height&quot;:&quot;291.5&quot;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7_9*e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Part Six"/>
</p:tagLst>
</file>

<file path=ppt/tags/tag34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7_9*a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344.xml><?xml version="1.0" encoding="utf-8"?>
<p:tagLst xmlns:p="http://schemas.openxmlformats.org/presentationml/2006/main">
  <p:tag name="KSO_WM_SLIDE_ID" val="custom2023091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1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84.9&quot;,&quot;top&quot;:&quot;137.15&quot;,&quot;width&quot;:&quot;454.75&quot;,&quot;height&quot;:&quot;291.5&quot;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5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1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f*1_5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5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5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7_11*a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THANKS"/>
</p:tagLst>
</file>

<file path=ppt/tags/tag385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17_11*f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386.xml><?xml version="1.0" encoding="utf-8"?>
<p:tagLst xmlns:p="http://schemas.openxmlformats.org/presentationml/2006/main">
  <p:tag name="KSO_WM_SLIDE_ID" val="custom20230917_11"/>
  <p:tag name="KSO_WM_TEMPLATE_SUBCATEGORY" val="29"/>
  <p:tag name="KSO_WM_TEMPLATE_MASTER_TYPE" val="0"/>
  <p:tag name="KSO_WM_TEMPLATE_COLOR_TYPE" val="0"/>
  <p:tag name="KSO_WM_SLIDE_ITEM_CNT" val="0"/>
  <p:tag name="KSO_WM_SLIDE_INDEX" val="11"/>
  <p:tag name="KSO_WM_TAG_VERSION" val="1.0"/>
  <p:tag name="KSO_WM_BEAUTIFY_FLAG" val="#wm#"/>
  <p:tag name="KSO_WM_TEMPLATE_CATEGORY" val="custom"/>
  <p:tag name="KSO_WM_TEMPLATE_INDEX" val="20230917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34&quot;,&quot;top&quot;:&quot;101.9&quot;,&quot;width&quot;:&quot;498.95&quot;,&quot;height&quot;:&quot;364.9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63">
      <a:dk1>
        <a:srgbClr val="000000"/>
      </a:dk1>
      <a:lt1>
        <a:srgbClr val="FFFFFF"/>
      </a:lt1>
      <a:dk2>
        <a:srgbClr val="161D32"/>
      </a:dk2>
      <a:lt2>
        <a:srgbClr val="FFFAEF"/>
      </a:lt2>
      <a:accent1>
        <a:srgbClr val="FFC955"/>
      </a:accent1>
      <a:accent2>
        <a:srgbClr val="CFB058"/>
      </a:accent2>
      <a:accent3>
        <a:srgbClr val="9F975B"/>
      </a:accent3>
      <a:accent4>
        <a:srgbClr val="707D5E"/>
      </a:accent4>
      <a:accent5>
        <a:srgbClr val="707D5E"/>
      </a:accent5>
      <a:accent6>
        <a:srgbClr val="104B64"/>
      </a:accent6>
      <a:hlink>
        <a:srgbClr val="0563C1"/>
      </a:hlink>
      <a:folHlink>
        <a:srgbClr val="954D72"/>
      </a:folHlink>
    </a:clrScheme>
    <a:fontScheme name="自定义 9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V1824A</dc:creator>
  <dcterms:created xsi:type="dcterms:W3CDTF">2023-12-17T03:39:16Z</dcterms:created>
  <dcterms:modified xsi:type="dcterms:W3CDTF">2023-12-17T03:39:16Z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f32829ddc1a84dd0a381034b11ddc3c6_21</vt:lpwstr>
  </property>
</Properties>
</file>