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72" r:id="rId1"/>
    <p:sldMasterId id="2147485109" r:id="rId2"/>
  </p:sldMasterIdLst>
  <p:notesMasterIdLst>
    <p:notesMasterId r:id="rId3"/>
  </p:notesMasterIdLst>
  <p:sldIdLst>
    <p:sldId id="887" r:id="rId4"/>
    <p:sldId id="890" r:id="rId5"/>
    <p:sldId id="893" r:id="rId6"/>
    <p:sldId id="896" r:id="rId7"/>
    <p:sldId id="902" r:id="rId9"/>
    <p:sldId id="905" r:id="rId10"/>
    <p:sldId id="908" r:id="rId11"/>
    <p:sldId id="911" r:id="rId12"/>
    <p:sldId id="917" r:id="rId14"/>
    <p:sldId id="920" r:id="rId15"/>
    <p:sldId id="923" r:id="rId16"/>
    <p:sldId id="926" r:id="rId17"/>
    <p:sldId id="929" r:id="rId18"/>
    <p:sldId id="935" r:id="rId20"/>
    <p:sldId id="938" r:id="rId21"/>
    <p:sldId id="941" r:id="rId22"/>
    <p:sldId id="944" r:id="rId23"/>
    <p:sldId id="947" r:id="rId24"/>
    <p:sldId id="953" r:id="rId26"/>
    <p:sldId id="956" r:id="rId27"/>
    <p:sldId id="959" r:id="rId28"/>
    <p:sldId id="962" r:id="rId29"/>
    <p:sldId id="968" r:id="rId31"/>
    <p:sldId id="971" r:id="rId32"/>
    <p:sldId id="97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73" r:id="rId1"/>
    <p:sldLayoutId id="2147485074" r:id="rId2"/>
    <p:sldLayoutId id="2147485075" r:id="rId3"/>
    <p:sldLayoutId id="2147485076" r:id="rId4"/>
    <p:sldLayoutId id="2147485077" r:id="rId5"/>
    <p:sldLayoutId id="2147485078" r:id="rId6"/>
    <p:sldLayoutId id="2147485079" r:id="rId7"/>
    <p:sldLayoutId id="2147485080" r:id="rId8"/>
    <p:sldLayoutId id="2147485081" r:id="rId9"/>
    <p:sldLayoutId id="2147485082" r:id="rId10"/>
    <p:sldLayoutId id="21474850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10" r:id="rId1"/>
    <p:sldLayoutId id="2147485111" r:id="rId2"/>
    <p:sldLayoutId id="2147485112" r:id="rId3"/>
    <p:sldLayoutId id="2147485113" r:id="rId4"/>
    <p:sldLayoutId id="2147485114" r:id="rId5"/>
    <p:sldLayoutId id="2147485115" r:id="rId6"/>
    <p:sldLayoutId id="2147485116" r:id="rId7"/>
    <p:sldLayoutId id="2147485117" r:id="rId8"/>
    <p:sldLayoutId id="2147485118" r:id="rId9"/>
    <p:sldLayoutId id="2147485119" r:id="rId10"/>
    <p:sldLayoutId id="21474851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tags" Target="../tags/tag199.xml"/><Relationship Id="rId22" Type="http://schemas.openxmlformats.org/officeDocument/2006/relationships/tags" Target="../tags/tag200.xml"/><Relationship Id="rId23" Type="http://schemas.openxmlformats.org/officeDocument/2006/relationships/tags" Target="../tags/tag201.xml"/><Relationship Id="rId24" Type="http://schemas.openxmlformats.org/officeDocument/2006/relationships/tags" Target="../tags/tag202.xml"/><Relationship Id="rId25" Type="http://schemas.openxmlformats.org/officeDocument/2006/relationships/tags" Target="../tags/tag203.xml"/><Relationship Id="rId26" Type="http://schemas.openxmlformats.org/officeDocument/2006/relationships/tags" Target="../tags/tag204.xml"/><Relationship Id="rId27" Type="http://schemas.openxmlformats.org/officeDocument/2006/relationships/tags" Target="../tags/tag205.xml"/><Relationship Id="rId28" Type="http://schemas.openxmlformats.org/officeDocument/2006/relationships/tags" Target="../tags/tag206.xml"/><Relationship Id="rId29" Type="http://schemas.openxmlformats.org/officeDocument/2006/relationships/tags" Target="../tags/tag20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人工智能在对话系统中的应用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对话系统的基本概念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人工智能在对话系统中的应用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2857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人工智能在对话系统中的具体应用案例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0909" lnSpcReduction="10000"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人工智能在对话系统中的优势和挑战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结论</a:t>
            </a:r>
            <a:endParaRPr altLang="en-US" dirty="0" sz="2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对话系统的基本概念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对话系统的定义</a:t>
            </a:r>
            <a:endParaRPr altLang="en-US" lang="zh-CN"/>
          </a:p>
        </p:txBody>
      </p:sp>
      <p:sp>
        <p:nvSpPr>
          <p:cNvPr id="1049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定义：对话系统是一种能够实现人机交互的软件系统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特点：能够理解和生成自然语言文本，实现与用户的交流和对话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应用领域：语音识别、自然语言处理、机器翻译等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实现方式：基于规则、统计学习和深度学习等技术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对话系统的分类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任务型对话系统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开放式话题对话系统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闲聊型对话系统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问答型对话系统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对话系统的应用场景</a:t>
            </a:r>
            <a:endParaRPr altLang="en-US" lang="zh-CN"/>
          </a:p>
        </p:txBody>
      </p:sp>
      <p:sp>
        <p:nvSpPr>
          <p:cNvPr id="10493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智能客服：用于解决用户的问题和疑虑，提高客户满意度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智能助手：协助用户完成日常任务，如日程安排、提醒等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智能教育：辅助教师进行教学，帮助学生提高学习效率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智能娱乐：为用户提供个性化的娱乐体验，如智能音响、语音游戏等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人工智能在对话系统中的应用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4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自然语言处理技术在对话系统中的应用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机器学习技术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机器学习技术在对话系统中的应用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机器学习技术的挑战与未来发展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6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深度学习技术简介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深度学习在对话系统中的应用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语音识别和合成技术</a:t>
            </a:r>
            <a:endParaRPr altLang="en-US" lang="zh-CN"/>
          </a:p>
        </p:txBody>
      </p:sp>
      <p:sp>
        <p:nvSpPr>
          <p:cNvPr id="10497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语音识别技术：将语音转换为文本，实现人机交互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语音合成技术：将文本转换为语音，实现机器发声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语音识别和合成技术的应用场景：智能客服、智能家居、智能车载等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语音识别和合成技术的发展趋势：提高识别准确率、降低误识别率、实现多语种支持等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人工智能在对话系统中的具体应用案例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9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智能客服的优势和局限性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智能客服的实现方式和流程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智能客服在对话系统中的应用场景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智能助手</a:t>
            </a:r>
            <a:endParaRPr altLang="en-US" lang="zh-CN"/>
          </a:p>
        </p:txBody>
      </p:sp>
      <p:sp>
        <p:nvSpPr>
          <p:cNvPr id="1050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智能助手的实现原理与技术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智能助手的优缺点与未来发展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智能助手在对话系统中的应用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智能助手的分类与功能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智能家居控制</a:t>
            </a:r>
            <a:endParaRPr altLang="en-US" lang="zh-CN"/>
          </a:p>
        </p:txBody>
      </p:sp>
      <p:sp>
        <p:nvSpPr>
          <p:cNvPr id="10500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智能家居控制系统的功能与特点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智能家居控制系统的基本架构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智能家居控制系统的应用场景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智能家居控制系统的优势与挑战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智能教育</a:t>
            </a:r>
            <a:endParaRPr altLang="en-US" lang="zh-CN"/>
          </a:p>
        </p:txBody>
      </p:sp>
      <p:sp>
        <p:nvSpPr>
          <p:cNvPr id="10501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智能教育平台：利用人工智能技术构建在线教育平台，提供个性化教学和智能推荐课程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智能语音识别：将语音转化为文字，方便学生记录和复习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智能问答系统：通过自然语言处理技术，自动回答学生提出的问题，提高学习效率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智能评估系统：根据学生的学习情况和作业完成情况，自动评估学生的学习成果，为教师提供参考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人工智能在对话系统中的优势和挑战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优势</a:t>
            </a:r>
            <a:endParaRPr altLang="en-US" lang="zh-CN"/>
          </a:p>
        </p:txBody>
      </p:sp>
      <p:sp>
        <p:nvSpPr>
          <p:cNvPr id="10503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实时翻译：人工智能技术可以快速翻译多种语言，使跨文化交流更加便捷。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自然语言处理：人工智能技术可以理解和生成自然语言，使对话系统更加自然和流畅。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个性化定制：人工智能技术可以根据用户的偏好和历史数据，提供个性化的对话体验。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情感分析：人工智能技术可以分析用户的情感，为对话系统提供更加人性化的服务。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</a:t>
            </a:r>
            <a:endParaRPr altLang="en-US" lang="zh-CN"/>
          </a:p>
        </p:txBody>
      </p:sp>
      <p:sp>
        <p:nvSpPr>
          <p:cNvPr id="10504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跨文化交流：人工智能在对话系统中需要能够进行跨文化交流，但不同文化之间的差异和语言障碍是一个挑战。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实时性和准确性：人工智能在对话系统中需要能够实时地理解和生成自然语言，同时保证准确性，这需要高效的算法和模型。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数据隐私和安全：人工智能在对话系统中需要处理大量的用户数据，如何保证数据隐私和安全是一个重要的问题。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理解和生成自然语言：人工智能在对话系统中需要理解和生成自然语言，但自然语言的复杂性和多样性是一个巨大的挑战。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4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人工智能技术不断进步，对话系统将更加智能化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深度学习技术将进一步推动对话系统的发展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自然语言处理技术将更加成熟，提高对话系统的理解能力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跨领域合作将促进对话系统的应用和发展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人工智能在对话系统中的应用前景广阔</a:t>
            </a:r>
            <a:endParaRPr altLang="en-US" lang="zh-CN"/>
          </a:p>
        </p:txBody>
      </p:sp>
      <p:sp>
        <p:nvSpPr>
          <p:cNvPr id="10506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人工智能技术不断进步，为对话系统提供了更多可能性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人工智能在对话系统中的应用已经取得了显著成果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未来随着技术的不断发展，人工智能在对话系统中的应用前景将更加广阔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人工智能在对话系统中的应用将带来更多创新和变革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需要进一步研究和探索的领域</a:t>
            </a:r>
            <a:endParaRPr altLang="en-US" lang="zh-CN"/>
          </a:p>
        </p:txBody>
      </p:sp>
      <p:sp>
        <p:nvSpPr>
          <p:cNvPr id="10507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多模态交互：如何将语音、文本、图像等多种模态融合到对话系统中，提高交互的多样性和丰富性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自然语言理解：如何让AI更好地理解人类语言，提高对话系统的智能水平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情感分析：如何让AI识别和理解人类的情感，提高对话系统的情感智能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隐私和安全：如何保护用户隐私和数据安全，确保对话系统的可靠性和安全性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2023-12-16T22:54:47Z</dcterms:created>
  <dcterms:modified xsi:type="dcterms:W3CDTF">2023-12-16T22:54:47Z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6d849cd86a5f42c4ac7c90854faea9ab_21</vt:lpwstr>
  </property>
</Properties>
</file>