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6.9.0.0-->
<p:presentation xmlns:r="http://schemas.openxmlformats.org/officeDocument/2006/relationships" xmlns:a="http://schemas.openxmlformats.org/drawingml/2006/main" xmlns:p="http://schemas.openxmlformats.org/presentationml/2006/main">
  <p:sldMasterIdLst>
    <p:sldMasterId id="2147483648" r:id="rId1"/>
    <p:sldMasterId id="2147483660"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529.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tags" Target="../tags/tag56.xml" /><Relationship Id="rId6"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70.xml" /><Relationship Id="rId11" Type="http://schemas.openxmlformats.org/officeDocument/2006/relationships/tags" Target="../tags/tag71.xml" /><Relationship Id="rId12" Type="http://schemas.openxmlformats.org/officeDocument/2006/relationships/tags" Target="../tags/tag72.xml" /><Relationship Id="rId13" Type="http://schemas.openxmlformats.org/officeDocument/2006/relationships/tags" Target="../tags/tag73.xml" /><Relationship Id="rId14" Type="http://schemas.openxmlformats.org/officeDocument/2006/relationships/tags" Target="../tags/tag74.xml" /><Relationship Id="rId15" Type="http://schemas.openxmlformats.org/officeDocument/2006/relationships/tags" Target="../tags/tag75.xml" /><Relationship Id="rId16" Type="http://schemas.openxmlformats.org/officeDocument/2006/relationships/tags" Target="../tags/tag76.xml" /><Relationship Id="rId17" Type="http://schemas.openxmlformats.org/officeDocument/2006/relationships/tags" Target="../tags/tag77.xml" /><Relationship Id="rId18" Type="http://schemas.openxmlformats.org/officeDocument/2006/relationships/tags" Target="../tags/tag78.xml" /><Relationship Id="rId19" Type="http://schemas.openxmlformats.org/officeDocument/2006/relationships/tags" Target="../tags/tag79.xml" /><Relationship Id="rId2" Type="http://schemas.openxmlformats.org/officeDocument/2006/relationships/tags" Target="../tags/tag63.xml" /><Relationship Id="rId20" Type="http://schemas.openxmlformats.org/officeDocument/2006/relationships/slideMaster" Target="../slideMasters/slideMaster2.xml" /><Relationship Id="rId3" Type="http://schemas.openxmlformats.org/officeDocument/2006/relationships/image" Target="../media/image2.png" /><Relationship Id="rId4" Type="http://schemas.openxmlformats.org/officeDocument/2006/relationships/tags" Target="../tags/tag64.xml" /><Relationship Id="rId5" Type="http://schemas.openxmlformats.org/officeDocument/2006/relationships/tags" Target="../tags/tag65.xml" /><Relationship Id="rId6" Type="http://schemas.openxmlformats.org/officeDocument/2006/relationships/tags" Target="../tags/tag66.xml" /><Relationship Id="rId7" Type="http://schemas.openxmlformats.org/officeDocument/2006/relationships/tags" Target="../tags/tag67.xml" /><Relationship Id="rId8" Type="http://schemas.openxmlformats.org/officeDocument/2006/relationships/tags" Target="../tags/tag68.xml" /><Relationship Id="rId9" Type="http://schemas.openxmlformats.org/officeDocument/2006/relationships/tags" Target="../tags/tag69.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tags" Target="../tags/tag80.xml" /><Relationship Id="rId3" Type="http://schemas.openxmlformats.org/officeDocument/2006/relationships/tags" Target="../tags/tag81.xml" /><Relationship Id="rId4" Type="http://schemas.openxmlformats.org/officeDocument/2006/relationships/tags" Target="../tags/tag82.xml" /><Relationship Id="rId5" Type="http://schemas.openxmlformats.org/officeDocument/2006/relationships/tags" Target="../tags/tag83.xml" /><Relationship Id="rId6" Type="http://schemas.openxmlformats.org/officeDocument/2006/relationships/tags" Target="../tags/tag84.xml" /><Relationship Id="rId7" Type="http://schemas.openxmlformats.org/officeDocument/2006/relationships/tags" Target="../tags/tag85.xml" /><Relationship Id="rId8" Type="http://schemas.openxmlformats.org/officeDocument/2006/relationships/tags" Target="../tags/tag86.xml" /><Relationship Id="rId9"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4.jpeg" /><Relationship Id="rId10" Type="http://schemas.openxmlformats.org/officeDocument/2006/relationships/tags" Target="../tags/tag95.xml" /><Relationship Id="rId11" Type="http://schemas.openxmlformats.org/officeDocument/2006/relationships/tags" Target="../tags/tag96.xml" /><Relationship Id="rId12" Type="http://schemas.openxmlformats.org/officeDocument/2006/relationships/tags" Target="../tags/tag97.xml" /><Relationship Id="rId13" Type="http://schemas.openxmlformats.org/officeDocument/2006/relationships/tags" Target="../tags/tag98.xml" /><Relationship Id="rId14" Type="http://schemas.openxmlformats.org/officeDocument/2006/relationships/tags" Target="../tags/tag99.xml" /><Relationship Id="rId15" Type="http://schemas.openxmlformats.org/officeDocument/2006/relationships/slideMaster" Target="../slideMasters/slideMaster2.xml" /><Relationship Id="rId2" Type="http://schemas.openxmlformats.org/officeDocument/2006/relationships/tags" Target="../tags/tag87.xml" /><Relationship Id="rId3" Type="http://schemas.openxmlformats.org/officeDocument/2006/relationships/tags" Target="../tags/tag88.xml" /><Relationship Id="rId4" Type="http://schemas.openxmlformats.org/officeDocument/2006/relationships/tags" Target="../tags/tag89.xml" /><Relationship Id="rId5" Type="http://schemas.openxmlformats.org/officeDocument/2006/relationships/tags" Target="../tags/tag90.xml" /><Relationship Id="rId6" Type="http://schemas.openxmlformats.org/officeDocument/2006/relationships/tags" Target="../tags/tag91.xml" /><Relationship Id="rId7" Type="http://schemas.openxmlformats.org/officeDocument/2006/relationships/tags" Target="../tags/tag92.xml" /><Relationship Id="rId8" Type="http://schemas.openxmlformats.org/officeDocument/2006/relationships/tags" Target="../tags/tag93.xml" /><Relationship Id="rId9" Type="http://schemas.openxmlformats.org/officeDocument/2006/relationships/tags" Target="../tags/tag94.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3.jpeg" /><Relationship Id="rId10" Type="http://schemas.openxmlformats.org/officeDocument/2006/relationships/slideMaster" Target="../slideMasters/slideMaster2.xml" /><Relationship Id="rId2" Type="http://schemas.openxmlformats.org/officeDocument/2006/relationships/tags" Target="../tags/tag100.xml" /><Relationship Id="rId3" Type="http://schemas.openxmlformats.org/officeDocument/2006/relationships/tags" Target="../tags/tag101.xml" /><Relationship Id="rId4" Type="http://schemas.openxmlformats.org/officeDocument/2006/relationships/tags" Target="../tags/tag102.xml" /><Relationship Id="rId5" Type="http://schemas.openxmlformats.org/officeDocument/2006/relationships/tags" Target="../tags/tag103.xml" /><Relationship Id="rId6" Type="http://schemas.openxmlformats.org/officeDocument/2006/relationships/tags" Target="../tags/tag104.xml" /><Relationship Id="rId7" Type="http://schemas.openxmlformats.org/officeDocument/2006/relationships/tags" Target="../tags/tag105.xml" /><Relationship Id="rId8" Type="http://schemas.openxmlformats.org/officeDocument/2006/relationships/tags" Target="../tags/tag106.xml" /><Relationship Id="rId9" Type="http://schemas.openxmlformats.org/officeDocument/2006/relationships/tags" Target="../tags/tag107.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3.jpeg" /><Relationship Id="rId10" Type="http://schemas.openxmlformats.org/officeDocument/2006/relationships/tags" Target="../tags/tag116.xml" /><Relationship Id="rId11" Type="http://schemas.openxmlformats.org/officeDocument/2006/relationships/tags" Target="../tags/tag117.xml" /><Relationship Id="rId12" Type="http://schemas.openxmlformats.org/officeDocument/2006/relationships/slideMaster" Target="../slideMasters/slideMaster2.xml" /><Relationship Id="rId2" Type="http://schemas.openxmlformats.org/officeDocument/2006/relationships/tags" Target="../tags/tag108.xml" /><Relationship Id="rId3" Type="http://schemas.openxmlformats.org/officeDocument/2006/relationships/tags" Target="../tags/tag109.xml" /><Relationship Id="rId4" Type="http://schemas.openxmlformats.org/officeDocument/2006/relationships/tags" Target="../tags/tag110.xml" /><Relationship Id="rId5" Type="http://schemas.openxmlformats.org/officeDocument/2006/relationships/tags" Target="../tags/tag111.xml" /><Relationship Id="rId6" Type="http://schemas.openxmlformats.org/officeDocument/2006/relationships/tags" Target="../tags/tag112.xml" /><Relationship Id="rId7" Type="http://schemas.openxmlformats.org/officeDocument/2006/relationships/tags" Target="../tags/tag113.xml" /><Relationship Id="rId8" Type="http://schemas.openxmlformats.org/officeDocument/2006/relationships/tags" Target="../tags/tag114.xml" /><Relationship Id="rId9" Type="http://schemas.openxmlformats.org/officeDocument/2006/relationships/tags" Target="../tags/tag115.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5.jpeg" /><Relationship Id="rId10" Type="http://schemas.openxmlformats.org/officeDocument/2006/relationships/tags" Target="../tags/tag126.xml" /><Relationship Id="rId11" Type="http://schemas.openxmlformats.org/officeDocument/2006/relationships/tags" Target="../tags/tag127.xml" /><Relationship Id="rId12" Type="http://schemas.openxmlformats.org/officeDocument/2006/relationships/tags" Target="../tags/tag128.xml" /><Relationship Id="rId13" Type="http://schemas.openxmlformats.org/officeDocument/2006/relationships/tags" Target="../tags/tag129.xml" /><Relationship Id="rId14" Type="http://schemas.openxmlformats.org/officeDocument/2006/relationships/slideMaster" Target="../slideMasters/slideMaster2.xml" /><Relationship Id="rId2" Type="http://schemas.openxmlformats.org/officeDocument/2006/relationships/tags" Target="../tags/tag118.xml" /><Relationship Id="rId3" Type="http://schemas.openxmlformats.org/officeDocument/2006/relationships/tags" Target="../tags/tag119.xml" /><Relationship Id="rId4" Type="http://schemas.openxmlformats.org/officeDocument/2006/relationships/tags" Target="../tags/tag120.xml" /><Relationship Id="rId5" Type="http://schemas.openxmlformats.org/officeDocument/2006/relationships/tags" Target="../tags/tag121.xml" /><Relationship Id="rId6" Type="http://schemas.openxmlformats.org/officeDocument/2006/relationships/tags" Target="../tags/tag122.xml" /><Relationship Id="rId7" Type="http://schemas.openxmlformats.org/officeDocument/2006/relationships/tags" Target="../tags/tag123.xml" /><Relationship Id="rId8" Type="http://schemas.openxmlformats.org/officeDocument/2006/relationships/tags" Target="../tags/tag124.xml" /><Relationship Id="rId9" Type="http://schemas.openxmlformats.org/officeDocument/2006/relationships/tags" Target="../tags/tag125.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30.xml" /><Relationship Id="rId2" Type="http://schemas.openxmlformats.org/officeDocument/2006/relationships/image" Target="../media/image3.jpeg" /><Relationship Id="rId3" Type="http://schemas.openxmlformats.org/officeDocument/2006/relationships/tags" Target="../tags/tag131.xml" /><Relationship Id="rId4" Type="http://schemas.openxmlformats.org/officeDocument/2006/relationships/tags" Target="../tags/tag132.xml" /><Relationship Id="rId5" Type="http://schemas.openxmlformats.org/officeDocument/2006/relationships/tags" Target="../tags/tag133.xml" /><Relationship Id="rId6" Type="http://schemas.openxmlformats.org/officeDocument/2006/relationships/tags" Target="../tags/tag134.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35.xml" /><Relationship Id="rId2" Type="http://schemas.openxmlformats.org/officeDocument/2006/relationships/tags" Target="../tags/tag136.xml" /><Relationship Id="rId3" Type="http://schemas.openxmlformats.org/officeDocument/2006/relationships/tags" Target="../tags/tag137.xml" /><Relationship Id="rId4" Type="http://schemas.openxmlformats.org/officeDocument/2006/relationships/tags" Target="../tags/tag138.xml" /><Relationship Id="rId5" Type="http://schemas.openxmlformats.org/officeDocument/2006/relationships/tags" Target="../tags/tag139.xml" /><Relationship Id="rId6" Type="http://schemas.openxmlformats.org/officeDocument/2006/relationships/tags" Target="../tags/tag140.xml" /><Relationship Id="rId7"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41.xml" /><Relationship Id="rId2" Type="http://schemas.openxmlformats.org/officeDocument/2006/relationships/tags" Target="../tags/tag142.xml" /><Relationship Id="rId3" Type="http://schemas.openxmlformats.org/officeDocument/2006/relationships/tags" Target="../tags/tag143.xml" /><Relationship Id="rId4" Type="http://schemas.openxmlformats.org/officeDocument/2006/relationships/tags" Target="../tags/tag144.xml" /><Relationship Id="rId5" Type="http://schemas.openxmlformats.org/officeDocument/2006/relationships/tags" Target="../tags/tag145.xml" /><Relationship Id="rId6"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tags" Target="../tags/tag146.xml" /><Relationship Id="rId3" Type="http://schemas.openxmlformats.org/officeDocument/2006/relationships/tags" Target="../tags/tag147.xml" /><Relationship Id="rId4" Type="http://schemas.openxmlformats.org/officeDocument/2006/relationships/tags" Target="../tags/tag148.xml" /><Relationship Id="rId5" Type="http://schemas.openxmlformats.org/officeDocument/2006/relationships/tags" Target="../tags/tag149.xml" /><Relationship Id="rId6" Type="http://schemas.openxmlformats.org/officeDocument/2006/relationships/tags" Target="../tags/tag150.xml" /><Relationship Id="rId7" Type="http://schemas.openxmlformats.org/officeDocument/2006/relationships/tags" Target="../tags/tag151.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tags" Target="../tags/tag159.xml" /><Relationship Id="rId11" Type="http://schemas.openxmlformats.org/officeDocument/2006/relationships/tags" Target="../tags/tag160.xml" /><Relationship Id="rId12" Type="http://schemas.openxmlformats.org/officeDocument/2006/relationships/tags" Target="../tags/tag161.xml" /><Relationship Id="rId13" Type="http://schemas.openxmlformats.org/officeDocument/2006/relationships/tags" Target="../tags/tag162.xml" /><Relationship Id="rId14" Type="http://schemas.openxmlformats.org/officeDocument/2006/relationships/tags" Target="../tags/tag163.xml" /><Relationship Id="rId15" Type="http://schemas.openxmlformats.org/officeDocument/2006/relationships/tags" Target="../tags/tag164.xml" /><Relationship Id="rId16" Type="http://schemas.openxmlformats.org/officeDocument/2006/relationships/tags" Target="../tags/tag165.xml" /><Relationship Id="rId17" Type="http://schemas.openxmlformats.org/officeDocument/2006/relationships/tags" Target="../tags/tag166.xml" /><Relationship Id="rId18" Type="http://schemas.openxmlformats.org/officeDocument/2006/relationships/tags" Target="../tags/tag167.xml" /><Relationship Id="rId19" Type="http://schemas.openxmlformats.org/officeDocument/2006/relationships/slideMaster" Target="../slideMasters/slideMaster2.xml" /><Relationship Id="rId2" Type="http://schemas.openxmlformats.org/officeDocument/2006/relationships/tags" Target="../tags/tag152.xml" /><Relationship Id="rId3" Type="http://schemas.openxmlformats.org/officeDocument/2006/relationships/image" Target="../media/image2.png" /><Relationship Id="rId4" Type="http://schemas.openxmlformats.org/officeDocument/2006/relationships/tags" Target="../tags/tag153.xml" /><Relationship Id="rId5" Type="http://schemas.openxmlformats.org/officeDocument/2006/relationships/tags" Target="../tags/tag154.xml" /><Relationship Id="rId6" Type="http://schemas.openxmlformats.org/officeDocument/2006/relationships/tags" Target="../tags/tag155.xml" /><Relationship Id="rId7" Type="http://schemas.openxmlformats.org/officeDocument/2006/relationships/tags" Target="../tags/tag156.xml" /><Relationship Id="rId8" Type="http://schemas.openxmlformats.org/officeDocument/2006/relationships/tags" Target="../tags/tag157.xml" /><Relationship Id="rId9" Type="http://schemas.openxmlformats.org/officeDocument/2006/relationships/tags" Target="../tags/tag158.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tags" Target="../tags/tag168.xml" /><Relationship Id="rId3" Type="http://schemas.openxmlformats.org/officeDocument/2006/relationships/tags" Target="../tags/tag169.xml" /><Relationship Id="rId4" Type="http://schemas.openxmlformats.org/officeDocument/2006/relationships/tags" Target="../tags/tag170.xml" /><Relationship Id="rId5" Type="http://schemas.openxmlformats.org/officeDocument/2006/relationships/tags" Target="../tags/tag171.xml" /><Relationship Id="rId6" Type="http://schemas.openxmlformats.org/officeDocument/2006/relationships/tags" Target="../tags/tag172.xml" /><Relationship Id="rId7" Type="http://schemas.openxmlformats.org/officeDocument/2006/relationships/tags" Target="../tags/tag173.xml" /><Relationship Id="rId8"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74.xml" /><Relationship Id="rId2" Type="http://schemas.openxmlformats.org/officeDocument/2006/relationships/tags" Target="../tags/tag175.xml" /><Relationship Id="rId3" Type="http://schemas.openxmlformats.org/officeDocument/2006/relationships/tags" Target="../tags/tag176.xml" /><Relationship Id="rId4" Type="http://schemas.openxmlformats.org/officeDocument/2006/relationships/tags" Target="../tags/tag177.xml" /><Relationship Id="rId5" Type="http://schemas.openxmlformats.org/officeDocument/2006/relationships/tags" Target="../tags/tag178.xml" /><Relationship Id="rId6" Type="http://schemas.openxmlformats.org/officeDocument/2006/relationships/tags" Target="../tags/tag179.xml" /><Relationship Id="rId7"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80.xml" /><Relationship Id="rId2" Type="http://schemas.openxmlformats.org/officeDocument/2006/relationships/tags" Target="../tags/tag181.xml" /><Relationship Id="rId3" Type="http://schemas.openxmlformats.org/officeDocument/2006/relationships/tags" Target="../tags/tag182.xml" /><Relationship Id="rId4" Type="http://schemas.openxmlformats.org/officeDocument/2006/relationships/tags" Target="../tags/tag183.xml" /><Relationship Id="rId5" Type="http://schemas.openxmlformats.org/officeDocument/2006/relationships/tags" Target="../tags/tag184.xml" /><Relationship Id="rId6" Type="http://schemas.openxmlformats.org/officeDocument/2006/relationships/tags" Target="../tags/tag185.xml" /><Relationship Id="rId7" Type="http://schemas.openxmlformats.org/officeDocument/2006/relationships/tags" Target="../tags/tag186.xml" /><Relationship Id="rId8"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87.xml" /><Relationship Id="rId2" Type="http://schemas.openxmlformats.org/officeDocument/2006/relationships/tags" Target="../tags/tag188.xml" /><Relationship Id="rId3" Type="http://schemas.openxmlformats.org/officeDocument/2006/relationships/tags" Target="../tags/tag189.xml" /><Relationship Id="rId4" Type="http://schemas.openxmlformats.org/officeDocument/2006/relationships/tags" Target="../tags/tag190.xml" /><Relationship Id="rId5" Type="http://schemas.openxmlformats.org/officeDocument/2006/relationships/tags" Target="../tags/tag191.xml" /><Relationship Id="rId6" Type="http://schemas.openxmlformats.org/officeDocument/2006/relationships/tags" Target="../tags/tag192.xml" /><Relationship Id="rId7" Type="http://schemas.openxmlformats.org/officeDocument/2006/relationships/tags" Target="../tags/tag193.xml" /><Relationship Id="rId8"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194.xml" /><Relationship Id="rId2" Type="http://schemas.openxmlformats.org/officeDocument/2006/relationships/tags" Target="../tags/tag195.xml" /><Relationship Id="rId3" Type="http://schemas.openxmlformats.org/officeDocument/2006/relationships/tags" Target="../tags/tag196.xml" /><Relationship Id="rId4" Type="http://schemas.openxmlformats.org/officeDocument/2006/relationships/tags" Target="../tags/tag197.xml" /><Relationship Id="rId5" Type="http://schemas.openxmlformats.org/officeDocument/2006/relationships/tags" Target="../tags/tag198.xml" /><Relationship Id="rId6" Type="http://schemas.openxmlformats.org/officeDocument/2006/relationships/tags" Target="../tags/tag199.xml" /><Relationship Id="rId7" Type="http://schemas.openxmlformats.org/officeDocument/2006/relationships/tags" Target="../tags/tag200.xml" /><Relationship Id="rId8"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01.xml" /><Relationship Id="rId10" Type="http://schemas.openxmlformats.org/officeDocument/2006/relationships/slideMaster" Target="../slideMasters/slideMaster2.xml" /><Relationship Id="rId2" Type="http://schemas.openxmlformats.org/officeDocument/2006/relationships/tags" Target="../tags/tag202.xml" /><Relationship Id="rId3" Type="http://schemas.openxmlformats.org/officeDocument/2006/relationships/tags" Target="../tags/tag203.xml" /><Relationship Id="rId4" Type="http://schemas.openxmlformats.org/officeDocument/2006/relationships/tags" Target="../tags/tag204.xml" /><Relationship Id="rId5" Type="http://schemas.openxmlformats.org/officeDocument/2006/relationships/tags" Target="../tags/tag205.xml" /><Relationship Id="rId6" Type="http://schemas.openxmlformats.org/officeDocument/2006/relationships/tags" Target="../tags/tag206.xml" /><Relationship Id="rId7" Type="http://schemas.openxmlformats.org/officeDocument/2006/relationships/tags" Target="../tags/tag207.xml" /><Relationship Id="rId8" Type="http://schemas.openxmlformats.org/officeDocument/2006/relationships/tags" Target="../tags/tag208.xml" /><Relationship Id="rId9" Type="http://schemas.openxmlformats.org/officeDocument/2006/relationships/tags" Target="../tags/tag209.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10.xml" /><Relationship Id="rId2" Type="http://schemas.openxmlformats.org/officeDocument/2006/relationships/tags" Target="../tags/tag211.xml" /><Relationship Id="rId3" Type="http://schemas.openxmlformats.org/officeDocument/2006/relationships/tags" Target="../tags/tag212.xml" /><Relationship Id="rId4" Type="http://schemas.openxmlformats.org/officeDocument/2006/relationships/tags" Target="../tags/tag213.xml" /><Relationship Id="rId5" Type="http://schemas.openxmlformats.org/officeDocument/2006/relationships/tags" Target="../tags/tag214.xml" /><Relationship Id="rId6" Type="http://schemas.openxmlformats.org/officeDocument/2006/relationships/tags" Target="../tags/tag215.xml" /><Relationship Id="rId7"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标题幻灯片">
    <p:bg>
      <p:bgPr>
        <a:solidFill>
          <a:schemeClr val="bg1"/>
        </a:solidFill>
        <a:effectLst/>
      </p:bgPr>
    </p:bg>
    <p:spTree>
      <p:nvGrpSpPr>
        <p:cNvPr id="1" name=""/>
        <p:cNvGrpSpPr/>
        <p:nvPr/>
      </p:nvGrpSpPr>
      <p:grpSpPr>
        <a:xfrm>
          <a:off x="0" y="0"/>
          <a:ext cx="0" cy="0"/>
        </a:xfrm>
      </p:grpSpPr>
      <p:pic>
        <p:nvPicPr>
          <p:cNvPr id="12" name="图片 11" descr="图片2"/>
          <p:cNvPicPr>
            <a:picLocks noChangeAspect="1"/>
          </p:cNvPicPr>
          <p:nvPr>
            <p:custDataLst>
              <p:tags r:id="rId2"/>
            </p:custDataLst>
          </p:nvPr>
        </p:nvPicPr>
        <p:blipFill>
          <a:blip r:embed="rId1"/>
          <a:stretch>
            <a:fillRect/>
          </a:stretch>
        </p:blipFill>
        <p:spPr>
          <a:xfrm>
            <a:off x="0" y="0"/>
            <a:ext cx="12186920" cy="6858000"/>
          </a:xfrm>
          <a:prstGeom prst="rect">
            <a:avLst/>
          </a:prstGeom>
        </p:spPr>
      </p:pic>
      <p:pic>
        <p:nvPicPr>
          <p:cNvPr id="11" name="图片 10" descr="VCG211313956599"/>
          <p:cNvPicPr>
            <a:picLocks noChangeAspect="1"/>
          </p:cNvPicPr>
          <p:nvPr>
            <p:custDataLst>
              <p:tags r:id="rId4"/>
            </p:custDataLst>
          </p:nvPr>
        </p:nvPicPr>
        <p:blipFill>
          <a:blip r:embed="rId3">
            <a:alphaModFix amt="50000"/>
          </a:blip>
          <a:stretch>
            <a:fillRect/>
          </a:stretch>
        </p:blipFill>
        <p:spPr>
          <a:xfrm>
            <a:off x="4881880" y="199390"/>
            <a:ext cx="2365344" cy="2071271"/>
          </a:xfrm>
          <a:prstGeom prst="rect">
            <a:avLst/>
          </a:prstGeom>
        </p:spPr>
      </p:pic>
      <p:sp>
        <p:nvSpPr>
          <p:cNvPr id="10" name="椭圆 9"/>
          <p:cNvSpPr>
            <a:spLocks noChangeAspect="1"/>
          </p:cNvSpPr>
          <p:nvPr>
            <p:custDataLst>
              <p:tags r:id="rId5"/>
            </p:custDataLst>
          </p:nvPr>
        </p:nvSpPr>
        <p:spPr>
          <a:xfrm rot="10800000">
            <a:off x="9526484" y="5046559"/>
            <a:ext cx="797981" cy="797981"/>
          </a:xfrm>
          <a:prstGeom prst="ellipse">
            <a:avLst/>
          </a:prstGeom>
          <a:solidFill>
            <a:schemeClr val="accent1">
              <a:alpha val="2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42" name="椭圆 41"/>
          <p:cNvSpPr/>
          <p:nvPr>
            <p:custDataLst>
              <p:tags r:id="rId6"/>
            </p:custDataLst>
          </p:nvPr>
        </p:nvSpPr>
        <p:spPr>
          <a:xfrm>
            <a:off x="995045" y="6041390"/>
            <a:ext cx="72390" cy="72390"/>
          </a:xfrm>
          <a:prstGeom prst="ellipse">
            <a:avLst/>
          </a:pr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9" name="椭圆 8"/>
          <p:cNvSpPr/>
          <p:nvPr>
            <p:custDataLst>
              <p:tags r:id="rId7"/>
            </p:custDataLst>
          </p:nvPr>
        </p:nvSpPr>
        <p:spPr>
          <a:xfrm>
            <a:off x="1289050" y="6051550"/>
            <a:ext cx="46355" cy="46355"/>
          </a:xfrm>
          <a:prstGeom prst="ellipse">
            <a:avLst/>
          </a:prstGeom>
          <a:solidFill>
            <a:schemeClr val="accent1"/>
          </a:solidFill>
          <a:ln w="63500">
            <a:solidFill>
              <a:schemeClr val="accent1">
                <a:alpha val="4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45" name="椭圆 44"/>
          <p:cNvSpPr/>
          <p:nvPr>
            <p:custDataLst>
              <p:tags r:id="rId8"/>
            </p:custDataLst>
          </p:nvPr>
        </p:nvSpPr>
        <p:spPr>
          <a:xfrm>
            <a:off x="1536065" y="6041390"/>
            <a:ext cx="72390" cy="72390"/>
          </a:xfrm>
          <a:prstGeom prst="ellipse">
            <a:avLst/>
          </a:pr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22" name="直接连接符 21"/>
          <p:cNvCxnSpPr/>
          <p:nvPr>
            <p:custDataLst>
              <p:tags r:id="rId9"/>
            </p:custDataLst>
          </p:nvPr>
        </p:nvCxnSpPr>
        <p:spPr>
          <a:xfrm>
            <a:off x="975995" y="686435"/>
            <a:ext cx="2012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10"/>
            </p:custDataLst>
          </p:nvPr>
        </p:nvCxnSpPr>
        <p:spPr>
          <a:xfrm>
            <a:off x="975995" y="757555"/>
            <a:ext cx="2012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1"/>
            </p:custDataLst>
          </p:nvPr>
        </p:nvCxnSpPr>
        <p:spPr>
          <a:xfrm>
            <a:off x="975995" y="828675"/>
            <a:ext cx="2012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椭圆 30"/>
          <p:cNvSpPr>
            <a:spLocks noChangeAspect="1"/>
          </p:cNvSpPr>
          <p:nvPr>
            <p:custDataLst>
              <p:tags r:id="rId12"/>
            </p:custDataLst>
          </p:nvPr>
        </p:nvSpPr>
        <p:spPr>
          <a:xfrm rot="10800000">
            <a:off x="9691370" y="5211445"/>
            <a:ext cx="467995" cy="467995"/>
          </a:xfrm>
          <a:prstGeom prst="ellipse">
            <a:avLst/>
          </a:prstGeom>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8" name="等腰三角形 37"/>
          <p:cNvSpPr>
            <a:spLocks noChangeAspect="1"/>
          </p:cNvSpPr>
          <p:nvPr>
            <p:custDataLst>
              <p:tags r:id="rId13"/>
            </p:custDataLst>
          </p:nvPr>
        </p:nvSpPr>
        <p:spPr>
          <a:xfrm rot="5400000" flipH="1">
            <a:off x="9879330" y="5408930"/>
            <a:ext cx="101600" cy="66040"/>
          </a:xfrm>
          <a:prstGeom prst="triangl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副标题"/>
          <p:cNvSpPr txBox="1"/>
          <p:nvPr>
            <p:ph type="body" idx="3" hasCustomPrompt="1"/>
            <p:custDataLst>
              <p:tags r:id="rId14"/>
            </p:custDataLst>
          </p:nvPr>
        </p:nvSpPr>
        <p:spPr>
          <a:xfrm>
            <a:off x="975995" y="3238500"/>
            <a:ext cx="7294880" cy="610870"/>
          </a:xfrm>
          <a:prstGeom prst="rect">
            <a:avLst/>
          </a:prstGeom>
          <a:noFill/>
        </p:spPr>
        <p:txBody>
          <a:bodyPr wrap="square" lIns="0" tIns="0" rIns="0" bIns="0" rtlCol="0" anchor="t" anchorCtr="0">
            <a:normAutofit/>
          </a:bodyPr>
          <a:lstStyle>
            <a:lvl1pPr marL="0" marR="0" algn="l" defTabSz="914400" rtl="0" eaLnBrk="1" fontAlgn="auto" latinLnBrk="0" hangingPunct="1">
              <a:lnSpc>
                <a:spcPct val="100000"/>
              </a:lnSpc>
              <a:buClrTx/>
              <a:buSzTx/>
              <a:buFontTx/>
              <a:buNone/>
              <a:defRPr kumimoji="0" lang="en-US" altLang="zh-CN" sz="1600" b="0" i="0" u="none" strike="noStrike" kern="1200" cap="none" spc="300" normalizeH="0" baseline="0" noProof="1">
                <a:solidFill>
                  <a:schemeClr val="tx1">
                    <a:lumMod val="75000"/>
                    <a:lumOff val="25000"/>
                  </a:schemeClr>
                </a:solidFill>
                <a:latin typeface="+mn-ea"/>
                <a:ea typeface="+mn-ea"/>
                <a:cs typeface="微软雅黑" panose="020b0503020204020204" charset="-122"/>
              </a:defRPr>
            </a:lvl1pPr>
          </a:lstStyle>
          <a:p>
            <a:pPr lvl="0" algn="l"/>
            <a:r>
              <a:rPr>
                <a:sym typeface="+mn-ea"/>
              </a:rPr>
              <a:t>单击此处编辑母版副标题样式</a:t>
            </a:r>
          </a:p>
        </p:txBody>
      </p:sp>
      <p:sp>
        <p:nvSpPr>
          <p:cNvPr id="7" name="标题"/>
          <p:cNvSpPr txBox="1"/>
          <p:nvPr>
            <p:ph type="title" idx="2" hasCustomPrompt="1"/>
            <p:custDataLst>
              <p:tags r:id="rId15"/>
            </p:custDataLst>
          </p:nvPr>
        </p:nvSpPr>
        <p:spPr>
          <a:xfrm>
            <a:off x="975995" y="1880235"/>
            <a:ext cx="7294880" cy="1302385"/>
          </a:xfrm>
          <a:prstGeom prst="rect">
            <a:avLst/>
          </a:prstGeom>
          <a:noFill/>
        </p:spPr>
        <p:txBody>
          <a:bodyPr wrap="square" lIns="0" tIns="0" rIns="0" bIns="0" rtlCol="0" anchor="b" anchorCtr="0">
            <a:normAutofit/>
          </a:bodyPr>
          <a:lstStyle>
            <a:lvl1pPr marL="0" marR="0" algn="l" defTabSz="914400" rtl="0" eaLnBrk="1" fontAlgn="auto" latinLnBrk="0" hangingPunct="1">
              <a:lnSpc>
                <a:spcPct val="100000"/>
              </a:lnSpc>
              <a:buClrTx/>
              <a:buSzTx/>
              <a:buFontTx/>
              <a:buNone/>
              <a:defRPr kumimoji="0" lang="zh-CN" altLang="en-US" sz="5600" b="1" i="0" u="none" strike="noStrike" kern="1200" cap="none" spc="300" normalizeH="0" baseline="0" noProof="1">
                <a:solidFill>
                  <a:schemeClr val="accent1"/>
                </a:solidFill>
                <a:latin typeface="+mj-ea"/>
                <a:ea typeface="+mj-ea"/>
                <a:cs typeface="微软雅黑" panose="020b0503020204020204" charset="-122"/>
              </a:defRPr>
            </a:lvl1pPr>
          </a:lstStyle>
          <a:p>
            <a:pPr lvl="0"/>
            <a:r>
              <a:rPr>
                <a:sym typeface="+mn-ea"/>
              </a:rPr>
              <a:t>单击此处编辑标题</a:t>
            </a:r>
          </a:p>
        </p:txBody>
      </p:sp>
      <p:sp>
        <p:nvSpPr>
          <p:cNvPr id="6" name="署名"/>
          <p:cNvSpPr txBox="1"/>
          <p:nvPr>
            <p:ph type="body" idx="1" hasCustomPrompt="1"/>
            <p:custDataLst>
              <p:tags r:id="rId16"/>
            </p:custDataLst>
          </p:nvPr>
        </p:nvSpPr>
        <p:spPr>
          <a:xfrm>
            <a:off x="995045" y="3923519"/>
            <a:ext cx="2088000" cy="504000"/>
          </a:xfrm>
          <a:prstGeom prst="roundRect">
            <a:avLst>
              <a:gd name="adj" fmla="val 49455"/>
            </a:avLst>
          </a:prstGeom>
          <a:solidFill>
            <a:schemeClr val="accent1"/>
          </a:solid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600" b="1" i="0" u="none" strike="noStrike" kern="1200" cap="none" spc="150" normalizeH="0" baseline="0" noProof="1">
                <a:solidFill>
                  <a:schemeClr val="bg1"/>
                </a:solidFill>
                <a:latin typeface="+mj-ea"/>
                <a:ea typeface="+mj-ea"/>
                <a:cs typeface="微软雅黑" panose="020b0503020204020204" charset="-122"/>
              </a:defRPr>
            </a:lvl1pPr>
          </a:lstStyle>
          <a:p>
            <a:pPr lvl="0" algn="ctr"/>
            <a:r>
              <a:rPr>
                <a:sym typeface="+mn-ea"/>
              </a:rPr>
              <a:t>单击此处编辑文本</a:t>
            </a:r>
          </a:p>
        </p:txBody>
      </p:sp>
      <p:sp>
        <p:nvSpPr>
          <p:cNvPr id="3" name="日期占位符 2"/>
          <p:cNvSpPr>
            <a:spLocks noGrp="1"/>
          </p:cNvSpPr>
          <p:nvPr>
            <p:ph type="dt" sz="half" idx="10"/>
            <p:custDataLst>
              <p:tags r:id="rId1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8"/>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1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标题和内容">
    <p:bg>
      <p:bgPr>
        <a:solidFill>
          <a:schemeClr val="bg1"/>
        </a:solidFill>
        <a:effectLst/>
      </p:bgPr>
    </p:bg>
    <p:spTree>
      <p:nvGrpSpPr>
        <p:cNvPr id="1" name=""/>
        <p:cNvGrpSpPr/>
        <p:nvPr/>
      </p:nvGrpSpPr>
      <p:grpSpPr>
        <a:xfrm>
          <a:off x="0" y="0"/>
          <a:ext cx="0" cy="0"/>
        </a:xfrm>
      </p:grpSpPr>
      <p:pic>
        <p:nvPicPr>
          <p:cNvPr id="10" name="图片 9" descr="VCG211313956598"/>
          <p:cNvPicPr>
            <a:picLocks noChangeAspect="1"/>
          </p:cNvPicPr>
          <p:nvPr>
            <p:custDataLst>
              <p:tags r:id="rId2"/>
            </p:custDataLst>
          </p:nvPr>
        </p:nvPicPr>
        <p:blipFill>
          <a:blip r:embed="rId1">
            <a:alphaModFix amt="39000"/>
          </a:blip>
          <a:stretch>
            <a:fillRect/>
          </a:stretch>
        </p:blipFill>
        <p:spPr>
          <a:xfrm rot="5400000">
            <a:off x="5127625" y="-189865"/>
            <a:ext cx="6901180" cy="7225030"/>
          </a:xfrm>
          <a:prstGeom prst="rect">
            <a:avLst/>
          </a:prstGeom>
        </p:spPr>
      </p:pic>
      <p:sp>
        <p:nvSpPr>
          <p:cNvPr id="9" name="矩形 8"/>
          <p:cNvSpPr/>
          <p:nvPr>
            <p:custDataLst>
              <p:tags r:id="rId3"/>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sp>
        <p:nvSpPr>
          <p:cNvPr id="7" name="正文"/>
          <p:cNvSpPr txBox="1"/>
          <p:nvPr>
            <p:ph idx="2" hasCustomPrompt="1"/>
            <p:custDataLst>
              <p:tags r:id="rId4"/>
            </p:custDataLst>
          </p:nvPr>
        </p:nvSpPr>
        <p:spPr>
          <a:xfrm>
            <a:off x="608400" y="1490400"/>
            <a:ext cx="10969200" cy="4759200"/>
          </a:xfrm>
          <a:prstGeom prst="rect">
            <a:avLst/>
          </a:prstGeom>
          <a:ln>
            <a:noFill/>
            <a:prstDash val="sysDash"/>
          </a:ln>
        </p:spPr>
        <p:txBody>
          <a:bodyPr vert="horz" lIns="90000" tIns="46800" rIns="90000" bIns="46800" rtlCol="0">
            <a:normAutofit/>
          </a:bodyPr>
          <a:lstStyle>
            <a:defPPr>
              <a:defRPr lang="zh-CN"/>
            </a:defPPr>
            <a:lvl1pPr marL="228600" marR="0" lvl="0" indent="-228600" algn="l" defTabSz="914400" rtl="0" eaLnBrk="1" fontAlgn="auto" latinLnBrk="0" hangingPunct="1">
              <a:lnSpc>
                <a:spcPct val="130000"/>
              </a:lnSpc>
              <a:spcBef>
                <a:spcPts val="1200"/>
              </a:spcBef>
              <a:spcAft>
                <a:spcPct val="0"/>
              </a:spcAft>
              <a:buClr>
                <a:schemeClr val="accent1"/>
              </a:buClr>
              <a:buSzTx/>
              <a:buFont typeface="Arial" panose="020b0604020202020204"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微软雅黑" panose="020b0503020204020204" charset="-122"/>
                <a:sym typeface="+mn-ea"/>
              </a:defRPr>
            </a:lvl1pPr>
            <a:lvl2pPr marL="449580" marR="0" lvl="1" indent="-231775" fontAlgn="auto">
              <a:lnSpc>
                <a:spcPct val="120000"/>
              </a:lnSpc>
              <a:spcBef>
                <a:spcPct val="0"/>
              </a:spcBef>
              <a:spcAft>
                <a:spcPts val="600"/>
              </a:spcAft>
              <a:buFont typeface="Arial" panose="020b0604020202020204" pitchFamily="34" charset="0"/>
              <a:buChar char="●"/>
              <a:tabLst>
                <a:tab pos="1609725"/>
              </a:tabLst>
              <a:defRPr kumimoji="0" sz="1600" b="0" i="0" u="none" strike="noStrike" cap="none" spc="150" normalizeH="0" baseline="0">
                <a:ln>
                  <a:noFill/>
                  <a:prstDash val="sysDot"/>
                </a:ln>
                <a:solidFill>
                  <a:schemeClr val="tx1">
                    <a:lumMod val="50000"/>
                    <a:lumOff val="50000"/>
                  </a:schemeClr>
                </a:solidFill>
                <a:uFillTx/>
                <a:latin typeface="Arial" panose="020b0604020202020204" pitchFamily="34" charset="0"/>
                <a:ea typeface="微软雅黑"/>
                <a:cs typeface="微软雅黑" panose="020b0503020204020204" charset="-122"/>
              </a:defRPr>
            </a:lvl2pPr>
            <a:lvl3pPr marL="719455" marR="0" lvl="2" indent="-276225"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ln>
                  <a:noFill/>
                  <a:prstDash val="sysDot"/>
                </a:ln>
                <a:solidFill>
                  <a:schemeClr val="tx1">
                    <a:lumMod val="50000"/>
                    <a:lumOff val="50000"/>
                  </a:schemeClr>
                </a:solidFill>
                <a:uFillTx/>
                <a:latin typeface="Arial" panose="020b0604020202020204" pitchFamily="34" charset="0"/>
                <a:ea typeface="微软雅黑"/>
              </a:defRPr>
            </a:lvl3pPr>
            <a:lvl4pPr marL="987425" marR="0" lvl="3" indent="-262255" fontAlgn="auto">
              <a:lnSpc>
                <a:spcPct val="120000"/>
              </a:lnSpc>
              <a:spcBef>
                <a:spcPct val="0"/>
              </a:spcBef>
              <a:spcAft>
                <a:spcPts val="300"/>
              </a:spcAft>
              <a:buFont typeface="Wingdings" panose="05000000000000000000" charset="0"/>
              <a:buChar char=""/>
              <a:tabLst>
                <a:tab pos="899795"/>
              </a:tabLst>
              <a:defRPr kumimoji="0" sz="1400" b="0" i="0" u="none" strike="noStrike" cap="none" spc="150" normalizeH="0" baseline="0">
                <a:ln>
                  <a:noFill/>
                  <a:prstDash val="sysDot"/>
                </a:ln>
                <a:solidFill>
                  <a:schemeClr val="tx1">
                    <a:lumMod val="50000"/>
                    <a:lumOff val="50000"/>
                  </a:schemeClr>
                </a:solidFill>
                <a:uFillTx/>
                <a:latin typeface="Arial" panose="020b0604020202020204" pitchFamily="34" charset="0"/>
                <a:ea typeface="微软雅黑"/>
              </a:defRPr>
            </a:lvl4pPr>
            <a:lvl5pPr marL="1256030" marR="0" lvl="4" indent="-262255"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ln>
                  <a:noFill/>
                  <a:prstDash val="sysDot"/>
                </a:ln>
                <a:solidFill>
                  <a:schemeClr val="tx1">
                    <a:lumMod val="50000"/>
                    <a:lumOff val="50000"/>
                  </a:schemeClr>
                </a:solidFill>
                <a:uFillTx/>
                <a:latin typeface="Arial" panose="020b0604020202020204" pitchFamily="34" charset="0"/>
                <a:ea typeface="微软雅黑"/>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ct val="0"/>
              </a:spcAft>
              <a:buClr>
                <a:schemeClr val="accent1"/>
              </a:buClr>
            </a:pPr>
            <a:r>
              <a:rPr>
                <a:latin typeface="+mn-ea"/>
                <a:ea typeface="+mn-ea"/>
                <a:sym typeface="+mn-ea"/>
              </a:rPr>
              <a:t>单击此处添加文本具体内容，简明扼要的阐述您的观点。根据需要可酌情增减文字，以便观者准确的理解您传达的思想。</a:t>
            </a:r>
          </a:p>
          <a:p>
            <a:pPr lvl="1">
              <a:spcBef>
                <a:spcPts val="1200"/>
              </a:spcBef>
              <a:spcAft>
                <a:spcPct val="0"/>
              </a:spcAft>
              <a:buClr>
                <a:schemeClr val="accent1"/>
              </a:buClr>
            </a:pPr>
            <a:r>
              <a:rPr>
                <a:latin typeface="+mn-ea"/>
                <a:ea typeface="+mn-ea"/>
                <a:sym typeface="+mn-ea"/>
              </a:rPr>
              <a:t>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a:t>
            </a:r>
          </a:p>
        </p:txBody>
      </p:sp>
      <p:sp>
        <p:nvSpPr>
          <p:cNvPr id="6" name="标题"/>
          <p:cNvSpPr txBox="1"/>
          <p:nvPr>
            <p:ph type="title" idx="1"/>
            <p:custDataLst>
              <p:tags r:id="rId5"/>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微软雅黑" panose="020b0503020204020204" charset="-122"/>
              </a:defRPr>
            </a:lvl1pPr>
          </a:lstStyle>
          <a:p>
            <a:pPr lvl="0"/>
            <a:r>
              <a:rPr>
                <a:sym typeface="+mn-ea"/>
              </a:rPr>
              <a:t>单击此处编辑母版标题样式</a:t>
            </a:r>
          </a:p>
        </p:txBody>
      </p:sp>
      <p:sp>
        <p:nvSpPr>
          <p:cNvPr id="3" name="日期占位符 2"/>
          <p:cNvSpPr>
            <a:spLocks noGrp="1"/>
          </p:cNvSpPr>
          <p:nvPr>
            <p:ph type="dt" sz="half" idx="10"/>
            <p:custDataLst>
              <p:tags r:id="rId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节标题">
    <p:bg>
      <p:bgPr>
        <a:solidFill>
          <a:srgbClr val="F4FAFE"/>
        </a:solidFill>
        <a:effectLst/>
      </p:bgPr>
    </p:bg>
    <p:spTree>
      <p:nvGrpSpPr>
        <p:cNvPr id="1" name=""/>
        <p:cNvGrpSpPr/>
        <p:nvPr/>
      </p:nvGrpSpPr>
      <p:grpSpPr>
        <a:xfrm>
          <a:off x="0" y="0"/>
          <a:ext cx="0" cy="0"/>
        </a:xfrm>
      </p:grpSpPr>
      <p:pic>
        <p:nvPicPr>
          <p:cNvPr id="11" name="图片 10" descr="VCG211313956598"/>
          <p:cNvPicPr>
            <a:picLocks noChangeAspect="1"/>
          </p:cNvPicPr>
          <p:nvPr>
            <p:custDataLst>
              <p:tags r:id="rId2"/>
            </p:custDataLst>
          </p:nvPr>
        </p:nvPicPr>
        <p:blipFill>
          <a:blip r:embed="rId1">
            <a:lum contrast="6000"/>
          </a:blip>
          <a:stretch>
            <a:fillRect/>
          </a:stretch>
        </p:blipFill>
        <p:spPr>
          <a:xfrm>
            <a:off x="6562725" y="0"/>
            <a:ext cx="5629275" cy="6858000"/>
          </a:xfrm>
          <a:prstGeom prst="rect">
            <a:avLst/>
          </a:prstGeom>
        </p:spPr>
      </p:pic>
      <p:sp>
        <p:nvSpPr>
          <p:cNvPr id="10" name="矩形 9"/>
          <p:cNvSpPr/>
          <p:nvPr>
            <p:custDataLst>
              <p:tags r:id="rId3"/>
            </p:custDataLst>
          </p:nvPr>
        </p:nvSpPr>
        <p:spPr>
          <a:xfrm>
            <a:off x="4993005" y="5598160"/>
            <a:ext cx="7198995" cy="1259840"/>
          </a:xfrm>
          <a:prstGeom prst="rect">
            <a:avLst/>
          </a:prstGeom>
          <a:solidFill>
            <a:schemeClr val="l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微软雅黑" panose="020b0503020204020204" charset="-122"/>
            </a:endParaRPr>
          </a:p>
        </p:txBody>
      </p:sp>
      <p:cxnSp>
        <p:nvCxnSpPr>
          <p:cNvPr id="23" name="直接连接符 22"/>
          <p:cNvCxnSpPr/>
          <p:nvPr>
            <p:custDataLst>
              <p:tags r:id="rId4"/>
            </p:custDataLst>
          </p:nvPr>
        </p:nvCxnSpPr>
        <p:spPr>
          <a:xfrm>
            <a:off x="4951730" y="5598160"/>
            <a:ext cx="7235190" cy="0"/>
          </a:xfrm>
          <a:prstGeom prst="line">
            <a:avLst/>
          </a:prstGeom>
          <a:ln w="19050">
            <a:gradFill>
              <a:gsLst>
                <a:gs pos="0">
                  <a:srgbClr val="FFFFFF"/>
                </a:gs>
                <a:gs pos="100000">
                  <a:srgbClr val="FFFFFF">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2" name="单圆角矩形 31"/>
          <p:cNvSpPr/>
          <p:nvPr>
            <p:custDataLst>
              <p:tags r:id="rId5"/>
            </p:custDataLst>
          </p:nvPr>
        </p:nvSpPr>
        <p:spPr>
          <a:xfrm flipH="1">
            <a:off x="-635" y="5598160"/>
            <a:ext cx="6563995" cy="1259840"/>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微软雅黑" panose="020b0503020204020204" charset="-122"/>
            </a:endParaRPr>
          </a:p>
        </p:txBody>
      </p:sp>
      <p:sp>
        <p:nvSpPr>
          <p:cNvPr id="9" name="圆角矩形 8"/>
          <p:cNvSpPr/>
          <p:nvPr>
            <p:custDataLst>
              <p:tags r:id="rId6"/>
            </p:custDataLst>
          </p:nvPr>
        </p:nvSpPr>
        <p:spPr>
          <a:xfrm>
            <a:off x="855980" y="2042795"/>
            <a:ext cx="4281805" cy="1151890"/>
          </a:xfrm>
          <a:prstGeom prst="roundRect">
            <a:avLst>
              <a:gd name="adj" fmla="val 50000"/>
            </a:avLst>
          </a:prstGeom>
          <a:gradFill>
            <a:gsLst>
              <a:gs pos="0">
                <a:schemeClr val="accent1">
                  <a:alpha val="20000"/>
                </a:schemeClr>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dk1"/>
                </a:solidFill>
                <a:cs typeface="微软雅黑" panose="020b0503020204020204" charset="-122"/>
              </a:rPr>
              <a:t>           </a:t>
            </a:r>
          </a:p>
        </p:txBody>
      </p:sp>
      <p:sp>
        <p:nvSpPr>
          <p:cNvPr id="42" name="椭圆 41"/>
          <p:cNvSpPr/>
          <p:nvPr>
            <p:custDataLst>
              <p:tags r:id="rId7"/>
            </p:custDataLst>
          </p:nvPr>
        </p:nvSpPr>
        <p:spPr>
          <a:xfrm>
            <a:off x="1084580" y="6191885"/>
            <a:ext cx="72390" cy="72390"/>
          </a:xfrm>
          <a:prstGeom prst="ellipse">
            <a:avLst/>
          </a:pr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椭圆 7"/>
          <p:cNvSpPr/>
          <p:nvPr>
            <p:custDataLst>
              <p:tags r:id="rId8"/>
            </p:custDataLst>
          </p:nvPr>
        </p:nvSpPr>
        <p:spPr>
          <a:xfrm>
            <a:off x="1378585" y="6202045"/>
            <a:ext cx="46355" cy="46355"/>
          </a:xfrm>
          <a:prstGeom prst="ellipse">
            <a:avLst/>
          </a:prstGeom>
          <a:solidFill>
            <a:schemeClr val="bg1"/>
          </a:solidFill>
          <a:ln w="63500">
            <a:solidFill>
              <a:schemeClr val="bg1">
                <a:alpha val="4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45" name="椭圆 44"/>
          <p:cNvSpPr/>
          <p:nvPr>
            <p:custDataLst>
              <p:tags r:id="rId9"/>
            </p:custDataLst>
          </p:nvPr>
        </p:nvSpPr>
        <p:spPr>
          <a:xfrm>
            <a:off x="1625600" y="6191885"/>
            <a:ext cx="72390" cy="72390"/>
          </a:xfrm>
          <a:prstGeom prst="ellipse">
            <a:avLst/>
          </a:pr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标题"/>
          <p:cNvSpPr txBox="1"/>
          <p:nvPr>
            <p:ph type="title" idx="2" hasCustomPrompt="1"/>
            <p:custDataLst>
              <p:tags r:id="rId10"/>
            </p:custDataLst>
          </p:nvPr>
        </p:nvSpPr>
        <p:spPr>
          <a:xfrm>
            <a:off x="1246635" y="3380555"/>
            <a:ext cx="5316089" cy="1608044"/>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4000" b="1" i="0" u="none" strike="noStrike" kern="1200" cap="none" spc="300" normalizeH="0" baseline="0" noProof="1">
                <a:solidFill>
                  <a:schemeClr val="tx1">
                    <a:lumMod val="85000"/>
                    <a:lumOff val="15000"/>
                  </a:schemeClr>
                </a:solidFill>
                <a:latin typeface="+mj-ea"/>
                <a:ea typeface="+mj-ea"/>
                <a:cs typeface="微软雅黑" panose="020b0503020204020204" charset="-122"/>
              </a:defRPr>
            </a:lvl1pPr>
          </a:lstStyle>
          <a:p>
            <a:pPr lvl="0"/>
            <a:r>
              <a:rPr>
                <a:sym typeface="+mn-ea"/>
              </a:rPr>
              <a:t>单击此处编辑标题</a:t>
            </a:r>
          </a:p>
        </p:txBody>
      </p:sp>
      <p:sp>
        <p:nvSpPr>
          <p:cNvPr id="6" name="节编号"/>
          <p:cNvSpPr txBox="1"/>
          <p:nvPr>
            <p:ph type="body" idx="1" hasCustomPrompt="1"/>
            <p:custDataLst>
              <p:tags r:id="rId11"/>
            </p:custDataLst>
          </p:nvPr>
        </p:nvSpPr>
        <p:spPr>
          <a:xfrm>
            <a:off x="1246505" y="2042795"/>
            <a:ext cx="2523490" cy="11518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6600" b="1" i="0" u="none" strike="noStrike" kern="1200" cap="none" spc="300" normalizeH="0" baseline="0" noProof="1">
                <a:gradFill>
                  <a:gsLst>
                    <a:gs pos="0">
                      <a:schemeClr val="accent1"/>
                    </a:gs>
                    <a:gs pos="100000">
                      <a:schemeClr val="accent2"/>
                    </a:gs>
                  </a:gsLst>
                  <a:lin ang="0" scaled="1"/>
                </a:gradFill>
                <a:latin typeface="+mj-ea"/>
                <a:ea typeface="+mj-ea"/>
                <a:cs typeface="微软雅黑" panose="020b0503020204020204" charset="-122"/>
              </a:defRPr>
            </a:lvl1pPr>
          </a:lstStyle>
          <a:p>
            <a:pPr lvl="0">
              <a:lnSpc>
                <a:spcPct val="100000"/>
              </a:lnSpc>
            </a:pPr>
            <a:r>
              <a:rPr>
                <a:sym typeface="+mn-ea"/>
              </a:rPr>
              <a:t>编号</a:t>
            </a:r>
          </a:p>
        </p:txBody>
      </p:sp>
      <p:sp>
        <p:nvSpPr>
          <p:cNvPr id="3" name="日期占位符 2"/>
          <p:cNvSpPr>
            <a:spLocks noGrp="1"/>
          </p:cNvSpPr>
          <p:nvPr>
            <p:ph type="dt" sz="half" idx="10"/>
            <p:custDataLst>
              <p:tags r:id="rId12"/>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14"/>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两栏内容">
    <p:bg>
      <p:bgPr>
        <a:solidFill>
          <a:schemeClr val="bg1"/>
        </a:solidFill>
        <a:effectLst/>
      </p:bgPr>
    </p:bg>
    <p:spTree>
      <p:nvGrpSpPr>
        <p:cNvPr id="1" name=""/>
        <p:cNvGrpSpPr/>
        <p:nvPr/>
      </p:nvGrpSpPr>
      <p:grpSpPr>
        <a:xfrm>
          <a:off x="0" y="0"/>
          <a:ext cx="0" cy="0"/>
        </a:xfrm>
      </p:grpSpPr>
      <p:pic>
        <p:nvPicPr>
          <p:cNvPr id="11" name="图片 10" descr="VCG211313956598"/>
          <p:cNvPicPr>
            <a:picLocks noChangeAspect="1"/>
          </p:cNvPicPr>
          <p:nvPr>
            <p:custDataLst>
              <p:tags r:id="rId2"/>
            </p:custDataLst>
          </p:nvPr>
        </p:nvPicPr>
        <p:blipFill>
          <a:blip r:embed="rId1">
            <a:alphaModFix amt="39000"/>
          </a:blip>
          <a:stretch>
            <a:fillRect/>
          </a:stretch>
        </p:blipFill>
        <p:spPr>
          <a:xfrm rot="5400000">
            <a:off x="5127625" y="-189865"/>
            <a:ext cx="6901180" cy="7225030"/>
          </a:xfrm>
          <a:prstGeom prst="rect">
            <a:avLst/>
          </a:prstGeom>
        </p:spPr>
      </p:pic>
      <p:sp>
        <p:nvSpPr>
          <p:cNvPr id="10" name="矩形 9"/>
          <p:cNvSpPr/>
          <p:nvPr>
            <p:custDataLst>
              <p:tags r:id="rId3"/>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sp>
        <p:nvSpPr>
          <p:cNvPr id="8" name="正文"/>
          <p:cNvSpPr txBox="1"/>
          <p:nvPr>
            <p:ph idx="3"/>
            <p:custDataLst>
              <p:tags r:id="rId4"/>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anose="020b0604020202020204"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anose="020b0604020202020204" pitchFamily="34" charset="0"/>
              <a:buChar char="●"/>
              <a:tabLst>
                <a:tab pos="1609725"/>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2pPr>
            <a:lvl3pPr marL="1143000" marR="0" lvl="2" indent="-228600"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4pPr>
            <a:lvl5pPr marL="2057400" marR="0" lvl="4" indent="-228600"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zh-CN" altLang="en-US">
                <a:ln>
                  <a:noFill/>
                  <a:prstDash val="sysDot"/>
                </a:ln>
                <a:solidFill>
                  <a:schemeClr val="tx1">
                    <a:lumMod val="75000"/>
                    <a:lumOff val="25000"/>
                  </a:schemeClr>
                </a:solidFill>
                <a:latin typeface="+mn-ea"/>
                <a:ea typeface="+mn-ea"/>
                <a:sym typeface="+mn-ea"/>
              </a:rPr>
              <a:t>单击此处编辑母版文本样式</a:t>
            </a:r>
            <a:endParaRPr lang="zh-CN" altLang="en-US">
              <a:ln>
                <a:noFill/>
                <a:prstDash val="sysDot"/>
              </a:ln>
              <a:solidFill>
                <a:schemeClr val="tx1">
                  <a:lumMod val="75000"/>
                  <a:lumOff val="25000"/>
                </a:schemeClr>
              </a:solidFill>
              <a:latin typeface="+mn-ea"/>
              <a:ea typeface="+mn-ea"/>
              <a:sym typeface="+mn-ea"/>
            </a:endParaRPr>
          </a:p>
          <a:p>
            <a:pPr lvl="1"/>
            <a:r>
              <a:rPr lang="zh-CN" altLang="en-US">
                <a:ln>
                  <a:noFill/>
                  <a:prstDash val="sysDot"/>
                </a:ln>
                <a:solidFill>
                  <a:schemeClr val="tx1">
                    <a:lumMod val="75000"/>
                    <a:lumOff val="25000"/>
                  </a:schemeClr>
                </a:solidFill>
                <a:latin typeface="+mn-ea"/>
                <a:ea typeface="+mn-ea"/>
                <a:sym typeface="+mn-ea"/>
              </a:rPr>
              <a:t>第二级</a:t>
            </a:r>
            <a:endParaRPr lang="zh-CN" altLang="en-US">
              <a:ln>
                <a:noFill/>
                <a:prstDash val="sysDot"/>
              </a:ln>
              <a:solidFill>
                <a:schemeClr val="tx1">
                  <a:lumMod val="75000"/>
                  <a:lumOff val="25000"/>
                </a:schemeClr>
              </a:solidFill>
              <a:latin typeface="+mn-ea"/>
              <a:ea typeface="+mn-ea"/>
              <a:sym typeface="+mn-ea"/>
            </a:endParaRPr>
          </a:p>
          <a:p>
            <a:pPr lvl="2"/>
            <a:r>
              <a:rPr lang="zh-CN" altLang="en-US">
                <a:ln>
                  <a:noFill/>
                  <a:prstDash val="sysDot"/>
                </a:ln>
                <a:solidFill>
                  <a:schemeClr val="tx1">
                    <a:lumMod val="75000"/>
                    <a:lumOff val="25000"/>
                  </a:schemeClr>
                </a:solidFill>
                <a:latin typeface="+mn-ea"/>
                <a:ea typeface="+mn-ea"/>
                <a:sym typeface="+mn-ea"/>
              </a:rPr>
              <a:t>第三级</a:t>
            </a:r>
            <a:endParaRPr lang="zh-CN" altLang="en-US">
              <a:ln>
                <a:noFill/>
                <a:prstDash val="sysDot"/>
              </a:ln>
              <a:solidFill>
                <a:schemeClr val="tx1">
                  <a:lumMod val="75000"/>
                  <a:lumOff val="25000"/>
                </a:schemeClr>
              </a:solidFill>
              <a:latin typeface="+mn-ea"/>
              <a:ea typeface="+mn-ea"/>
              <a:sym typeface="+mn-ea"/>
            </a:endParaRPr>
          </a:p>
          <a:p>
            <a:pPr lvl="3"/>
            <a:r>
              <a:rPr lang="zh-CN" altLang="en-US">
                <a:ln>
                  <a:noFill/>
                  <a:prstDash val="sysDot"/>
                </a:ln>
                <a:solidFill>
                  <a:schemeClr val="tx1">
                    <a:lumMod val="75000"/>
                    <a:lumOff val="25000"/>
                  </a:schemeClr>
                </a:solidFill>
                <a:latin typeface="+mn-ea"/>
                <a:ea typeface="+mn-ea"/>
                <a:sym typeface="+mn-ea"/>
              </a:rPr>
              <a:t>第四级</a:t>
            </a:r>
            <a:endParaRPr lang="zh-CN" altLang="en-US">
              <a:ln>
                <a:noFill/>
                <a:prstDash val="sysDot"/>
              </a:ln>
              <a:solidFill>
                <a:schemeClr val="tx1">
                  <a:lumMod val="75000"/>
                  <a:lumOff val="25000"/>
                </a:schemeClr>
              </a:solidFill>
              <a:latin typeface="+mn-ea"/>
              <a:ea typeface="+mn-ea"/>
              <a:sym typeface="+mn-ea"/>
            </a:endParaRPr>
          </a:p>
          <a:p>
            <a:pPr lvl="4"/>
            <a:r>
              <a:rPr lang="zh-CN" altLang="en-US">
                <a:ln>
                  <a:noFill/>
                  <a:prstDash val="sysDot"/>
                </a:ln>
                <a:solidFill>
                  <a:schemeClr val="tx1">
                    <a:lumMod val="75000"/>
                    <a:lumOff val="25000"/>
                  </a:schemeClr>
                </a:solidFill>
                <a:latin typeface="+mn-ea"/>
                <a:ea typeface="+mn-ea"/>
                <a:sym typeface="+mn-ea"/>
              </a:rPr>
              <a:t>第五级</a:t>
            </a:r>
            <a:endParaRPr lang="zh-CN" altLang="en-US">
              <a:ln>
                <a:noFill/>
                <a:prstDash val="sysDot"/>
              </a:ln>
              <a:solidFill>
                <a:schemeClr val="tx1">
                  <a:lumMod val="75000"/>
                  <a:lumOff val="25000"/>
                </a:schemeClr>
              </a:solidFill>
              <a:latin typeface="+mn-ea"/>
              <a:ea typeface="+mn-ea"/>
              <a:sym typeface="+mn-ea"/>
            </a:endParaRPr>
          </a:p>
        </p:txBody>
      </p:sp>
      <p:sp>
        <p:nvSpPr>
          <p:cNvPr id="7" name="正文"/>
          <p:cNvSpPr txBox="1"/>
          <p:nvPr>
            <p:ph idx="2"/>
            <p:custDataLst>
              <p:tags r:id="rId5"/>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anose="020b0604020202020204"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anose="020b0604020202020204" pitchFamily="34" charset="0"/>
              <a:buChar char="●"/>
              <a:tabLst>
                <a:tab pos="1609725"/>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2pPr>
            <a:lvl3pPr marL="1143000" marR="0" lvl="2" indent="-228600"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4pPr>
            <a:lvl5pPr marL="2057400" marR="0" lvl="4" indent="-228600"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zh-CN" altLang="en-US">
                <a:ln>
                  <a:noFill/>
                  <a:prstDash val="sysDot"/>
                </a:ln>
                <a:solidFill>
                  <a:schemeClr val="tx1">
                    <a:lumMod val="75000"/>
                    <a:lumOff val="25000"/>
                  </a:schemeClr>
                </a:solidFill>
                <a:latin typeface="+mn-ea"/>
                <a:ea typeface="+mn-ea"/>
                <a:sym typeface="+mn-ea"/>
              </a:rPr>
              <a:t>单击此处编辑母版文本样式</a:t>
            </a:r>
            <a:endParaRPr lang="zh-CN" altLang="en-US">
              <a:ln>
                <a:noFill/>
                <a:prstDash val="sysDot"/>
              </a:ln>
              <a:solidFill>
                <a:schemeClr val="tx1">
                  <a:lumMod val="75000"/>
                  <a:lumOff val="25000"/>
                </a:schemeClr>
              </a:solidFill>
              <a:latin typeface="+mn-ea"/>
              <a:ea typeface="+mn-ea"/>
              <a:sym typeface="+mn-ea"/>
            </a:endParaRPr>
          </a:p>
          <a:p>
            <a:pPr lvl="1"/>
            <a:r>
              <a:rPr lang="zh-CN" altLang="en-US">
                <a:ln>
                  <a:noFill/>
                  <a:prstDash val="sysDot"/>
                </a:ln>
                <a:solidFill>
                  <a:schemeClr val="tx1">
                    <a:lumMod val="75000"/>
                    <a:lumOff val="25000"/>
                  </a:schemeClr>
                </a:solidFill>
                <a:latin typeface="+mn-ea"/>
                <a:ea typeface="+mn-ea"/>
                <a:sym typeface="+mn-ea"/>
              </a:rPr>
              <a:t>第二级</a:t>
            </a:r>
            <a:endParaRPr lang="zh-CN" altLang="en-US">
              <a:ln>
                <a:noFill/>
                <a:prstDash val="sysDot"/>
              </a:ln>
              <a:solidFill>
                <a:schemeClr val="tx1">
                  <a:lumMod val="75000"/>
                  <a:lumOff val="25000"/>
                </a:schemeClr>
              </a:solidFill>
              <a:latin typeface="+mn-ea"/>
              <a:ea typeface="+mn-ea"/>
              <a:sym typeface="+mn-ea"/>
            </a:endParaRPr>
          </a:p>
          <a:p>
            <a:pPr lvl="2"/>
            <a:r>
              <a:rPr lang="zh-CN" altLang="en-US">
                <a:ln>
                  <a:noFill/>
                  <a:prstDash val="sysDot"/>
                </a:ln>
                <a:solidFill>
                  <a:schemeClr val="tx1">
                    <a:lumMod val="75000"/>
                    <a:lumOff val="25000"/>
                  </a:schemeClr>
                </a:solidFill>
                <a:latin typeface="+mn-ea"/>
                <a:ea typeface="+mn-ea"/>
                <a:sym typeface="+mn-ea"/>
              </a:rPr>
              <a:t>第三级</a:t>
            </a:r>
            <a:endParaRPr lang="zh-CN" altLang="en-US">
              <a:ln>
                <a:noFill/>
                <a:prstDash val="sysDot"/>
              </a:ln>
              <a:solidFill>
                <a:schemeClr val="tx1">
                  <a:lumMod val="75000"/>
                  <a:lumOff val="25000"/>
                </a:schemeClr>
              </a:solidFill>
              <a:latin typeface="+mn-ea"/>
              <a:ea typeface="+mn-ea"/>
              <a:sym typeface="+mn-ea"/>
            </a:endParaRPr>
          </a:p>
          <a:p>
            <a:pPr lvl="3"/>
            <a:r>
              <a:rPr lang="zh-CN" altLang="en-US">
                <a:ln>
                  <a:noFill/>
                  <a:prstDash val="sysDot"/>
                </a:ln>
                <a:solidFill>
                  <a:schemeClr val="tx1">
                    <a:lumMod val="75000"/>
                    <a:lumOff val="25000"/>
                  </a:schemeClr>
                </a:solidFill>
                <a:latin typeface="+mn-ea"/>
                <a:ea typeface="+mn-ea"/>
                <a:sym typeface="+mn-ea"/>
              </a:rPr>
              <a:t>第四级</a:t>
            </a:r>
            <a:endParaRPr lang="zh-CN" altLang="en-US">
              <a:ln>
                <a:noFill/>
                <a:prstDash val="sysDot"/>
              </a:ln>
              <a:solidFill>
                <a:schemeClr val="tx1">
                  <a:lumMod val="75000"/>
                  <a:lumOff val="25000"/>
                </a:schemeClr>
              </a:solidFill>
              <a:latin typeface="+mn-ea"/>
              <a:ea typeface="+mn-ea"/>
              <a:sym typeface="+mn-ea"/>
            </a:endParaRPr>
          </a:p>
          <a:p>
            <a:pPr lvl="4"/>
            <a:r>
              <a:rPr lang="zh-CN" altLang="en-US">
                <a:ln>
                  <a:noFill/>
                  <a:prstDash val="sysDot"/>
                </a:ln>
                <a:solidFill>
                  <a:schemeClr val="tx1">
                    <a:lumMod val="75000"/>
                    <a:lumOff val="25000"/>
                  </a:schemeClr>
                </a:solidFill>
                <a:latin typeface="+mn-ea"/>
                <a:ea typeface="+mn-ea"/>
                <a:sym typeface="+mn-ea"/>
              </a:rPr>
              <a:t>第五级</a:t>
            </a:r>
            <a:endParaRPr lang="zh-CN" altLang="en-US">
              <a:ln>
                <a:noFill/>
                <a:prstDash val="sysDot"/>
              </a:ln>
              <a:solidFill>
                <a:schemeClr val="tx1">
                  <a:lumMod val="75000"/>
                  <a:lumOff val="25000"/>
                </a:schemeClr>
              </a:solidFill>
              <a:latin typeface="+mn-ea"/>
              <a:ea typeface="+mn-ea"/>
              <a:sym typeface="+mn-ea"/>
            </a:endParaRPr>
          </a:p>
        </p:txBody>
      </p:sp>
      <p:sp>
        <p:nvSpPr>
          <p:cNvPr id="6" name="标题"/>
          <p:cNvSpPr txBox="1"/>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微软雅黑" panose="020b0503020204020204" charset="-122"/>
              </a:defRPr>
            </a:lvl1pPr>
          </a:lstStyle>
          <a:p>
            <a:pPr lvl="0"/>
            <a:r>
              <a:rPr>
                <a:sym typeface="+mn-ea"/>
              </a:rPr>
              <a:t>单击此处编辑母版标题样式</a:t>
            </a:r>
          </a:p>
        </p:txBody>
      </p:sp>
      <p:sp>
        <p:nvSpPr>
          <p:cNvPr id="3" name="日期占位符 2"/>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比较">
    <p:bg>
      <p:bgPr>
        <a:solidFill>
          <a:schemeClr val="bg1"/>
        </a:solidFill>
        <a:effectLst/>
      </p:bgPr>
    </p:bg>
    <p:spTree>
      <p:nvGrpSpPr>
        <p:cNvPr id="1" name=""/>
        <p:cNvGrpSpPr/>
        <p:nvPr/>
      </p:nvGrpSpPr>
      <p:grpSpPr>
        <a:xfrm>
          <a:off x="0" y="0"/>
          <a:ext cx="0" cy="0"/>
        </a:xfrm>
      </p:grpSpPr>
      <p:pic>
        <p:nvPicPr>
          <p:cNvPr id="13" name="图片 12" descr="VCG211313956598"/>
          <p:cNvPicPr>
            <a:picLocks noChangeAspect="1"/>
          </p:cNvPicPr>
          <p:nvPr>
            <p:custDataLst>
              <p:tags r:id="rId2"/>
            </p:custDataLst>
          </p:nvPr>
        </p:nvPicPr>
        <p:blipFill>
          <a:blip r:embed="rId1">
            <a:alphaModFix amt="39000"/>
          </a:blip>
          <a:stretch>
            <a:fillRect/>
          </a:stretch>
        </p:blipFill>
        <p:spPr>
          <a:xfrm rot="5400000">
            <a:off x="5127625" y="-189865"/>
            <a:ext cx="6901180" cy="7225030"/>
          </a:xfrm>
          <a:prstGeom prst="rect">
            <a:avLst/>
          </a:prstGeom>
        </p:spPr>
      </p:pic>
      <p:sp>
        <p:nvSpPr>
          <p:cNvPr id="12" name="矩形 11"/>
          <p:cNvSpPr/>
          <p:nvPr>
            <p:custDataLst>
              <p:tags r:id="rId3"/>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sp>
        <p:nvSpPr>
          <p:cNvPr id="10" name="标题"/>
          <p:cNvSpPr txBox="1"/>
          <p:nvPr>
            <p:ph type="title" idx="5"/>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1" i="0" u="none" strike="noStrike" kern="1200" cap="none" spc="300" normalizeH="0" baseline="0" noProof="1">
                <a:ln>
                  <a:noFill/>
                  <a:prstDash val="sysDot"/>
                </a:ln>
                <a:solidFill>
                  <a:schemeClr val="accent1"/>
                </a:solidFill>
                <a:latin typeface="+mj-ea"/>
                <a:ea typeface="+mj-ea"/>
                <a:cs typeface="微软雅黑" panose="020b0503020204020204" charset="-122"/>
              </a:defRPr>
            </a:lvl1pPr>
          </a:lstStyle>
          <a:p>
            <a:pPr lvl="0"/>
            <a:r>
              <a:rPr>
                <a:sym typeface="+mn-ea"/>
              </a:rPr>
              <a:t>单击此处编辑母版标题样式</a:t>
            </a:r>
          </a:p>
        </p:txBody>
      </p:sp>
      <p:sp>
        <p:nvSpPr>
          <p:cNvPr id="9" name="正文"/>
          <p:cNvSpPr txBox="1"/>
          <p:nvPr>
            <p:ph idx="4"/>
            <p:custDataLst>
              <p:tags r:id="rId5"/>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anose="020b0604020202020204"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anose="020b0604020202020204" pitchFamily="34" charset="0"/>
              <a:buChar char="●"/>
              <a:tabLst>
                <a:tab pos="1609725"/>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2pPr>
            <a:lvl3pPr marL="1143000" marR="0" lvl="2" indent="-228600"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4pPr>
            <a:lvl5pPr marL="2057400" marR="0" lvl="4" indent="-228600"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zh-CN" altLang="en-US">
                <a:ln>
                  <a:noFill/>
                  <a:prstDash val="sysDot"/>
                </a:ln>
                <a:solidFill>
                  <a:schemeClr val="tx1">
                    <a:lumMod val="75000"/>
                    <a:lumOff val="25000"/>
                  </a:schemeClr>
                </a:solidFill>
                <a:latin typeface="+mn-ea"/>
                <a:ea typeface="+mn-ea"/>
                <a:sym typeface="+mn-ea"/>
              </a:rPr>
              <a:t>单击此处编辑母版文本样式</a:t>
            </a:r>
            <a:endParaRPr lang="zh-CN" altLang="en-US">
              <a:ln>
                <a:noFill/>
                <a:prstDash val="sysDot"/>
              </a:ln>
              <a:solidFill>
                <a:schemeClr val="tx1">
                  <a:lumMod val="75000"/>
                  <a:lumOff val="25000"/>
                </a:schemeClr>
              </a:solidFill>
              <a:latin typeface="+mn-ea"/>
              <a:ea typeface="+mn-ea"/>
              <a:sym typeface="+mn-ea"/>
            </a:endParaRPr>
          </a:p>
          <a:p>
            <a:pPr lvl="1"/>
            <a:r>
              <a:rPr lang="zh-CN" altLang="en-US">
                <a:ln>
                  <a:noFill/>
                  <a:prstDash val="sysDot"/>
                </a:ln>
                <a:solidFill>
                  <a:schemeClr val="tx1">
                    <a:lumMod val="75000"/>
                    <a:lumOff val="25000"/>
                  </a:schemeClr>
                </a:solidFill>
                <a:latin typeface="+mn-ea"/>
                <a:ea typeface="+mn-ea"/>
                <a:sym typeface="+mn-ea"/>
              </a:rPr>
              <a:t>第二级</a:t>
            </a:r>
            <a:endParaRPr lang="zh-CN" altLang="en-US">
              <a:ln>
                <a:noFill/>
                <a:prstDash val="sysDot"/>
              </a:ln>
              <a:solidFill>
                <a:schemeClr val="tx1">
                  <a:lumMod val="75000"/>
                  <a:lumOff val="25000"/>
                </a:schemeClr>
              </a:solidFill>
              <a:latin typeface="+mn-ea"/>
              <a:ea typeface="+mn-ea"/>
              <a:sym typeface="+mn-ea"/>
            </a:endParaRPr>
          </a:p>
          <a:p>
            <a:pPr lvl="2"/>
            <a:r>
              <a:rPr lang="zh-CN" altLang="en-US">
                <a:ln>
                  <a:noFill/>
                  <a:prstDash val="sysDot"/>
                </a:ln>
                <a:solidFill>
                  <a:schemeClr val="tx1">
                    <a:lumMod val="75000"/>
                    <a:lumOff val="25000"/>
                  </a:schemeClr>
                </a:solidFill>
                <a:latin typeface="+mn-ea"/>
                <a:ea typeface="+mn-ea"/>
                <a:sym typeface="+mn-ea"/>
              </a:rPr>
              <a:t>第三级</a:t>
            </a:r>
            <a:endParaRPr lang="zh-CN" altLang="en-US">
              <a:ln>
                <a:noFill/>
                <a:prstDash val="sysDot"/>
              </a:ln>
              <a:solidFill>
                <a:schemeClr val="tx1">
                  <a:lumMod val="75000"/>
                  <a:lumOff val="25000"/>
                </a:schemeClr>
              </a:solidFill>
              <a:latin typeface="+mn-ea"/>
              <a:ea typeface="+mn-ea"/>
              <a:sym typeface="+mn-ea"/>
            </a:endParaRPr>
          </a:p>
          <a:p>
            <a:pPr lvl="3"/>
            <a:r>
              <a:rPr lang="zh-CN" altLang="en-US">
                <a:ln>
                  <a:noFill/>
                  <a:prstDash val="sysDot"/>
                </a:ln>
                <a:solidFill>
                  <a:schemeClr val="tx1">
                    <a:lumMod val="75000"/>
                    <a:lumOff val="25000"/>
                  </a:schemeClr>
                </a:solidFill>
                <a:latin typeface="+mn-ea"/>
                <a:ea typeface="+mn-ea"/>
                <a:sym typeface="+mn-ea"/>
              </a:rPr>
              <a:t>第四级</a:t>
            </a:r>
            <a:endParaRPr lang="zh-CN" altLang="en-US">
              <a:ln>
                <a:noFill/>
                <a:prstDash val="sysDot"/>
              </a:ln>
              <a:solidFill>
                <a:schemeClr val="tx1">
                  <a:lumMod val="75000"/>
                  <a:lumOff val="25000"/>
                </a:schemeClr>
              </a:solidFill>
              <a:latin typeface="+mn-ea"/>
              <a:ea typeface="+mn-ea"/>
              <a:sym typeface="+mn-ea"/>
            </a:endParaRPr>
          </a:p>
          <a:p>
            <a:pPr lvl="4"/>
            <a:r>
              <a:rPr lang="zh-CN" altLang="en-US">
                <a:ln>
                  <a:noFill/>
                  <a:prstDash val="sysDot"/>
                </a:ln>
                <a:solidFill>
                  <a:schemeClr val="tx1">
                    <a:lumMod val="75000"/>
                    <a:lumOff val="25000"/>
                  </a:schemeClr>
                </a:solidFill>
                <a:latin typeface="+mn-ea"/>
                <a:ea typeface="+mn-ea"/>
                <a:sym typeface="+mn-ea"/>
              </a:rPr>
              <a:t>第五级</a:t>
            </a:r>
            <a:endParaRPr lang="zh-CN" altLang="en-US">
              <a:ln>
                <a:noFill/>
                <a:prstDash val="sysDot"/>
              </a:ln>
              <a:solidFill>
                <a:schemeClr val="tx1">
                  <a:lumMod val="75000"/>
                  <a:lumOff val="25000"/>
                </a:schemeClr>
              </a:solidFill>
              <a:latin typeface="+mn-ea"/>
              <a:ea typeface="+mn-ea"/>
              <a:sym typeface="+mn-ea"/>
            </a:endParaRPr>
          </a:p>
        </p:txBody>
      </p:sp>
      <p:sp>
        <p:nvSpPr>
          <p:cNvPr id="8" name="标题"/>
          <p:cNvSpPr txBox="1"/>
          <p:nvPr>
            <p:ph type="title" idx="3"/>
            <p:custDataLst>
              <p:tags r:id="rId6"/>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n-ea"/>
                <a:ea typeface="+mn-ea"/>
                <a:cs typeface="微软雅黑" panose="020b0503020204020204" charset="-122"/>
              </a:defRPr>
            </a:lvl1pPr>
          </a:lstStyle>
          <a:p>
            <a:pPr lvl="0"/>
            <a:r>
              <a:rPr>
                <a:sym typeface="+mn-ea"/>
              </a:rPr>
              <a:t>单击此处编辑母版标题样式</a:t>
            </a:r>
          </a:p>
        </p:txBody>
      </p:sp>
      <p:sp>
        <p:nvSpPr>
          <p:cNvPr id="7" name="正文"/>
          <p:cNvSpPr txBox="1"/>
          <p:nvPr>
            <p:ph idx="2"/>
            <p:custDataLst>
              <p:tags r:id="rId7"/>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anose="020b0604020202020204"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anose="020b0604020202020204" pitchFamily="34" charset="0"/>
              <a:buChar char="●"/>
              <a:tabLst>
                <a:tab pos="1609725"/>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2pPr>
            <a:lvl3pPr marL="1143000" marR="0" lvl="2" indent="-228600"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4pPr>
            <a:lvl5pPr marL="2057400" marR="0" lvl="4" indent="-228600"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zh-CN" altLang="en-US">
                <a:ln>
                  <a:noFill/>
                  <a:prstDash val="sysDot"/>
                </a:ln>
                <a:solidFill>
                  <a:schemeClr val="tx1">
                    <a:lumMod val="75000"/>
                    <a:lumOff val="25000"/>
                  </a:schemeClr>
                </a:solidFill>
                <a:latin typeface="+mn-ea"/>
                <a:ea typeface="+mn-ea"/>
                <a:sym typeface="+mn-ea"/>
              </a:rPr>
              <a:t>单击此处编辑母版文本样式</a:t>
            </a:r>
            <a:endParaRPr lang="zh-CN" altLang="en-US">
              <a:ln>
                <a:noFill/>
                <a:prstDash val="sysDot"/>
              </a:ln>
              <a:solidFill>
                <a:schemeClr val="tx1">
                  <a:lumMod val="75000"/>
                  <a:lumOff val="25000"/>
                </a:schemeClr>
              </a:solidFill>
              <a:latin typeface="+mn-ea"/>
              <a:ea typeface="+mn-ea"/>
              <a:sym typeface="+mn-ea"/>
            </a:endParaRPr>
          </a:p>
          <a:p>
            <a:pPr lvl="1"/>
            <a:r>
              <a:rPr lang="zh-CN" altLang="en-US">
                <a:ln>
                  <a:noFill/>
                  <a:prstDash val="sysDot"/>
                </a:ln>
                <a:solidFill>
                  <a:schemeClr val="tx1">
                    <a:lumMod val="75000"/>
                    <a:lumOff val="25000"/>
                  </a:schemeClr>
                </a:solidFill>
                <a:latin typeface="+mn-ea"/>
                <a:ea typeface="+mn-ea"/>
                <a:sym typeface="+mn-ea"/>
              </a:rPr>
              <a:t>第二级</a:t>
            </a:r>
            <a:endParaRPr lang="zh-CN" altLang="en-US">
              <a:ln>
                <a:noFill/>
                <a:prstDash val="sysDot"/>
              </a:ln>
              <a:solidFill>
                <a:schemeClr val="tx1">
                  <a:lumMod val="75000"/>
                  <a:lumOff val="25000"/>
                </a:schemeClr>
              </a:solidFill>
              <a:latin typeface="+mn-ea"/>
              <a:ea typeface="+mn-ea"/>
              <a:sym typeface="+mn-ea"/>
            </a:endParaRPr>
          </a:p>
          <a:p>
            <a:pPr lvl="2"/>
            <a:r>
              <a:rPr lang="zh-CN" altLang="en-US">
                <a:ln>
                  <a:noFill/>
                  <a:prstDash val="sysDot"/>
                </a:ln>
                <a:solidFill>
                  <a:schemeClr val="tx1">
                    <a:lumMod val="75000"/>
                    <a:lumOff val="25000"/>
                  </a:schemeClr>
                </a:solidFill>
                <a:latin typeface="+mn-ea"/>
                <a:ea typeface="+mn-ea"/>
                <a:sym typeface="+mn-ea"/>
              </a:rPr>
              <a:t>第三级</a:t>
            </a:r>
            <a:endParaRPr lang="zh-CN" altLang="en-US">
              <a:ln>
                <a:noFill/>
                <a:prstDash val="sysDot"/>
              </a:ln>
              <a:solidFill>
                <a:schemeClr val="tx1">
                  <a:lumMod val="75000"/>
                  <a:lumOff val="25000"/>
                </a:schemeClr>
              </a:solidFill>
              <a:latin typeface="+mn-ea"/>
              <a:ea typeface="+mn-ea"/>
              <a:sym typeface="+mn-ea"/>
            </a:endParaRPr>
          </a:p>
          <a:p>
            <a:pPr lvl="3"/>
            <a:r>
              <a:rPr lang="zh-CN" altLang="en-US">
                <a:ln>
                  <a:noFill/>
                  <a:prstDash val="sysDot"/>
                </a:ln>
                <a:solidFill>
                  <a:schemeClr val="tx1">
                    <a:lumMod val="75000"/>
                    <a:lumOff val="25000"/>
                  </a:schemeClr>
                </a:solidFill>
                <a:latin typeface="+mn-ea"/>
                <a:ea typeface="+mn-ea"/>
                <a:sym typeface="+mn-ea"/>
              </a:rPr>
              <a:t>第四级</a:t>
            </a:r>
            <a:endParaRPr lang="zh-CN" altLang="en-US">
              <a:ln>
                <a:noFill/>
                <a:prstDash val="sysDot"/>
              </a:ln>
              <a:solidFill>
                <a:schemeClr val="tx1">
                  <a:lumMod val="75000"/>
                  <a:lumOff val="25000"/>
                </a:schemeClr>
              </a:solidFill>
              <a:latin typeface="+mn-ea"/>
              <a:ea typeface="+mn-ea"/>
              <a:sym typeface="+mn-ea"/>
            </a:endParaRPr>
          </a:p>
          <a:p>
            <a:pPr lvl="4"/>
            <a:r>
              <a:rPr lang="zh-CN" altLang="en-US">
                <a:ln>
                  <a:noFill/>
                  <a:prstDash val="sysDot"/>
                </a:ln>
                <a:solidFill>
                  <a:schemeClr val="tx1">
                    <a:lumMod val="75000"/>
                    <a:lumOff val="25000"/>
                  </a:schemeClr>
                </a:solidFill>
                <a:latin typeface="+mn-ea"/>
                <a:ea typeface="+mn-ea"/>
                <a:sym typeface="+mn-ea"/>
              </a:rPr>
              <a:t>第五级</a:t>
            </a:r>
            <a:endParaRPr lang="zh-CN" altLang="en-US">
              <a:ln>
                <a:noFill/>
                <a:prstDash val="sysDot"/>
              </a:ln>
              <a:solidFill>
                <a:schemeClr val="tx1">
                  <a:lumMod val="75000"/>
                  <a:lumOff val="25000"/>
                </a:schemeClr>
              </a:solidFill>
              <a:latin typeface="+mn-ea"/>
              <a:ea typeface="+mn-ea"/>
              <a:sym typeface="+mn-ea"/>
            </a:endParaRPr>
          </a:p>
        </p:txBody>
      </p:sp>
      <p:sp>
        <p:nvSpPr>
          <p:cNvPr id="6" name="标题"/>
          <p:cNvSpPr txBox="1"/>
          <p:nvPr>
            <p:ph type="title" idx="1"/>
            <p:custDataLst>
              <p:tags r:id="rId8"/>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a:solidFill>
                  <a:schemeClr val="tx1">
                    <a:lumMod val="85000"/>
                    <a:lumOff val="15000"/>
                  </a:schemeClr>
                </a:solidFill>
                <a:latin typeface="+mn-ea"/>
                <a:ea typeface="+mn-ea"/>
                <a:cs typeface="微软雅黑" panose="020b0503020204020204" charset="-122"/>
              </a:defRPr>
            </a:lvl1pPr>
          </a:lstStyle>
          <a:p>
            <a:pPr lvl="0"/>
            <a:r>
              <a:rPr>
                <a:sym typeface="+mn-ea"/>
              </a:rPr>
              <a:t>单击此处编辑母版标题样式</a:t>
            </a:r>
          </a:p>
        </p:txBody>
      </p:sp>
      <p:sp>
        <p:nvSpPr>
          <p:cNvPr id="3" name="日期占位符 2"/>
          <p:cNvSpPr>
            <a:spLocks noGrp="1"/>
          </p:cNvSpPr>
          <p:nvPr>
            <p:ph type="dt" sz="half" idx="10"/>
            <p:custDataLst>
              <p:tags r:id="rId9"/>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0"/>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仅标题">
    <p:bg>
      <p:bgPr>
        <a:solidFill>
          <a:schemeClr val="bg1"/>
        </a:solidFill>
        <a:effectLst/>
      </p:bgPr>
    </p:bg>
    <p:spTree>
      <p:nvGrpSpPr>
        <p:cNvPr id="1" name=""/>
        <p:cNvGrpSpPr/>
        <p:nvPr/>
      </p:nvGrpSpPr>
      <p:grpSpPr>
        <a:xfrm>
          <a:off x="0" y="0"/>
          <a:ext cx="0" cy="0"/>
        </a:xfrm>
      </p:grpSpPr>
      <p:pic>
        <p:nvPicPr>
          <p:cNvPr id="12" name="图片 11" descr="VCG211313956598"/>
          <p:cNvPicPr>
            <a:picLocks noChangeAspect="1"/>
          </p:cNvPicPr>
          <p:nvPr>
            <p:custDataLst>
              <p:tags r:id="rId2"/>
            </p:custDataLst>
          </p:nvPr>
        </p:nvPicPr>
        <p:blipFill>
          <a:blip r:embed="rId1"/>
          <a:stretch>
            <a:fillRect/>
          </a:stretch>
        </p:blipFill>
        <p:spPr>
          <a:xfrm>
            <a:off x="1891665" y="10160"/>
            <a:ext cx="10300335" cy="6854825"/>
          </a:xfrm>
          <a:prstGeom prst="rect">
            <a:avLst/>
          </a:prstGeom>
        </p:spPr>
      </p:pic>
      <p:sp>
        <p:nvSpPr>
          <p:cNvPr id="11" name="矩形 10"/>
          <p:cNvSpPr/>
          <p:nvPr>
            <p:custDataLst>
              <p:tags r:id="rId3"/>
            </p:custDataLst>
          </p:nvPr>
        </p:nvSpPr>
        <p:spPr>
          <a:xfrm>
            <a:off x="0" y="10160"/>
            <a:ext cx="12192000" cy="6873240"/>
          </a:xfrm>
          <a:prstGeom prst="rect">
            <a:avLst/>
          </a:prstGeom>
          <a:gradFill>
            <a:gsLst>
              <a:gs pos="50000">
                <a:schemeClr val="bg2"/>
              </a:gs>
              <a:gs pos="100000">
                <a:schemeClr val="bg2">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sp>
        <p:nvSpPr>
          <p:cNvPr id="10" name="矩形 9"/>
          <p:cNvSpPr/>
          <p:nvPr>
            <p:custDataLst>
              <p:tags r:id="rId4"/>
            </p:custDataLst>
          </p:nvPr>
        </p:nvSpPr>
        <p:spPr>
          <a:xfrm>
            <a:off x="11216640" y="10160"/>
            <a:ext cx="975360" cy="68580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微软雅黑" panose="020b0503020204020204" charset="-122"/>
            </a:endParaRPr>
          </a:p>
        </p:txBody>
      </p:sp>
      <p:cxnSp>
        <p:nvCxnSpPr>
          <p:cNvPr id="9" name="直接连接符 8"/>
          <p:cNvCxnSpPr/>
          <p:nvPr>
            <p:custDataLst>
              <p:tags r:id="rId5"/>
            </p:custDataLst>
          </p:nvPr>
        </p:nvCxnSpPr>
        <p:spPr>
          <a:xfrm flipH="1">
            <a:off x="11207115" y="4445"/>
            <a:ext cx="0" cy="6878955"/>
          </a:xfrm>
          <a:prstGeom prst="line">
            <a:avLst/>
          </a:prstGeom>
          <a:ln w="19050">
            <a:gradFill>
              <a:gsLst>
                <a:gs pos="0">
                  <a:schemeClr val="bg1"/>
                </a:gs>
                <a:gs pos="100000">
                  <a:schemeClr val="bg1">
                    <a:alpha val="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8" name="单圆角矩形 7"/>
          <p:cNvSpPr/>
          <p:nvPr>
            <p:custDataLst>
              <p:tags r:id="rId6"/>
            </p:custDataLst>
          </p:nvPr>
        </p:nvSpPr>
        <p:spPr>
          <a:xfrm rot="5400000" flipH="1" flipV="1">
            <a:off x="11201400" y="5893435"/>
            <a:ext cx="995680" cy="984250"/>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微软雅黑" panose="020b0503020204020204" charset="-122"/>
            </a:endParaRPr>
          </a:p>
        </p:txBody>
      </p:sp>
      <p:cxnSp>
        <p:nvCxnSpPr>
          <p:cNvPr id="22" name="直接连接符 21"/>
          <p:cNvCxnSpPr/>
          <p:nvPr>
            <p:custDataLst>
              <p:tags r:id="rId7"/>
            </p:custDataLst>
          </p:nvPr>
        </p:nvCxnSpPr>
        <p:spPr>
          <a:xfrm>
            <a:off x="11607800" y="6348095"/>
            <a:ext cx="1828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8"/>
            </p:custDataLst>
          </p:nvPr>
        </p:nvCxnSpPr>
        <p:spPr>
          <a:xfrm>
            <a:off x="11607800" y="6406515"/>
            <a:ext cx="1828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9"/>
            </p:custDataLst>
          </p:nvPr>
        </p:nvCxnSpPr>
        <p:spPr>
          <a:xfrm>
            <a:off x="11607800" y="6464935"/>
            <a:ext cx="1828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标题"/>
          <p:cNvSpPr txBox="1"/>
          <p:nvPr>
            <p:ph type="title" idx="1" hasCustomPrompt="1"/>
            <p:custDataLst>
              <p:tags r:id="rId10"/>
            </p:custDataLst>
          </p:nvPr>
        </p:nvSpPr>
        <p:spPr>
          <a:xfrm>
            <a:off x="584390" y="676006"/>
            <a:ext cx="4862296" cy="967026"/>
          </a:xfrm>
          <a:prstGeom prst="rect">
            <a:avLst/>
          </a:prstGeom>
          <a:noFill/>
        </p:spPr>
        <p:txBody>
          <a:bodyPr wrap="square" lIns="0" tIns="0" rIns="0" bIns="0" rtlCol="0" anchor="ctr">
            <a:noAutofit/>
          </a:bodyPr>
          <a:lstStyle>
            <a:lvl1pPr marL="0" marR="0" algn="l" defTabSz="914400" rtl="0" eaLnBrk="1" fontAlgn="auto" latinLnBrk="0" hangingPunct="1">
              <a:lnSpc>
                <a:spcPct val="100000"/>
              </a:lnSpc>
              <a:buClrTx/>
              <a:buSzTx/>
              <a:buFontTx/>
              <a:buNone/>
              <a:defRPr kumimoji="0" lang="en-US" altLang="zh-CN" sz="5600" b="1" i="0" u="none" strike="noStrike" kern="1200" cap="none" spc="300" normalizeH="0" baseline="0" noProof="1">
                <a:solidFill>
                  <a:schemeClr val="tx1">
                    <a:lumMod val="85000"/>
                    <a:lumOff val="15000"/>
                  </a:schemeClr>
                </a:solidFill>
                <a:latin typeface="+mj-ea"/>
                <a:ea typeface="+mj-ea"/>
                <a:cs typeface="微软雅黑" panose="020b0503020204020204" charset="-122"/>
              </a:defRPr>
            </a:lvl1pPr>
          </a:lstStyle>
          <a:p>
            <a:pPr lvl="0"/>
            <a:r>
              <a:rPr>
                <a:sym typeface="+mn-ea"/>
              </a:rPr>
              <a:t>单击编辑标题</a:t>
            </a:r>
          </a:p>
        </p:txBody>
      </p:sp>
      <p:sp>
        <p:nvSpPr>
          <p:cNvPr id="3" name="日期占位符 2"/>
          <p:cNvSpPr>
            <a:spLocks noGrp="1"/>
          </p:cNvSpPr>
          <p:nvPr>
            <p:ph type="dt" sz="half" idx="10"/>
            <p:custDataLst>
              <p:tags r:id="rId11"/>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2"/>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空白">
    <p:bg>
      <p:bgPr>
        <a:solidFill>
          <a:schemeClr val="bg1"/>
        </a:solidFill>
        <a:effectLst/>
      </p:bgPr>
    </p:bg>
    <p:spTree>
      <p:nvGrpSpPr>
        <p:cNvPr id="1" name=""/>
        <p:cNvGrpSpPr/>
        <p:nvPr/>
      </p:nvGrpSpPr>
      <p:grpSpPr>
        <a:xfrm>
          <a:off x="0" y="0"/>
          <a:ext cx="0" cy="0"/>
        </a:xfrm>
      </p:grpSpPr>
      <p:sp>
        <p:nvSpPr>
          <p:cNvPr id="7" name="矩形 6"/>
          <p:cNvSpPr/>
          <p:nvPr>
            <p:custDataLst>
              <p:tags r:id="rId1"/>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pic>
        <p:nvPicPr>
          <p:cNvPr id="8" name="图片 7"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图片与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69930"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charset="-122"/>
                <a:ea typeface="微软雅黑"/>
                <a:cs typeface="微软雅黑" panose="020b0503020204020204" charset="-122"/>
                <a:sym typeface="+mn-ea"/>
              </a:defRPr>
            </a:lvl1pPr>
          </a:lstStyle>
          <a:p>
            <a:pPr lvl="0"/>
            <a:r>
              <a:rPr>
                <a:sym typeface="+mn-ea"/>
              </a:rPr>
              <a:t>单击此处编辑母版标题样式</a:t>
            </a:r>
          </a:p>
        </p:txBody>
      </p:sp>
      <p:sp>
        <p:nvSpPr>
          <p:cNvPr id="3" name="图片占位符 2"/>
          <p:cNvSpPr>
            <a:spLocks noGrp="1"/>
          </p:cNvSpPr>
          <p:nvPr>
            <p:ph type="pic" idx="1"/>
            <p:custDataLst>
              <p:tags r:id="rId2"/>
            </p:custDataLst>
          </p:nvPr>
        </p:nvSpPr>
        <p:spPr>
          <a:xfrm>
            <a:off x="669930" y="952508"/>
            <a:ext cx="5283242" cy="5388907"/>
          </a:xfrm>
        </p:spPr>
        <p:txBody>
          <a:bodyPr vert="horz" lIns="101600" tIns="0" rIns="82550" bIns="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3"/>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a:cs typeface="微软雅黑" panose="020b0503020204020204" charset="-122"/>
                <a:sym typeface="+mn-ea"/>
              </a:defRPr>
            </a:lvl1pPr>
          </a:lstStyle>
          <a:p>
            <a:pPr lvl="0"/>
            <a:r>
              <a:rPr>
                <a:sym typeface="+mn-ea"/>
              </a:rPr>
              <a:t>单击此处编辑母版文本样式</a:t>
            </a:r>
          </a:p>
        </p:txBody>
      </p:sp>
      <p:sp>
        <p:nvSpPr>
          <p:cNvPr id="8" name="日期占位符 7"/>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9" name="页脚占位符 8"/>
          <p:cNvSpPr>
            <a:spLocks noGrp="1"/>
          </p:cNvSpPr>
          <p:nvPr>
            <p:ph type="ftr" sz="quarter" idx="11"/>
            <p:custDataLst>
              <p:tags r:id="rId5"/>
            </p:custDataLst>
          </p:nvPr>
        </p:nvSpPr>
        <p:spPr/>
        <p:txBody>
          <a:bodyPr/>
          <a:lstStyle/>
          <a:p>
            <a:endParaRPr lang="zh-CN" altLang="en-US"/>
          </a:p>
        </p:txBody>
      </p:sp>
      <p:sp>
        <p:nvSpPr>
          <p:cNvPr id="10" name="灯片编号占位符 9"/>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微软雅黑" panose="020b0503020204020204" charset="-122"/>
                <a:ea typeface="微软雅黑"/>
                <a:cs typeface="微软雅黑" panose="020b0503020204020204" charset="-122"/>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normAutofit/>
          </a:bodyPr>
          <a:lstStyle>
            <a:lvl1pPr indent="0" eaLnBrk="1" fontAlgn="auto" latinLnBrk="0" hangingPunct="1">
              <a:defRPr>
                <a:latin typeface="微软雅黑" panose="020b0503020204020204" charset="-122"/>
                <a:ea typeface="微软雅黑"/>
                <a:cs typeface="微软雅黑" panose="020b0503020204020204" charset="-122"/>
              </a:defRPr>
            </a:lvl1pPr>
            <a:lvl2pPr indent="0" eaLnBrk="1" fontAlgn="auto" latinLnBrk="0" hangingPunct="1">
              <a:defRPr>
                <a:latin typeface="微软雅黑" panose="020b0503020204020204" charset="-122"/>
                <a:ea typeface="微软雅黑"/>
                <a:cs typeface="微软雅黑" panose="020b0503020204020204" charset="-122"/>
              </a:defRPr>
            </a:lvl2pPr>
            <a:lvl3pPr indent="0" eaLnBrk="1" fontAlgn="auto" latinLnBrk="0" hangingPunct="1">
              <a:defRPr>
                <a:latin typeface="微软雅黑" panose="020b0503020204020204" charset="-122"/>
                <a:ea typeface="微软雅黑"/>
                <a:cs typeface="微软雅黑" panose="020b0503020204020204" charset="-122"/>
              </a:defRPr>
            </a:lvl3pPr>
            <a:lvl4pPr indent="0" eaLnBrk="1" fontAlgn="auto" latinLnBrk="0" hangingPunct="1">
              <a:defRPr>
                <a:latin typeface="微软雅黑" panose="020b0503020204020204" charset="-122"/>
                <a:ea typeface="微软雅黑"/>
                <a:cs typeface="微软雅黑" panose="020b0503020204020204" charset="-122"/>
              </a:defRPr>
            </a:lvl4pPr>
            <a:lvl5pPr indent="0" eaLnBrk="1" fontAlgn="auto" latinLnBrk="0" hangingPunct="1">
              <a:defRPr>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4"/>
            </p:custDataLst>
          </p:nvPr>
        </p:nvSpPr>
        <p:spPr/>
        <p:txBody>
          <a:bodyPr/>
          <a:lstStyle/>
          <a:p>
            <a:endParaRPr lang="zh-CN" altLang="en-US"/>
          </a:p>
        </p:txBody>
      </p:sp>
      <p:sp>
        <p:nvSpPr>
          <p:cNvPr id="9" name="灯片编号占位符 8"/>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内容">
    <p:bg>
      <p:bgPr>
        <a:solidFill>
          <a:schemeClr val="bg1"/>
        </a:solidFill>
        <a:effectLst/>
      </p:bgPr>
    </p:bg>
    <p:spTree>
      <p:nvGrpSpPr>
        <p:cNvPr id="1" name=""/>
        <p:cNvGrpSpPr/>
        <p:nvPr/>
      </p:nvGrpSpPr>
      <p:grpSpPr>
        <a:xfrm>
          <a:off x="0" y="0"/>
          <a:ext cx="0" cy="0"/>
        </a:xfrm>
      </p:grpSpPr>
      <p:pic>
        <p:nvPicPr>
          <p:cNvPr id="8" name="图片 7" descr="VCG211313956598"/>
          <p:cNvPicPr>
            <a:picLocks noChangeAspect="1"/>
          </p:cNvPicPr>
          <p:nvPr>
            <p:custDataLst>
              <p:tags r:id="rId2"/>
            </p:custDataLst>
          </p:nvPr>
        </p:nvPicPr>
        <p:blipFill>
          <a:blip r:embed="rId1">
            <a:alphaModFix amt="39000"/>
          </a:blip>
          <a:stretch>
            <a:fillRect/>
          </a:stretch>
        </p:blipFill>
        <p:spPr>
          <a:xfrm rot="5400000">
            <a:off x="5127625" y="-189865"/>
            <a:ext cx="6901180" cy="7225030"/>
          </a:xfrm>
          <a:prstGeom prst="rect">
            <a:avLst/>
          </a:prstGeom>
        </p:spPr>
      </p:pic>
      <p:sp>
        <p:nvSpPr>
          <p:cNvPr id="7" name="矩形 6"/>
          <p:cNvSpPr/>
          <p:nvPr>
            <p:custDataLst>
              <p:tags r:id="rId3"/>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sp>
        <p:nvSpPr>
          <p:cNvPr id="6" name="正文"/>
          <p:cNvSpPr txBox="1"/>
          <p:nvPr>
            <p:ph idx="1"/>
            <p:custDataLst>
              <p:tags r:id="rId4"/>
            </p:custDataLst>
          </p:nvPr>
        </p:nvSpPr>
        <p:spPr>
          <a:xfrm>
            <a:off x="608330" y="608330"/>
            <a:ext cx="10968990" cy="56483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ClrTx/>
              <a:buSzTx/>
              <a:buFont typeface="Arial" panose="020b0604020202020204" pitchFamily="34" charset="0"/>
              <a:buChar char="●"/>
              <a:defRPr kumimoji="0" lang="zh-CN" altLang="en-US" sz="1800" b="0" i="0" u="none" strike="noStrike" kern="1200" cap="none" spc="150" normalizeH="0" baseline="0" noProof="1">
                <a:ln>
                  <a:noFill/>
                  <a:prstDash val="sysDot"/>
                </a:ln>
                <a:solidFill>
                  <a:schemeClr val="tx1">
                    <a:lumMod val="75000"/>
                    <a:lumOff val="25000"/>
                  </a:schemeClr>
                </a:solidFill>
                <a:uFillTx/>
                <a:latin typeface="+mn-ea"/>
                <a:ea typeface="+mn-ea"/>
                <a:cs typeface="微软雅黑" panose="020b0503020204020204" charset="-122"/>
                <a:sym typeface="+mn-ea"/>
              </a:defRPr>
            </a:lvl1pPr>
            <a:lvl2pPr marL="685800" marR="0" lvl="1" indent="-228600" fontAlgn="auto">
              <a:lnSpc>
                <a:spcPct val="120000"/>
              </a:lnSpc>
              <a:spcBef>
                <a:spcPct val="0"/>
              </a:spcBef>
              <a:spcAft>
                <a:spcPts val="600"/>
              </a:spcAft>
              <a:buFont typeface="Arial" panose="020b0604020202020204" pitchFamily="34" charset="0"/>
              <a:buChar char="●"/>
              <a:tabLst>
                <a:tab pos="1609725"/>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2pPr>
            <a:lvl3pPr marL="1143000" marR="0" lvl="2" indent="-228600"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4pPr>
            <a:lvl5pPr marL="2057400" marR="0" lvl="4" indent="-228600"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a:cs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zh-CN" altLang="en-US">
                <a:ln>
                  <a:noFill/>
                  <a:prstDash val="sysDot"/>
                </a:ln>
                <a:solidFill>
                  <a:schemeClr val="tx1">
                    <a:lumMod val="75000"/>
                    <a:lumOff val="25000"/>
                  </a:schemeClr>
                </a:solidFill>
                <a:latin typeface="+mn-ea"/>
                <a:ea typeface="+mn-ea"/>
                <a:sym typeface="+mn-ea"/>
              </a:rPr>
              <a:t>单击此处编辑母版文本样式</a:t>
            </a:r>
            <a:endParaRPr lang="zh-CN" altLang="en-US">
              <a:ln>
                <a:noFill/>
                <a:prstDash val="sysDot"/>
              </a:ln>
              <a:solidFill>
                <a:schemeClr val="tx1">
                  <a:lumMod val="75000"/>
                  <a:lumOff val="25000"/>
                </a:schemeClr>
              </a:solidFill>
              <a:latin typeface="+mn-ea"/>
              <a:ea typeface="+mn-ea"/>
              <a:sym typeface="+mn-ea"/>
            </a:endParaRPr>
          </a:p>
          <a:p>
            <a:pPr lvl="1"/>
            <a:r>
              <a:rPr lang="zh-CN" altLang="en-US">
                <a:ln>
                  <a:noFill/>
                  <a:prstDash val="sysDot"/>
                </a:ln>
                <a:solidFill>
                  <a:schemeClr val="tx1">
                    <a:lumMod val="75000"/>
                    <a:lumOff val="25000"/>
                  </a:schemeClr>
                </a:solidFill>
                <a:latin typeface="+mn-ea"/>
                <a:ea typeface="+mn-ea"/>
                <a:sym typeface="+mn-ea"/>
              </a:rPr>
              <a:t>第二级</a:t>
            </a:r>
            <a:endParaRPr lang="zh-CN" altLang="en-US">
              <a:ln>
                <a:noFill/>
                <a:prstDash val="sysDot"/>
              </a:ln>
              <a:solidFill>
                <a:schemeClr val="tx1">
                  <a:lumMod val="75000"/>
                  <a:lumOff val="25000"/>
                </a:schemeClr>
              </a:solidFill>
              <a:latin typeface="+mn-ea"/>
              <a:ea typeface="+mn-ea"/>
              <a:sym typeface="+mn-ea"/>
            </a:endParaRPr>
          </a:p>
          <a:p>
            <a:pPr lvl="2"/>
            <a:r>
              <a:rPr lang="zh-CN" altLang="en-US">
                <a:ln>
                  <a:noFill/>
                  <a:prstDash val="sysDot"/>
                </a:ln>
                <a:solidFill>
                  <a:schemeClr val="tx1">
                    <a:lumMod val="75000"/>
                    <a:lumOff val="25000"/>
                  </a:schemeClr>
                </a:solidFill>
                <a:latin typeface="+mn-ea"/>
                <a:ea typeface="+mn-ea"/>
                <a:sym typeface="+mn-ea"/>
              </a:rPr>
              <a:t>第三级</a:t>
            </a:r>
            <a:endParaRPr lang="zh-CN" altLang="en-US">
              <a:ln>
                <a:noFill/>
                <a:prstDash val="sysDot"/>
              </a:ln>
              <a:solidFill>
                <a:schemeClr val="tx1">
                  <a:lumMod val="75000"/>
                  <a:lumOff val="25000"/>
                </a:schemeClr>
              </a:solidFill>
              <a:latin typeface="+mn-ea"/>
              <a:ea typeface="+mn-ea"/>
              <a:sym typeface="+mn-ea"/>
            </a:endParaRPr>
          </a:p>
          <a:p>
            <a:pPr lvl="3"/>
            <a:r>
              <a:rPr lang="zh-CN" altLang="en-US">
                <a:ln>
                  <a:noFill/>
                  <a:prstDash val="sysDot"/>
                </a:ln>
                <a:solidFill>
                  <a:schemeClr val="tx1">
                    <a:lumMod val="75000"/>
                    <a:lumOff val="25000"/>
                  </a:schemeClr>
                </a:solidFill>
                <a:latin typeface="+mn-ea"/>
                <a:ea typeface="+mn-ea"/>
                <a:sym typeface="+mn-ea"/>
              </a:rPr>
              <a:t>第四级</a:t>
            </a:r>
            <a:endParaRPr lang="zh-CN" altLang="en-US">
              <a:ln>
                <a:noFill/>
                <a:prstDash val="sysDot"/>
              </a:ln>
              <a:solidFill>
                <a:schemeClr val="tx1">
                  <a:lumMod val="75000"/>
                  <a:lumOff val="25000"/>
                </a:schemeClr>
              </a:solidFill>
              <a:latin typeface="+mn-ea"/>
              <a:ea typeface="+mn-ea"/>
              <a:sym typeface="+mn-ea"/>
            </a:endParaRPr>
          </a:p>
          <a:p>
            <a:pPr lvl="4"/>
            <a:r>
              <a:rPr lang="zh-CN" altLang="en-US">
                <a:ln>
                  <a:noFill/>
                  <a:prstDash val="sysDot"/>
                </a:ln>
                <a:solidFill>
                  <a:schemeClr val="tx1">
                    <a:lumMod val="75000"/>
                    <a:lumOff val="25000"/>
                  </a:schemeClr>
                </a:solidFill>
                <a:latin typeface="+mn-ea"/>
                <a:ea typeface="+mn-ea"/>
                <a:sym typeface="+mn-ea"/>
              </a:rPr>
              <a:t>第五级</a:t>
            </a:r>
            <a:endParaRPr lang="zh-CN" altLang="en-US">
              <a:ln>
                <a:noFill/>
                <a:prstDash val="sysDot"/>
              </a:ln>
              <a:solidFill>
                <a:schemeClr val="tx1">
                  <a:lumMod val="75000"/>
                  <a:lumOff val="25000"/>
                </a:schemeClr>
              </a:solidFill>
              <a:latin typeface="+mn-ea"/>
              <a:ea typeface="+mn-ea"/>
              <a:sym typeface="+mn-ea"/>
            </a:endParaRPr>
          </a:p>
        </p:txBody>
      </p:sp>
      <p:sp>
        <p:nvSpPr>
          <p:cNvPr id="3"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末尾幻灯片">
    <p:bg>
      <p:bgPr>
        <a:solidFill>
          <a:schemeClr val="bg1"/>
        </a:solidFill>
        <a:effectLst/>
      </p:bgPr>
    </p:bg>
    <p:spTree>
      <p:nvGrpSpPr>
        <p:cNvPr id="1" name=""/>
        <p:cNvGrpSpPr/>
        <p:nvPr/>
      </p:nvGrpSpPr>
      <p:grpSpPr>
        <a:xfrm>
          <a:off x="0" y="0"/>
          <a:ext cx="0" cy="0"/>
        </a:xfrm>
      </p:grpSpPr>
      <p:pic>
        <p:nvPicPr>
          <p:cNvPr id="11" name="图片 10" descr="图片2"/>
          <p:cNvPicPr>
            <a:picLocks noChangeAspect="1"/>
          </p:cNvPicPr>
          <p:nvPr>
            <p:custDataLst>
              <p:tags r:id="rId2"/>
            </p:custDataLst>
          </p:nvPr>
        </p:nvPicPr>
        <p:blipFill>
          <a:blip r:embed="rId1"/>
          <a:stretch>
            <a:fillRect/>
          </a:stretch>
        </p:blipFill>
        <p:spPr>
          <a:xfrm>
            <a:off x="0" y="0"/>
            <a:ext cx="12186920" cy="6858000"/>
          </a:xfrm>
          <a:prstGeom prst="rect">
            <a:avLst/>
          </a:prstGeom>
        </p:spPr>
      </p:pic>
      <p:pic>
        <p:nvPicPr>
          <p:cNvPr id="10" name="图片 9" descr="VCG211313956599"/>
          <p:cNvPicPr>
            <a:picLocks noChangeAspect="1"/>
          </p:cNvPicPr>
          <p:nvPr>
            <p:custDataLst>
              <p:tags r:id="rId4"/>
            </p:custDataLst>
          </p:nvPr>
        </p:nvPicPr>
        <p:blipFill>
          <a:blip r:embed="rId3">
            <a:alphaModFix amt="50000"/>
          </a:blip>
          <a:srcRect l="15046" t="43991" r="51746" b="12389"/>
          <a:stretch>
            <a:fillRect/>
          </a:stretch>
        </p:blipFill>
        <p:spPr>
          <a:xfrm>
            <a:off x="4881880" y="199390"/>
            <a:ext cx="2365344" cy="2071271"/>
          </a:xfrm>
          <a:prstGeom prst="rect">
            <a:avLst/>
          </a:prstGeom>
        </p:spPr>
      </p:pic>
      <p:sp>
        <p:nvSpPr>
          <p:cNvPr id="9" name="椭圆 8"/>
          <p:cNvSpPr>
            <a:spLocks noChangeAspect="1"/>
          </p:cNvSpPr>
          <p:nvPr>
            <p:custDataLst>
              <p:tags r:id="rId5"/>
            </p:custDataLst>
          </p:nvPr>
        </p:nvSpPr>
        <p:spPr>
          <a:xfrm rot="10800000">
            <a:off x="9526484" y="5046559"/>
            <a:ext cx="797981" cy="797981"/>
          </a:xfrm>
          <a:prstGeom prst="ellipse">
            <a:avLst/>
          </a:prstGeom>
          <a:solidFill>
            <a:schemeClr val="bg1">
              <a:alpha val="4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42" name="椭圆 41"/>
          <p:cNvSpPr/>
          <p:nvPr>
            <p:custDataLst>
              <p:tags r:id="rId6"/>
            </p:custDataLst>
          </p:nvPr>
        </p:nvSpPr>
        <p:spPr>
          <a:xfrm>
            <a:off x="995045" y="6041390"/>
            <a:ext cx="72390" cy="72390"/>
          </a:xfrm>
          <a:prstGeom prst="ellipse">
            <a:avLst/>
          </a:pr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椭圆 7"/>
          <p:cNvSpPr/>
          <p:nvPr>
            <p:custDataLst>
              <p:tags r:id="rId7"/>
            </p:custDataLst>
          </p:nvPr>
        </p:nvSpPr>
        <p:spPr>
          <a:xfrm>
            <a:off x="1289050" y="6051550"/>
            <a:ext cx="46355" cy="46355"/>
          </a:xfrm>
          <a:prstGeom prst="ellipse">
            <a:avLst/>
          </a:prstGeom>
          <a:solidFill>
            <a:schemeClr val="accent1"/>
          </a:solidFill>
          <a:ln w="63500">
            <a:solidFill>
              <a:schemeClr val="accent1">
                <a:alpha val="4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45" name="椭圆 44"/>
          <p:cNvSpPr/>
          <p:nvPr>
            <p:custDataLst>
              <p:tags r:id="rId8"/>
            </p:custDataLst>
          </p:nvPr>
        </p:nvSpPr>
        <p:spPr>
          <a:xfrm>
            <a:off x="1536065" y="6041390"/>
            <a:ext cx="72390" cy="72390"/>
          </a:xfrm>
          <a:prstGeom prst="ellipse">
            <a:avLst/>
          </a:pr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22" name="直接连接符 21"/>
          <p:cNvCxnSpPr/>
          <p:nvPr>
            <p:custDataLst>
              <p:tags r:id="rId9"/>
            </p:custDataLst>
          </p:nvPr>
        </p:nvCxnSpPr>
        <p:spPr>
          <a:xfrm>
            <a:off x="975995" y="686435"/>
            <a:ext cx="2012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10"/>
            </p:custDataLst>
          </p:nvPr>
        </p:nvCxnSpPr>
        <p:spPr>
          <a:xfrm>
            <a:off x="975995" y="757555"/>
            <a:ext cx="2012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1"/>
            </p:custDataLst>
          </p:nvPr>
        </p:nvCxnSpPr>
        <p:spPr>
          <a:xfrm>
            <a:off x="975995" y="828675"/>
            <a:ext cx="2012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椭圆 30"/>
          <p:cNvSpPr>
            <a:spLocks noChangeAspect="1"/>
          </p:cNvSpPr>
          <p:nvPr>
            <p:custDataLst>
              <p:tags r:id="rId12"/>
            </p:custDataLst>
          </p:nvPr>
        </p:nvSpPr>
        <p:spPr>
          <a:xfrm rot="10800000">
            <a:off x="9691370" y="5211445"/>
            <a:ext cx="467995" cy="467995"/>
          </a:xfrm>
          <a:prstGeom prst="ellipse">
            <a:avLst/>
          </a:prstGeom>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8" name="等腰三角形 37"/>
          <p:cNvSpPr>
            <a:spLocks noChangeAspect="1"/>
          </p:cNvSpPr>
          <p:nvPr>
            <p:custDataLst>
              <p:tags r:id="rId13"/>
            </p:custDataLst>
          </p:nvPr>
        </p:nvSpPr>
        <p:spPr>
          <a:xfrm rot="5400000" flipH="1">
            <a:off x="9879330" y="5408930"/>
            <a:ext cx="101600" cy="66040"/>
          </a:xfrm>
          <a:prstGeom prst="triangle">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标题"/>
          <p:cNvSpPr txBox="1"/>
          <p:nvPr>
            <p:ph type="title" idx="2" hasCustomPrompt="1"/>
            <p:custDataLst>
              <p:tags r:id="rId14"/>
            </p:custDataLst>
          </p:nvPr>
        </p:nvSpPr>
        <p:spPr>
          <a:xfrm>
            <a:off x="975995" y="1943100"/>
            <a:ext cx="7294880" cy="1627505"/>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5600" b="1" i="0" u="none" strike="noStrike" kern="1200" cap="none" spc="300" normalizeH="0" baseline="0" noProof="1">
                <a:solidFill>
                  <a:schemeClr val="accent1"/>
                </a:solidFill>
                <a:latin typeface="+mj-ea"/>
                <a:ea typeface="+mj-ea"/>
                <a:cs typeface="微软雅黑" panose="020b0503020204020204" charset="-122"/>
              </a:defRPr>
            </a:lvl1pPr>
          </a:lstStyle>
          <a:p>
            <a:pPr lvl="0"/>
            <a:r>
              <a:rPr>
                <a:sym typeface="+mn-ea"/>
              </a:rPr>
              <a:t>单击此处编辑标题</a:t>
            </a:r>
          </a:p>
        </p:txBody>
      </p:sp>
      <p:sp>
        <p:nvSpPr>
          <p:cNvPr id="6" name="署名"/>
          <p:cNvSpPr txBox="1"/>
          <p:nvPr>
            <p:ph type="body" idx="1" hasCustomPrompt="1"/>
            <p:custDataLst>
              <p:tags r:id="rId15"/>
            </p:custDataLst>
          </p:nvPr>
        </p:nvSpPr>
        <p:spPr>
          <a:xfrm>
            <a:off x="975995" y="3715239"/>
            <a:ext cx="2088000" cy="504000"/>
          </a:xfrm>
          <a:prstGeom prst="roundRect">
            <a:avLst>
              <a:gd name="adj" fmla="val 49455"/>
            </a:avLst>
          </a:prstGeom>
          <a:solidFill>
            <a:schemeClr val="accent1"/>
          </a:solid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zh-CN" altLang="en-US" sz="1600" b="1" i="0" u="none" strike="noStrike" kern="1200" cap="none" spc="150" normalizeH="0" baseline="0" noProof="1">
                <a:solidFill>
                  <a:schemeClr val="bg1"/>
                </a:solidFill>
                <a:latin typeface="+mj-ea"/>
                <a:ea typeface="+mj-ea"/>
                <a:cs typeface="微软雅黑" panose="020b0503020204020204" charset="-122"/>
              </a:defRPr>
            </a:lvl1pPr>
          </a:lstStyle>
          <a:p>
            <a:pPr lvl="0" algn="ctr"/>
            <a:r>
              <a:rPr>
                <a:sym typeface="+mn-ea"/>
              </a:rPr>
              <a:t>单击此处编辑文本</a:t>
            </a:r>
          </a:p>
        </p:txBody>
      </p:sp>
      <p:sp>
        <p:nvSpPr>
          <p:cNvPr id="3" name="日期占位符 2"/>
          <p:cNvSpPr>
            <a:spLocks noGrp="1"/>
          </p:cNvSpPr>
          <p:nvPr>
            <p:ph type="dt" sz="half" idx="10"/>
            <p:custDataLst>
              <p:tags r:id="rId16"/>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7"/>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18"/>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通用">
    <p:bg>
      <p:bgPr>
        <a:solidFill>
          <a:schemeClr val="bg1"/>
        </a:solidFill>
        <a:effectLst/>
      </p:bgPr>
    </p:bg>
    <p:spTree>
      <p:nvGrpSpPr>
        <p:cNvPr id="1" name=""/>
        <p:cNvGrpSpPr/>
        <p:nvPr/>
      </p:nvGrpSpPr>
      <p:grpSpPr>
        <a:xfrm>
          <a:off x="0" y="0"/>
          <a:ext cx="0" cy="0"/>
        </a:xfrm>
      </p:grpSpPr>
      <p:pic>
        <p:nvPicPr>
          <p:cNvPr id="9" name="图片 8" descr="VCG211313956598"/>
          <p:cNvPicPr>
            <a:picLocks noChangeAspect="1"/>
          </p:cNvPicPr>
          <p:nvPr>
            <p:custDataLst>
              <p:tags r:id="rId2"/>
            </p:custDataLst>
          </p:nvPr>
        </p:nvPicPr>
        <p:blipFill>
          <a:blip r:embed="rId1">
            <a:alphaModFix amt="39000"/>
          </a:blip>
          <a:stretch>
            <a:fillRect/>
          </a:stretch>
        </p:blipFill>
        <p:spPr>
          <a:xfrm rot="5400000">
            <a:off x="5127625" y="-189865"/>
            <a:ext cx="6901180" cy="7225030"/>
          </a:xfrm>
          <a:prstGeom prst="rect">
            <a:avLst/>
          </a:prstGeom>
        </p:spPr>
      </p:pic>
      <p:sp>
        <p:nvSpPr>
          <p:cNvPr id="8" name="矩形 7"/>
          <p:cNvSpPr/>
          <p:nvPr>
            <p:custDataLst>
              <p:tags r:id="rId3"/>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微软雅黑" panose="020b0503020204020204" charset="-122"/>
              <a:sym typeface="+mn-ea"/>
            </a:endParaRPr>
          </a:p>
        </p:txBody>
      </p:sp>
      <p:sp>
        <p:nvSpPr>
          <p:cNvPr id="6" name="标题"/>
          <p:cNvSpPr txBox="1"/>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a:ln>
                  <a:noFill/>
                  <a:prstDash val="sysDot"/>
                </a:ln>
                <a:solidFill>
                  <a:schemeClr val="accent1"/>
                </a:solidFill>
                <a:latin typeface="+mj-ea"/>
                <a:ea typeface="+mj-ea"/>
                <a:cs typeface="微软雅黑" panose="020b0503020204020204" charset="-122"/>
              </a:defRPr>
            </a:lvl1pPr>
          </a:lstStyle>
          <a:p>
            <a:pPr lvl="0"/>
            <a:r>
              <a:rPr>
                <a:sym typeface="+mn-ea"/>
              </a:rPr>
              <a:t>单击此处编辑母版标题样式</a:t>
            </a:r>
          </a:p>
        </p:txBody>
      </p:sp>
      <p:sp>
        <p:nvSpPr>
          <p:cNvPr id="3" name="日期占位符 2"/>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相框">
    <p:bg>
      <p:bgPr>
        <a:solidFill>
          <a:schemeClr val="tx2"/>
        </a:solidFill>
        <a:effectLst/>
      </p:bgPr>
    </p:bg>
    <p:spTree>
      <p:nvGrpSpPr>
        <p:cNvPr id="1" name=""/>
        <p:cNvGrpSpPr/>
        <p:nvPr/>
      </p:nvGrpSpPr>
      <p:grpSpPr>
        <a:xfrm>
          <a:off x="0" y="0"/>
          <a:ext cx="0" cy="0"/>
        </a:xfrm>
      </p:grpSpPr>
      <p:sp>
        <p:nvSpPr>
          <p:cNvPr id="8" name="矩形 7"/>
          <p:cNvSpPr/>
          <p:nvPr userDrawn="1">
            <p:custDataLst>
              <p:tags r:id="rId1"/>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 name="标题 1"/>
          <p:cNvSpPr>
            <a:spLocks noGrp="1"/>
          </p:cNvSpPr>
          <p:nvPr>
            <p:ph type="title" hasCustomPrompt="1"/>
            <p:custDataLst>
              <p:tags r:id="rId2"/>
            </p:custDataLst>
          </p:nvPr>
        </p:nvSpPr>
        <p:spPr>
          <a:xfrm>
            <a:off x="1281600" y="1249200"/>
            <a:ext cx="9626400" cy="723600"/>
          </a:xfrm>
        </p:spPr>
        <p:txBody>
          <a:bodyPr anchor="ctr"/>
          <a:lstStyle>
            <a:lvl1pPr>
              <a:defRPr sz="3200" baseline="0">
                <a:solidFill>
                  <a:schemeClr val="tx1"/>
                </a:solidFill>
                <a:latin typeface="微软雅黑" panose="020b0503020204020204" charset="-122"/>
                <a:ea typeface="微软雅黑"/>
                <a:cs typeface="微软雅黑" panose="020b0503020204020204" charset="-122"/>
              </a:defRPr>
            </a:lvl1pPr>
          </a:lstStyle>
          <a:p>
            <a:r>
              <a:rPr lang="zh-CN" altLang="en-US"/>
              <a:t>单击此处编辑标题</a:t>
            </a:r>
          </a:p>
        </p:txBody>
      </p:sp>
      <p:sp>
        <p:nvSpPr>
          <p:cNvPr id="7"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5"/>
          <p:cNvSpPr>
            <a:spLocks noGrp="1"/>
          </p:cNvSpPr>
          <p:nvPr>
            <p:ph type="dt" sz="half" idx="14"/>
            <p:custDataLst>
              <p:tags r:id="rId4"/>
            </p:custDataLst>
          </p:nvPr>
        </p:nvSpPr>
        <p:spPr/>
        <p:txBody>
          <a:bodyPr/>
          <a:lstStyle/>
          <a:p>
            <a:fld id="{760FBDFE-C587-4B4C-A407-44438C67B59E}" type="datetimeFigureOut">
              <a:rPr lang="zh-CN" altLang="en-US" smtClean="0"/>
              <a:t/>
            </a:fld>
            <a:endParaRPr lang="zh-CN" altLang="en-US"/>
          </a:p>
        </p:txBody>
      </p:sp>
      <p:sp>
        <p:nvSpPr>
          <p:cNvPr id="9" name="页脚占位符 8"/>
          <p:cNvSpPr>
            <a:spLocks noGrp="1"/>
          </p:cNvSpPr>
          <p:nvPr>
            <p:ph type="ftr" sz="quarter" idx="15"/>
            <p:custDataLst>
              <p:tags r:id="rId5"/>
            </p:custDataLst>
          </p:nvPr>
        </p:nvSpPr>
        <p:spPr/>
        <p:txBody>
          <a:bodyPr/>
          <a:lstStyle/>
          <a:p>
            <a:endParaRPr lang="zh-CN" altLang="en-US"/>
          </a:p>
        </p:txBody>
      </p:sp>
      <p:sp>
        <p:nvSpPr>
          <p:cNvPr id="10" name="灯片编号占位符 9"/>
          <p:cNvSpPr>
            <a:spLocks noGrp="1"/>
          </p:cNvSpPr>
          <p:nvPr>
            <p:ph type="sldNum" sz="quarter" idx="16"/>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左右">
    <p:spTree>
      <p:nvGrpSpPr>
        <p:cNvPr id="1" name=""/>
        <p:cNvGrpSpPr/>
        <p:nvPr/>
      </p:nvGrpSpPr>
      <p:grpSpPr>
        <a:xfrm>
          <a:off x="0" y="0"/>
          <a: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cs typeface="微软雅黑" panose="020b0503020204020204" charset="-122"/>
              <a:sym typeface="+mn-ea"/>
            </a:endParaRPr>
          </a:p>
        </p:txBody>
      </p:sp>
      <p:sp>
        <p:nvSpPr>
          <p:cNvPr id="2" name="标题 1"/>
          <p:cNvSpPr>
            <a:spLocks noGrp="1"/>
          </p:cNvSpPr>
          <p:nvPr>
            <p:ph type="title" hasCustomPrompt="1"/>
            <p:custDataLst>
              <p:tags r:id="rId2"/>
            </p:custDataLst>
          </p:nvPr>
        </p:nvSpPr>
        <p:spPr>
          <a:xfrm>
            <a:off x="583200" y="770400"/>
            <a:ext cx="3960000" cy="882000"/>
          </a:xfrm>
        </p:spPr>
        <p:txBody>
          <a:bodyPr anchor="ctr"/>
          <a:lstStyle>
            <a:lvl1pPr>
              <a:defRPr sz="3600" baseline="0">
                <a:solidFill>
                  <a:schemeClr val="tx1"/>
                </a:solidFill>
                <a:latin typeface="微软雅黑" panose="020b0503020204020204" charset="-122"/>
                <a:ea typeface="微软雅黑"/>
                <a:cs typeface="微软雅黑" panose="020b0503020204020204" charset="-122"/>
              </a:defRPr>
            </a:lvl1pPr>
          </a:lstStyle>
          <a:p>
            <a:r>
              <a:rPr lang="zh-CN" altLang="en-US"/>
              <a:t>单击编辑标题</a:t>
            </a:r>
          </a:p>
        </p:txBody>
      </p:sp>
      <p:sp>
        <p:nvSpPr>
          <p:cNvPr id="7" name="文本占位符 6"/>
          <p:cNvSpPr>
            <a:spLocks noGrp="1"/>
          </p:cNvSpPr>
          <p:nvPr>
            <p:ph type="body" sz="quarter" idx="13"/>
            <p:custDataLst>
              <p:tags r:id="rId3"/>
            </p:custDataLst>
          </p:nvPr>
        </p:nvSpPr>
        <p:spPr>
          <a:xfrm>
            <a:off x="586800" y="1764000"/>
            <a:ext cx="3956400" cy="40932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内容占位符 8"/>
          <p:cNvSpPr>
            <a:spLocks noGrp="1"/>
          </p:cNvSpPr>
          <p:nvPr>
            <p:ph sz="quarter" idx="14"/>
            <p:custDataLst>
              <p:tags r:id="rId4"/>
            </p:custDataLst>
          </p:nvPr>
        </p:nvSpPr>
        <p:spPr>
          <a:xfrm>
            <a:off x="5101200" y="769938"/>
            <a:ext cx="6480000" cy="5087937"/>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5"/>
          <p:cNvSpPr>
            <a:spLocks noGrp="1"/>
          </p:cNvSpPr>
          <p:nvPr>
            <p:ph type="dt" sz="half" idx="15"/>
            <p:custDataLst>
              <p:tags r:id="rId5"/>
            </p:custDataLst>
          </p:nvPr>
        </p:nvSpPr>
        <p:spPr/>
        <p:txBody>
          <a:bodyPr/>
          <a:lstStyle/>
          <a:p>
            <a:fld id="{760FBDFE-C587-4B4C-A407-44438C67B59E}" type="datetimeFigureOut">
              <a:rPr lang="zh-CN" altLang="en-US" smtClean="0"/>
              <a:t/>
            </a:fld>
            <a:endParaRPr lang="zh-CN" altLang="en-US"/>
          </a:p>
        </p:txBody>
      </p:sp>
      <p:sp>
        <p:nvSpPr>
          <p:cNvPr id="10" name="页脚占位符 9"/>
          <p:cNvSpPr>
            <a:spLocks noGrp="1"/>
          </p:cNvSpPr>
          <p:nvPr>
            <p:ph type="ftr" sz="quarter" idx="16"/>
            <p:custDataLst>
              <p:tags r:id="rId6"/>
            </p:custDataLst>
          </p:nvPr>
        </p:nvSpPr>
        <p:spPr/>
        <p:txBody>
          <a:bodyPr/>
          <a:lstStyle/>
          <a:p>
            <a:endParaRPr lang="zh-CN" altLang="en-US"/>
          </a:p>
        </p:txBody>
      </p:sp>
      <p:sp>
        <p:nvSpPr>
          <p:cNvPr id="11" name="灯片编号占位符 10"/>
          <p:cNvSpPr>
            <a:spLocks noGrp="1"/>
          </p:cNvSpPr>
          <p:nvPr>
            <p:ph type="sldNum" sz="quarter" idx="17"/>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上下">
    <p:spTree>
      <p:nvGrpSpPr>
        <p:cNvPr id="1" name=""/>
        <p:cNvGrpSpPr/>
        <p:nvPr/>
      </p:nvGrpSpPr>
      <p:grpSpPr>
        <a:xfrm>
          <a:off x="0" y="0"/>
          <a:ext cx="0" cy="0"/>
        </a:xfrm>
      </p:grpSpPr>
      <p:sp>
        <p:nvSpPr>
          <p:cNvPr id="10" name="矩形 9"/>
          <p:cNvSpPr/>
          <p:nvPr userDrawn="1">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cs typeface="微软雅黑" panose="020b0503020204020204" charset="-122"/>
              <a:sym typeface="+mn-ea"/>
            </a:endParaRPr>
          </a:p>
        </p:txBody>
      </p:sp>
      <p:sp>
        <p:nvSpPr>
          <p:cNvPr id="2" name="标题 1"/>
          <p:cNvSpPr>
            <a:spLocks noGrp="1"/>
          </p:cNvSpPr>
          <p:nvPr>
            <p:ph type="title"/>
            <p:custDataLst>
              <p:tags r:id="rId2"/>
            </p:custDataLst>
          </p:nvPr>
        </p:nvSpPr>
        <p:spPr>
          <a:xfrm>
            <a:off x="612000" y="781200"/>
            <a:ext cx="10976400" cy="626400"/>
          </a:xfrm>
        </p:spPr>
        <p:txBody>
          <a:bodyPr anchor="ctr"/>
          <a:lstStyle>
            <a:lvl1pPr algn="ctr">
              <a:defRPr sz="3600" baseline="0">
                <a:solidFill>
                  <a:schemeClr val="tx1"/>
                </a:solidFill>
                <a:latin typeface="微软雅黑" panose="020b0503020204020204" charset="-122"/>
                <a:ea typeface="微软雅黑"/>
                <a:cs typeface="微软雅黑" panose="020b0503020204020204" charset="-122"/>
              </a:defRPr>
            </a:lvl1pPr>
          </a:lstStyle>
          <a:p>
            <a:r>
              <a:rPr lang="zh-CN" altLang="en-US"/>
              <a:t>单击此处编辑母版标题样式</a:t>
            </a:r>
          </a:p>
        </p:txBody>
      </p:sp>
      <p:sp>
        <p:nvSpPr>
          <p:cNvPr id="7" name="文本占位符 6"/>
          <p:cNvSpPr>
            <a:spLocks noGrp="1"/>
          </p:cNvSpPr>
          <p:nvPr>
            <p:ph type="body" sz="quarter" idx="13"/>
            <p:custDataLst>
              <p:tags r:id="rId3"/>
            </p:custDataLst>
          </p:nvPr>
        </p:nvSpPr>
        <p:spPr>
          <a:xfrm>
            <a:off x="612000" y="1659600"/>
            <a:ext cx="10975975" cy="828000"/>
          </a:xfrm>
        </p:spPr>
        <p:txBody>
          <a:bodyPr/>
          <a:lstStyle>
            <a:lvl1pPr algn="ctr">
              <a:defRPr baseline="0">
                <a:solidFill>
                  <a:schemeClr val="tx1"/>
                </a:solidFill>
                <a:latin typeface="微软雅黑" panose="020b0503020204020204" charset="-122"/>
                <a:ea typeface="微软雅黑"/>
                <a:cs typeface="微软雅黑" panose="020b0503020204020204" charset="-122"/>
              </a:defRPr>
            </a:lvl1pPr>
          </a:lstStyle>
          <a:p>
            <a:pPr lvl="0"/>
            <a:r>
              <a:rPr lang="zh-CN" altLang="en-US"/>
              <a:t>单击此处编辑母版文本样式</a:t>
            </a:r>
          </a:p>
        </p:txBody>
      </p:sp>
      <p:sp>
        <p:nvSpPr>
          <p:cNvPr id="9" name="内容占位符 8"/>
          <p:cNvSpPr>
            <a:spLocks noGrp="1"/>
          </p:cNvSpPr>
          <p:nvPr>
            <p:ph sz="quarter" idx="14"/>
            <p:custDataLst>
              <p:tags r:id="rId4"/>
            </p:custDataLst>
          </p:nvPr>
        </p:nvSpPr>
        <p:spPr>
          <a:xfrm>
            <a:off x="612775" y="2808000"/>
            <a:ext cx="10965600" cy="34308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5"/>
          <p:cNvSpPr>
            <a:spLocks noGrp="1"/>
          </p:cNvSpPr>
          <p:nvPr>
            <p:ph type="dt" sz="half" idx="15"/>
            <p:custDataLst>
              <p:tags r:id="rId5"/>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6"/>
            <p:custDataLst>
              <p:tags r:id="rId6"/>
            </p:custDataLst>
          </p:nvPr>
        </p:nvSpPr>
        <p:spPr/>
        <p:txBody>
          <a:bodyPr/>
          <a:lstStyle/>
          <a:p>
            <a:endParaRPr lang="zh-CN" altLang="en-US"/>
          </a:p>
        </p:txBody>
      </p:sp>
      <p:sp>
        <p:nvSpPr>
          <p:cNvPr id="11" name="灯片编号占位符 10"/>
          <p:cNvSpPr>
            <a:spLocks noGrp="1"/>
          </p:cNvSpPr>
          <p:nvPr>
            <p:ph type="sldNum" sz="quarter" idx="17"/>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下上">
    <p:spTree>
      <p:nvGrpSpPr>
        <p:cNvPr id="1" name=""/>
        <p:cNvGrpSpPr/>
        <p:nvPr/>
      </p:nvGrpSpPr>
      <p:grpSpPr>
        <a:xfrm>
          <a:off x="0" y="0"/>
          <a:ext cx="0" cy="0"/>
        </a:xfrm>
      </p:grpSpPr>
      <p:sp>
        <p:nvSpPr>
          <p:cNvPr id="8" name="矩形 7"/>
          <p:cNvSpPr/>
          <p:nvPr userDrawn="1">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cs typeface="微软雅黑" panose="020b0503020204020204" charset="-122"/>
              <a:sym typeface="+mn-ea"/>
            </a:endParaRPr>
          </a:p>
        </p:txBody>
      </p:sp>
      <p:sp>
        <p:nvSpPr>
          <p:cNvPr id="2" name="标题 1"/>
          <p:cNvSpPr>
            <a:spLocks noGrp="1"/>
          </p:cNvSpPr>
          <p:nvPr>
            <p:ph type="title"/>
            <p:custDataLst>
              <p:tags r:id="rId2"/>
            </p:custDataLst>
          </p:nvPr>
        </p:nvSpPr>
        <p:spPr>
          <a:xfrm>
            <a:off x="604800" y="669600"/>
            <a:ext cx="10976400" cy="565200"/>
          </a:xfrm>
        </p:spPr>
        <p:txBody>
          <a:bodyPr anchor="ctr"/>
          <a:lstStyle>
            <a:lvl1pPr algn="ctr">
              <a:defRPr sz="3200" b="1" baseline="0">
                <a:solidFill>
                  <a:schemeClr val="tx1"/>
                </a:solidFill>
                <a:latin typeface="微软雅黑" panose="020b0503020204020204" charset="-122"/>
                <a:ea typeface="微软雅黑"/>
                <a:cs typeface="微软雅黑" panose="020b0503020204020204" charset="-122"/>
              </a:defRPr>
            </a:lvl1pPr>
          </a:lstStyle>
          <a:p>
            <a:r>
              <a:rPr lang="zh-CN" altLang="en-US"/>
              <a:t>单击此处编辑母版标题样式</a:t>
            </a:r>
          </a:p>
        </p:txBody>
      </p:sp>
      <p:sp>
        <p:nvSpPr>
          <p:cNvPr id="7" name="内容占位符 6"/>
          <p:cNvSpPr>
            <a:spLocks noGrp="1"/>
          </p:cNvSpPr>
          <p:nvPr>
            <p:ph sz="quarter" idx="13"/>
            <p:custDataLst>
              <p:tags r:id="rId3"/>
            </p:custDataLst>
          </p:nvPr>
        </p:nvSpPr>
        <p:spPr>
          <a:xfrm>
            <a:off x="604837" y="1681200"/>
            <a:ext cx="10990800" cy="32112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文本占位符 8"/>
          <p:cNvSpPr>
            <a:spLocks noGrp="1"/>
          </p:cNvSpPr>
          <p:nvPr>
            <p:ph type="body" sz="quarter" idx="14"/>
            <p:custDataLst>
              <p:tags r:id="rId4"/>
            </p:custDataLst>
          </p:nvPr>
        </p:nvSpPr>
        <p:spPr>
          <a:xfrm>
            <a:off x="594000" y="5180400"/>
            <a:ext cx="11001600" cy="10116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stStyle>
          <a:p>
            <a:pPr lvl="0"/>
            <a:r>
              <a:rPr lang="zh-CN" altLang="en-US"/>
              <a:t>单击此处编辑母版文本样式</a:t>
            </a:r>
          </a:p>
        </p:txBody>
      </p:sp>
      <p:sp>
        <p:nvSpPr>
          <p:cNvPr id="6" name="日期占位符 5"/>
          <p:cNvSpPr>
            <a:spLocks noGrp="1"/>
          </p:cNvSpPr>
          <p:nvPr>
            <p:ph type="dt" sz="half" idx="15"/>
            <p:custDataLst>
              <p:tags r:id="rId5"/>
            </p:custDataLst>
          </p:nvPr>
        </p:nvSpPr>
        <p:spPr/>
        <p:txBody>
          <a:bodyPr/>
          <a:lstStyle/>
          <a:p>
            <a:fld id="{760FBDFE-C587-4B4C-A407-44438C67B59E}" type="datetimeFigureOut">
              <a:rPr lang="zh-CN" altLang="en-US" smtClean="0"/>
              <a:t/>
            </a:fld>
            <a:endParaRPr lang="zh-CN" altLang="en-US"/>
          </a:p>
        </p:txBody>
      </p:sp>
      <p:sp>
        <p:nvSpPr>
          <p:cNvPr id="10" name="页脚占位符 9"/>
          <p:cNvSpPr>
            <a:spLocks noGrp="1"/>
          </p:cNvSpPr>
          <p:nvPr>
            <p:ph type="ftr" sz="quarter" idx="16"/>
            <p:custDataLst>
              <p:tags r:id="rId6"/>
            </p:custDataLst>
          </p:nvPr>
        </p:nvSpPr>
        <p:spPr/>
        <p:txBody>
          <a:bodyPr/>
          <a:lstStyle/>
          <a:p>
            <a:endParaRPr lang="zh-CN" altLang="en-US"/>
          </a:p>
        </p:txBody>
      </p:sp>
      <p:sp>
        <p:nvSpPr>
          <p:cNvPr id="11" name="灯片编号占位符 10"/>
          <p:cNvSpPr>
            <a:spLocks noGrp="1"/>
          </p:cNvSpPr>
          <p:nvPr>
            <p:ph type="sldNum" sz="quarter" idx="17"/>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导航">
    <p:spTree>
      <p:nvGrpSpPr>
        <p:cNvPr id="1" name=""/>
        <p:cNvGrpSpPr/>
        <p:nvPr/>
      </p:nvGrpSpPr>
      <p:grpSpPr>
        <a:xfrm>
          <a:off x="0" y="0"/>
          <a: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cs typeface="微软雅黑" panose="020b0503020204020204" charset="-122"/>
              <a:sym typeface="+mn-ea"/>
            </a:endParaRPr>
          </a:p>
        </p:txBody>
      </p:sp>
      <p:sp>
        <p:nvSpPr>
          <p:cNvPr id="2" name="标题 1"/>
          <p:cNvSpPr>
            <a:spLocks noGrp="1"/>
          </p:cNvSpPr>
          <p:nvPr>
            <p:ph type="title"/>
            <p:custDataLst>
              <p:tags r:id="rId2"/>
            </p:custDataLst>
          </p:nvPr>
        </p:nvSpPr>
        <p:spPr>
          <a:xfrm>
            <a:off x="579600" y="237600"/>
            <a:ext cx="11037600" cy="441964"/>
          </a:xfrm>
        </p:spPr>
        <p:txBody>
          <a:bodyPr/>
          <a:lstStyle>
            <a:lvl1pPr>
              <a:defRPr b="1" baseline="0">
                <a:solidFill>
                  <a:schemeClr val="tx1"/>
                </a:solidFill>
                <a:latin typeface="微软雅黑" panose="020b0503020204020204" charset="-122"/>
                <a:ea typeface="微软雅黑"/>
                <a:cs typeface="微软雅黑" panose="020b0503020204020204" charset="-122"/>
              </a:defRPr>
            </a:lvl1pPr>
          </a:lstStyle>
          <a:p>
            <a:r>
              <a:rPr lang="zh-CN" altLang="en-US"/>
              <a:t>单击此处编辑母版标题样式</a:t>
            </a:r>
          </a:p>
        </p:txBody>
      </p:sp>
      <p:sp>
        <p:nvSpPr>
          <p:cNvPr id="7" name="内容占位符 6"/>
          <p:cNvSpPr>
            <a:spLocks noGrp="1"/>
          </p:cNvSpPr>
          <p:nvPr>
            <p:ph sz="quarter" idx="13"/>
            <p:custDataLst>
              <p:tags r:id="rId3"/>
            </p:custDataLst>
          </p:nvPr>
        </p:nvSpPr>
        <p:spPr>
          <a:xfrm>
            <a:off x="579600" y="1663200"/>
            <a:ext cx="5342400" cy="28944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内容占位符 8"/>
          <p:cNvSpPr>
            <a:spLocks noGrp="1"/>
          </p:cNvSpPr>
          <p:nvPr>
            <p:ph sz="quarter" idx="14"/>
            <p:custDataLst>
              <p:tags r:id="rId4"/>
            </p:custDataLst>
          </p:nvPr>
        </p:nvSpPr>
        <p:spPr>
          <a:xfrm>
            <a:off x="6242400" y="1663200"/>
            <a:ext cx="5367600" cy="28944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vl2pPr>
              <a:defRPr baseline="0">
                <a:solidFill>
                  <a:schemeClr val="tx1"/>
                </a:solidFill>
                <a:latin typeface="微软雅黑" panose="020b0503020204020204" charset="-122"/>
                <a:ea typeface="微软雅黑"/>
                <a:cs typeface="微软雅黑" panose="020b0503020204020204" charset="-122"/>
              </a:defRPr>
            </a:lvl2pPr>
            <a:lvl3pPr>
              <a:defRPr baseline="0">
                <a:solidFill>
                  <a:schemeClr val="tx1"/>
                </a:solidFill>
                <a:latin typeface="微软雅黑" panose="020b0503020204020204" charset="-122"/>
                <a:ea typeface="微软雅黑"/>
                <a:cs typeface="微软雅黑" panose="020b0503020204020204" charset="-122"/>
              </a:defRPr>
            </a:lvl3pPr>
            <a:lvl4pPr>
              <a:defRPr baseline="0">
                <a:solidFill>
                  <a:schemeClr val="tx1"/>
                </a:solidFill>
                <a:latin typeface="微软雅黑" panose="020b0503020204020204" charset="-122"/>
                <a:ea typeface="微软雅黑"/>
                <a:cs typeface="微软雅黑" panose="020b0503020204020204" charset="-122"/>
              </a:defRPr>
            </a:lvl4pPr>
            <a:lvl5pPr>
              <a:defRPr baseline="0">
                <a:solidFill>
                  <a:schemeClr val="tx1"/>
                </a:solidFill>
                <a:latin typeface="微软雅黑" panose="020b0503020204020204" charset="-122"/>
                <a:ea typeface="微软雅黑"/>
                <a:cs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1" name="文本占位符 10"/>
          <p:cNvSpPr>
            <a:spLocks noGrp="1"/>
          </p:cNvSpPr>
          <p:nvPr>
            <p:ph type="body" sz="quarter" idx="15"/>
            <p:custDataLst>
              <p:tags r:id="rId5"/>
            </p:custDataLst>
          </p:nvPr>
        </p:nvSpPr>
        <p:spPr>
          <a:xfrm>
            <a:off x="572400" y="4816800"/>
            <a:ext cx="5342400" cy="7812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stStyle>
          <a:p>
            <a:pPr lvl="0"/>
            <a:r>
              <a:rPr lang="zh-CN" altLang="en-US"/>
              <a:t>单击此处编辑母版文本样式</a:t>
            </a:r>
          </a:p>
        </p:txBody>
      </p:sp>
      <p:sp>
        <p:nvSpPr>
          <p:cNvPr id="13" name="文本占位符 12"/>
          <p:cNvSpPr>
            <a:spLocks noGrp="1"/>
          </p:cNvSpPr>
          <p:nvPr>
            <p:ph type="body" sz="quarter" idx="16"/>
            <p:custDataLst>
              <p:tags r:id="rId6"/>
            </p:custDataLst>
          </p:nvPr>
        </p:nvSpPr>
        <p:spPr>
          <a:xfrm>
            <a:off x="6253200" y="4813200"/>
            <a:ext cx="5367600" cy="781200"/>
          </a:xfrm>
        </p:spPr>
        <p:txBody>
          <a:bodyPr/>
          <a:lstStyle>
            <a:lvl1pPr>
              <a:defRPr baseline="0">
                <a:solidFill>
                  <a:schemeClr val="tx1"/>
                </a:solidFill>
                <a:latin typeface="微软雅黑" panose="020b0503020204020204" charset="-122"/>
                <a:ea typeface="微软雅黑"/>
                <a:cs typeface="微软雅黑" panose="020b0503020204020204" charset="-122"/>
              </a:defRPr>
            </a:lvl1pPr>
          </a:lstStyle>
          <a:p>
            <a:pPr lvl="0"/>
            <a:r>
              <a:rPr lang="zh-CN" altLang="en-US"/>
              <a:t>单击此处编辑母版文本样式</a:t>
            </a:r>
          </a:p>
        </p:txBody>
      </p:sp>
      <p:sp>
        <p:nvSpPr>
          <p:cNvPr id="6" name="日期占位符 5"/>
          <p:cNvSpPr>
            <a:spLocks noGrp="1"/>
          </p:cNvSpPr>
          <p:nvPr>
            <p:ph type="dt" sz="half" idx="17"/>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8"/>
            <p:custDataLst>
              <p:tags r:id="rId8"/>
            </p:custDataLst>
          </p:nvPr>
        </p:nvSpPr>
        <p:spPr/>
        <p:txBody>
          <a:bodyPr/>
          <a:lstStyle/>
          <a:p>
            <a:endParaRPr lang="zh-CN" altLang="en-US"/>
          </a:p>
        </p:txBody>
      </p:sp>
      <p:sp>
        <p:nvSpPr>
          <p:cNvPr id="12" name="灯片编号占位符 11"/>
          <p:cNvSpPr>
            <a:spLocks noGrp="1"/>
          </p:cNvSpPr>
          <p:nvPr>
            <p:ph type="sldNum" sz="quarter" idx="19"/>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腰带">
    <p:spTree>
      <p:nvGrpSpPr>
        <p:cNvPr id="1" name=""/>
        <p:cNvGrpSpPr/>
        <p:nvPr/>
      </p:nvGrpSpPr>
      <p:grpSpPr>
        <a:xfrm>
          <a:off x="0" y="0"/>
          <a:ext cx="0" cy="0"/>
        </a:xfrm>
      </p:grpSpPr>
      <p:sp>
        <p:nvSpPr>
          <p:cNvPr id="10" name="矩形 9"/>
          <p:cNvSpPr/>
          <p:nvPr userDrawn="1">
            <p:custDataLst>
              <p:tags r:id="rId1"/>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cs typeface="微软雅黑" panose="020b0503020204020204" charset="-122"/>
              <a:sym typeface="+mn-ea"/>
            </a:endParaRPr>
          </a:p>
        </p:txBody>
      </p:sp>
      <p:sp>
        <p:nvSpPr>
          <p:cNvPr id="2" name="标题 1"/>
          <p:cNvSpPr>
            <a:spLocks noGrp="1"/>
          </p:cNvSpPr>
          <p:nvPr>
            <p:ph type="title" hasCustomPrompt="1"/>
            <p:custDataLst>
              <p:tags r:id="rId2"/>
            </p:custDataLst>
          </p:nvPr>
        </p:nvSpPr>
        <p:spPr>
          <a:xfrm>
            <a:off x="1522800" y="1339200"/>
            <a:ext cx="9144000" cy="2386800"/>
          </a:xfrm>
        </p:spPr>
        <p:txBody>
          <a:bodyPr anchor="b"/>
          <a:lstStyle>
            <a:lvl1pPr algn="ctr">
              <a:defRPr sz="6000" b="1" baseline="0">
                <a:solidFill>
                  <a:schemeClr val="tx1"/>
                </a:solidFill>
                <a:latin typeface="微软雅黑" panose="020b0503020204020204" charset="-122"/>
                <a:ea typeface="微软雅黑"/>
                <a:cs typeface="微软雅黑" panose="020b0503020204020204" charset="-122"/>
              </a:defRPr>
            </a:lvl1pPr>
          </a:lstStyle>
          <a:p>
            <a:r>
              <a:rPr lang="zh-CN" altLang="en-US"/>
              <a:t>单击此处编辑标题</a:t>
            </a:r>
          </a:p>
        </p:txBody>
      </p:sp>
      <p:sp>
        <p:nvSpPr>
          <p:cNvPr id="7" name="文本占位符 6"/>
          <p:cNvSpPr>
            <a:spLocks noGrp="1"/>
          </p:cNvSpPr>
          <p:nvPr>
            <p:ph type="body" sz="quarter" idx="13"/>
            <p:custDataLst>
              <p:tags r:id="rId3"/>
            </p:custDataLst>
          </p:nvPr>
        </p:nvSpPr>
        <p:spPr>
          <a:xfrm>
            <a:off x="1522413" y="3862800"/>
            <a:ext cx="9144000" cy="1656000"/>
          </a:xfrm>
        </p:spPr>
        <p:txBody>
          <a:bodyPr/>
          <a:lstStyle>
            <a:lvl1pPr algn="ctr">
              <a:defRPr baseline="0">
                <a:solidFill>
                  <a:schemeClr val="tx1"/>
                </a:solidFill>
                <a:latin typeface="微软雅黑" panose="020b0503020204020204" charset="-122"/>
                <a:ea typeface="微软雅黑"/>
                <a:cs typeface="微软雅黑" panose="020b0503020204020204" charset="-122"/>
              </a:defRPr>
            </a:lvl1pPr>
          </a:lstStyle>
          <a:p>
            <a:pPr lvl="0"/>
            <a:r>
              <a:rPr lang="zh-CN" altLang="en-US"/>
              <a:t>单击此处编辑母版文本样式</a:t>
            </a:r>
          </a:p>
        </p:txBody>
      </p:sp>
      <p:sp>
        <p:nvSpPr>
          <p:cNvPr id="6" name="日期占位符 5"/>
          <p:cNvSpPr>
            <a:spLocks noGrp="1"/>
          </p:cNvSpPr>
          <p:nvPr>
            <p:ph type="dt" sz="half" idx="14"/>
            <p:custDataLst>
              <p:tags r:id="rId4"/>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5"/>
            <p:custDataLst>
              <p:tags r:id="rId5"/>
            </p:custDataLst>
          </p:nvPr>
        </p:nvSpPr>
        <p:spPr/>
        <p:txBody>
          <a:bodyPr/>
          <a:lstStyle/>
          <a:p>
            <a:endParaRPr lang="zh-CN" altLang="en-US"/>
          </a:p>
        </p:txBody>
      </p:sp>
      <p:sp>
        <p:nvSpPr>
          <p:cNvPr id="9" name="灯片编号占位符 8"/>
          <p:cNvSpPr>
            <a:spLocks noGrp="1"/>
          </p:cNvSpPr>
          <p:nvPr>
            <p:ph type="sldNum" sz="quarter" idx="16"/>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57.xml" /><Relationship Id="rId13" Type="http://schemas.openxmlformats.org/officeDocument/2006/relationships/tags" Target="../tags/tag58.xml" /><Relationship Id="rId14" Type="http://schemas.openxmlformats.org/officeDocument/2006/relationships/tags" Target="../tags/tag59.xml" /><Relationship Id="rId15" Type="http://schemas.openxmlformats.org/officeDocument/2006/relationships/tags" Target="../tags/tag60.xml" /><Relationship Id="rId16" Type="http://schemas.openxmlformats.org/officeDocument/2006/relationships/tags" Target="../tags/tag61.xml" /><Relationship Id="rId17" Type="http://schemas.openxmlformats.org/officeDocument/2006/relationships/tags" Target="../tags/tag62.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image" Target="../media/image3.jpeg" /><Relationship Id="rId2" Type="http://schemas.openxmlformats.org/officeDocument/2006/relationships/slideLayout" Target="../slideLayouts/slideLayout13.xml" /><Relationship Id="rId20" Type="http://schemas.openxmlformats.org/officeDocument/2006/relationships/tags" Target="../tags/tag216.xml" /><Relationship Id="rId21" Type="http://schemas.openxmlformats.org/officeDocument/2006/relationships/tags" Target="../tags/tag217.xml" /><Relationship Id="rId22" Type="http://schemas.openxmlformats.org/officeDocument/2006/relationships/tags" Target="../tags/tag218.xml" /><Relationship Id="rId23" Type="http://schemas.openxmlformats.org/officeDocument/2006/relationships/tags" Target="../tags/tag219.xml" /><Relationship Id="rId24" Type="http://schemas.openxmlformats.org/officeDocument/2006/relationships/tags" Target="../tags/tag220.xml" /><Relationship Id="rId25" Type="http://schemas.openxmlformats.org/officeDocument/2006/relationships/tags" Target="../tags/tag221.xml" /><Relationship Id="rId26" Type="http://schemas.openxmlformats.org/officeDocument/2006/relationships/tags" Target="../tags/tag222.xml" /><Relationship Id="rId27" Type="http://schemas.openxmlformats.org/officeDocument/2006/relationships/tags" Target="../tags/tag223.xml" /><Relationship Id="rId28"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2"/>
        </a:solid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0</a:t>
            </a:fld>
            <a:endParaRPr lang="zh-CN" altLang="en-US"/>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9" name="图片 8" descr="VCG211313956598"/>
          <p:cNvPicPr>
            <a:picLocks noChangeAspect="1"/>
          </p:cNvPicPr>
          <p:nvPr>
            <p:custDataLst>
              <p:tags r:id="rId20"/>
            </p:custDataLst>
          </p:nvPr>
        </p:nvPicPr>
        <p:blipFill>
          <a:blip r:embed="rId19">
            <a:alphaModFix amt="39000"/>
          </a:blip>
          <a:stretch>
            <a:fillRect/>
          </a:stretch>
        </p:blipFill>
        <p:spPr>
          <a:xfrm rot="5400000">
            <a:off x="5127625" y="-189865"/>
            <a:ext cx="6901180" cy="7225030"/>
          </a:xfrm>
          <a:prstGeom prst="rect">
            <a:avLst/>
          </a:prstGeom>
        </p:spPr>
      </p:pic>
      <p:sp>
        <p:nvSpPr>
          <p:cNvPr id="8" name="矩形 7"/>
          <p:cNvSpPr/>
          <p:nvPr>
            <p:custDataLst>
              <p:tags r:id="rId21"/>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a:cs typeface="微软雅黑" panose="020b0503020204020204" charset="-122"/>
              <a:sym typeface="微软雅黑" panose="020b0503020204020204" charset="-122"/>
            </a:endParaRPr>
          </a:p>
        </p:txBody>
      </p:sp>
      <p:sp>
        <p:nvSpPr>
          <p:cNvPr id="10" name="标题"/>
          <p:cNvSpPr txBox="1"/>
          <p:nvPr>
            <p:ph type="title" idx="1"/>
            <p:custDataLst>
              <p:tags r:id="rId2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200" b="0" i="0" u="none" strike="noStrike" kern="1200" cap="none" spc="300" normalizeH="0" baseline="0" noProof="1">
                <a:ln>
                  <a:noFill/>
                  <a:prstDash val="sysDot"/>
                </a:ln>
                <a:solidFill>
                  <a:schemeClr val="accent1"/>
                </a:solidFill>
                <a:latin typeface="+mj-ea"/>
                <a:ea typeface="+mj-ea"/>
                <a:cs typeface="+mn-cs"/>
              </a:defRPr>
            </a:lvl1pPr>
          </a:lstStyle>
          <a:p>
            <a:pPr lvl="0"/>
            <a:r>
              <a:rPr>
                <a:sym typeface="+mn-ea"/>
              </a:rPr>
              <a:t>单击此处编辑母版标题样式</a:t>
            </a:r>
          </a:p>
        </p:txBody>
      </p:sp>
      <p:sp>
        <p:nvSpPr>
          <p:cNvPr id="11" name="日期占位符 10"/>
          <p:cNvSpPr>
            <a:spLocks noGrp="1"/>
          </p:cNvSpPr>
          <p:nvPr>
            <p:ph type="dt" sz="half" idx="10"/>
            <p:custDataLst>
              <p:tags r:id="rId23"/>
            </p:custDataLst>
          </p:nvPr>
        </p:nvSpPr>
        <p:spPr>
          <a:xfrm>
            <a:off x="612000" y="6314400"/>
            <a:ext cx="2700000" cy="316800"/>
          </a:xfrm>
        </p:spPr>
        <p:txBody>
          <a:bodyPr/>
          <a:lstStyle>
            <a:lvl1pPr>
              <a:defRPr>
                <a:latin typeface="微软雅黑" panose="020b0503020204020204" charset="-122"/>
                <a:ea typeface="微软雅黑"/>
                <a:cs typeface="微软雅黑" panose="020b0503020204020204" charset="-122"/>
              </a:defRPr>
            </a:lvl1pPr>
          </a:lstStyle>
          <a:p>
            <a:fld id="{760FBDFE-C587-4B4C-A407-44438C67B59E}" type="datetimeFigureOut">
              <a:rPr lang="zh-CN" altLang="en-US" smtClean="0"/>
              <a:t/>
            </a:fld>
            <a:endParaRPr lang="zh-CN" altLang="en-US"/>
          </a:p>
        </p:txBody>
      </p:sp>
      <p:sp>
        <p:nvSpPr>
          <p:cNvPr id="12" name="页脚占位符 11"/>
          <p:cNvSpPr>
            <a:spLocks noGrp="1"/>
          </p:cNvSpPr>
          <p:nvPr>
            <p:ph type="ftr" sz="quarter" idx="11"/>
            <p:custDataLst>
              <p:tags r:id="rId24"/>
            </p:custDataLst>
          </p:nvPr>
        </p:nvSpPr>
        <p:spPr>
          <a:xfrm>
            <a:off x="4116000" y="6314400"/>
            <a:ext cx="3960000" cy="316800"/>
          </a:xfrm>
        </p:spPr>
        <p:txBody>
          <a:bodyPr/>
          <a:lstStyle>
            <a:lvl1pPr>
              <a:defRPr>
                <a:latin typeface="微软雅黑" panose="020b0503020204020204" charset="-122"/>
                <a:ea typeface="微软雅黑"/>
                <a:cs typeface="微软雅黑" panose="020b0503020204020204" charset="-122"/>
              </a:defRPr>
            </a:lvl1pPr>
          </a:lstStyle>
          <a:p>
            <a:endParaRPr lang="zh-CN" altLang="en-US"/>
          </a:p>
        </p:txBody>
      </p:sp>
      <p:sp>
        <p:nvSpPr>
          <p:cNvPr id="13" name="灯片编号占位符 12"/>
          <p:cNvSpPr>
            <a:spLocks noGrp="1"/>
          </p:cNvSpPr>
          <p:nvPr>
            <p:ph type="sldNum" sz="quarter" idx="12"/>
            <p:custDataLst>
              <p:tags r:id="rId25"/>
            </p:custDataLst>
          </p:nvPr>
        </p:nvSpPr>
        <p:spPr>
          <a:xfrm>
            <a:off x="8877600" y="6314400"/>
            <a:ext cx="2700000" cy="316800"/>
          </a:xfrm>
        </p:spPr>
        <p:txBody>
          <a:bodyPr/>
          <a:lstStyle>
            <a:lvl1pPr>
              <a:defRPr>
                <a:latin typeface="微软雅黑" panose="020b0503020204020204" charset="-122"/>
                <a:ea typeface="微软雅黑"/>
                <a:cs typeface="微软雅黑" panose="020b0503020204020204" charset="-122"/>
              </a:defRPr>
            </a:lvl1pPr>
          </a:lstStyle>
          <a:p>
            <a:fld id="{49AE70B2-8BF9-45C0-BB95-33D1B9D3A854}" type="slidenum">
              <a:rPr lang="zh-CN" altLang="en-US" smtClean="0"/>
              <a:t/>
            </a:fld>
            <a:endParaRPr lang="zh-CN" altLang="en-US"/>
          </a:p>
        </p:txBody>
      </p:sp>
      <p:sp>
        <p:nvSpPr>
          <p:cNvPr id="14" name="KSO_TEMPLATE" hidden="1"/>
          <p:cNvSpPr/>
          <p:nvPr userDrawn="1">
            <p:custDataLst>
              <p:tags r:id="rId26"/>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a:cs typeface="微软雅黑" panose="020b0503020204020204" charset="-122"/>
            </a:endParaRPr>
          </a:p>
        </p:txBody>
      </p:sp>
    </p:spTree>
    <p:custDataLst>
      <p:tags r:id="rId27"/>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微软雅黑" panose="020b0503020204020204" charset="-122"/>
          <a:ea typeface="微软雅黑"/>
          <a:cs typeface="微软雅黑" panose="020b0503020204020204" charset="-122"/>
          <a:sym typeface="微软雅黑" panose="020b0503020204020204" charset="-122"/>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iSans" panose="00000500000000000000" charset="-122"/>
          <a:ea typeface="MiSans" panose="00000500000000000000" charset="-122"/>
          <a:cs typeface="MiSans" panose="00000500000000000000" charset="-122"/>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tabLst>
        <a:defRPr sz="1600" u="none" strike="noStrike" kern="1200" cap="none" spc="150" normalizeH="0" baseline="0">
          <a:solidFill>
            <a:schemeClr val="tx1">
              <a:lumMod val="65000"/>
              <a:lumOff val="35000"/>
            </a:schemeClr>
          </a:solidFill>
          <a:uFillTx/>
          <a:latin typeface="MiSans" panose="00000500000000000000" charset="-122"/>
          <a:ea typeface="MiSans" panose="00000500000000000000" charset="-122"/>
          <a:cs typeface="MiSans" panose="00000500000000000000" charset="-122"/>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iSans" panose="00000500000000000000" charset="-122"/>
          <a:ea typeface="MiSans" panose="00000500000000000000" charset="-122"/>
          <a:cs typeface="MiSans" panose="00000500000000000000"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iSans" panose="00000500000000000000" charset="-122"/>
          <a:ea typeface="MiSans" panose="00000500000000000000" charset="-122"/>
          <a:cs typeface="MiSans" panose="00000500000000000000" charset="-122"/>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iSans" panose="00000500000000000000" charset="-122"/>
          <a:ea typeface="MiSans" panose="00000500000000000000" charset="-122"/>
          <a:cs typeface="MiSans"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224.xml" /><Relationship Id="rId3" Type="http://schemas.openxmlformats.org/officeDocument/2006/relationships/tags" Target="../tags/tag225.xml" /><Relationship Id="rId4" Type="http://schemas.openxmlformats.org/officeDocument/2006/relationships/tags" Target="../tags/tag22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tags" Target="../tags/tag235.xml" /><Relationship Id="rId11" Type="http://schemas.openxmlformats.org/officeDocument/2006/relationships/tags" Target="../tags/tag236.xml" /><Relationship Id="rId12" Type="http://schemas.openxmlformats.org/officeDocument/2006/relationships/tags" Target="../tags/tag237.xml" /><Relationship Id="rId13" Type="http://schemas.openxmlformats.org/officeDocument/2006/relationships/tags" Target="../tags/tag238.xml" /><Relationship Id="rId14" Type="http://schemas.openxmlformats.org/officeDocument/2006/relationships/tags" Target="../tags/tag239.xml" /><Relationship Id="rId15" Type="http://schemas.openxmlformats.org/officeDocument/2006/relationships/tags" Target="../tags/tag240.xml" /><Relationship Id="rId16" Type="http://schemas.openxmlformats.org/officeDocument/2006/relationships/tags" Target="../tags/tag241.xml" /><Relationship Id="rId17" Type="http://schemas.openxmlformats.org/officeDocument/2006/relationships/tags" Target="../tags/tag242.xml" /><Relationship Id="rId18" Type="http://schemas.openxmlformats.org/officeDocument/2006/relationships/tags" Target="../tags/tag243.xml" /><Relationship Id="rId19" Type="http://schemas.openxmlformats.org/officeDocument/2006/relationships/tags" Target="../tags/tag244.xml" /><Relationship Id="rId2" Type="http://schemas.openxmlformats.org/officeDocument/2006/relationships/tags" Target="../tags/tag227.xml" /><Relationship Id="rId3" Type="http://schemas.openxmlformats.org/officeDocument/2006/relationships/tags" Target="../tags/tag228.xml" /><Relationship Id="rId4" Type="http://schemas.openxmlformats.org/officeDocument/2006/relationships/tags" Target="../tags/tag229.xml" /><Relationship Id="rId5" Type="http://schemas.openxmlformats.org/officeDocument/2006/relationships/tags" Target="../tags/tag230.xml" /><Relationship Id="rId6" Type="http://schemas.openxmlformats.org/officeDocument/2006/relationships/tags" Target="../tags/tag231.xml" /><Relationship Id="rId7" Type="http://schemas.openxmlformats.org/officeDocument/2006/relationships/tags" Target="../tags/tag232.xml" /><Relationship Id="rId8" Type="http://schemas.openxmlformats.org/officeDocument/2006/relationships/tags" Target="../tags/tag233.xml" /><Relationship Id="rId9" Type="http://schemas.openxmlformats.org/officeDocument/2006/relationships/tags" Target="../tags/tag23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245.xml" /><Relationship Id="rId3" Type="http://schemas.openxmlformats.org/officeDocument/2006/relationships/tags" Target="../tags/tag246.xml" /><Relationship Id="rId4" Type="http://schemas.openxmlformats.org/officeDocument/2006/relationships/tags" Target="../tags/tag24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55.xml" /><Relationship Id="rId11" Type="http://schemas.openxmlformats.org/officeDocument/2006/relationships/tags" Target="../tags/tag256.xml" /><Relationship Id="rId12" Type="http://schemas.openxmlformats.org/officeDocument/2006/relationships/tags" Target="../tags/tag257.xml" /><Relationship Id="rId13" Type="http://schemas.openxmlformats.org/officeDocument/2006/relationships/tags" Target="../tags/tag258.xml" /><Relationship Id="rId14" Type="http://schemas.openxmlformats.org/officeDocument/2006/relationships/tags" Target="../tags/tag259.xml" /><Relationship Id="rId15" Type="http://schemas.openxmlformats.org/officeDocument/2006/relationships/tags" Target="../tags/tag260.xml" /><Relationship Id="rId16" Type="http://schemas.openxmlformats.org/officeDocument/2006/relationships/tags" Target="../tags/tag261.xml" /><Relationship Id="rId17" Type="http://schemas.openxmlformats.org/officeDocument/2006/relationships/tags" Target="../tags/tag262.xml" /><Relationship Id="rId2" Type="http://schemas.openxmlformats.org/officeDocument/2006/relationships/image" Target="../media/image3.jpeg" /><Relationship Id="rId3" Type="http://schemas.openxmlformats.org/officeDocument/2006/relationships/tags" Target="../tags/tag248.xml" /><Relationship Id="rId4" Type="http://schemas.openxmlformats.org/officeDocument/2006/relationships/tags" Target="../tags/tag249.xml" /><Relationship Id="rId5" Type="http://schemas.openxmlformats.org/officeDocument/2006/relationships/tags" Target="../tags/tag250.xml" /><Relationship Id="rId6" Type="http://schemas.openxmlformats.org/officeDocument/2006/relationships/tags" Target="../tags/tag251.xml" /><Relationship Id="rId7" Type="http://schemas.openxmlformats.org/officeDocument/2006/relationships/tags" Target="../tags/tag252.xml" /><Relationship Id="rId8" Type="http://schemas.openxmlformats.org/officeDocument/2006/relationships/tags" Target="../tags/tag253.xml" /><Relationship Id="rId9" Type="http://schemas.openxmlformats.org/officeDocument/2006/relationships/tags" Target="../tags/tag25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70.xml" /><Relationship Id="rId11" Type="http://schemas.openxmlformats.org/officeDocument/2006/relationships/tags" Target="../tags/tag271.xml" /><Relationship Id="rId12" Type="http://schemas.openxmlformats.org/officeDocument/2006/relationships/tags" Target="../tags/tag272.xml" /><Relationship Id="rId13" Type="http://schemas.openxmlformats.org/officeDocument/2006/relationships/tags" Target="../tags/tag273.xml" /><Relationship Id="rId14" Type="http://schemas.openxmlformats.org/officeDocument/2006/relationships/tags" Target="../tags/tag274.xml" /><Relationship Id="rId15" Type="http://schemas.openxmlformats.org/officeDocument/2006/relationships/tags" Target="../tags/tag275.xml" /><Relationship Id="rId16" Type="http://schemas.openxmlformats.org/officeDocument/2006/relationships/tags" Target="../tags/tag276.xml" /><Relationship Id="rId17" Type="http://schemas.openxmlformats.org/officeDocument/2006/relationships/tags" Target="../tags/tag277.xml" /><Relationship Id="rId18" Type="http://schemas.openxmlformats.org/officeDocument/2006/relationships/tags" Target="../tags/tag278.xml" /><Relationship Id="rId19" Type="http://schemas.openxmlformats.org/officeDocument/2006/relationships/tags" Target="../tags/tag279.xml" /><Relationship Id="rId2" Type="http://schemas.openxmlformats.org/officeDocument/2006/relationships/image" Target="../media/image3.jpeg" /><Relationship Id="rId20" Type="http://schemas.openxmlformats.org/officeDocument/2006/relationships/tags" Target="../tags/tag280.xml" /><Relationship Id="rId21" Type="http://schemas.openxmlformats.org/officeDocument/2006/relationships/tags" Target="../tags/tag281.xml" /><Relationship Id="rId22" Type="http://schemas.openxmlformats.org/officeDocument/2006/relationships/tags" Target="../tags/tag282.xml" /><Relationship Id="rId23" Type="http://schemas.openxmlformats.org/officeDocument/2006/relationships/image" Target="../media/image6.png" /><Relationship Id="rId24" Type="http://schemas.openxmlformats.org/officeDocument/2006/relationships/tags" Target="../tags/tag283.xml" /><Relationship Id="rId25" Type="http://schemas.openxmlformats.org/officeDocument/2006/relationships/image" Target="../media/image7.png" /><Relationship Id="rId26" Type="http://schemas.openxmlformats.org/officeDocument/2006/relationships/tags" Target="../tags/tag284.xml" /><Relationship Id="rId27" Type="http://schemas.openxmlformats.org/officeDocument/2006/relationships/image" Target="../media/image8.png" /><Relationship Id="rId28" Type="http://schemas.openxmlformats.org/officeDocument/2006/relationships/tags" Target="../tags/tag285.xml" /><Relationship Id="rId29" Type="http://schemas.openxmlformats.org/officeDocument/2006/relationships/image" Target="../media/image9.png" /><Relationship Id="rId3" Type="http://schemas.openxmlformats.org/officeDocument/2006/relationships/tags" Target="../tags/tag263.xml" /><Relationship Id="rId30" Type="http://schemas.openxmlformats.org/officeDocument/2006/relationships/tags" Target="../tags/tag286.xml" /><Relationship Id="rId31" Type="http://schemas.openxmlformats.org/officeDocument/2006/relationships/tags" Target="../tags/tag287.xml" /><Relationship Id="rId4" Type="http://schemas.openxmlformats.org/officeDocument/2006/relationships/tags" Target="../tags/tag264.xml" /><Relationship Id="rId5" Type="http://schemas.openxmlformats.org/officeDocument/2006/relationships/tags" Target="../tags/tag265.xml" /><Relationship Id="rId6" Type="http://schemas.openxmlformats.org/officeDocument/2006/relationships/tags" Target="../tags/tag266.xml" /><Relationship Id="rId7" Type="http://schemas.openxmlformats.org/officeDocument/2006/relationships/tags" Target="../tags/tag267.xml" /><Relationship Id="rId8" Type="http://schemas.openxmlformats.org/officeDocument/2006/relationships/tags" Target="../tags/tag268.xml" /><Relationship Id="rId9" Type="http://schemas.openxmlformats.org/officeDocument/2006/relationships/tags" Target="../tags/tag26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295.xml" /><Relationship Id="rId11" Type="http://schemas.openxmlformats.org/officeDocument/2006/relationships/tags" Target="../tags/tag296.xml" /><Relationship Id="rId12" Type="http://schemas.openxmlformats.org/officeDocument/2006/relationships/tags" Target="../tags/tag297.xml" /><Relationship Id="rId13" Type="http://schemas.openxmlformats.org/officeDocument/2006/relationships/tags" Target="../tags/tag298.xml" /><Relationship Id="rId14" Type="http://schemas.openxmlformats.org/officeDocument/2006/relationships/tags" Target="../tags/tag299.xml" /><Relationship Id="rId15" Type="http://schemas.openxmlformats.org/officeDocument/2006/relationships/tags" Target="../tags/tag300.xml" /><Relationship Id="rId16" Type="http://schemas.openxmlformats.org/officeDocument/2006/relationships/tags" Target="../tags/tag301.xml" /><Relationship Id="rId17" Type="http://schemas.openxmlformats.org/officeDocument/2006/relationships/tags" Target="../tags/tag302.xml" /><Relationship Id="rId2" Type="http://schemas.openxmlformats.org/officeDocument/2006/relationships/image" Target="../media/image3.jpeg" /><Relationship Id="rId3" Type="http://schemas.openxmlformats.org/officeDocument/2006/relationships/tags" Target="../tags/tag288.xml" /><Relationship Id="rId4" Type="http://schemas.openxmlformats.org/officeDocument/2006/relationships/tags" Target="../tags/tag289.xml" /><Relationship Id="rId5" Type="http://schemas.openxmlformats.org/officeDocument/2006/relationships/tags" Target="../tags/tag290.xml" /><Relationship Id="rId6" Type="http://schemas.openxmlformats.org/officeDocument/2006/relationships/tags" Target="../tags/tag291.xml" /><Relationship Id="rId7" Type="http://schemas.openxmlformats.org/officeDocument/2006/relationships/tags" Target="../tags/tag292.xml" /><Relationship Id="rId8" Type="http://schemas.openxmlformats.org/officeDocument/2006/relationships/tags" Target="../tags/tag293.xml" /><Relationship Id="rId9" Type="http://schemas.openxmlformats.org/officeDocument/2006/relationships/tags" Target="../tags/tag294.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303.xml" /><Relationship Id="rId3" Type="http://schemas.openxmlformats.org/officeDocument/2006/relationships/tags" Target="../tags/tag304.xml" /><Relationship Id="rId4" Type="http://schemas.openxmlformats.org/officeDocument/2006/relationships/tags" Target="../tags/tag30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313.xml" /><Relationship Id="rId11" Type="http://schemas.openxmlformats.org/officeDocument/2006/relationships/tags" Target="../tags/tag314.xml" /><Relationship Id="rId12" Type="http://schemas.openxmlformats.org/officeDocument/2006/relationships/tags" Target="../tags/tag315.xml" /><Relationship Id="rId13" Type="http://schemas.openxmlformats.org/officeDocument/2006/relationships/tags" Target="../tags/tag316.xml" /><Relationship Id="rId14" Type="http://schemas.openxmlformats.org/officeDocument/2006/relationships/tags" Target="../tags/tag317.xml" /><Relationship Id="rId15" Type="http://schemas.openxmlformats.org/officeDocument/2006/relationships/tags" Target="../tags/tag318.xml" /><Relationship Id="rId16" Type="http://schemas.openxmlformats.org/officeDocument/2006/relationships/tags" Target="../tags/tag319.xml" /><Relationship Id="rId17" Type="http://schemas.openxmlformats.org/officeDocument/2006/relationships/tags" Target="../tags/tag320.xml" /><Relationship Id="rId18" Type="http://schemas.openxmlformats.org/officeDocument/2006/relationships/tags" Target="../tags/tag321.xml" /><Relationship Id="rId19" Type="http://schemas.openxmlformats.org/officeDocument/2006/relationships/tags" Target="../tags/tag322.xml" /><Relationship Id="rId2" Type="http://schemas.openxmlformats.org/officeDocument/2006/relationships/image" Target="../media/image3.jpeg" /><Relationship Id="rId20" Type="http://schemas.openxmlformats.org/officeDocument/2006/relationships/tags" Target="../tags/tag323.xml" /><Relationship Id="rId21" Type="http://schemas.openxmlformats.org/officeDocument/2006/relationships/tags" Target="../tags/tag324.xml" /><Relationship Id="rId22" Type="http://schemas.openxmlformats.org/officeDocument/2006/relationships/tags" Target="../tags/tag325.xml" /><Relationship Id="rId23" Type="http://schemas.openxmlformats.org/officeDocument/2006/relationships/tags" Target="../tags/tag326.xml" /><Relationship Id="rId24" Type="http://schemas.openxmlformats.org/officeDocument/2006/relationships/tags" Target="../tags/tag327.xml" /><Relationship Id="rId25" Type="http://schemas.openxmlformats.org/officeDocument/2006/relationships/tags" Target="../tags/tag328.xml" /><Relationship Id="rId26" Type="http://schemas.openxmlformats.org/officeDocument/2006/relationships/tags" Target="../tags/tag329.xml" /><Relationship Id="rId27" Type="http://schemas.openxmlformats.org/officeDocument/2006/relationships/tags" Target="../tags/tag330.xml" /><Relationship Id="rId28" Type="http://schemas.openxmlformats.org/officeDocument/2006/relationships/tags" Target="../tags/tag331.xml" /><Relationship Id="rId29" Type="http://schemas.openxmlformats.org/officeDocument/2006/relationships/tags" Target="../tags/tag332.xml" /><Relationship Id="rId3" Type="http://schemas.openxmlformats.org/officeDocument/2006/relationships/tags" Target="../tags/tag306.xml" /><Relationship Id="rId30" Type="http://schemas.openxmlformats.org/officeDocument/2006/relationships/tags" Target="../tags/tag333.xml" /><Relationship Id="rId31" Type="http://schemas.openxmlformats.org/officeDocument/2006/relationships/tags" Target="../tags/tag334.xml" /><Relationship Id="rId32" Type="http://schemas.openxmlformats.org/officeDocument/2006/relationships/tags" Target="../tags/tag335.xml" /><Relationship Id="rId33" Type="http://schemas.openxmlformats.org/officeDocument/2006/relationships/tags" Target="../tags/tag336.xml" /><Relationship Id="rId34" Type="http://schemas.openxmlformats.org/officeDocument/2006/relationships/tags" Target="../tags/tag337.xml" /><Relationship Id="rId35" Type="http://schemas.openxmlformats.org/officeDocument/2006/relationships/tags" Target="../tags/tag338.xml" /><Relationship Id="rId36" Type="http://schemas.openxmlformats.org/officeDocument/2006/relationships/tags" Target="../tags/tag339.xml" /><Relationship Id="rId37" Type="http://schemas.openxmlformats.org/officeDocument/2006/relationships/tags" Target="../tags/tag340.xml" /><Relationship Id="rId38" Type="http://schemas.openxmlformats.org/officeDocument/2006/relationships/tags" Target="../tags/tag341.xml" /><Relationship Id="rId39" Type="http://schemas.openxmlformats.org/officeDocument/2006/relationships/tags" Target="../tags/tag342.xml" /><Relationship Id="rId4" Type="http://schemas.openxmlformats.org/officeDocument/2006/relationships/tags" Target="../tags/tag307.xml" /><Relationship Id="rId40" Type="http://schemas.openxmlformats.org/officeDocument/2006/relationships/tags" Target="../tags/tag343.xml" /><Relationship Id="rId41" Type="http://schemas.openxmlformats.org/officeDocument/2006/relationships/tags" Target="../tags/tag344.xml" /><Relationship Id="rId42" Type="http://schemas.openxmlformats.org/officeDocument/2006/relationships/tags" Target="../tags/tag345.xml" /><Relationship Id="rId43" Type="http://schemas.openxmlformats.org/officeDocument/2006/relationships/tags" Target="../tags/tag346.xml" /><Relationship Id="rId44" Type="http://schemas.openxmlformats.org/officeDocument/2006/relationships/tags" Target="../tags/tag347.xml" /><Relationship Id="rId45" Type="http://schemas.openxmlformats.org/officeDocument/2006/relationships/tags" Target="../tags/tag348.xml" /><Relationship Id="rId46" Type="http://schemas.openxmlformats.org/officeDocument/2006/relationships/tags" Target="../tags/tag349.xml" /><Relationship Id="rId47" Type="http://schemas.openxmlformats.org/officeDocument/2006/relationships/tags" Target="../tags/tag350.xml" /><Relationship Id="rId48" Type="http://schemas.openxmlformats.org/officeDocument/2006/relationships/tags" Target="../tags/tag351.xml" /><Relationship Id="rId49" Type="http://schemas.openxmlformats.org/officeDocument/2006/relationships/tags" Target="../tags/tag352.xml" /><Relationship Id="rId5" Type="http://schemas.openxmlformats.org/officeDocument/2006/relationships/tags" Target="../tags/tag308.xml" /><Relationship Id="rId50" Type="http://schemas.openxmlformats.org/officeDocument/2006/relationships/tags" Target="../tags/tag353.xml" /><Relationship Id="rId51" Type="http://schemas.openxmlformats.org/officeDocument/2006/relationships/tags" Target="../tags/tag354.xml" /><Relationship Id="rId52" Type="http://schemas.openxmlformats.org/officeDocument/2006/relationships/tags" Target="../tags/tag355.xml" /><Relationship Id="rId53" Type="http://schemas.openxmlformats.org/officeDocument/2006/relationships/tags" Target="../tags/tag356.xml" /><Relationship Id="rId54" Type="http://schemas.openxmlformats.org/officeDocument/2006/relationships/tags" Target="../tags/tag357.xml" /><Relationship Id="rId55" Type="http://schemas.openxmlformats.org/officeDocument/2006/relationships/tags" Target="../tags/tag358.xml" /><Relationship Id="rId56" Type="http://schemas.openxmlformats.org/officeDocument/2006/relationships/tags" Target="../tags/tag359.xml" /><Relationship Id="rId57" Type="http://schemas.openxmlformats.org/officeDocument/2006/relationships/tags" Target="../tags/tag360.xml" /><Relationship Id="rId58" Type="http://schemas.openxmlformats.org/officeDocument/2006/relationships/tags" Target="../tags/tag361.xml" /><Relationship Id="rId59" Type="http://schemas.openxmlformats.org/officeDocument/2006/relationships/tags" Target="../tags/tag362.xml" /><Relationship Id="rId6" Type="http://schemas.openxmlformats.org/officeDocument/2006/relationships/tags" Target="../tags/tag309.xml" /><Relationship Id="rId7" Type="http://schemas.openxmlformats.org/officeDocument/2006/relationships/tags" Target="../tags/tag310.xml" /><Relationship Id="rId8" Type="http://schemas.openxmlformats.org/officeDocument/2006/relationships/tags" Target="../tags/tag311.xml" /><Relationship Id="rId9" Type="http://schemas.openxmlformats.org/officeDocument/2006/relationships/tags" Target="../tags/tag3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370.xml" /><Relationship Id="rId11" Type="http://schemas.openxmlformats.org/officeDocument/2006/relationships/tags" Target="../tags/tag371.xml" /><Relationship Id="rId12" Type="http://schemas.openxmlformats.org/officeDocument/2006/relationships/tags" Target="../tags/tag372.xml" /><Relationship Id="rId13" Type="http://schemas.openxmlformats.org/officeDocument/2006/relationships/tags" Target="../tags/tag373.xml" /><Relationship Id="rId14" Type="http://schemas.openxmlformats.org/officeDocument/2006/relationships/tags" Target="../tags/tag374.xml" /><Relationship Id="rId15" Type="http://schemas.openxmlformats.org/officeDocument/2006/relationships/tags" Target="../tags/tag375.xml" /><Relationship Id="rId16" Type="http://schemas.openxmlformats.org/officeDocument/2006/relationships/tags" Target="../tags/tag376.xml" /><Relationship Id="rId17" Type="http://schemas.openxmlformats.org/officeDocument/2006/relationships/tags" Target="../tags/tag377.xml" /><Relationship Id="rId18" Type="http://schemas.openxmlformats.org/officeDocument/2006/relationships/tags" Target="../tags/tag378.xml" /><Relationship Id="rId19" Type="http://schemas.openxmlformats.org/officeDocument/2006/relationships/tags" Target="../tags/tag379.xml" /><Relationship Id="rId2" Type="http://schemas.openxmlformats.org/officeDocument/2006/relationships/image" Target="../media/image3.jpeg" /><Relationship Id="rId20" Type="http://schemas.openxmlformats.org/officeDocument/2006/relationships/tags" Target="../tags/tag380.xml" /><Relationship Id="rId21" Type="http://schemas.openxmlformats.org/officeDocument/2006/relationships/tags" Target="../tags/tag381.xml" /><Relationship Id="rId22" Type="http://schemas.openxmlformats.org/officeDocument/2006/relationships/tags" Target="../tags/tag382.xml" /><Relationship Id="rId23" Type="http://schemas.openxmlformats.org/officeDocument/2006/relationships/tags" Target="../tags/tag383.xml" /><Relationship Id="rId3" Type="http://schemas.openxmlformats.org/officeDocument/2006/relationships/tags" Target="../tags/tag363.xml" /><Relationship Id="rId4" Type="http://schemas.openxmlformats.org/officeDocument/2006/relationships/tags" Target="../tags/tag364.xml" /><Relationship Id="rId5" Type="http://schemas.openxmlformats.org/officeDocument/2006/relationships/tags" Target="../tags/tag365.xml" /><Relationship Id="rId6" Type="http://schemas.openxmlformats.org/officeDocument/2006/relationships/tags" Target="../tags/tag366.xml" /><Relationship Id="rId7" Type="http://schemas.openxmlformats.org/officeDocument/2006/relationships/tags" Target="../tags/tag367.xml" /><Relationship Id="rId8" Type="http://schemas.openxmlformats.org/officeDocument/2006/relationships/tags" Target="../tags/tag368.xml" /><Relationship Id="rId9" Type="http://schemas.openxmlformats.org/officeDocument/2006/relationships/tags" Target="../tags/tag36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390.xml" /><Relationship Id="rId11" Type="http://schemas.openxmlformats.org/officeDocument/2006/relationships/tags" Target="../tags/tag391.xml" /><Relationship Id="rId12" Type="http://schemas.openxmlformats.org/officeDocument/2006/relationships/tags" Target="../tags/tag392.xml" /><Relationship Id="rId13" Type="http://schemas.openxmlformats.org/officeDocument/2006/relationships/tags" Target="../tags/tag393.xml" /><Relationship Id="rId14" Type="http://schemas.openxmlformats.org/officeDocument/2006/relationships/tags" Target="../tags/tag394.xml" /><Relationship Id="rId15" Type="http://schemas.openxmlformats.org/officeDocument/2006/relationships/tags" Target="../tags/tag395.xml" /><Relationship Id="rId16" Type="http://schemas.openxmlformats.org/officeDocument/2006/relationships/tags" Target="../tags/tag396.xml" /><Relationship Id="rId17" Type="http://schemas.openxmlformats.org/officeDocument/2006/relationships/tags" Target="../tags/tag397.xml" /><Relationship Id="rId18" Type="http://schemas.openxmlformats.org/officeDocument/2006/relationships/tags" Target="../tags/tag398.xml" /><Relationship Id="rId19" Type="http://schemas.openxmlformats.org/officeDocument/2006/relationships/tags" Target="../tags/tag399.xml" /><Relationship Id="rId2" Type="http://schemas.openxmlformats.org/officeDocument/2006/relationships/image" Target="../media/image3.jpeg" /><Relationship Id="rId20" Type="http://schemas.openxmlformats.org/officeDocument/2006/relationships/tags" Target="../tags/tag400.xml" /><Relationship Id="rId21" Type="http://schemas.openxmlformats.org/officeDocument/2006/relationships/tags" Target="../tags/tag401.xml" /><Relationship Id="rId22" Type="http://schemas.openxmlformats.org/officeDocument/2006/relationships/tags" Target="../tags/tag402.xml" /><Relationship Id="rId23" Type="http://schemas.openxmlformats.org/officeDocument/2006/relationships/tags" Target="../tags/tag403.xml" /><Relationship Id="rId24" Type="http://schemas.openxmlformats.org/officeDocument/2006/relationships/tags" Target="../tags/tag404.xml" /><Relationship Id="rId3" Type="http://schemas.openxmlformats.org/officeDocument/2006/relationships/tags" Target="../tags/tag384.xml" /><Relationship Id="rId4" Type="http://schemas.openxmlformats.org/officeDocument/2006/relationships/tags" Target="../tags/tag385.xml" /><Relationship Id="rId5" Type="http://schemas.openxmlformats.org/officeDocument/2006/relationships/tags" Target="../tags/tag386.xml" /><Relationship Id="rId6" Type="http://schemas.openxmlformats.org/officeDocument/2006/relationships/tags" Target="../tags/tag387.xml" /><Relationship Id="rId7" Type="http://schemas.openxmlformats.org/officeDocument/2006/relationships/tags" Target="../tags/tag388.xml" /><Relationship Id="rId8" Type="http://schemas.openxmlformats.org/officeDocument/2006/relationships/image" Target="../media/image10.jpeg" /><Relationship Id="rId9" Type="http://schemas.openxmlformats.org/officeDocument/2006/relationships/tags" Target="../tags/tag389.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405.xml" /><Relationship Id="rId3" Type="http://schemas.openxmlformats.org/officeDocument/2006/relationships/tags" Target="../tags/tag406.xml" /><Relationship Id="rId4" Type="http://schemas.openxmlformats.org/officeDocument/2006/relationships/tags" Target="../tags/tag40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415.xml" /><Relationship Id="rId11" Type="http://schemas.openxmlformats.org/officeDocument/2006/relationships/tags" Target="../tags/tag416.xml" /><Relationship Id="rId12" Type="http://schemas.openxmlformats.org/officeDocument/2006/relationships/tags" Target="../tags/tag417.xml" /><Relationship Id="rId13" Type="http://schemas.openxmlformats.org/officeDocument/2006/relationships/tags" Target="../tags/tag418.xml" /><Relationship Id="rId14" Type="http://schemas.openxmlformats.org/officeDocument/2006/relationships/tags" Target="../tags/tag419.xml" /><Relationship Id="rId15" Type="http://schemas.openxmlformats.org/officeDocument/2006/relationships/tags" Target="../tags/tag420.xml" /><Relationship Id="rId16" Type="http://schemas.openxmlformats.org/officeDocument/2006/relationships/tags" Target="../tags/tag421.xml" /><Relationship Id="rId17" Type="http://schemas.openxmlformats.org/officeDocument/2006/relationships/tags" Target="../tags/tag422.xml" /><Relationship Id="rId18" Type="http://schemas.openxmlformats.org/officeDocument/2006/relationships/tags" Target="../tags/tag423.xml" /><Relationship Id="rId19" Type="http://schemas.openxmlformats.org/officeDocument/2006/relationships/tags" Target="../tags/tag424.xml" /><Relationship Id="rId2" Type="http://schemas.openxmlformats.org/officeDocument/2006/relationships/image" Target="../media/image3.jpeg" /><Relationship Id="rId3" Type="http://schemas.openxmlformats.org/officeDocument/2006/relationships/tags" Target="../tags/tag408.xml" /><Relationship Id="rId4" Type="http://schemas.openxmlformats.org/officeDocument/2006/relationships/tags" Target="../tags/tag409.xml" /><Relationship Id="rId5" Type="http://schemas.openxmlformats.org/officeDocument/2006/relationships/tags" Target="../tags/tag410.xml" /><Relationship Id="rId6" Type="http://schemas.openxmlformats.org/officeDocument/2006/relationships/tags" Target="../tags/tag411.xml" /><Relationship Id="rId7" Type="http://schemas.openxmlformats.org/officeDocument/2006/relationships/tags" Target="../tags/tag412.xml" /><Relationship Id="rId8" Type="http://schemas.openxmlformats.org/officeDocument/2006/relationships/tags" Target="../tags/tag413.xml" /><Relationship Id="rId9" Type="http://schemas.openxmlformats.org/officeDocument/2006/relationships/tags" Target="../tags/tag4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432.xml" /><Relationship Id="rId11" Type="http://schemas.openxmlformats.org/officeDocument/2006/relationships/tags" Target="../tags/tag433.xml" /><Relationship Id="rId12" Type="http://schemas.openxmlformats.org/officeDocument/2006/relationships/tags" Target="../tags/tag434.xml" /><Relationship Id="rId13" Type="http://schemas.openxmlformats.org/officeDocument/2006/relationships/tags" Target="../tags/tag435.xml" /><Relationship Id="rId14" Type="http://schemas.openxmlformats.org/officeDocument/2006/relationships/tags" Target="../tags/tag436.xml" /><Relationship Id="rId15" Type="http://schemas.openxmlformats.org/officeDocument/2006/relationships/tags" Target="../tags/tag437.xml" /><Relationship Id="rId16" Type="http://schemas.openxmlformats.org/officeDocument/2006/relationships/tags" Target="../tags/tag438.xml" /><Relationship Id="rId17" Type="http://schemas.openxmlformats.org/officeDocument/2006/relationships/tags" Target="../tags/tag439.xml" /><Relationship Id="rId18" Type="http://schemas.openxmlformats.org/officeDocument/2006/relationships/tags" Target="../tags/tag440.xml" /><Relationship Id="rId19" Type="http://schemas.openxmlformats.org/officeDocument/2006/relationships/tags" Target="../tags/tag441.xml" /><Relationship Id="rId2" Type="http://schemas.openxmlformats.org/officeDocument/2006/relationships/image" Target="../media/image3.jpeg" /><Relationship Id="rId3" Type="http://schemas.openxmlformats.org/officeDocument/2006/relationships/tags" Target="../tags/tag425.xml" /><Relationship Id="rId4" Type="http://schemas.openxmlformats.org/officeDocument/2006/relationships/tags" Target="../tags/tag426.xml" /><Relationship Id="rId5" Type="http://schemas.openxmlformats.org/officeDocument/2006/relationships/tags" Target="../tags/tag427.xml" /><Relationship Id="rId6" Type="http://schemas.openxmlformats.org/officeDocument/2006/relationships/tags" Target="../tags/tag428.xml" /><Relationship Id="rId7" Type="http://schemas.openxmlformats.org/officeDocument/2006/relationships/tags" Target="../tags/tag429.xml" /><Relationship Id="rId8" Type="http://schemas.openxmlformats.org/officeDocument/2006/relationships/tags" Target="../tags/tag430.xml" /><Relationship Id="rId9" Type="http://schemas.openxmlformats.org/officeDocument/2006/relationships/tags" Target="../tags/tag43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449.xml" /><Relationship Id="rId11" Type="http://schemas.openxmlformats.org/officeDocument/2006/relationships/tags" Target="../tags/tag450.xml" /><Relationship Id="rId12" Type="http://schemas.openxmlformats.org/officeDocument/2006/relationships/tags" Target="../tags/tag451.xml" /><Relationship Id="rId13" Type="http://schemas.openxmlformats.org/officeDocument/2006/relationships/tags" Target="../tags/tag452.xml" /><Relationship Id="rId14" Type="http://schemas.openxmlformats.org/officeDocument/2006/relationships/tags" Target="../tags/tag453.xml" /><Relationship Id="rId15" Type="http://schemas.openxmlformats.org/officeDocument/2006/relationships/tags" Target="../tags/tag454.xml" /><Relationship Id="rId16" Type="http://schemas.openxmlformats.org/officeDocument/2006/relationships/tags" Target="../tags/tag455.xml" /><Relationship Id="rId17" Type="http://schemas.openxmlformats.org/officeDocument/2006/relationships/tags" Target="../tags/tag456.xml" /><Relationship Id="rId18" Type="http://schemas.openxmlformats.org/officeDocument/2006/relationships/tags" Target="../tags/tag457.xml" /><Relationship Id="rId2" Type="http://schemas.openxmlformats.org/officeDocument/2006/relationships/image" Target="../media/image3.jpeg" /><Relationship Id="rId3" Type="http://schemas.openxmlformats.org/officeDocument/2006/relationships/tags" Target="../tags/tag442.xml" /><Relationship Id="rId4" Type="http://schemas.openxmlformats.org/officeDocument/2006/relationships/tags" Target="../tags/tag443.xml" /><Relationship Id="rId5" Type="http://schemas.openxmlformats.org/officeDocument/2006/relationships/tags" Target="../tags/tag444.xml" /><Relationship Id="rId6" Type="http://schemas.openxmlformats.org/officeDocument/2006/relationships/tags" Target="../tags/tag445.xml" /><Relationship Id="rId7" Type="http://schemas.openxmlformats.org/officeDocument/2006/relationships/tags" Target="../tags/tag446.xml" /><Relationship Id="rId8" Type="http://schemas.openxmlformats.org/officeDocument/2006/relationships/tags" Target="../tags/tag447.xml" /><Relationship Id="rId9" Type="http://schemas.openxmlformats.org/officeDocument/2006/relationships/tags" Target="../tags/tag44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tags" Target="../tags/tag458.xml" /><Relationship Id="rId3" Type="http://schemas.openxmlformats.org/officeDocument/2006/relationships/tags" Target="../tags/tag459.xml" /><Relationship Id="rId4" Type="http://schemas.openxmlformats.org/officeDocument/2006/relationships/tags" Target="../tags/tag46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468.xml" /><Relationship Id="rId11" Type="http://schemas.openxmlformats.org/officeDocument/2006/relationships/tags" Target="../tags/tag469.xml" /><Relationship Id="rId12" Type="http://schemas.openxmlformats.org/officeDocument/2006/relationships/tags" Target="../tags/tag470.xml" /><Relationship Id="rId13" Type="http://schemas.openxmlformats.org/officeDocument/2006/relationships/tags" Target="../tags/tag471.xml" /><Relationship Id="rId14" Type="http://schemas.openxmlformats.org/officeDocument/2006/relationships/tags" Target="../tags/tag472.xml" /><Relationship Id="rId15" Type="http://schemas.openxmlformats.org/officeDocument/2006/relationships/tags" Target="../tags/tag473.xml" /><Relationship Id="rId16" Type="http://schemas.openxmlformats.org/officeDocument/2006/relationships/tags" Target="../tags/tag474.xml" /><Relationship Id="rId17" Type="http://schemas.openxmlformats.org/officeDocument/2006/relationships/tags" Target="../tags/tag475.xml" /><Relationship Id="rId18" Type="http://schemas.openxmlformats.org/officeDocument/2006/relationships/tags" Target="../tags/tag476.xml" /><Relationship Id="rId19" Type="http://schemas.openxmlformats.org/officeDocument/2006/relationships/tags" Target="../tags/tag477.xml" /><Relationship Id="rId2" Type="http://schemas.openxmlformats.org/officeDocument/2006/relationships/image" Target="../media/image3.jpeg" /><Relationship Id="rId20" Type="http://schemas.openxmlformats.org/officeDocument/2006/relationships/tags" Target="../tags/tag478.xml" /><Relationship Id="rId21" Type="http://schemas.openxmlformats.org/officeDocument/2006/relationships/tags" Target="../tags/tag479.xml" /><Relationship Id="rId22" Type="http://schemas.openxmlformats.org/officeDocument/2006/relationships/tags" Target="../tags/tag480.xml" /><Relationship Id="rId23" Type="http://schemas.openxmlformats.org/officeDocument/2006/relationships/tags" Target="../tags/tag481.xml" /><Relationship Id="rId3" Type="http://schemas.openxmlformats.org/officeDocument/2006/relationships/tags" Target="../tags/tag461.xml" /><Relationship Id="rId4" Type="http://schemas.openxmlformats.org/officeDocument/2006/relationships/tags" Target="../tags/tag462.xml" /><Relationship Id="rId5" Type="http://schemas.openxmlformats.org/officeDocument/2006/relationships/tags" Target="../tags/tag463.xml" /><Relationship Id="rId6" Type="http://schemas.openxmlformats.org/officeDocument/2006/relationships/tags" Target="../tags/tag464.xml" /><Relationship Id="rId7" Type="http://schemas.openxmlformats.org/officeDocument/2006/relationships/tags" Target="../tags/tag465.xml" /><Relationship Id="rId8" Type="http://schemas.openxmlformats.org/officeDocument/2006/relationships/tags" Target="../tags/tag466.xml" /><Relationship Id="rId9" Type="http://schemas.openxmlformats.org/officeDocument/2006/relationships/tags" Target="../tags/tag46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489.xml" /><Relationship Id="rId11" Type="http://schemas.openxmlformats.org/officeDocument/2006/relationships/tags" Target="../tags/tag490.xml" /><Relationship Id="rId12" Type="http://schemas.openxmlformats.org/officeDocument/2006/relationships/tags" Target="../tags/tag491.xml" /><Relationship Id="rId13" Type="http://schemas.openxmlformats.org/officeDocument/2006/relationships/tags" Target="../tags/tag492.xml" /><Relationship Id="rId14" Type="http://schemas.openxmlformats.org/officeDocument/2006/relationships/tags" Target="../tags/tag493.xml" /><Relationship Id="rId15" Type="http://schemas.openxmlformats.org/officeDocument/2006/relationships/tags" Target="../tags/tag494.xml" /><Relationship Id="rId16" Type="http://schemas.openxmlformats.org/officeDocument/2006/relationships/tags" Target="../tags/tag495.xml" /><Relationship Id="rId17" Type="http://schemas.openxmlformats.org/officeDocument/2006/relationships/tags" Target="../tags/tag496.xml" /><Relationship Id="rId18" Type="http://schemas.openxmlformats.org/officeDocument/2006/relationships/tags" Target="../tags/tag497.xml" /><Relationship Id="rId19" Type="http://schemas.openxmlformats.org/officeDocument/2006/relationships/tags" Target="../tags/tag498.xml" /><Relationship Id="rId2" Type="http://schemas.openxmlformats.org/officeDocument/2006/relationships/image" Target="../media/image3.jpeg" /><Relationship Id="rId20" Type="http://schemas.openxmlformats.org/officeDocument/2006/relationships/tags" Target="../tags/tag499.xml" /><Relationship Id="rId21" Type="http://schemas.openxmlformats.org/officeDocument/2006/relationships/tags" Target="../tags/tag500.xml" /><Relationship Id="rId22" Type="http://schemas.openxmlformats.org/officeDocument/2006/relationships/tags" Target="../tags/tag501.xml" /><Relationship Id="rId23" Type="http://schemas.openxmlformats.org/officeDocument/2006/relationships/tags" Target="../tags/tag502.xml" /><Relationship Id="rId3" Type="http://schemas.openxmlformats.org/officeDocument/2006/relationships/tags" Target="../tags/tag482.xml" /><Relationship Id="rId4" Type="http://schemas.openxmlformats.org/officeDocument/2006/relationships/tags" Target="../tags/tag483.xml" /><Relationship Id="rId5" Type="http://schemas.openxmlformats.org/officeDocument/2006/relationships/tags" Target="../tags/tag484.xml" /><Relationship Id="rId6" Type="http://schemas.openxmlformats.org/officeDocument/2006/relationships/tags" Target="../tags/tag485.xml" /><Relationship Id="rId7" Type="http://schemas.openxmlformats.org/officeDocument/2006/relationships/tags" Target="../tags/tag486.xml" /><Relationship Id="rId8" Type="http://schemas.openxmlformats.org/officeDocument/2006/relationships/tags" Target="../tags/tag487.xml" /><Relationship Id="rId9" Type="http://schemas.openxmlformats.org/officeDocument/2006/relationships/tags" Target="../tags/tag48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510.xml" /><Relationship Id="rId11" Type="http://schemas.openxmlformats.org/officeDocument/2006/relationships/tags" Target="../tags/tag511.xml" /><Relationship Id="rId12" Type="http://schemas.openxmlformats.org/officeDocument/2006/relationships/tags" Target="../tags/tag512.xml" /><Relationship Id="rId13" Type="http://schemas.openxmlformats.org/officeDocument/2006/relationships/tags" Target="../tags/tag513.xml" /><Relationship Id="rId14" Type="http://schemas.openxmlformats.org/officeDocument/2006/relationships/tags" Target="../tags/tag514.xml" /><Relationship Id="rId15" Type="http://schemas.openxmlformats.org/officeDocument/2006/relationships/tags" Target="../tags/tag515.xml" /><Relationship Id="rId16" Type="http://schemas.openxmlformats.org/officeDocument/2006/relationships/tags" Target="../tags/tag516.xml" /><Relationship Id="rId17" Type="http://schemas.openxmlformats.org/officeDocument/2006/relationships/tags" Target="../tags/tag517.xml" /><Relationship Id="rId18" Type="http://schemas.openxmlformats.org/officeDocument/2006/relationships/tags" Target="../tags/tag518.xml" /><Relationship Id="rId19" Type="http://schemas.openxmlformats.org/officeDocument/2006/relationships/tags" Target="../tags/tag519.xml" /><Relationship Id="rId2" Type="http://schemas.openxmlformats.org/officeDocument/2006/relationships/image" Target="../media/image3.jpeg" /><Relationship Id="rId20" Type="http://schemas.openxmlformats.org/officeDocument/2006/relationships/tags" Target="../tags/tag520.xml" /><Relationship Id="rId21" Type="http://schemas.openxmlformats.org/officeDocument/2006/relationships/tags" Target="../tags/tag521.xml" /><Relationship Id="rId22" Type="http://schemas.openxmlformats.org/officeDocument/2006/relationships/tags" Target="../tags/tag522.xml" /><Relationship Id="rId23" Type="http://schemas.openxmlformats.org/officeDocument/2006/relationships/tags" Target="../tags/tag523.xml" /><Relationship Id="rId24" Type="http://schemas.openxmlformats.org/officeDocument/2006/relationships/tags" Target="../tags/tag524.xml" /><Relationship Id="rId25" Type="http://schemas.openxmlformats.org/officeDocument/2006/relationships/tags" Target="../tags/tag525.xml" /><Relationship Id="rId26" Type="http://schemas.openxmlformats.org/officeDocument/2006/relationships/tags" Target="../tags/tag526.xml" /><Relationship Id="rId3" Type="http://schemas.openxmlformats.org/officeDocument/2006/relationships/tags" Target="../tags/tag503.xml" /><Relationship Id="rId4" Type="http://schemas.openxmlformats.org/officeDocument/2006/relationships/tags" Target="../tags/tag504.xml" /><Relationship Id="rId5" Type="http://schemas.openxmlformats.org/officeDocument/2006/relationships/tags" Target="../tags/tag505.xml" /><Relationship Id="rId6" Type="http://schemas.openxmlformats.org/officeDocument/2006/relationships/tags" Target="../tags/tag506.xml" /><Relationship Id="rId7" Type="http://schemas.openxmlformats.org/officeDocument/2006/relationships/tags" Target="../tags/tag507.xml" /><Relationship Id="rId8" Type="http://schemas.openxmlformats.org/officeDocument/2006/relationships/tags" Target="../tags/tag508.xml" /><Relationship Id="rId9" Type="http://schemas.openxmlformats.org/officeDocument/2006/relationships/tags" Target="../tags/tag509.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tags" Target="../tags/tag527.xml" /><Relationship Id="rId3" Type="http://schemas.openxmlformats.org/officeDocument/2006/relationships/tags" Target="../tags/tag528.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 name="标题 9"/>
          <p:cNvSpPr/>
          <p:nvPr>
            <p:ph type="title" idx="2"/>
            <p:custDataLst>
              <p:tags r:id="rId2"/>
            </p:custDataLst>
          </p:nvPr>
        </p:nvSpPr>
        <p:spPr/>
        <p:txBody>
          <a:bodyPr>
            <a:normAutofit fontScale="70000"/>
          </a:bodyPr>
          <a:lstStyle/>
          <a:p>
            <a:r>
              <a:rPr lang="zh-CN" altLang="en-US" sz="5570">
                <a:solidFill>
                  <a:schemeClr val="accent1"/>
                </a:solidFill>
              </a:rPr>
              <a:t>恶性肿瘤患者营养支持治疗</a:t>
            </a:r>
          </a:p>
        </p:txBody>
      </p:sp>
      <p:sp>
        <p:nvSpPr>
          <p:cNvPr id="11" name="文本占位符 10"/>
          <p:cNvSpPr/>
          <p:nvPr>
            <p:ph type="body" idx="1"/>
            <p:custDataLst>
              <p:tags r:id="rId3"/>
            </p:custDataLst>
          </p:nvPr>
        </p:nvSpPr>
        <p:spPr>
          <a:solidFill>
            <a:schemeClr val="accent1"/>
          </a:solidFill>
        </p:spPr>
        <p:txBody>
          <a:bodyPr/>
          <a:lstStyle/>
          <a:p>
            <a:r>
              <a:rPr lang="zh-CN" altLang="en-US" sz="2200">
                <a:solidFill>
                  <a:schemeClr val="lt1"/>
                </a:solidFill>
              </a:rPr>
              <a:t>演讲人</a:t>
            </a:r>
          </a:p>
        </p:txBody>
      </p:sp>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 name="标题 10"/>
          <p:cNvSpPr/>
          <p:nvPr>
            <p:ph type="title" idx="1"/>
            <p:custDataLst>
              <p:tags r:id="rId2"/>
            </p:custDataLst>
          </p:nvPr>
        </p:nvSpPr>
        <p:spPr/>
        <p:txBody>
          <a:bodyPr>
            <a:normAutofit/>
          </a:bodyPr>
          <a:lstStyle/>
          <a:p>
            <a:r>
              <a:rPr lang="zh-CN" altLang="en-US">
                <a:solidFill>
                  <a:schemeClr val="dk1">
                    <a:lumMod val="85000"/>
                    <a:lumOff val="15000"/>
                  </a:schemeClr>
                </a:solidFill>
              </a:rPr>
              <a:t>目录</a:t>
            </a:r>
          </a:p>
        </p:txBody>
      </p:sp>
      <p:sp>
        <p:nvSpPr>
          <p:cNvPr id="33" name="圆角矩形 32"/>
          <p:cNvSpPr/>
          <p:nvPr>
            <p:custDataLst>
              <p:tags r:id="rId3"/>
            </p:custDataLst>
          </p:nvPr>
        </p:nvSpPr>
        <p:spPr>
          <a:xfrm>
            <a:off x="835025" y="2575353"/>
            <a:ext cx="4256360" cy="935134"/>
          </a:xfrm>
          <a:prstGeom prst="roundRect">
            <a:avLst>
              <a:gd name="adj" fmla="val 50000"/>
            </a:avLst>
          </a:prstGeom>
          <a:gradFill>
            <a:gsLst>
              <a:gs pos="0">
                <a:srgbClr val="FFFFFF"/>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35" name="任意多边形 34"/>
          <p:cNvSpPr/>
          <p:nvPr>
            <p:custDataLst>
              <p:tags r:id="rId4"/>
            </p:custDataLst>
          </p:nvPr>
        </p:nvSpPr>
        <p:spPr>
          <a:xfrm>
            <a:off x="864135" y="2543810"/>
            <a:ext cx="498750" cy="998220"/>
          </a:xfrm>
          <a:custGeom>
            <a:gdLst>
              <a:gd name="connsiteX0" fmla="*/ 1240 w 1240"/>
              <a:gd name="connsiteY0" fmla="*/ 2480 h 2480"/>
              <a:gd name="connsiteX1" fmla="*/ 0 w 1240"/>
              <a:gd name="connsiteY1" fmla="*/ 1240 h 2480"/>
              <a:gd name="connsiteX2" fmla="*/ 1240 w 1240"/>
              <a:gd name="connsiteY2" fmla="*/ 0 h 2480"/>
            </a:gdLst>
            <a:cxnLst>
              <a:cxn ang="0">
                <a:pos x="connsiteX0" y="connsiteY0"/>
              </a:cxn>
              <a:cxn ang="0">
                <a:pos x="connsiteX1" y="connsiteY1"/>
              </a:cxn>
              <a:cxn ang="0">
                <a:pos x="connsiteX2" y="connsiteY2"/>
              </a:cxn>
            </a:cxnLst>
            <a:rect l="l" t="t" r="r" b="b"/>
            <a:pathLst>
              <a:path w="1240" h="2480">
                <a:moveTo>
                  <a:pt x="1240" y="2480"/>
                </a:moveTo>
                <a:cubicBezTo>
                  <a:pt x="555" y="2480"/>
                  <a:pt x="0" y="1925"/>
                  <a:pt x="0" y="1240"/>
                </a:cubicBezTo>
                <a:cubicBezTo>
                  <a:pt x="0" y="555"/>
                  <a:pt x="555" y="0"/>
                  <a:pt x="1240" y="0"/>
                </a:cubicBezTo>
              </a:path>
            </a:pathLst>
          </a:custGeom>
          <a:noFill/>
          <a:ln w="152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9" name="序号"/>
          <p:cNvSpPr txBox="1"/>
          <p:nvPr>
            <p:custDataLst>
              <p:tags r:id="rId5"/>
            </p:custDataLst>
          </p:nvPr>
        </p:nvSpPr>
        <p:spPr>
          <a:xfrm>
            <a:off x="1113510" y="2754183"/>
            <a:ext cx="764405" cy="593151"/>
          </a:xfrm>
          <a:prstGeom prst="rect">
            <a:avLst/>
          </a:prstGeom>
          <a:noFill/>
        </p:spPr>
        <p:txBody>
          <a:bodyPr wrap="square" lIns="0" tIns="0" rIns="0" bIns="0" rtlCol="0" anchor="ctr">
            <a:normAutofit/>
          </a:bodyPr>
          <a:lstStyle/>
          <a:p>
            <a:r>
              <a:rPr lang="en-US" sz="3200" b="1">
                <a:solidFill>
                  <a:schemeClr val="accent1"/>
                </a:solidFill>
                <a:latin typeface="+mj-ea"/>
                <a:ea typeface="+mj-ea"/>
                <a:cs typeface="微软雅黑" panose="020b0503020204020204" charset="-122"/>
              </a:rPr>
              <a:t>01.</a:t>
            </a:r>
          </a:p>
        </p:txBody>
      </p:sp>
      <p:sp>
        <p:nvSpPr>
          <p:cNvPr id="10" name="标题"/>
          <p:cNvSpPr txBox="1"/>
          <p:nvPr>
            <p:custDataLst>
              <p:tags r:id="rId6"/>
            </p:custDataLst>
          </p:nvPr>
        </p:nvSpPr>
        <p:spPr>
          <a:xfrm>
            <a:off x="1910671" y="2572178"/>
            <a:ext cx="3180714" cy="935134"/>
          </a:xfrm>
          <a:prstGeom prst="rect">
            <a:avLst/>
          </a:prstGeom>
          <a:noFill/>
        </p:spPr>
        <p:txBody>
          <a:bodyPr wrap="square" lIns="0" tIns="0" rIns="0" bIns="0" rtlCol="0" anchor="ctr">
            <a:normAutofit/>
          </a:bodyPr>
          <a:lstStyle/>
          <a:p>
            <a:pPr algn="l"/>
            <a:r>
              <a:rPr lang="zh-CN" altLang="en-US" sz="2400" b="1" spc="300">
                <a:solidFill>
                  <a:schemeClr val="dk1">
                    <a:lumMod val="85000"/>
                    <a:lumOff val="15000"/>
                  </a:schemeClr>
                </a:solidFill>
                <a:latin typeface="+mj-ea"/>
                <a:ea typeface="+mj-ea"/>
                <a:cs typeface="微软雅黑" panose="020b0503020204020204" charset="-122"/>
              </a:rPr>
              <a:t>恶性肿瘤患者的营养需求</a:t>
            </a:r>
          </a:p>
        </p:txBody>
      </p:sp>
      <p:sp>
        <p:nvSpPr>
          <p:cNvPr id="15" name="圆角矩形 32"/>
          <p:cNvSpPr/>
          <p:nvPr>
            <p:custDataLst>
              <p:tags r:id="rId7"/>
            </p:custDataLst>
          </p:nvPr>
        </p:nvSpPr>
        <p:spPr>
          <a:xfrm>
            <a:off x="5510164" y="2575353"/>
            <a:ext cx="4256360" cy="935134"/>
          </a:xfrm>
          <a:prstGeom prst="roundRect">
            <a:avLst>
              <a:gd name="adj" fmla="val 50000"/>
            </a:avLst>
          </a:prstGeom>
          <a:gradFill>
            <a:gsLst>
              <a:gs pos="0">
                <a:srgbClr val="FFFFFF"/>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16" name="任意多边形 34"/>
          <p:cNvSpPr/>
          <p:nvPr>
            <p:custDataLst>
              <p:tags r:id="rId8"/>
            </p:custDataLst>
          </p:nvPr>
        </p:nvSpPr>
        <p:spPr>
          <a:xfrm>
            <a:off x="5539274" y="2543810"/>
            <a:ext cx="498750" cy="998220"/>
          </a:xfrm>
          <a:custGeom>
            <a:gdLst>
              <a:gd name="connsiteX0" fmla="*/ 1240 w 1240"/>
              <a:gd name="connsiteY0" fmla="*/ 2480 h 2480"/>
              <a:gd name="connsiteX1" fmla="*/ 0 w 1240"/>
              <a:gd name="connsiteY1" fmla="*/ 1240 h 2480"/>
              <a:gd name="connsiteX2" fmla="*/ 1240 w 1240"/>
              <a:gd name="connsiteY2" fmla="*/ 0 h 2480"/>
            </a:gdLst>
            <a:cxnLst>
              <a:cxn ang="0">
                <a:pos x="connsiteX0" y="connsiteY0"/>
              </a:cxn>
              <a:cxn ang="0">
                <a:pos x="connsiteX1" y="connsiteY1"/>
              </a:cxn>
              <a:cxn ang="0">
                <a:pos x="connsiteX2" y="connsiteY2"/>
              </a:cxn>
            </a:cxnLst>
            <a:rect l="l" t="t" r="r" b="b"/>
            <a:pathLst>
              <a:path w="1240" h="2480">
                <a:moveTo>
                  <a:pt x="1240" y="2480"/>
                </a:moveTo>
                <a:cubicBezTo>
                  <a:pt x="555" y="2480"/>
                  <a:pt x="0" y="1925"/>
                  <a:pt x="0" y="1240"/>
                </a:cubicBezTo>
                <a:cubicBezTo>
                  <a:pt x="0" y="555"/>
                  <a:pt x="555" y="0"/>
                  <a:pt x="1240" y="0"/>
                </a:cubicBezTo>
              </a:path>
            </a:pathLst>
          </a:custGeom>
          <a:noFill/>
          <a:ln w="152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17" name="序号"/>
          <p:cNvSpPr txBox="1"/>
          <p:nvPr>
            <p:custDataLst>
              <p:tags r:id="rId9"/>
            </p:custDataLst>
          </p:nvPr>
        </p:nvSpPr>
        <p:spPr>
          <a:xfrm>
            <a:off x="5788649" y="2754183"/>
            <a:ext cx="764405" cy="593151"/>
          </a:xfrm>
          <a:prstGeom prst="rect">
            <a:avLst/>
          </a:prstGeom>
          <a:noFill/>
        </p:spPr>
        <p:txBody>
          <a:bodyPr wrap="square" lIns="0" tIns="0" rIns="0" bIns="0" rtlCol="0" anchor="ctr">
            <a:normAutofit/>
          </a:bodyPr>
          <a:lstStyle/>
          <a:p>
            <a:r>
              <a:rPr lang="en-US" sz="3200" b="1">
                <a:solidFill>
                  <a:schemeClr val="accent1"/>
                </a:solidFill>
                <a:latin typeface="+mj-ea"/>
                <a:ea typeface="+mj-ea"/>
                <a:cs typeface="微软雅黑" panose="020b0503020204020204" charset="-122"/>
              </a:rPr>
              <a:t>02.</a:t>
            </a:r>
          </a:p>
        </p:txBody>
      </p:sp>
      <p:sp>
        <p:nvSpPr>
          <p:cNvPr id="18" name="标题"/>
          <p:cNvSpPr txBox="1"/>
          <p:nvPr>
            <p:custDataLst>
              <p:tags r:id="rId10"/>
            </p:custDataLst>
          </p:nvPr>
        </p:nvSpPr>
        <p:spPr>
          <a:xfrm>
            <a:off x="6585810" y="2572178"/>
            <a:ext cx="3180714" cy="935134"/>
          </a:xfrm>
          <a:prstGeom prst="rect">
            <a:avLst/>
          </a:prstGeom>
          <a:noFill/>
        </p:spPr>
        <p:txBody>
          <a:bodyPr wrap="square" lIns="0" tIns="0" rIns="0" bIns="0" rtlCol="0" anchor="ctr">
            <a:normAutofit/>
          </a:bodyPr>
          <a:lstStyle/>
          <a:p>
            <a:r>
              <a:rPr lang="zh-CN" altLang="en-US" sz="2400" b="1" spc="300">
                <a:solidFill>
                  <a:schemeClr val="dk1">
                    <a:lumMod val="85000"/>
                    <a:lumOff val="15000"/>
                  </a:schemeClr>
                </a:solidFill>
                <a:latin typeface="+mj-ea"/>
                <a:ea typeface="+mj-ea"/>
                <a:cs typeface="微软雅黑" panose="020b0503020204020204" charset="-122"/>
              </a:rPr>
              <a:t>营养支持治疗的方法</a:t>
            </a:r>
          </a:p>
        </p:txBody>
      </p:sp>
      <p:sp>
        <p:nvSpPr>
          <p:cNvPr id="41" name="圆角矩形 32"/>
          <p:cNvSpPr/>
          <p:nvPr>
            <p:custDataLst>
              <p:tags r:id="rId11"/>
            </p:custDataLst>
          </p:nvPr>
        </p:nvSpPr>
        <p:spPr>
          <a:xfrm>
            <a:off x="1801837" y="4506322"/>
            <a:ext cx="4256360" cy="935134"/>
          </a:xfrm>
          <a:prstGeom prst="roundRect">
            <a:avLst>
              <a:gd name="adj" fmla="val 50000"/>
            </a:avLst>
          </a:prstGeom>
          <a:gradFill>
            <a:gsLst>
              <a:gs pos="0">
                <a:srgbClr val="FFFFFF"/>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42" name="任意多边形 34"/>
          <p:cNvSpPr/>
          <p:nvPr>
            <p:custDataLst>
              <p:tags r:id="rId12"/>
            </p:custDataLst>
          </p:nvPr>
        </p:nvSpPr>
        <p:spPr>
          <a:xfrm>
            <a:off x="1830947" y="4474779"/>
            <a:ext cx="498750" cy="998220"/>
          </a:xfrm>
          <a:custGeom>
            <a:gdLst>
              <a:gd name="connsiteX0" fmla="*/ 1240 w 1240"/>
              <a:gd name="connsiteY0" fmla="*/ 2480 h 2480"/>
              <a:gd name="connsiteX1" fmla="*/ 0 w 1240"/>
              <a:gd name="connsiteY1" fmla="*/ 1240 h 2480"/>
              <a:gd name="connsiteX2" fmla="*/ 1240 w 1240"/>
              <a:gd name="connsiteY2" fmla="*/ 0 h 2480"/>
            </a:gdLst>
            <a:cxnLst>
              <a:cxn ang="0">
                <a:pos x="connsiteX0" y="connsiteY0"/>
              </a:cxn>
              <a:cxn ang="0">
                <a:pos x="connsiteX1" y="connsiteY1"/>
              </a:cxn>
              <a:cxn ang="0">
                <a:pos x="connsiteX2" y="connsiteY2"/>
              </a:cxn>
            </a:cxnLst>
            <a:rect l="l" t="t" r="r" b="b"/>
            <a:pathLst>
              <a:path w="1240" h="2480">
                <a:moveTo>
                  <a:pt x="1240" y="2480"/>
                </a:moveTo>
                <a:cubicBezTo>
                  <a:pt x="555" y="2480"/>
                  <a:pt x="0" y="1925"/>
                  <a:pt x="0" y="1240"/>
                </a:cubicBezTo>
                <a:cubicBezTo>
                  <a:pt x="0" y="555"/>
                  <a:pt x="555" y="0"/>
                  <a:pt x="1240" y="0"/>
                </a:cubicBezTo>
              </a:path>
            </a:pathLst>
          </a:custGeom>
          <a:noFill/>
          <a:ln w="152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43" name="序号"/>
          <p:cNvSpPr txBox="1"/>
          <p:nvPr>
            <p:custDataLst>
              <p:tags r:id="rId13"/>
            </p:custDataLst>
          </p:nvPr>
        </p:nvSpPr>
        <p:spPr>
          <a:xfrm>
            <a:off x="2080322" y="4685152"/>
            <a:ext cx="764405" cy="593151"/>
          </a:xfrm>
          <a:prstGeom prst="rect">
            <a:avLst/>
          </a:prstGeom>
          <a:noFill/>
        </p:spPr>
        <p:txBody>
          <a:bodyPr wrap="square" lIns="0" tIns="0" rIns="0" bIns="0" rtlCol="0" anchor="ctr">
            <a:normAutofit/>
          </a:bodyPr>
          <a:lstStyle/>
          <a:p>
            <a:r>
              <a:rPr lang="en-US" sz="3200" b="1">
                <a:solidFill>
                  <a:schemeClr val="accent1"/>
                </a:solidFill>
                <a:latin typeface="+mj-ea"/>
                <a:ea typeface="+mj-ea"/>
                <a:cs typeface="微软雅黑" panose="020b0503020204020204" charset="-122"/>
              </a:rPr>
              <a:t>03.</a:t>
            </a:r>
          </a:p>
        </p:txBody>
      </p:sp>
      <p:sp>
        <p:nvSpPr>
          <p:cNvPr id="54" name="标题"/>
          <p:cNvSpPr txBox="1"/>
          <p:nvPr>
            <p:custDataLst>
              <p:tags r:id="rId14"/>
            </p:custDataLst>
          </p:nvPr>
        </p:nvSpPr>
        <p:spPr>
          <a:xfrm>
            <a:off x="2877483" y="4503147"/>
            <a:ext cx="3180714" cy="935134"/>
          </a:xfrm>
          <a:prstGeom prst="rect">
            <a:avLst/>
          </a:prstGeom>
          <a:noFill/>
        </p:spPr>
        <p:txBody>
          <a:bodyPr wrap="square" lIns="0" tIns="0" rIns="0" bIns="0" rtlCol="0" anchor="ctr">
            <a:normAutofit/>
          </a:bodyPr>
          <a:lstStyle/>
          <a:p>
            <a:r>
              <a:rPr lang="zh-CN" altLang="en-US" sz="2400" b="1" spc="300">
                <a:solidFill>
                  <a:schemeClr val="dk1">
                    <a:lumMod val="85000"/>
                    <a:lumOff val="15000"/>
                  </a:schemeClr>
                </a:solidFill>
                <a:latin typeface="+mj-ea"/>
                <a:ea typeface="+mj-ea"/>
                <a:cs typeface="微软雅黑" panose="020b0503020204020204" charset="-122"/>
              </a:rPr>
              <a:t>营养支持治疗的实施</a:t>
            </a:r>
          </a:p>
        </p:txBody>
      </p:sp>
      <p:sp>
        <p:nvSpPr>
          <p:cNvPr id="57" name="圆角矩形 32"/>
          <p:cNvSpPr/>
          <p:nvPr>
            <p:custDataLst>
              <p:tags r:id="rId15"/>
            </p:custDataLst>
          </p:nvPr>
        </p:nvSpPr>
        <p:spPr>
          <a:xfrm>
            <a:off x="6476976" y="4506322"/>
            <a:ext cx="4256360" cy="935134"/>
          </a:xfrm>
          <a:prstGeom prst="roundRect">
            <a:avLst>
              <a:gd name="adj" fmla="val 50000"/>
            </a:avLst>
          </a:prstGeom>
          <a:gradFill>
            <a:gsLst>
              <a:gs pos="0">
                <a:srgbClr val="FFFFFF"/>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58" name="任意多边形 34"/>
          <p:cNvSpPr/>
          <p:nvPr>
            <p:custDataLst>
              <p:tags r:id="rId16"/>
            </p:custDataLst>
          </p:nvPr>
        </p:nvSpPr>
        <p:spPr>
          <a:xfrm>
            <a:off x="6506086" y="4474779"/>
            <a:ext cx="498750" cy="998220"/>
          </a:xfrm>
          <a:custGeom>
            <a:gdLst>
              <a:gd name="connsiteX0" fmla="*/ 1240 w 1240"/>
              <a:gd name="connsiteY0" fmla="*/ 2480 h 2480"/>
              <a:gd name="connsiteX1" fmla="*/ 0 w 1240"/>
              <a:gd name="connsiteY1" fmla="*/ 1240 h 2480"/>
              <a:gd name="connsiteX2" fmla="*/ 1240 w 1240"/>
              <a:gd name="connsiteY2" fmla="*/ 0 h 2480"/>
            </a:gdLst>
            <a:cxnLst>
              <a:cxn ang="0">
                <a:pos x="connsiteX0" y="connsiteY0"/>
              </a:cxn>
              <a:cxn ang="0">
                <a:pos x="connsiteX1" y="connsiteY1"/>
              </a:cxn>
              <a:cxn ang="0">
                <a:pos x="connsiteX2" y="connsiteY2"/>
              </a:cxn>
            </a:cxnLst>
            <a:rect l="l" t="t" r="r" b="b"/>
            <a:pathLst>
              <a:path w="1240" h="2480">
                <a:moveTo>
                  <a:pt x="1240" y="2480"/>
                </a:moveTo>
                <a:cubicBezTo>
                  <a:pt x="555" y="2480"/>
                  <a:pt x="0" y="1925"/>
                  <a:pt x="0" y="1240"/>
                </a:cubicBezTo>
                <a:cubicBezTo>
                  <a:pt x="0" y="555"/>
                  <a:pt x="555" y="0"/>
                  <a:pt x="1240" y="0"/>
                </a:cubicBezTo>
              </a:path>
            </a:pathLst>
          </a:custGeom>
          <a:noFill/>
          <a:ln w="152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lt1"/>
              </a:solidFill>
              <a:cs typeface="微软雅黑" panose="020b0503020204020204" charset="-122"/>
            </a:endParaRPr>
          </a:p>
        </p:txBody>
      </p:sp>
      <p:sp>
        <p:nvSpPr>
          <p:cNvPr id="59" name="序号"/>
          <p:cNvSpPr txBox="1"/>
          <p:nvPr>
            <p:custDataLst>
              <p:tags r:id="rId17"/>
            </p:custDataLst>
          </p:nvPr>
        </p:nvSpPr>
        <p:spPr>
          <a:xfrm>
            <a:off x="6755461" y="4685152"/>
            <a:ext cx="764405" cy="593151"/>
          </a:xfrm>
          <a:prstGeom prst="rect">
            <a:avLst/>
          </a:prstGeom>
          <a:noFill/>
        </p:spPr>
        <p:txBody>
          <a:bodyPr wrap="square" lIns="0" tIns="0" rIns="0" bIns="0" rtlCol="0" anchor="ctr">
            <a:normAutofit/>
          </a:bodyPr>
          <a:lstStyle/>
          <a:p>
            <a:r>
              <a:rPr lang="en-US" sz="3200" b="1">
                <a:solidFill>
                  <a:schemeClr val="accent1"/>
                </a:solidFill>
                <a:latin typeface="+mj-ea"/>
                <a:ea typeface="+mj-ea"/>
                <a:cs typeface="微软雅黑" panose="020b0503020204020204" charset="-122"/>
              </a:rPr>
              <a:t>04.</a:t>
            </a:r>
          </a:p>
        </p:txBody>
      </p:sp>
      <p:sp>
        <p:nvSpPr>
          <p:cNvPr id="60" name="标题"/>
          <p:cNvSpPr txBox="1"/>
          <p:nvPr>
            <p:custDataLst>
              <p:tags r:id="rId18"/>
            </p:custDataLst>
          </p:nvPr>
        </p:nvSpPr>
        <p:spPr>
          <a:xfrm>
            <a:off x="7552622" y="4503147"/>
            <a:ext cx="3180714" cy="935134"/>
          </a:xfrm>
          <a:prstGeom prst="rect">
            <a:avLst/>
          </a:prstGeom>
          <a:noFill/>
        </p:spPr>
        <p:txBody>
          <a:bodyPr wrap="square" lIns="0" tIns="0" rIns="0" bIns="0" rtlCol="0" anchor="ctr">
            <a:normAutofit/>
          </a:bodyPr>
          <a:lstStyle/>
          <a:p>
            <a:r>
              <a:rPr lang="zh-CN" altLang="en-US" sz="2400" b="1" spc="300">
                <a:solidFill>
                  <a:schemeClr val="dk1">
                    <a:lumMod val="85000"/>
                    <a:lumOff val="15000"/>
                  </a:schemeClr>
                </a:solidFill>
                <a:latin typeface="+mj-ea"/>
                <a:ea typeface="+mj-ea"/>
                <a:cs typeface="微软雅黑" panose="020b0503020204020204" charset="-122"/>
              </a:rPr>
              <a:t>营养支持治疗的效果</a:t>
            </a:r>
          </a:p>
        </p:txBody>
      </p:sp>
    </p:spTree>
    <p:custDataLst>
      <p:tags r:id="rId19"/>
    </p:custData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标题 5"/>
          <p:cNvSpPr/>
          <p:nvPr>
            <p:ph type="title" idx="2"/>
            <p:custDataLst>
              <p:tags r:id="rId2"/>
            </p:custDataLst>
          </p:nvPr>
        </p:nvSpPr>
        <p:spPr/>
        <p:txBody>
          <a:bodyPr/>
          <a:lstStyle/>
          <a:p>
            <a:r>
              <a:rPr lang="zh-CN" altLang="en-US">
                <a:solidFill>
                  <a:schemeClr val="dk1">
                    <a:lumMod val="85000"/>
                    <a:lumOff val="15000"/>
                  </a:schemeClr>
                </a:solidFill>
              </a:rPr>
              <a:t>恶性肿瘤患者的营养需求</a:t>
            </a:r>
          </a:p>
        </p:txBody>
      </p:sp>
      <p:sp>
        <p:nvSpPr>
          <p:cNvPr id="10" name="文本占位符 9"/>
          <p:cNvSpPr/>
          <p:nvPr>
            <p:ph type="body" idx="1"/>
            <p:custDataLst>
              <p:tags r:id="rId3"/>
            </p:custDataLst>
          </p:nvPr>
        </p:nvSpPr>
        <p:spPr/>
        <p:txBody>
          <a:bodyPr/>
          <a:lstStyle/>
          <a:p>
            <a:r>
              <a:rPr lang="zh-CN" altLang="en-US">
                <a:gradFill>
                  <a:gsLst>
                    <a:gs pos="0">
                      <a:schemeClr val="accent1"/>
                    </a:gs>
                    <a:gs pos="100000">
                      <a:schemeClr val="accent2"/>
                    </a:gs>
                  </a:gsLst>
                  <a:lin ang="0" scaled="0"/>
                </a:gradFill>
              </a:rPr>
              <a:t>1</a:t>
            </a:r>
          </a:p>
        </p:txBody>
      </p:sp>
    </p:spTree>
    <p:custDataLst>
      <p:tags r:id="rId4"/>
    </p:custData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营养不良的危害</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等腰三角形 1"/>
          <p:cNvSpPr>
            <a:spLocks noChangeArrowheads="1"/>
          </p:cNvSpPr>
          <p:nvPr>
            <p:custDataLst>
              <p:tags r:id="rId7"/>
            </p:custDataLst>
          </p:nvPr>
        </p:nvSpPr>
        <p:spPr bwMode="auto">
          <a:xfrm rot="5400000">
            <a:off x="2034575" y="3265130"/>
            <a:ext cx="1308302" cy="1127994"/>
          </a:xfrm>
          <a:prstGeom prst="triangle">
            <a:avLst>
              <a:gd name="adj" fmla="val 50000"/>
            </a:avLst>
          </a:prstGeom>
          <a:solidFill>
            <a:schemeClr val="accent1">
              <a:lumMod val="20000"/>
              <a:lumOff val="80000"/>
            </a:schemeClr>
          </a:solidFill>
          <a:ln>
            <a:noFill/>
          </a:ln>
        </p:spPr>
        <p:txBody>
          <a:bodyPr anchor="ctr">
            <a:norm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spcBef>
                <a:spcPct val="0"/>
              </a:spcBef>
              <a:buFont typeface="Arial" panose="020b0604020202020204" pitchFamily="34" charset="0"/>
              <a:buNone/>
            </a:pPr>
            <a:endParaRPr lang="zh-CN" altLang="zh-CN">
              <a:solidFill>
                <a:srgbClr val="FFFFFF"/>
              </a:solidFill>
              <a:latin typeface="微软雅黑" panose="020b0503020204020204" charset="-122"/>
              <a:ea typeface="微软雅黑"/>
              <a:sym typeface="Arial" panose="020b0604020202020204" pitchFamily="34" charset="0"/>
            </a:endParaRPr>
          </a:p>
        </p:txBody>
      </p:sp>
      <p:sp>
        <p:nvSpPr>
          <p:cNvPr id="4" name="等腰三角形 3"/>
          <p:cNvSpPr>
            <a:spLocks noChangeArrowheads="1"/>
          </p:cNvSpPr>
          <p:nvPr>
            <p:custDataLst>
              <p:tags r:id="rId8"/>
            </p:custDataLst>
          </p:nvPr>
        </p:nvSpPr>
        <p:spPr bwMode="auto">
          <a:xfrm rot="5400000">
            <a:off x="1768092" y="3265132"/>
            <a:ext cx="1308302" cy="1127995"/>
          </a:xfrm>
          <a:prstGeom prst="triangle">
            <a:avLst>
              <a:gd name="adj" fmla="val 50000"/>
            </a:avLst>
          </a:prstGeom>
          <a:solidFill>
            <a:schemeClr val="accent1"/>
          </a:solidFill>
          <a:ln>
            <a:noFill/>
          </a:ln>
        </p:spPr>
        <p:txBody>
          <a:bodyPr anchor="ctr">
            <a:norm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spcBef>
                <a:spcPct val="0"/>
              </a:spcBef>
              <a:buFont typeface="Arial" panose="020b0604020202020204" pitchFamily="34" charset="0"/>
              <a:buNone/>
            </a:pPr>
            <a:endParaRPr lang="zh-CN" altLang="zh-CN">
              <a:solidFill>
                <a:srgbClr val="FFFFFF"/>
              </a:solidFill>
              <a:latin typeface="微软雅黑" panose="020b0503020204020204" charset="-122"/>
              <a:ea typeface="微软雅黑"/>
              <a:sym typeface="Arial" panose="020b0604020202020204" pitchFamily="34" charset="0"/>
            </a:endParaRPr>
          </a:p>
        </p:txBody>
      </p:sp>
      <p:sp>
        <p:nvSpPr>
          <p:cNvPr id="6" name="KSO_Shape"/>
          <p:cNvSpPr/>
          <p:nvPr>
            <p:custDataLst>
              <p:tags r:id="rId9"/>
            </p:custDataLst>
          </p:nvPr>
        </p:nvSpPr>
        <p:spPr bwMode="auto">
          <a:xfrm>
            <a:off x="3711607" y="1687694"/>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7" name="矩形 6"/>
          <p:cNvSpPr/>
          <p:nvPr>
            <p:custDataLst>
              <p:tags r:id="rId10"/>
            </p:custDataLst>
          </p:nvPr>
        </p:nvSpPr>
        <p:spPr>
          <a:xfrm>
            <a:off x="4353559" y="1478504"/>
            <a:ext cx="5987149" cy="896435"/>
          </a:xfrm>
          <a:prstGeom prst="rect">
            <a:avLst/>
          </a:prstGeom>
        </p:spPr>
        <p:txBody>
          <a:bodyPr>
            <a:normAutofit/>
          </a:bodyPr>
          <a:lstStyle/>
          <a:p>
            <a:pPr marL="0" algn="l">
              <a:lnSpc>
                <a:spcPct val="120000"/>
              </a:lnSpc>
              <a:spcBef>
                <a:spcPct val="0"/>
              </a:spcBef>
              <a:spcAft>
                <a:spcPts val="800"/>
              </a:spcAft>
            </a:pPr>
            <a:r>
              <a:rPr lang="zh-CN" altLang="en-US" sz="2200" spc="140">
                <a:solidFill>
                  <a:schemeClr val="dk1"/>
                </a:solidFill>
                <a:latin typeface="微软雅黑" panose="020b0503020204020204" charset="-122"/>
                <a:ea typeface="微软雅黑"/>
                <a:sym typeface="Arial" panose="020b0604020202020204" pitchFamily="34" charset="0"/>
              </a:rPr>
              <a:t>降低免疫力：营养不良会导致患者免疫力下降，增加感染风险。</a:t>
            </a:r>
          </a:p>
        </p:txBody>
      </p:sp>
      <p:sp>
        <p:nvSpPr>
          <p:cNvPr id="10" name="KSO_Shape"/>
          <p:cNvSpPr/>
          <p:nvPr>
            <p:custDataLst>
              <p:tags r:id="rId11"/>
            </p:custDataLst>
          </p:nvPr>
        </p:nvSpPr>
        <p:spPr bwMode="auto">
          <a:xfrm>
            <a:off x="3711607" y="2943415"/>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11" name="矩形 10"/>
          <p:cNvSpPr/>
          <p:nvPr>
            <p:custDataLst>
              <p:tags r:id="rId12"/>
            </p:custDataLst>
          </p:nvPr>
        </p:nvSpPr>
        <p:spPr>
          <a:xfrm>
            <a:off x="4353559" y="2734225"/>
            <a:ext cx="5987149" cy="896435"/>
          </a:xfrm>
          <a:prstGeom prst="rect">
            <a:avLst/>
          </a:prstGeom>
        </p:spPr>
        <p:txBody>
          <a:bodyPr>
            <a:normAutofit/>
          </a:bodyPr>
          <a:lstStyle/>
          <a:p>
            <a:pPr marL="0">
              <a:lnSpc>
                <a:spcPct val="120000"/>
              </a:lnSpc>
              <a:spcBef>
                <a:spcPct val="0"/>
              </a:spcBef>
              <a:spcAft>
                <a:spcPts val="800"/>
              </a:spcAft>
            </a:pPr>
            <a:r>
              <a:rPr lang="zh-CN" altLang="en-US" sz="2200" spc="140">
                <a:solidFill>
                  <a:schemeClr val="dk1"/>
                </a:solidFill>
                <a:latin typeface="微软雅黑" panose="020b0503020204020204" charset="-122"/>
                <a:ea typeface="微软雅黑"/>
                <a:sym typeface="Arial" panose="020b0604020202020204" pitchFamily="34" charset="0"/>
              </a:rPr>
              <a:t>影响治疗效果：营养不良会影响患者的治疗效果，降低生存率。</a:t>
            </a:r>
          </a:p>
        </p:txBody>
      </p:sp>
      <p:sp>
        <p:nvSpPr>
          <p:cNvPr id="13" name="KSO_Shape"/>
          <p:cNvSpPr/>
          <p:nvPr>
            <p:custDataLst>
              <p:tags r:id="rId13"/>
            </p:custDataLst>
          </p:nvPr>
        </p:nvSpPr>
        <p:spPr bwMode="auto">
          <a:xfrm>
            <a:off x="3711607" y="4199136"/>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14" name="矩形 13"/>
          <p:cNvSpPr/>
          <p:nvPr>
            <p:custDataLst>
              <p:tags r:id="rId14"/>
            </p:custDataLst>
          </p:nvPr>
        </p:nvSpPr>
        <p:spPr>
          <a:xfrm>
            <a:off x="4353559" y="3989946"/>
            <a:ext cx="5987149" cy="896435"/>
          </a:xfrm>
          <a:prstGeom prst="rect">
            <a:avLst/>
          </a:prstGeom>
        </p:spPr>
        <p:txBody>
          <a:bodyPr>
            <a:normAutofit/>
          </a:bodyPr>
          <a:lstStyle/>
          <a:p>
            <a:pPr marL="0">
              <a:lnSpc>
                <a:spcPct val="120000"/>
              </a:lnSpc>
              <a:spcBef>
                <a:spcPct val="0"/>
              </a:spcBef>
              <a:spcAft>
                <a:spcPts val="800"/>
              </a:spcAft>
            </a:pPr>
            <a:r>
              <a:rPr lang="zh-CN" altLang="en-US" sz="2200" spc="140">
                <a:solidFill>
                  <a:schemeClr val="dk1"/>
                </a:solidFill>
                <a:latin typeface="微软雅黑" panose="020b0503020204020204" charset="-122"/>
                <a:ea typeface="微软雅黑"/>
                <a:sym typeface="Arial" panose="020b0604020202020204" pitchFamily="34" charset="0"/>
              </a:rPr>
              <a:t>增加并发症风险：营养不良会增加患者并发症的风险，如感染、贫血等。</a:t>
            </a:r>
          </a:p>
        </p:txBody>
      </p:sp>
      <p:sp>
        <p:nvSpPr>
          <p:cNvPr id="18" name="KSO_Shape"/>
          <p:cNvSpPr/>
          <p:nvPr>
            <p:custDataLst>
              <p:tags r:id="rId15"/>
            </p:custDataLst>
          </p:nvPr>
        </p:nvSpPr>
        <p:spPr bwMode="auto">
          <a:xfrm>
            <a:off x="3711607" y="5454856"/>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19" name="矩形 18"/>
          <p:cNvSpPr/>
          <p:nvPr>
            <p:custDataLst>
              <p:tags r:id="rId16"/>
            </p:custDataLst>
          </p:nvPr>
        </p:nvSpPr>
        <p:spPr>
          <a:xfrm>
            <a:off x="4353559" y="5245665"/>
            <a:ext cx="5987149" cy="896435"/>
          </a:xfrm>
          <a:prstGeom prst="rect">
            <a:avLst/>
          </a:prstGeom>
        </p:spPr>
        <p:txBody>
          <a:bodyPr>
            <a:normAutofit/>
          </a:bodyPr>
          <a:lstStyle/>
          <a:p>
            <a:pPr marL="0">
              <a:lnSpc>
                <a:spcPct val="120000"/>
              </a:lnSpc>
              <a:spcBef>
                <a:spcPct val="0"/>
              </a:spcBef>
              <a:spcAft>
                <a:spcPts val="800"/>
              </a:spcAft>
            </a:pPr>
            <a:r>
              <a:rPr lang="zh-CN" altLang="en-US" sz="2200" spc="140">
                <a:solidFill>
                  <a:schemeClr val="dk1"/>
                </a:solidFill>
                <a:latin typeface="微软雅黑" panose="020b0503020204020204" charset="-122"/>
                <a:ea typeface="微软雅黑"/>
                <a:sym typeface="Arial" panose="020b0604020202020204" pitchFamily="34" charset="0"/>
              </a:rPr>
              <a:t>影响生活质量：营养不良会导致患者生活质量下降，增加痛苦和负担。</a:t>
            </a:r>
          </a:p>
        </p:txBody>
      </p:sp>
    </p:spTree>
    <p:custDataLst>
      <p:tags r:id="rId17"/>
    </p:custDataLst>
  </p:cSld>
  <p:clrMapOvr>
    <a:masterClrMapping/>
  </p:clrMapOvr>
  <p:transition spd="med"/>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营养需求特点</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任意多边形 47"/>
          <p:cNvSpPr/>
          <p:nvPr>
            <p:custDataLst>
              <p:tags r:id="rId7"/>
            </p:custDataLst>
          </p:nvPr>
        </p:nvSpPr>
        <p:spPr>
          <a:xfrm flipH="1">
            <a:off x="2396973" y="2710685"/>
            <a:ext cx="7714219" cy="948771"/>
          </a:xfrm>
          <a:custGeom>
            <a:cxnLst>
              <a:cxn ang="3">
                <a:pos x="hc" y="t"/>
              </a:cxn>
              <a:cxn ang="cd2">
                <a:pos x="l" y="vc"/>
              </a:cxn>
              <a:cxn ang="cd4">
                <a:pos x="hc" y="b"/>
              </a:cxn>
              <a:cxn ang="0">
                <a:pos x="r" y="vc"/>
              </a:cxn>
            </a:cxnLst>
            <a:rect l="l" t="t" r="r" b="b"/>
            <a:pathLst>
              <a:path w="12375" h="1522">
                <a:moveTo>
                  <a:pt x="1069" y="0"/>
                </a:moveTo>
                <a:lnTo>
                  <a:pt x="1623" y="0"/>
                </a:lnTo>
                <a:lnTo>
                  <a:pt x="5110" y="0"/>
                </a:lnTo>
                <a:lnTo>
                  <a:pt x="5344" y="0"/>
                </a:lnTo>
                <a:lnTo>
                  <a:pt x="7522" y="0"/>
                </a:lnTo>
                <a:lnTo>
                  <a:pt x="12375" y="0"/>
                </a:lnTo>
                <a:lnTo>
                  <a:pt x="12375" y="209"/>
                </a:lnTo>
                <a:lnTo>
                  <a:pt x="12372" y="209"/>
                </a:lnTo>
                <a:cubicBezTo>
                  <a:pt x="12067" y="209"/>
                  <a:pt x="11820" y="456"/>
                  <a:pt x="11820" y="761"/>
                </a:cubicBezTo>
                <a:cubicBezTo>
                  <a:pt x="11820" y="1066"/>
                  <a:pt x="12067" y="1313"/>
                  <a:pt x="12372" y="1313"/>
                </a:cubicBezTo>
                <a:lnTo>
                  <a:pt x="12375" y="1313"/>
                </a:lnTo>
                <a:lnTo>
                  <a:pt x="12375" y="1522"/>
                </a:lnTo>
                <a:lnTo>
                  <a:pt x="7522" y="1522"/>
                </a:lnTo>
                <a:lnTo>
                  <a:pt x="5344" y="1522"/>
                </a:lnTo>
                <a:lnTo>
                  <a:pt x="5110" y="1522"/>
                </a:lnTo>
                <a:lnTo>
                  <a:pt x="1623" y="1522"/>
                </a:lnTo>
                <a:lnTo>
                  <a:pt x="1069" y="1522"/>
                </a:lnTo>
                <a:lnTo>
                  <a:pt x="0" y="761"/>
                </a:lnTo>
                <a:lnTo>
                  <a:pt x="1069" y="0"/>
                </a:lnTo>
                <a:close/>
              </a:path>
            </a:pathLst>
          </a:custGeom>
          <a:gradFill>
            <a:gsLst>
              <a:gs pos="78000">
                <a:schemeClr val="accent3">
                  <a:lumMod val="75000"/>
                </a:schemeClr>
              </a:gs>
              <a:gs pos="21000">
                <a:schemeClr val="accent3"/>
              </a:gs>
              <a:gs pos="100000">
                <a:schemeClr val="accent3">
                  <a:lumMod val="75000"/>
                </a:schemeClr>
              </a:gs>
            </a:gsLst>
            <a:lin ang="10800000" scaled="0"/>
          </a:gradFill>
          <a:ln>
            <a:noFill/>
          </a:ln>
          <a:effectLst>
            <a:outerShdw blurRad="101600" dist="63500" dir="4200000" algn="tl" rotWithShape="0">
              <a:schemeClr val="l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sym typeface="+mn-ea"/>
            </a:endParaRPr>
          </a:p>
        </p:txBody>
      </p:sp>
      <p:sp>
        <p:nvSpPr>
          <p:cNvPr id="49" name="任意多边形 48"/>
          <p:cNvSpPr/>
          <p:nvPr>
            <p:custDataLst>
              <p:tags r:id="rId8"/>
            </p:custDataLst>
          </p:nvPr>
        </p:nvSpPr>
        <p:spPr>
          <a:xfrm flipH="1">
            <a:off x="8963566" y="2710685"/>
            <a:ext cx="900771" cy="948771"/>
          </a:xfrm>
          <a:custGeom>
            <a:cxnLst>
              <a:cxn ang="3">
                <a:pos x="hc" y="t"/>
              </a:cxn>
              <a:cxn ang="cd2">
                <a:pos x="l" y="vc"/>
              </a:cxn>
              <a:cxn ang="cd4">
                <a:pos x="hc" y="b"/>
              </a:cxn>
              <a:cxn ang="0">
                <a:pos x="r" y="vc"/>
              </a:cxn>
            </a:cxnLst>
            <a:rect l="l" t="t" r="r" b="b"/>
            <a:pathLst>
              <a:path w="1445" h="1522">
                <a:moveTo>
                  <a:pt x="1069" y="0"/>
                </a:moveTo>
                <a:lnTo>
                  <a:pt x="1445" y="0"/>
                </a:lnTo>
                <a:lnTo>
                  <a:pt x="376" y="761"/>
                </a:lnTo>
                <a:lnTo>
                  <a:pt x="1445" y="1522"/>
                </a:lnTo>
                <a:lnTo>
                  <a:pt x="1069" y="1522"/>
                </a:lnTo>
                <a:lnTo>
                  <a:pt x="0" y="761"/>
                </a:lnTo>
                <a:lnTo>
                  <a:pt x="1069" y="0"/>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a:endParaRPr>
          </a:p>
        </p:txBody>
      </p:sp>
      <p:sp>
        <p:nvSpPr>
          <p:cNvPr id="50" name="椭圆 49"/>
          <p:cNvSpPr/>
          <p:nvPr>
            <p:custDataLst>
              <p:tags r:id="rId9"/>
            </p:custDataLst>
          </p:nvPr>
        </p:nvSpPr>
        <p:spPr>
          <a:xfrm>
            <a:off x="2087781" y="2889592"/>
            <a:ext cx="591579" cy="591579"/>
          </a:xfrm>
          <a:prstGeom prst="ellipse">
            <a:avLst/>
          </a:prstGeom>
          <a:gradFill>
            <a:gsLst>
              <a:gs pos="100000">
                <a:schemeClr val="accent3">
                  <a:lumMod val="75000"/>
                </a:schemeClr>
              </a:gs>
              <a:gs pos="0">
                <a:schemeClr val="accent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sym typeface="+mn-ea"/>
            </a:endParaRPr>
          </a:p>
        </p:txBody>
      </p:sp>
      <p:sp>
        <p:nvSpPr>
          <p:cNvPr id="55" name="任意多边形 54"/>
          <p:cNvSpPr/>
          <p:nvPr>
            <p:custDataLst>
              <p:tags r:id="rId10"/>
            </p:custDataLst>
          </p:nvPr>
        </p:nvSpPr>
        <p:spPr>
          <a:xfrm flipH="1">
            <a:off x="2396973" y="3951817"/>
            <a:ext cx="7714219" cy="948771"/>
          </a:xfrm>
          <a:custGeom>
            <a:cxnLst>
              <a:cxn ang="3">
                <a:pos x="hc" y="t"/>
              </a:cxn>
              <a:cxn ang="cd2">
                <a:pos x="l" y="vc"/>
              </a:cxn>
              <a:cxn ang="cd4">
                <a:pos x="hc" y="b"/>
              </a:cxn>
              <a:cxn ang="0">
                <a:pos x="r" y="vc"/>
              </a:cxn>
            </a:cxnLst>
            <a:rect l="l" t="t" r="r" b="b"/>
            <a:pathLst>
              <a:path w="12375" h="1522">
                <a:moveTo>
                  <a:pt x="1069" y="0"/>
                </a:moveTo>
                <a:lnTo>
                  <a:pt x="1623" y="0"/>
                </a:lnTo>
                <a:lnTo>
                  <a:pt x="5110" y="0"/>
                </a:lnTo>
                <a:lnTo>
                  <a:pt x="5344" y="0"/>
                </a:lnTo>
                <a:lnTo>
                  <a:pt x="7522" y="0"/>
                </a:lnTo>
                <a:lnTo>
                  <a:pt x="12375" y="0"/>
                </a:lnTo>
                <a:lnTo>
                  <a:pt x="12375" y="209"/>
                </a:lnTo>
                <a:lnTo>
                  <a:pt x="12372" y="209"/>
                </a:lnTo>
                <a:cubicBezTo>
                  <a:pt x="12067" y="209"/>
                  <a:pt x="11820" y="456"/>
                  <a:pt x="11820" y="761"/>
                </a:cubicBezTo>
                <a:cubicBezTo>
                  <a:pt x="11820" y="1066"/>
                  <a:pt x="12067" y="1313"/>
                  <a:pt x="12372" y="1313"/>
                </a:cubicBezTo>
                <a:lnTo>
                  <a:pt x="12375" y="1313"/>
                </a:lnTo>
                <a:lnTo>
                  <a:pt x="12375" y="1522"/>
                </a:lnTo>
                <a:lnTo>
                  <a:pt x="7522" y="1522"/>
                </a:lnTo>
                <a:lnTo>
                  <a:pt x="5344" y="1522"/>
                </a:lnTo>
                <a:lnTo>
                  <a:pt x="5110" y="1522"/>
                </a:lnTo>
                <a:lnTo>
                  <a:pt x="1623" y="1522"/>
                </a:lnTo>
                <a:lnTo>
                  <a:pt x="1069" y="1522"/>
                </a:lnTo>
                <a:lnTo>
                  <a:pt x="0" y="761"/>
                </a:lnTo>
                <a:lnTo>
                  <a:pt x="1069" y="0"/>
                </a:lnTo>
                <a:close/>
              </a:path>
            </a:pathLst>
          </a:custGeom>
          <a:gradFill>
            <a:gsLst>
              <a:gs pos="78000">
                <a:schemeClr val="accent4">
                  <a:lumMod val="75000"/>
                </a:schemeClr>
              </a:gs>
              <a:gs pos="21000">
                <a:schemeClr val="accent4"/>
              </a:gs>
              <a:gs pos="100000">
                <a:schemeClr val="accent4">
                  <a:lumMod val="75000"/>
                </a:schemeClr>
              </a:gs>
            </a:gsLst>
            <a:lin ang="10800000" scaled="0"/>
          </a:gradFill>
          <a:ln>
            <a:noFill/>
          </a:ln>
          <a:effectLst>
            <a:outerShdw blurRad="101600" dist="63500" dir="4200000" algn="tl" rotWithShape="0">
              <a:schemeClr val="l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sym typeface="+mn-ea"/>
            </a:endParaRPr>
          </a:p>
        </p:txBody>
      </p:sp>
      <p:sp>
        <p:nvSpPr>
          <p:cNvPr id="60" name="任意多边形 59"/>
          <p:cNvSpPr/>
          <p:nvPr>
            <p:custDataLst>
              <p:tags r:id="rId11"/>
            </p:custDataLst>
          </p:nvPr>
        </p:nvSpPr>
        <p:spPr>
          <a:xfrm flipH="1">
            <a:off x="8963566" y="3951817"/>
            <a:ext cx="901395" cy="948771"/>
          </a:xfrm>
          <a:custGeom>
            <a:cxnLst>
              <a:cxn ang="3">
                <a:pos x="hc" y="t"/>
              </a:cxn>
              <a:cxn ang="cd2">
                <a:pos x="l" y="vc"/>
              </a:cxn>
              <a:cxn ang="cd4">
                <a:pos x="hc" y="b"/>
              </a:cxn>
              <a:cxn ang="0">
                <a:pos x="r" y="vc"/>
              </a:cxn>
            </a:cxnLst>
            <a:rect l="l" t="t" r="r" b="b"/>
            <a:pathLst>
              <a:path w="1446" h="1522">
                <a:moveTo>
                  <a:pt x="1069" y="0"/>
                </a:moveTo>
                <a:lnTo>
                  <a:pt x="1446" y="0"/>
                </a:lnTo>
                <a:lnTo>
                  <a:pt x="377" y="761"/>
                </a:lnTo>
                <a:lnTo>
                  <a:pt x="1446" y="1522"/>
                </a:lnTo>
                <a:lnTo>
                  <a:pt x="1069" y="1522"/>
                </a:lnTo>
                <a:lnTo>
                  <a:pt x="0" y="761"/>
                </a:lnTo>
                <a:lnTo>
                  <a:pt x="1069" y="0"/>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a:endParaRPr>
          </a:p>
        </p:txBody>
      </p:sp>
      <p:sp>
        <p:nvSpPr>
          <p:cNvPr id="63" name="椭圆 62"/>
          <p:cNvSpPr/>
          <p:nvPr>
            <p:custDataLst>
              <p:tags r:id="rId12"/>
            </p:custDataLst>
          </p:nvPr>
        </p:nvSpPr>
        <p:spPr>
          <a:xfrm>
            <a:off x="2088405" y="4130101"/>
            <a:ext cx="591579" cy="591579"/>
          </a:xfrm>
          <a:prstGeom prst="ellipse">
            <a:avLst/>
          </a:prstGeom>
          <a:gradFill>
            <a:gsLst>
              <a:gs pos="100000">
                <a:schemeClr val="accent4">
                  <a:lumMod val="75000"/>
                </a:schemeClr>
              </a:gs>
              <a:gs pos="0">
                <a:schemeClr val="accent4"/>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sym typeface="+mn-ea"/>
            </a:endParaRPr>
          </a:p>
        </p:txBody>
      </p:sp>
      <p:sp>
        <p:nvSpPr>
          <p:cNvPr id="69" name="任意多边形 68"/>
          <p:cNvSpPr/>
          <p:nvPr>
            <p:custDataLst>
              <p:tags r:id="rId13"/>
            </p:custDataLst>
          </p:nvPr>
        </p:nvSpPr>
        <p:spPr>
          <a:xfrm flipH="1">
            <a:off x="2396973" y="5192949"/>
            <a:ext cx="7714219" cy="948771"/>
          </a:xfrm>
          <a:custGeom>
            <a:cxnLst>
              <a:cxn ang="3">
                <a:pos x="hc" y="t"/>
              </a:cxn>
              <a:cxn ang="cd2">
                <a:pos x="l" y="vc"/>
              </a:cxn>
              <a:cxn ang="cd4">
                <a:pos x="hc" y="b"/>
              </a:cxn>
              <a:cxn ang="0">
                <a:pos x="r" y="vc"/>
              </a:cxn>
            </a:cxnLst>
            <a:rect l="l" t="t" r="r" b="b"/>
            <a:pathLst>
              <a:path w="12375" h="1522">
                <a:moveTo>
                  <a:pt x="1069" y="0"/>
                </a:moveTo>
                <a:lnTo>
                  <a:pt x="1623" y="0"/>
                </a:lnTo>
                <a:lnTo>
                  <a:pt x="5110" y="0"/>
                </a:lnTo>
                <a:lnTo>
                  <a:pt x="5344" y="0"/>
                </a:lnTo>
                <a:lnTo>
                  <a:pt x="7522" y="0"/>
                </a:lnTo>
                <a:lnTo>
                  <a:pt x="12375" y="0"/>
                </a:lnTo>
                <a:lnTo>
                  <a:pt x="12375" y="209"/>
                </a:lnTo>
                <a:lnTo>
                  <a:pt x="12372" y="209"/>
                </a:lnTo>
                <a:cubicBezTo>
                  <a:pt x="12067" y="209"/>
                  <a:pt x="11820" y="456"/>
                  <a:pt x="11820" y="761"/>
                </a:cubicBezTo>
                <a:cubicBezTo>
                  <a:pt x="11820" y="1066"/>
                  <a:pt x="12067" y="1313"/>
                  <a:pt x="12372" y="1313"/>
                </a:cubicBezTo>
                <a:lnTo>
                  <a:pt x="12375" y="1313"/>
                </a:lnTo>
                <a:lnTo>
                  <a:pt x="12375" y="1522"/>
                </a:lnTo>
                <a:lnTo>
                  <a:pt x="7522" y="1522"/>
                </a:lnTo>
                <a:lnTo>
                  <a:pt x="5344" y="1522"/>
                </a:lnTo>
                <a:lnTo>
                  <a:pt x="5110" y="1522"/>
                </a:lnTo>
                <a:lnTo>
                  <a:pt x="1623" y="1522"/>
                </a:lnTo>
                <a:lnTo>
                  <a:pt x="1069" y="1522"/>
                </a:lnTo>
                <a:lnTo>
                  <a:pt x="0" y="761"/>
                </a:lnTo>
                <a:lnTo>
                  <a:pt x="1069" y="0"/>
                </a:lnTo>
                <a:close/>
              </a:path>
            </a:pathLst>
          </a:custGeom>
          <a:gradFill>
            <a:gsLst>
              <a:gs pos="78000">
                <a:schemeClr val="accent5">
                  <a:lumMod val="75000"/>
                </a:schemeClr>
              </a:gs>
              <a:gs pos="21000">
                <a:schemeClr val="accent5"/>
              </a:gs>
              <a:gs pos="100000">
                <a:schemeClr val="accent5">
                  <a:lumMod val="75000"/>
                </a:schemeClr>
              </a:gs>
            </a:gsLst>
            <a:lin ang="10800000" scaled="0"/>
          </a:gradFill>
          <a:ln>
            <a:noFill/>
          </a:ln>
          <a:effectLst>
            <a:outerShdw blurRad="101600" dist="63500" dir="4200000" algn="tl" rotWithShape="0">
              <a:schemeClr val="l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sym typeface="+mn-ea"/>
            </a:endParaRPr>
          </a:p>
        </p:txBody>
      </p:sp>
      <p:sp>
        <p:nvSpPr>
          <p:cNvPr id="71" name="任意多边形 70"/>
          <p:cNvSpPr/>
          <p:nvPr>
            <p:custDataLst>
              <p:tags r:id="rId14"/>
            </p:custDataLst>
          </p:nvPr>
        </p:nvSpPr>
        <p:spPr>
          <a:xfrm flipH="1">
            <a:off x="8963566" y="5192949"/>
            <a:ext cx="901395" cy="948771"/>
          </a:xfrm>
          <a:custGeom>
            <a:cxnLst>
              <a:cxn ang="3">
                <a:pos x="hc" y="t"/>
              </a:cxn>
              <a:cxn ang="cd2">
                <a:pos x="l" y="vc"/>
              </a:cxn>
              <a:cxn ang="cd4">
                <a:pos x="hc" y="b"/>
              </a:cxn>
              <a:cxn ang="0">
                <a:pos x="r" y="vc"/>
              </a:cxn>
            </a:cxnLst>
            <a:rect l="l" t="t" r="r" b="b"/>
            <a:pathLst>
              <a:path w="1446" h="1522">
                <a:moveTo>
                  <a:pt x="1069" y="0"/>
                </a:moveTo>
                <a:lnTo>
                  <a:pt x="1446" y="0"/>
                </a:lnTo>
                <a:lnTo>
                  <a:pt x="377" y="761"/>
                </a:lnTo>
                <a:lnTo>
                  <a:pt x="1446" y="1522"/>
                </a:lnTo>
                <a:lnTo>
                  <a:pt x="1069" y="1522"/>
                </a:lnTo>
                <a:lnTo>
                  <a:pt x="0" y="761"/>
                </a:lnTo>
                <a:lnTo>
                  <a:pt x="1069" y="0"/>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a:endParaRPr>
          </a:p>
        </p:txBody>
      </p:sp>
      <p:sp>
        <p:nvSpPr>
          <p:cNvPr id="72" name="椭圆 71"/>
          <p:cNvSpPr/>
          <p:nvPr>
            <p:custDataLst>
              <p:tags r:id="rId15"/>
            </p:custDataLst>
          </p:nvPr>
        </p:nvSpPr>
        <p:spPr>
          <a:xfrm>
            <a:off x="2088405" y="5371857"/>
            <a:ext cx="591579" cy="591579"/>
          </a:xfrm>
          <a:prstGeom prst="ellipse">
            <a:avLst/>
          </a:prstGeom>
          <a:gradFill>
            <a:gsLst>
              <a:gs pos="100000">
                <a:schemeClr val="accent5">
                  <a:lumMod val="75000"/>
                </a:schemeClr>
              </a:gs>
              <a:gs pos="0">
                <a:schemeClr val="accent5"/>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sym typeface="+mn-ea"/>
            </a:endParaRPr>
          </a:p>
        </p:txBody>
      </p:sp>
      <p:sp>
        <p:nvSpPr>
          <p:cNvPr id="74" name="文本框 73"/>
          <p:cNvSpPr txBox="1"/>
          <p:nvPr>
            <p:custDataLst>
              <p:tags r:id="rId16"/>
            </p:custDataLst>
          </p:nvPr>
        </p:nvSpPr>
        <p:spPr>
          <a:xfrm>
            <a:off x="2837073" y="2766165"/>
            <a:ext cx="6126492" cy="835941"/>
          </a:xfrm>
          <a:prstGeom prst="rect">
            <a:avLst/>
          </a:prstGeom>
          <a:noFill/>
        </p:spPr>
        <p:txBody>
          <a:bodyPr wrap="square" rtlCol="0" anchor="ctr" anchorCtr="0">
            <a:normAutofit/>
          </a:bodyPr>
          <a:lstStyle/>
          <a:p>
            <a:pPr marL="0" algn="l">
              <a:lnSpc>
                <a:spcPct val="120000"/>
              </a:lnSpc>
              <a:spcBef>
                <a:spcPct val="0"/>
              </a:spcBef>
              <a:spcAft>
                <a:spcPts val="800"/>
              </a:spcAft>
            </a:pPr>
            <a:r>
              <a:rPr lang="zh-CN" altLang="en-US" spc="120">
                <a:solidFill>
                  <a:schemeClr val="lt1"/>
                </a:solidFill>
                <a:uFillTx/>
                <a:latin typeface="微软雅黑" panose="020b0503020204020204" charset="-122"/>
                <a:ea typeface="微软雅黑"/>
              </a:rPr>
              <a:t>蛋白质需求增加：恶性肿瘤患者需要更多的蛋白质来修复受损的组织和细胞</a:t>
            </a:r>
          </a:p>
        </p:txBody>
      </p:sp>
      <p:sp>
        <p:nvSpPr>
          <p:cNvPr id="75" name="文本框 74"/>
          <p:cNvSpPr txBox="1"/>
          <p:nvPr>
            <p:custDataLst>
              <p:tags r:id="rId17"/>
            </p:custDataLst>
          </p:nvPr>
        </p:nvSpPr>
        <p:spPr>
          <a:xfrm>
            <a:off x="2915618" y="4002933"/>
            <a:ext cx="6126492" cy="835941"/>
          </a:xfrm>
          <a:prstGeom prst="rect">
            <a:avLst/>
          </a:prstGeom>
          <a:noFill/>
        </p:spPr>
        <p:txBody>
          <a:bodyPr wrap="square" rtlCol="0" anchor="ctr" anchorCtr="0">
            <a:normAutofit/>
          </a:bodyPr>
          <a:lstStyle/>
          <a:p>
            <a:pPr marL="0" algn="l">
              <a:lnSpc>
                <a:spcPct val="120000"/>
              </a:lnSpc>
              <a:spcBef>
                <a:spcPct val="0"/>
              </a:spcBef>
              <a:spcAft>
                <a:spcPts val="800"/>
              </a:spcAft>
            </a:pPr>
            <a:r>
              <a:rPr lang="zh-CN" altLang="en-US" spc="120">
                <a:solidFill>
                  <a:schemeClr val="lt1"/>
                </a:solidFill>
                <a:uFillTx/>
                <a:latin typeface="微软雅黑" panose="020b0503020204020204" charset="-122"/>
                <a:ea typeface="微软雅黑"/>
              </a:rPr>
              <a:t>脂肪需求增加：恶性肿瘤患者需要更多的脂肪来提供能量和维持身体机能</a:t>
            </a:r>
          </a:p>
        </p:txBody>
      </p:sp>
      <p:sp>
        <p:nvSpPr>
          <p:cNvPr id="76" name="文本框 75"/>
          <p:cNvSpPr txBox="1"/>
          <p:nvPr>
            <p:custDataLst>
              <p:tags r:id="rId18"/>
            </p:custDataLst>
          </p:nvPr>
        </p:nvSpPr>
        <p:spPr>
          <a:xfrm>
            <a:off x="2915618" y="5261520"/>
            <a:ext cx="6126492" cy="835941"/>
          </a:xfrm>
          <a:prstGeom prst="rect">
            <a:avLst/>
          </a:prstGeom>
          <a:noFill/>
        </p:spPr>
        <p:txBody>
          <a:bodyPr wrap="square" rtlCol="0" anchor="ctr" anchorCtr="0">
            <a:normAutofit/>
          </a:bodyPr>
          <a:lstStyle/>
          <a:p>
            <a:pPr marL="0" algn="l">
              <a:lnSpc>
                <a:spcPct val="120000"/>
              </a:lnSpc>
              <a:spcBef>
                <a:spcPct val="0"/>
              </a:spcBef>
              <a:spcAft>
                <a:spcPts val="800"/>
              </a:spcAft>
            </a:pPr>
            <a:r>
              <a:rPr lang="zh-CN" altLang="en-US" spc="100">
                <a:solidFill>
                  <a:schemeClr val="lt1"/>
                </a:solidFill>
                <a:uFillTx/>
                <a:latin typeface="微软雅黑" panose="020b0503020204020204" charset="-122"/>
                <a:ea typeface="微软雅黑"/>
              </a:rPr>
              <a:t>维生素和矿物质需求增加：恶性肿瘤患者需要更多的维生素和矿物质来维持身体机能和修复受损的组织和细胞</a:t>
            </a:r>
          </a:p>
        </p:txBody>
      </p:sp>
      <p:sp>
        <p:nvSpPr>
          <p:cNvPr id="78" name="任意多边形 77"/>
          <p:cNvSpPr/>
          <p:nvPr>
            <p:custDataLst>
              <p:tags r:id="rId19"/>
            </p:custDataLst>
          </p:nvPr>
        </p:nvSpPr>
        <p:spPr>
          <a:xfrm flipH="1">
            <a:off x="2396973" y="1478280"/>
            <a:ext cx="7714219" cy="948771"/>
          </a:xfrm>
          <a:custGeom>
            <a:cxnLst>
              <a:cxn ang="3">
                <a:pos x="hc" y="t"/>
              </a:cxn>
              <a:cxn ang="cd2">
                <a:pos x="l" y="vc"/>
              </a:cxn>
              <a:cxn ang="cd4">
                <a:pos x="hc" y="b"/>
              </a:cxn>
              <a:cxn ang="0">
                <a:pos x="r" y="vc"/>
              </a:cxn>
            </a:cxnLst>
            <a:rect l="l" t="t" r="r" b="b"/>
            <a:pathLst>
              <a:path w="12375" h="1522">
                <a:moveTo>
                  <a:pt x="1069" y="0"/>
                </a:moveTo>
                <a:lnTo>
                  <a:pt x="1623" y="0"/>
                </a:lnTo>
                <a:lnTo>
                  <a:pt x="5110" y="0"/>
                </a:lnTo>
                <a:lnTo>
                  <a:pt x="5344" y="0"/>
                </a:lnTo>
                <a:lnTo>
                  <a:pt x="7522" y="0"/>
                </a:lnTo>
                <a:lnTo>
                  <a:pt x="12375" y="0"/>
                </a:lnTo>
                <a:lnTo>
                  <a:pt x="12375" y="209"/>
                </a:lnTo>
                <a:lnTo>
                  <a:pt x="12372" y="209"/>
                </a:lnTo>
                <a:cubicBezTo>
                  <a:pt x="12067" y="209"/>
                  <a:pt x="11820" y="456"/>
                  <a:pt x="11820" y="761"/>
                </a:cubicBezTo>
                <a:cubicBezTo>
                  <a:pt x="11820" y="1066"/>
                  <a:pt x="12067" y="1313"/>
                  <a:pt x="12372" y="1313"/>
                </a:cubicBezTo>
                <a:lnTo>
                  <a:pt x="12375" y="1313"/>
                </a:lnTo>
                <a:lnTo>
                  <a:pt x="12375" y="1522"/>
                </a:lnTo>
                <a:lnTo>
                  <a:pt x="7522" y="1522"/>
                </a:lnTo>
                <a:lnTo>
                  <a:pt x="5344" y="1522"/>
                </a:lnTo>
                <a:lnTo>
                  <a:pt x="5110" y="1522"/>
                </a:lnTo>
                <a:lnTo>
                  <a:pt x="1623" y="1522"/>
                </a:lnTo>
                <a:lnTo>
                  <a:pt x="1069" y="1522"/>
                </a:lnTo>
                <a:lnTo>
                  <a:pt x="0" y="761"/>
                </a:lnTo>
                <a:lnTo>
                  <a:pt x="1069" y="0"/>
                </a:lnTo>
                <a:close/>
              </a:path>
            </a:pathLst>
          </a:custGeom>
          <a:gradFill>
            <a:gsLst>
              <a:gs pos="78000">
                <a:schemeClr val="accent1">
                  <a:lumMod val="75000"/>
                </a:schemeClr>
              </a:gs>
              <a:gs pos="21000">
                <a:schemeClr val="accent1"/>
              </a:gs>
              <a:gs pos="100000">
                <a:schemeClr val="accent1">
                  <a:lumMod val="75000"/>
                </a:schemeClr>
              </a:gs>
            </a:gsLst>
            <a:lin ang="10800000" scaled="0"/>
          </a:gradFill>
          <a:ln>
            <a:noFill/>
          </a:ln>
          <a:effectLst>
            <a:outerShdw blurRad="101600" dist="63500" dir="4200000" algn="tl" rotWithShape="0">
              <a:schemeClr val="l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a:endParaRPr>
          </a:p>
        </p:txBody>
      </p:sp>
      <p:sp>
        <p:nvSpPr>
          <p:cNvPr id="79" name="任意多边形 78"/>
          <p:cNvSpPr/>
          <p:nvPr>
            <p:custDataLst>
              <p:tags r:id="rId20"/>
            </p:custDataLst>
          </p:nvPr>
        </p:nvSpPr>
        <p:spPr>
          <a:xfrm flipH="1">
            <a:off x="8963566" y="1478280"/>
            <a:ext cx="901395" cy="948771"/>
          </a:xfrm>
          <a:custGeom>
            <a:cxnLst>
              <a:cxn ang="3">
                <a:pos x="hc" y="t"/>
              </a:cxn>
              <a:cxn ang="cd2">
                <a:pos x="l" y="vc"/>
              </a:cxn>
              <a:cxn ang="cd4">
                <a:pos x="hc" y="b"/>
              </a:cxn>
              <a:cxn ang="0">
                <a:pos x="r" y="vc"/>
              </a:cxn>
            </a:cxnLst>
            <a:rect l="l" t="t" r="r" b="b"/>
            <a:pathLst>
              <a:path w="1446" h="1522">
                <a:moveTo>
                  <a:pt x="1069" y="0"/>
                </a:moveTo>
                <a:lnTo>
                  <a:pt x="1446" y="0"/>
                </a:lnTo>
                <a:lnTo>
                  <a:pt x="377" y="761"/>
                </a:lnTo>
                <a:lnTo>
                  <a:pt x="1446" y="1522"/>
                </a:lnTo>
                <a:lnTo>
                  <a:pt x="1069" y="1522"/>
                </a:lnTo>
                <a:lnTo>
                  <a:pt x="0" y="761"/>
                </a:lnTo>
                <a:lnTo>
                  <a:pt x="1069" y="0"/>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a:endParaRPr>
          </a:p>
        </p:txBody>
      </p:sp>
      <p:sp>
        <p:nvSpPr>
          <p:cNvPr id="80" name="椭圆 79"/>
          <p:cNvSpPr/>
          <p:nvPr>
            <p:custDataLst>
              <p:tags r:id="rId21"/>
            </p:custDataLst>
          </p:nvPr>
        </p:nvSpPr>
        <p:spPr>
          <a:xfrm>
            <a:off x="2088405" y="1657188"/>
            <a:ext cx="591579" cy="591579"/>
          </a:xfrm>
          <a:prstGeom prst="ellipse">
            <a:avLst/>
          </a:prstGeom>
          <a:gradFill>
            <a:gsLst>
              <a:gs pos="100000">
                <a:schemeClr val="accent1">
                  <a:lumMod val="75000"/>
                </a:schemeClr>
              </a:gs>
              <a:gs pos="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2" name="文本框 81"/>
          <p:cNvSpPr txBox="1"/>
          <p:nvPr>
            <p:custDataLst>
              <p:tags r:id="rId22"/>
            </p:custDataLst>
          </p:nvPr>
        </p:nvSpPr>
        <p:spPr>
          <a:xfrm>
            <a:off x="2915618" y="1546851"/>
            <a:ext cx="6126492" cy="835941"/>
          </a:xfrm>
          <a:prstGeom prst="rect">
            <a:avLst/>
          </a:prstGeom>
          <a:noFill/>
        </p:spPr>
        <p:txBody>
          <a:bodyPr wrap="square" rtlCol="0" anchor="ctr" anchorCtr="0">
            <a:normAutofit/>
          </a:bodyPr>
          <a:lstStyle/>
          <a:p>
            <a:pPr marL="0" algn="l">
              <a:lnSpc>
                <a:spcPct val="120000"/>
              </a:lnSpc>
              <a:spcBef>
                <a:spcPct val="0"/>
              </a:spcBef>
              <a:spcAft>
                <a:spcPts val="800"/>
              </a:spcAft>
            </a:pPr>
            <a:r>
              <a:rPr lang="zh-CN" altLang="en-US" spc="120">
                <a:solidFill>
                  <a:schemeClr val="lt1"/>
                </a:solidFill>
                <a:uFillTx/>
                <a:latin typeface="微软雅黑" panose="020b0503020204020204" charset="-122"/>
                <a:ea typeface="微软雅黑"/>
              </a:rPr>
              <a:t>热量需求增加：恶性肿瘤患者需要更多的热量来维持身体机能</a:t>
            </a:r>
          </a:p>
        </p:txBody>
      </p:sp>
      <p:pic>
        <p:nvPicPr>
          <p:cNvPr id="23" name="图片 22" descr="333639373138363b343435303739363bd2b5cef1bcbcc4dc"/>
          <p:cNvPicPr>
            <a:picLocks noChangeAspect="1"/>
          </p:cNvPicPr>
          <p:nvPr>
            <p:custDataLst>
              <p:tags r:id="rId24"/>
            </p:custDataLst>
          </p:nvPr>
        </p:nvPicPr>
        <p:blipFill>
          <a:blip r:embed="rId23">
            <a:extLst>
              <a:ext uri="{96DAC541-7B7A-43D3-8B79-37D633B846F1}">
                <asvg:svgBlip xmlns:asvg="http://schemas.microsoft.com/office/drawing/2016/SVG/main" r:embed="rId24"/>
              </a:ext>
            </a:extLst>
          </a:blip>
          <a:stretch>
            <a:fillRect/>
          </a:stretch>
        </p:blipFill>
        <p:spPr>
          <a:xfrm>
            <a:off x="2208092" y="1776875"/>
            <a:ext cx="350958" cy="350958"/>
          </a:xfrm>
          <a:prstGeom prst="rect">
            <a:avLst/>
          </a:prstGeom>
        </p:spPr>
      </p:pic>
      <p:pic>
        <p:nvPicPr>
          <p:cNvPr id="25" name="图片 24" descr="333639373138363b343435303830363bb1a8b1edb1e0d6c6"/>
          <p:cNvPicPr>
            <a:picLocks noChangeAspect="1"/>
          </p:cNvPicPr>
          <p:nvPr>
            <p:custDataLst>
              <p:tags r:id="rId26"/>
            </p:custDataLst>
          </p:nvPr>
        </p:nvPicPr>
        <p:blipFill>
          <a:blip r:embed="rId25">
            <a:extLst>
              <a:ext uri="{96DAC541-7B7A-43D3-8B79-37D633B846F1}">
                <asvg:svgBlip xmlns:asvg="http://schemas.microsoft.com/office/drawing/2016/SVG/main" r:embed="rId27"/>
              </a:ext>
            </a:extLst>
          </a:blip>
          <a:stretch>
            <a:fillRect/>
          </a:stretch>
        </p:blipFill>
        <p:spPr>
          <a:xfrm>
            <a:off x="2208092" y="4250412"/>
            <a:ext cx="350958" cy="350958"/>
          </a:xfrm>
          <a:prstGeom prst="rect">
            <a:avLst/>
          </a:prstGeom>
        </p:spPr>
      </p:pic>
      <p:pic>
        <p:nvPicPr>
          <p:cNvPr id="27" name="图片 26" descr="333639373138363b343435303830393bc8d5b3a3cac2ceef"/>
          <p:cNvPicPr>
            <a:picLocks noChangeAspect="1"/>
          </p:cNvPicPr>
          <p:nvPr>
            <p:custDataLst>
              <p:tags r:id="rId28"/>
            </p:custDataLst>
          </p:nvPr>
        </p:nvPicPr>
        <p:blipFill>
          <a:blip r:embed="rId27">
            <a:extLst>
              <a:ext uri="{96DAC541-7B7A-43D3-8B79-37D633B846F1}">
                <asvg:svgBlip xmlns:asvg="http://schemas.microsoft.com/office/drawing/2016/SVG/main" r:embed="rId30"/>
              </a:ext>
            </a:extLst>
          </a:blip>
          <a:stretch>
            <a:fillRect/>
          </a:stretch>
        </p:blipFill>
        <p:spPr>
          <a:xfrm>
            <a:off x="2208715" y="3013643"/>
            <a:ext cx="350958" cy="350958"/>
          </a:xfrm>
          <a:prstGeom prst="rect">
            <a:avLst/>
          </a:prstGeom>
        </p:spPr>
      </p:pic>
      <p:pic>
        <p:nvPicPr>
          <p:cNvPr id="28" name="图片 27" descr="333639373138363b343435303831343bb9b5cda8b9dcc0ed"/>
          <p:cNvPicPr>
            <a:picLocks noChangeAspect="1"/>
          </p:cNvPicPr>
          <p:nvPr>
            <p:custDataLst>
              <p:tags r:id="rId30"/>
            </p:custDataLst>
          </p:nvPr>
        </p:nvPicPr>
        <p:blipFill>
          <a:blip r:embed="rId29">
            <a:extLst>
              <a:ext uri="{96DAC541-7B7A-43D3-8B79-37D633B846F1}">
                <asvg:svgBlip xmlns:asvg="http://schemas.microsoft.com/office/drawing/2016/SVG/main" r:embed="rId33"/>
              </a:ext>
            </a:extLst>
          </a:blip>
          <a:stretch>
            <a:fillRect/>
          </a:stretch>
        </p:blipFill>
        <p:spPr>
          <a:xfrm>
            <a:off x="2208092" y="5487804"/>
            <a:ext cx="350958" cy="350958"/>
          </a:xfrm>
          <a:prstGeom prst="rect">
            <a:avLst/>
          </a:prstGeom>
        </p:spPr>
      </p:pic>
    </p:spTree>
    <p:custDataLst>
      <p:tags r:id="rId31"/>
    </p:custDataLst>
  </p:cSld>
  <p:clrMapOvr>
    <a:masterClrMapping/>
  </p:clrMapOvr>
  <p:transition spd="med"/>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营养支持治疗的重要性</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等腰三角形 1"/>
          <p:cNvSpPr>
            <a:spLocks noChangeArrowheads="1"/>
          </p:cNvSpPr>
          <p:nvPr>
            <p:custDataLst>
              <p:tags r:id="rId7"/>
            </p:custDataLst>
          </p:nvPr>
        </p:nvSpPr>
        <p:spPr bwMode="auto">
          <a:xfrm rot="5400000">
            <a:off x="2034575" y="3265130"/>
            <a:ext cx="1308302" cy="1127994"/>
          </a:xfrm>
          <a:prstGeom prst="triangle">
            <a:avLst>
              <a:gd name="adj" fmla="val 50000"/>
            </a:avLst>
          </a:prstGeom>
          <a:solidFill>
            <a:schemeClr val="accent1">
              <a:lumMod val="20000"/>
              <a:lumOff val="80000"/>
            </a:schemeClr>
          </a:solidFill>
          <a:ln>
            <a:noFill/>
          </a:ln>
        </p:spPr>
        <p:txBody>
          <a:bodyPr anchor="ctr">
            <a:norm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spcBef>
                <a:spcPct val="0"/>
              </a:spcBef>
              <a:buFont typeface="Arial" panose="020b0604020202020204" pitchFamily="34" charset="0"/>
              <a:buNone/>
            </a:pPr>
            <a:endParaRPr lang="zh-CN" altLang="zh-CN">
              <a:solidFill>
                <a:srgbClr val="FFFFFF"/>
              </a:solidFill>
              <a:latin typeface="微软雅黑" panose="020b0503020204020204" charset="-122"/>
              <a:ea typeface="微软雅黑"/>
              <a:sym typeface="Arial" panose="020b0604020202020204" pitchFamily="34" charset="0"/>
            </a:endParaRPr>
          </a:p>
        </p:txBody>
      </p:sp>
      <p:sp>
        <p:nvSpPr>
          <p:cNvPr id="4" name="等腰三角形 3"/>
          <p:cNvSpPr>
            <a:spLocks noChangeArrowheads="1"/>
          </p:cNvSpPr>
          <p:nvPr>
            <p:custDataLst>
              <p:tags r:id="rId8"/>
            </p:custDataLst>
          </p:nvPr>
        </p:nvSpPr>
        <p:spPr bwMode="auto">
          <a:xfrm rot="5400000">
            <a:off x="1768092" y="3265132"/>
            <a:ext cx="1308302" cy="1127995"/>
          </a:xfrm>
          <a:prstGeom prst="triangle">
            <a:avLst>
              <a:gd name="adj" fmla="val 50000"/>
            </a:avLst>
          </a:prstGeom>
          <a:solidFill>
            <a:schemeClr val="accent1"/>
          </a:solidFill>
          <a:ln>
            <a:noFill/>
          </a:ln>
        </p:spPr>
        <p:txBody>
          <a:bodyPr anchor="ctr">
            <a:norm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spcBef>
                <a:spcPct val="0"/>
              </a:spcBef>
              <a:buFont typeface="Arial" panose="020b0604020202020204" pitchFamily="34" charset="0"/>
              <a:buNone/>
            </a:pPr>
            <a:endParaRPr lang="zh-CN" altLang="zh-CN">
              <a:solidFill>
                <a:srgbClr val="FFFFFF"/>
              </a:solidFill>
              <a:latin typeface="微软雅黑" panose="020b0503020204020204" charset="-122"/>
              <a:ea typeface="微软雅黑"/>
              <a:sym typeface="Arial" panose="020b0604020202020204" pitchFamily="34" charset="0"/>
            </a:endParaRPr>
          </a:p>
        </p:txBody>
      </p:sp>
      <p:sp>
        <p:nvSpPr>
          <p:cNvPr id="6" name="KSO_Shape"/>
          <p:cNvSpPr/>
          <p:nvPr>
            <p:custDataLst>
              <p:tags r:id="rId9"/>
            </p:custDataLst>
          </p:nvPr>
        </p:nvSpPr>
        <p:spPr bwMode="auto">
          <a:xfrm>
            <a:off x="3711607" y="1687694"/>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7" name="矩形 6"/>
          <p:cNvSpPr/>
          <p:nvPr>
            <p:custDataLst>
              <p:tags r:id="rId10"/>
            </p:custDataLst>
          </p:nvPr>
        </p:nvSpPr>
        <p:spPr>
          <a:xfrm>
            <a:off x="4353559" y="1478504"/>
            <a:ext cx="5987149" cy="896435"/>
          </a:xfrm>
          <a:prstGeom prst="rect">
            <a:avLst/>
          </a:prstGeom>
        </p:spPr>
        <p:txBody>
          <a:bodyPr>
            <a:normAutofit/>
          </a:bodyPr>
          <a:lstStyle/>
          <a:p>
            <a:pPr marL="0" algn="l">
              <a:lnSpc>
                <a:spcPct val="120000"/>
              </a:lnSpc>
              <a:spcBef>
                <a:spcPct val="0"/>
              </a:spcBef>
              <a:spcAft>
                <a:spcPts val="800"/>
              </a:spcAft>
            </a:pPr>
            <a:r>
              <a:rPr lang="zh-CN" altLang="en-US" spc="120">
                <a:solidFill>
                  <a:schemeClr val="dk1"/>
                </a:solidFill>
                <a:latin typeface="微软雅黑" panose="020b0503020204020204" charset="-122"/>
                <a:ea typeface="微软雅黑"/>
                <a:sym typeface="Arial" panose="020b0604020202020204" pitchFamily="34" charset="0"/>
              </a:rPr>
              <a:t>恶性肿瘤患者营养需求增加：恶性肿瘤患者由于疾病消耗和治疗副作用，需要更多的营养支持</a:t>
            </a:r>
          </a:p>
        </p:txBody>
      </p:sp>
      <p:sp>
        <p:nvSpPr>
          <p:cNvPr id="10" name="KSO_Shape"/>
          <p:cNvSpPr/>
          <p:nvPr>
            <p:custDataLst>
              <p:tags r:id="rId11"/>
            </p:custDataLst>
          </p:nvPr>
        </p:nvSpPr>
        <p:spPr bwMode="auto">
          <a:xfrm>
            <a:off x="3711607" y="2943415"/>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11" name="矩形 10"/>
          <p:cNvSpPr/>
          <p:nvPr>
            <p:custDataLst>
              <p:tags r:id="rId12"/>
            </p:custDataLst>
          </p:nvPr>
        </p:nvSpPr>
        <p:spPr>
          <a:xfrm>
            <a:off x="4353559" y="2734225"/>
            <a:ext cx="5987149" cy="896435"/>
          </a:xfrm>
          <a:prstGeom prst="rect">
            <a:avLst/>
          </a:prstGeom>
        </p:spPr>
        <p:txBody>
          <a:bodyPr>
            <a:normAutofit/>
          </a:bodyPr>
          <a:lstStyle/>
          <a:p>
            <a:pPr marL="0">
              <a:lnSpc>
                <a:spcPct val="120000"/>
              </a:lnSpc>
              <a:spcBef>
                <a:spcPct val="0"/>
              </a:spcBef>
              <a:spcAft>
                <a:spcPts val="800"/>
              </a:spcAft>
            </a:pPr>
            <a:r>
              <a:rPr lang="zh-CN" altLang="en-US" spc="120">
                <a:solidFill>
                  <a:schemeClr val="dk1"/>
                </a:solidFill>
                <a:latin typeface="微软雅黑" panose="020b0503020204020204" charset="-122"/>
                <a:ea typeface="微软雅黑"/>
                <a:sym typeface="Arial" panose="020b0604020202020204" pitchFamily="34" charset="0"/>
              </a:rPr>
              <a:t>营养支持治疗可以提高患者的生活质量：营养支持治疗可以改善患者的营养状况，提高生活质量</a:t>
            </a:r>
          </a:p>
        </p:txBody>
      </p:sp>
      <p:sp>
        <p:nvSpPr>
          <p:cNvPr id="13" name="KSO_Shape"/>
          <p:cNvSpPr/>
          <p:nvPr>
            <p:custDataLst>
              <p:tags r:id="rId13"/>
            </p:custDataLst>
          </p:nvPr>
        </p:nvSpPr>
        <p:spPr bwMode="auto">
          <a:xfrm>
            <a:off x="3711607" y="4199136"/>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14" name="矩形 13"/>
          <p:cNvSpPr/>
          <p:nvPr>
            <p:custDataLst>
              <p:tags r:id="rId14"/>
            </p:custDataLst>
          </p:nvPr>
        </p:nvSpPr>
        <p:spPr>
          <a:xfrm>
            <a:off x="4353559" y="3989946"/>
            <a:ext cx="5987149" cy="896435"/>
          </a:xfrm>
          <a:prstGeom prst="rect">
            <a:avLst/>
          </a:prstGeom>
        </p:spPr>
        <p:txBody>
          <a:bodyPr>
            <a:normAutofit/>
          </a:bodyPr>
          <a:lstStyle/>
          <a:p>
            <a:pPr marL="0">
              <a:lnSpc>
                <a:spcPct val="120000"/>
              </a:lnSpc>
              <a:spcBef>
                <a:spcPct val="0"/>
              </a:spcBef>
              <a:spcAft>
                <a:spcPts val="800"/>
              </a:spcAft>
            </a:pPr>
            <a:r>
              <a:rPr lang="zh-CN" altLang="en-US" spc="120">
                <a:solidFill>
                  <a:schemeClr val="dk1"/>
                </a:solidFill>
                <a:latin typeface="微软雅黑" panose="020b0503020204020204" charset="-122"/>
                <a:ea typeface="微软雅黑"/>
                <a:sym typeface="Arial" panose="020b0604020202020204" pitchFamily="34" charset="0"/>
              </a:rPr>
              <a:t>营养支持治疗可以延长患者的生存时间：营养支持治疗可以提高患者的免疫力，延长生存时间</a:t>
            </a:r>
          </a:p>
        </p:txBody>
      </p:sp>
      <p:sp>
        <p:nvSpPr>
          <p:cNvPr id="18" name="KSO_Shape"/>
          <p:cNvSpPr/>
          <p:nvPr>
            <p:custDataLst>
              <p:tags r:id="rId15"/>
            </p:custDataLst>
          </p:nvPr>
        </p:nvSpPr>
        <p:spPr bwMode="auto">
          <a:xfrm>
            <a:off x="3711607" y="5454856"/>
            <a:ext cx="515709" cy="515709"/>
          </a:xfrm>
          <a:custGeom>
            <a:gdLst>
              <a:gd name="T0" fmla="*/ 956359 w 1647825"/>
              <a:gd name="T1" fmla="*/ 1636826 h 1647826"/>
              <a:gd name="T2" fmla="*/ 747857 w 1647825"/>
              <a:gd name="T3" fmla="*/ 1644290 h 1647826"/>
              <a:gd name="T4" fmla="*/ 552064 w 1647825"/>
              <a:gd name="T5" fmla="*/ 1602253 h 1647826"/>
              <a:gd name="T6" fmla="*/ 715689 w 1647825"/>
              <a:gd name="T7" fmla="*/ 1601861 h 1647826"/>
              <a:gd name="T8" fmla="*/ 887256 w 1647825"/>
              <a:gd name="T9" fmla="*/ 1606575 h 1647826"/>
              <a:gd name="T10" fmla="*/ 1054454 w 1647825"/>
              <a:gd name="T11" fmla="*/ 1574360 h 1647826"/>
              <a:gd name="T12" fmla="*/ 824299 w 1647825"/>
              <a:gd name="T13" fmla="*/ 1511300 h 1647826"/>
              <a:gd name="T14" fmla="*/ 704546 w 1647825"/>
              <a:gd name="T15" fmla="*/ 1461552 h 1647826"/>
              <a:gd name="T16" fmla="*/ 930127 w 1647825"/>
              <a:gd name="T17" fmla="*/ 1463902 h 1647826"/>
              <a:gd name="T18" fmla="*/ 1356122 w 1647825"/>
              <a:gd name="T19" fmla="*/ 1452828 h 1647826"/>
              <a:gd name="T20" fmla="*/ 1149747 w 1647825"/>
              <a:gd name="T21" fmla="*/ 1581151 h 1647826"/>
              <a:gd name="T22" fmla="*/ 515270 w 1647825"/>
              <a:gd name="T23" fmla="*/ 1266356 h 1647826"/>
              <a:gd name="T24" fmla="*/ 425814 w 1647825"/>
              <a:gd name="T25" fmla="*/ 1545074 h 1647826"/>
              <a:gd name="T26" fmla="*/ 236961 w 1647825"/>
              <a:gd name="T27" fmla="*/ 1401552 h 1647826"/>
              <a:gd name="T28" fmla="*/ 652180 w 1647825"/>
              <a:gd name="T29" fmla="*/ 1071563 h 1647826"/>
              <a:gd name="T30" fmla="*/ 198520 w 1647825"/>
              <a:gd name="T31" fmla="*/ 994251 h 1647826"/>
              <a:gd name="T32" fmla="*/ 228545 w 1647825"/>
              <a:gd name="T33" fmla="*/ 1165580 h 1647826"/>
              <a:gd name="T34" fmla="*/ 158888 w 1647825"/>
              <a:gd name="T35" fmla="*/ 998634 h 1647826"/>
              <a:gd name="T36" fmla="*/ 1499776 w 1647825"/>
              <a:gd name="T37" fmla="*/ 943174 h 1647826"/>
              <a:gd name="T38" fmla="*/ 1443657 w 1647825"/>
              <a:gd name="T39" fmla="*/ 1118941 h 1647826"/>
              <a:gd name="T40" fmla="*/ 1430523 w 1647825"/>
              <a:gd name="T41" fmla="*/ 1050060 h 1647826"/>
              <a:gd name="T42" fmla="*/ 1647825 w 1647825"/>
              <a:gd name="T43" fmla="*/ 804876 h 1647826"/>
              <a:gd name="T44" fmla="*/ 1627188 w 1647825"/>
              <a:gd name="T45" fmla="*/ 1006630 h 1647826"/>
              <a:gd name="T46" fmla="*/ 1562100 w 1647825"/>
              <a:gd name="T47" fmla="*/ 1190116 h 1647826"/>
              <a:gd name="T48" fmla="*/ 1456928 w 1647825"/>
              <a:gd name="T49" fmla="*/ 1350963 h 1647826"/>
              <a:gd name="T50" fmla="*/ 1529556 w 1647825"/>
              <a:gd name="T51" fmla="*/ 1167081 h 1647826"/>
              <a:gd name="T52" fmla="*/ 1588294 w 1647825"/>
              <a:gd name="T53" fmla="*/ 1003056 h 1647826"/>
              <a:gd name="T54" fmla="*/ 1608931 w 1647825"/>
              <a:gd name="T55" fmla="*/ 823940 h 1647826"/>
              <a:gd name="T56" fmla="*/ 45244 w 1647825"/>
              <a:gd name="T57" fmla="*/ 926307 h 1647826"/>
              <a:gd name="T58" fmla="*/ 89297 w 1647825"/>
              <a:gd name="T59" fmla="*/ 1101726 h 1647826"/>
              <a:gd name="T60" fmla="*/ 170260 w 1647825"/>
              <a:gd name="T61" fmla="*/ 1259285 h 1647826"/>
              <a:gd name="T62" fmla="*/ 135335 w 1647825"/>
              <a:gd name="T63" fmla="*/ 1276748 h 1647826"/>
              <a:gd name="T64" fmla="*/ 46831 w 1647825"/>
              <a:gd name="T65" fmla="*/ 1098948 h 1647826"/>
              <a:gd name="T66" fmla="*/ 3175 w 1647825"/>
              <a:gd name="T67" fmla="*/ 900907 h 1647826"/>
              <a:gd name="T68" fmla="*/ 1314889 w 1647825"/>
              <a:gd name="T69" fmla="*/ 671513 h 1647826"/>
              <a:gd name="T70" fmla="*/ 987105 w 1647825"/>
              <a:gd name="T71" fmla="*/ 1046163 h 1647826"/>
              <a:gd name="T72" fmla="*/ 1540533 w 1647825"/>
              <a:gd name="T73" fmla="*/ 418281 h 1647826"/>
              <a:gd name="T74" fmla="*/ 1626767 w 1647825"/>
              <a:gd name="T75" fmla="*/ 640748 h 1647826"/>
              <a:gd name="T76" fmla="*/ 1341437 w 1647825"/>
              <a:gd name="T77" fmla="*/ 662559 h 1647826"/>
              <a:gd name="T78" fmla="*/ 175991 w 1647825"/>
              <a:gd name="T79" fmla="*/ 833870 h 1647826"/>
              <a:gd name="T80" fmla="*/ 31713 w 1647825"/>
              <a:gd name="T81" fmla="*/ 595541 h 1647826"/>
              <a:gd name="T82" fmla="*/ 293316 w 1647825"/>
              <a:gd name="T83" fmla="*/ 387350 h 1647826"/>
              <a:gd name="T84" fmla="*/ 1155020 w 1647825"/>
              <a:gd name="T85" fmla="*/ 223001 h 1647826"/>
              <a:gd name="T86" fmla="*/ 1312138 w 1647825"/>
              <a:gd name="T87" fmla="*/ 341854 h 1647826"/>
              <a:gd name="T88" fmla="*/ 1208052 w 1647825"/>
              <a:gd name="T89" fmla="*/ 302633 h 1647826"/>
              <a:gd name="T90" fmla="*/ 598488 w 1647825"/>
              <a:gd name="T91" fmla="*/ 217164 h 1647826"/>
              <a:gd name="T92" fmla="*/ 395220 w 1647825"/>
              <a:gd name="T93" fmla="*/ 338651 h 1647826"/>
              <a:gd name="T94" fmla="*/ 380872 w 1647825"/>
              <a:gd name="T95" fmla="*/ 299616 h 1647826"/>
              <a:gd name="T96" fmla="*/ 545878 w 1647825"/>
              <a:gd name="T97" fmla="*/ 196850 h 1647826"/>
              <a:gd name="T98" fmla="*/ 1212850 w 1647825"/>
              <a:gd name="T99" fmla="*/ 97392 h 1647826"/>
              <a:gd name="T100" fmla="*/ 1386682 w 1647825"/>
              <a:gd name="T101" fmla="*/ 223079 h 1647826"/>
              <a:gd name="T102" fmla="*/ 1522413 w 1647825"/>
              <a:gd name="T103" fmla="*/ 388938 h 1647826"/>
              <a:gd name="T104" fmla="*/ 1364457 w 1647825"/>
              <a:gd name="T105" fmla="*/ 255694 h 1647826"/>
              <a:gd name="T106" fmla="*/ 1221582 w 1647825"/>
              <a:gd name="T107" fmla="*/ 147507 h 1647826"/>
              <a:gd name="T108" fmla="*/ 1055291 w 1647825"/>
              <a:gd name="T109" fmla="*/ 73527 h 1647826"/>
              <a:gd name="T110" fmla="*/ 470813 w 1647825"/>
              <a:gd name="T111" fmla="*/ 122846 h 1647826"/>
              <a:gd name="T112" fmla="*/ 319328 w 1647825"/>
              <a:gd name="T113" fmla="*/ 222679 h 1647826"/>
              <a:gd name="T114" fmla="*/ 195602 w 1647825"/>
              <a:gd name="T115" fmla="*/ 354728 h 1647826"/>
              <a:gd name="T116" fmla="*/ 218602 w 1647825"/>
              <a:gd name="T117" fmla="*/ 265635 h 1647826"/>
              <a:gd name="T118" fmla="*/ 383174 w 1647825"/>
              <a:gd name="T119" fmla="*/ 127619 h 1647826"/>
              <a:gd name="T120" fmla="*/ 580263 w 1647825"/>
              <a:gd name="T121" fmla="*/ 36139 h 1647826"/>
              <a:gd name="T122" fmla="*/ 995500 w 1647825"/>
              <a:gd name="T123" fmla="*/ 18230 h 1647826"/>
              <a:gd name="T124" fmla="*/ 630147 w 1647825"/>
              <a:gd name="T125" fmla="*/ 63409 h 16478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7825" h="1647826">
                <a:moveTo>
                  <a:pt x="1069148" y="1570038"/>
                </a:moveTo>
                <a:lnTo>
                  <a:pt x="1117600" y="1593610"/>
                </a:lnTo>
                <a:lnTo>
                  <a:pt x="1100126" y="1600289"/>
                </a:lnTo>
                <a:lnTo>
                  <a:pt x="1082651" y="1606182"/>
                </a:lnTo>
                <a:lnTo>
                  <a:pt x="1065177" y="1611682"/>
                </a:lnTo>
                <a:lnTo>
                  <a:pt x="1047305" y="1616790"/>
                </a:lnTo>
                <a:lnTo>
                  <a:pt x="1029831" y="1621504"/>
                </a:lnTo>
                <a:lnTo>
                  <a:pt x="1011562" y="1626218"/>
                </a:lnTo>
                <a:lnTo>
                  <a:pt x="993293" y="1630147"/>
                </a:lnTo>
                <a:lnTo>
                  <a:pt x="974628" y="1634076"/>
                </a:lnTo>
                <a:lnTo>
                  <a:pt x="956359" y="1636826"/>
                </a:lnTo>
                <a:lnTo>
                  <a:pt x="937693" y="1639969"/>
                </a:lnTo>
                <a:lnTo>
                  <a:pt x="919027" y="1641933"/>
                </a:lnTo>
                <a:lnTo>
                  <a:pt x="899964" y="1644290"/>
                </a:lnTo>
                <a:lnTo>
                  <a:pt x="880901" y="1645469"/>
                </a:lnTo>
                <a:lnTo>
                  <a:pt x="862235" y="1646648"/>
                </a:lnTo>
                <a:lnTo>
                  <a:pt x="842775" y="1647826"/>
                </a:lnTo>
                <a:lnTo>
                  <a:pt x="823315" y="1647826"/>
                </a:lnTo>
                <a:lnTo>
                  <a:pt x="804252" y="1647826"/>
                </a:lnTo>
                <a:lnTo>
                  <a:pt x="785586" y="1646648"/>
                </a:lnTo>
                <a:lnTo>
                  <a:pt x="766523" y="1645862"/>
                </a:lnTo>
                <a:lnTo>
                  <a:pt x="747857" y="1644290"/>
                </a:lnTo>
                <a:lnTo>
                  <a:pt x="729986" y="1642326"/>
                </a:lnTo>
                <a:lnTo>
                  <a:pt x="711320" y="1640362"/>
                </a:lnTo>
                <a:lnTo>
                  <a:pt x="693051" y="1637219"/>
                </a:lnTo>
                <a:lnTo>
                  <a:pt x="674782" y="1634469"/>
                </a:lnTo>
                <a:lnTo>
                  <a:pt x="656911" y="1630933"/>
                </a:lnTo>
                <a:lnTo>
                  <a:pt x="639039" y="1627004"/>
                </a:lnTo>
                <a:lnTo>
                  <a:pt x="621168" y="1622683"/>
                </a:lnTo>
                <a:lnTo>
                  <a:pt x="603693" y="1617968"/>
                </a:lnTo>
                <a:lnTo>
                  <a:pt x="586219" y="1613254"/>
                </a:lnTo>
                <a:lnTo>
                  <a:pt x="569142" y="1607754"/>
                </a:lnTo>
                <a:lnTo>
                  <a:pt x="552064" y="1602253"/>
                </a:lnTo>
                <a:lnTo>
                  <a:pt x="534987" y="1596360"/>
                </a:lnTo>
                <a:lnTo>
                  <a:pt x="583439" y="1572003"/>
                </a:lnTo>
                <a:lnTo>
                  <a:pt x="597736" y="1576324"/>
                </a:lnTo>
                <a:lnTo>
                  <a:pt x="612033" y="1580646"/>
                </a:lnTo>
                <a:lnTo>
                  <a:pt x="626728" y="1584182"/>
                </a:lnTo>
                <a:lnTo>
                  <a:pt x="640628" y="1587717"/>
                </a:lnTo>
                <a:lnTo>
                  <a:pt x="655322" y="1591253"/>
                </a:lnTo>
                <a:lnTo>
                  <a:pt x="670811" y="1594396"/>
                </a:lnTo>
                <a:lnTo>
                  <a:pt x="685505" y="1597146"/>
                </a:lnTo>
                <a:lnTo>
                  <a:pt x="700597" y="1599896"/>
                </a:lnTo>
                <a:lnTo>
                  <a:pt x="715689" y="1601861"/>
                </a:lnTo>
                <a:lnTo>
                  <a:pt x="730780" y="1603432"/>
                </a:lnTo>
                <a:lnTo>
                  <a:pt x="745872" y="1605396"/>
                </a:lnTo>
                <a:lnTo>
                  <a:pt x="760963" y="1606575"/>
                </a:lnTo>
                <a:lnTo>
                  <a:pt x="776452" y="1607754"/>
                </a:lnTo>
                <a:lnTo>
                  <a:pt x="791941" y="1608932"/>
                </a:lnTo>
                <a:lnTo>
                  <a:pt x="807429" y="1609325"/>
                </a:lnTo>
                <a:lnTo>
                  <a:pt x="823315" y="1609325"/>
                </a:lnTo>
                <a:lnTo>
                  <a:pt x="839201" y="1609325"/>
                </a:lnTo>
                <a:lnTo>
                  <a:pt x="855087" y="1608147"/>
                </a:lnTo>
                <a:lnTo>
                  <a:pt x="870973" y="1607754"/>
                </a:lnTo>
                <a:lnTo>
                  <a:pt x="887256" y="1606575"/>
                </a:lnTo>
                <a:lnTo>
                  <a:pt x="902744" y="1605396"/>
                </a:lnTo>
                <a:lnTo>
                  <a:pt x="918233" y="1603432"/>
                </a:lnTo>
                <a:lnTo>
                  <a:pt x="933722" y="1601468"/>
                </a:lnTo>
                <a:lnTo>
                  <a:pt x="949210" y="1598718"/>
                </a:lnTo>
                <a:lnTo>
                  <a:pt x="964699" y="1596360"/>
                </a:lnTo>
                <a:lnTo>
                  <a:pt x="980188" y="1593218"/>
                </a:lnTo>
                <a:lnTo>
                  <a:pt x="995279" y="1590467"/>
                </a:lnTo>
                <a:lnTo>
                  <a:pt x="1010371" y="1586932"/>
                </a:lnTo>
                <a:lnTo>
                  <a:pt x="1025065" y="1583003"/>
                </a:lnTo>
                <a:lnTo>
                  <a:pt x="1039760" y="1578681"/>
                </a:lnTo>
                <a:lnTo>
                  <a:pt x="1054454" y="1574360"/>
                </a:lnTo>
                <a:lnTo>
                  <a:pt x="1069148" y="1570038"/>
                </a:lnTo>
                <a:close/>
                <a:moveTo>
                  <a:pt x="990600" y="1450975"/>
                </a:moveTo>
                <a:lnTo>
                  <a:pt x="960761" y="1497590"/>
                </a:lnTo>
                <a:lnTo>
                  <a:pt x="944450" y="1500332"/>
                </a:lnTo>
                <a:lnTo>
                  <a:pt x="927740" y="1503466"/>
                </a:lnTo>
                <a:lnTo>
                  <a:pt x="910632" y="1505424"/>
                </a:lnTo>
                <a:lnTo>
                  <a:pt x="893923" y="1507775"/>
                </a:lnTo>
                <a:lnTo>
                  <a:pt x="876417" y="1508950"/>
                </a:lnTo>
                <a:lnTo>
                  <a:pt x="859310" y="1510125"/>
                </a:lnTo>
                <a:lnTo>
                  <a:pt x="841804" y="1510909"/>
                </a:lnTo>
                <a:lnTo>
                  <a:pt x="824299" y="1511300"/>
                </a:lnTo>
                <a:lnTo>
                  <a:pt x="807589" y="1510909"/>
                </a:lnTo>
                <a:lnTo>
                  <a:pt x="791675" y="1510125"/>
                </a:lnTo>
                <a:lnTo>
                  <a:pt x="775363" y="1508950"/>
                </a:lnTo>
                <a:lnTo>
                  <a:pt x="759051" y="1507775"/>
                </a:lnTo>
                <a:lnTo>
                  <a:pt x="743137" y="1506208"/>
                </a:lnTo>
                <a:lnTo>
                  <a:pt x="727223" y="1503858"/>
                </a:lnTo>
                <a:lnTo>
                  <a:pt x="711707" y="1501899"/>
                </a:lnTo>
                <a:lnTo>
                  <a:pt x="695395" y="1498765"/>
                </a:lnTo>
                <a:lnTo>
                  <a:pt x="666750" y="1453326"/>
                </a:lnTo>
                <a:lnTo>
                  <a:pt x="685449" y="1458026"/>
                </a:lnTo>
                <a:lnTo>
                  <a:pt x="704546" y="1461552"/>
                </a:lnTo>
                <a:lnTo>
                  <a:pt x="724041" y="1465077"/>
                </a:lnTo>
                <a:lnTo>
                  <a:pt x="743933" y="1467819"/>
                </a:lnTo>
                <a:lnTo>
                  <a:pt x="763428" y="1469778"/>
                </a:lnTo>
                <a:lnTo>
                  <a:pt x="783718" y="1471345"/>
                </a:lnTo>
                <a:lnTo>
                  <a:pt x="803611" y="1472520"/>
                </a:lnTo>
                <a:lnTo>
                  <a:pt x="824299" y="1472520"/>
                </a:lnTo>
                <a:lnTo>
                  <a:pt x="845783" y="1472520"/>
                </a:lnTo>
                <a:lnTo>
                  <a:pt x="866869" y="1470953"/>
                </a:lnTo>
                <a:lnTo>
                  <a:pt x="888353" y="1469386"/>
                </a:lnTo>
                <a:lnTo>
                  <a:pt x="909439" y="1467428"/>
                </a:lnTo>
                <a:lnTo>
                  <a:pt x="930127" y="1463902"/>
                </a:lnTo>
                <a:lnTo>
                  <a:pt x="950417" y="1460377"/>
                </a:lnTo>
                <a:lnTo>
                  <a:pt x="970708" y="1456068"/>
                </a:lnTo>
                <a:lnTo>
                  <a:pt x="990600" y="1450975"/>
                </a:lnTo>
                <a:close/>
                <a:moveTo>
                  <a:pt x="1402556" y="1195388"/>
                </a:moveTo>
                <a:lnTo>
                  <a:pt x="1425972" y="1326889"/>
                </a:lnTo>
                <a:lnTo>
                  <a:pt x="1435100" y="1376153"/>
                </a:lnTo>
                <a:lnTo>
                  <a:pt x="1420019" y="1392044"/>
                </a:lnTo>
                <a:lnTo>
                  <a:pt x="1404541" y="1408333"/>
                </a:lnTo>
                <a:lnTo>
                  <a:pt x="1389063" y="1423429"/>
                </a:lnTo>
                <a:lnTo>
                  <a:pt x="1372394" y="1438526"/>
                </a:lnTo>
                <a:lnTo>
                  <a:pt x="1356122" y="1452828"/>
                </a:lnTo>
                <a:lnTo>
                  <a:pt x="1339056" y="1467131"/>
                </a:lnTo>
                <a:lnTo>
                  <a:pt x="1321594" y="1480241"/>
                </a:lnTo>
                <a:lnTo>
                  <a:pt x="1303734" y="1493749"/>
                </a:lnTo>
                <a:lnTo>
                  <a:pt x="1285875" y="1506462"/>
                </a:lnTo>
                <a:lnTo>
                  <a:pt x="1267619" y="1518380"/>
                </a:lnTo>
                <a:lnTo>
                  <a:pt x="1248569" y="1529902"/>
                </a:lnTo>
                <a:lnTo>
                  <a:pt x="1229519" y="1541423"/>
                </a:lnTo>
                <a:lnTo>
                  <a:pt x="1210072" y="1552149"/>
                </a:lnTo>
                <a:lnTo>
                  <a:pt x="1190228" y="1562082"/>
                </a:lnTo>
                <a:lnTo>
                  <a:pt x="1170384" y="1572014"/>
                </a:lnTo>
                <a:lnTo>
                  <a:pt x="1149747" y="1581151"/>
                </a:lnTo>
                <a:lnTo>
                  <a:pt x="1103709" y="1557711"/>
                </a:lnTo>
                <a:lnTo>
                  <a:pt x="989012" y="1500503"/>
                </a:lnTo>
                <a:lnTo>
                  <a:pt x="996553" y="1489379"/>
                </a:lnTo>
                <a:lnTo>
                  <a:pt x="1027906" y="1439321"/>
                </a:lnTo>
                <a:lnTo>
                  <a:pt x="1136253" y="1267694"/>
                </a:lnTo>
                <a:lnTo>
                  <a:pt x="1342628" y="1211279"/>
                </a:lnTo>
                <a:lnTo>
                  <a:pt x="1400969" y="1195785"/>
                </a:lnTo>
                <a:lnTo>
                  <a:pt x="1402556" y="1195388"/>
                </a:lnTo>
                <a:close/>
                <a:moveTo>
                  <a:pt x="252864" y="1195388"/>
                </a:moveTo>
                <a:lnTo>
                  <a:pt x="302960" y="1209265"/>
                </a:lnTo>
                <a:lnTo>
                  <a:pt x="515270" y="1266356"/>
                </a:lnTo>
                <a:lnTo>
                  <a:pt x="518849" y="1267545"/>
                </a:lnTo>
                <a:lnTo>
                  <a:pt x="537137" y="1295695"/>
                </a:lnTo>
                <a:lnTo>
                  <a:pt x="629775" y="1441992"/>
                </a:lnTo>
                <a:lnTo>
                  <a:pt x="660786" y="1491154"/>
                </a:lnTo>
                <a:lnTo>
                  <a:pt x="666750" y="1500669"/>
                </a:lnTo>
                <a:lnTo>
                  <a:pt x="550655" y="1559743"/>
                </a:lnTo>
                <a:lnTo>
                  <a:pt x="504138" y="1582738"/>
                </a:lnTo>
                <a:lnTo>
                  <a:pt x="484259" y="1574412"/>
                </a:lnTo>
                <a:lnTo>
                  <a:pt x="464379" y="1564897"/>
                </a:lnTo>
                <a:lnTo>
                  <a:pt x="444898" y="1555382"/>
                </a:lnTo>
                <a:lnTo>
                  <a:pt x="425814" y="1545074"/>
                </a:lnTo>
                <a:lnTo>
                  <a:pt x="407127" y="1533973"/>
                </a:lnTo>
                <a:lnTo>
                  <a:pt x="388441" y="1522871"/>
                </a:lnTo>
                <a:lnTo>
                  <a:pt x="370152" y="1511374"/>
                </a:lnTo>
                <a:lnTo>
                  <a:pt x="352260" y="1498687"/>
                </a:lnTo>
                <a:lnTo>
                  <a:pt x="334767" y="1486396"/>
                </a:lnTo>
                <a:lnTo>
                  <a:pt x="317671" y="1473313"/>
                </a:lnTo>
                <a:lnTo>
                  <a:pt x="300972" y="1459833"/>
                </a:lnTo>
                <a:lnTo>
                  <a:pt x="284671" y="1445560"/>
                </a:lnTo>
                <a:lnTo>
                  <a:pt x="267972" y="1431287"/>
                </a:lnTo>
                <a:lnTo>
                  <a:pt x="252467" y="1416618"/>
                </a:lnTo>
                <a:lnTo>
                  <a:pt x="236961" y="1401552"/>
                </a:lnTo>
                <a:lnTo>
                  <a:pt x="222250" y="1386090"/>
                </a:lnTo>
                <a:lnTo>
                  <a:pt x="230202" y="1336531"/>
                </a:lnTo>
                <a:lnTo>
                  <a:pt x="251671" y="1203318"/>
                </a:lnTo>
                <a:lnTo>
                  <a:pt x="252864" y="1195388"/>
                </a:lnTo>
                <a:close/>
                <a:moveTo>
                  <a:pt x="950912" y="1071563"/>
                </a:moveTo>
                <a:lnTo>
                  <a:pt x="998316" y="1071563"/>
                </a:lnTo>
                <a:lnTo>
                  <a:pt x="1120775" y="1245264"/>
                </a:lnTo>
                <a:lnTo>
                  <a:pt x="1119590" y="1245662"/>
                </a:lnTo>
                <a:lnTo>
                  <a:pt x="1095888" y="1279526"/>
                </a:lnTo>
                <a:lnTo>
                  <a:pt x="950912" y="1071563"/>
                </a:lnTo>
                <a:close/>
                <a:moveTo>
                  <a:pt x="652180" y="1071563"/>
                </a:moveTo>
                <a:lnTo>
                  <a:pt x="700087" y="1071563"/>
                </a:lnTo>
                <a:lnTo>
                  <a:pt x="554783" y="1276351"/>
                </a:lnTo>
                <a:lnTo>
                  <a:pt x="534987" y="1244662"/>
                </a:lnTo>
                <a:lnTo>
                  <a:pt x="652180" y="1071563"/>
                </a:lnTo>
                <a:close/>
                <a:moveTo>
                  <a:pt x="177703" y="873125"/>
                </a:moveTo>
                <a:lnTo>
                  <a:pt x="179305" y="893844"/>
                </a:lnTo>
                <a:lnTo>
                  <a:pt x="182107" y="914164"/>
                </a:lnTo>
                <a:lnTo>
                  <a:pt x="185710" y="934485"/>
                </a:lnTo>
                <a:lnTo>
                  <a:pt x="188913" y="954805"/>
                </a:lnTo>
                <a:lnTo>
                  <a:pt x="193716" y="974727"/>
                </a:lnTo>
                <a:lnTo>
                  <a:pt x="198520" y="994251"/>
                </a:lnTo>
                <a:lnTo>
                  <a:pt x="204125" y="1013774"/>
                </a:lnTo>
                <a:lnTo>
                  <a:pt x="210931" y="1032899"/>
                </a:lnTo>
                <a:lnTo>
                  <a:pt x="217336" y="1052025"/>
                </a:lnTo>
                <a:lnTo>
                  <a:pt x="224942" y="1070751"/>
                </a:lnTo>
                <a:lnTo>
                  <a:pt x="232949" y="1089478"/>
                </a:lnTo>
                <a:lnTo>
                  <a:pt x="241356" y="1107009"/>
                </a:lnTo>
                <a:lnTo>
                  <a:pt x="250563" y="1124939"/>
                </a:lnTo>
                <a:lnTo>
                  <a:pt x="260171" y="1142470"/>
                </a:lnTo>
                <a:lnTo>
                  <a:pt x="270179" y="1159603"/>
                </a:lnTo>
                <a:lnTo>
                  <a:pt x="280988" y="1176338"/>
                </a:lnTo>
                <a:lnTo>
                  <a:pt x="228545" y="1165580"/>
                </a:lnTo>
                <a:lnTo>
                  <a:pt x="220538" y="1151236"/>
                </a:lnTo>
                <a:lnTo>
                  <a:pt x="212532" y="1136494"/>
                </a:lnTo>
                <a:lnTo>
                  <a:pt x="205326" y="1121752"/>
                </a:lnTo>
                <a:lnTo>
                  <a:pt x="198120" y="1107009"/>
                </a:lnTo>
                <a:lnTo>
                  <a:pt x="191315" y="1091869"/>
                </a:lnTo>
                <a:lnTo>
                  <a:pt x="185310" y="1076728"/>
                </a:lnTo>
                <a:lnTo>
                  <a:pt x="178904" y="1061587"/>
                </a:lnTo>
                <a:lnTo>
                  <a:pt x="173300" y="1046048"/>
                </a:lnTo>
                <a:lnTo>
                  <a:pt x="168096" y="1030509"/>
                </a:lnTo>
                <a:lnTo>
                  <a:pt x="163292" y="1014571"/>
                </a:lnTo>
                <a:lnTo>
                  <a:pt x="158888" y="998634"/>
                </a:lnTo>
                <a:lnTo>
                  <a:pt x="154885" y="982297"/>
                </a:lnTo>
                <a:lnTo>
                  <a:pt x="151282" y="966360"/>
                </a:lnTo>
                <a:lnTo>
                  <a:pt x="148079" y="949227"/>
                </a:lnTo>
                <a:lnTo>
                  <a:pt x="144877" y="932492"/>
                </a:lnTo>
                <a:lnTo>
                  <a:pt x="142875" y="915360"/>
                </a:lnTo>
                <a:lnTo>
                  <a:pt x="143275" y="915758"/>
                </a:lnTo>
                <a:lnTo>
                  <a:pt x="177703" y="873125"/>
                </a:lnTo>
                <a:close/>
                <a:moveTo>
                  <a:pt x="1469926" y="865188"/>
                </a:moveTo>
                <a:lnTo>
                  <a:pt x="1504950" y="909130"/>
                </a:lnTo>
                <a:lnTo>
                  <a:pt x="1502960" y="925756"/>
                </a:lnTo>
                <a:lnTo>
                  <a:pt x="1499776" y="943174"/>
                </a:lnTo>
                <a:lnTo>
                  <a:pt x="1496990" y="959801"/>
                </a:lnTo>
                <a:lnTo>
                  <a:pt x="1493408" y="976428"/>
                </a:lnTo>
                <a:lnTo>
                  <a:pt x="1489428" y="993054"/>
                </a:lnTo>
                <a:lnTo>
                  <a:pt x="1484652" y="1009285"/>
                </a:lnTo>
                <a:lnTo>
                  <a:pt x="1479876" y="1025516"/>
                </a:lnTo>
                <a:lnTo>
                  <a:pt x="1474702" y="1041350"/>
                </a:lnTo>
                <a:lnTo>
                  <a:pt x="1469528" y="1057185"/>
                </a:lnTo>
                <a:lnTo>
                  <a:pt x="1463558" y="1073020"/>
                </a:lnTo>
                <a:lnTo>
                  <a:pt x="1457190" y="1088855"/>
                </a:lnTo>
                <a:lnTo>
                  <a:pt x="1450423" y="1103898"/>
                </a:lnTo>
                <a:lnTo>
                  <a:pt x="1443657" y="1118941"/>
                </a:lnTo>
                <a:lnTo>
                  <a:pt x="1435697" y="1133984"/>
                </a:lnTo>
                <a:lnTo>
                  <a:pt x="1428533" y="1148631"/>
                </a:lnTo>
                <a:lnTo>
                  <a:pt x="1420175" y="1162883"/>
                </a:lnTo>
                <a:lnTo>
                  <a:pt x="1365250" y="1177926"/>
                </a:lnTo>
                <a:lnTo>
                  <a:pt x="1376394" y="1160508"/>
                </a:lnTo>
                <a:lnTo>
                  <a:pt x="1386743" y="1143089"/>
                </a:lnTo>
                <a:lnTo>
                  <a:pt x="1396693" y="1124879"/>
                </a:lnTo>
                <a:lnTo>
                  <a:pt x="1405847" y="1106669"/>
                </a:lnTo>
                <a:lnTo>
                  <a:pt x="1414603" y="1088063"/>
                </a:lnTo>
                <a:lnTo>
                  <a:pt x="1422961" y="1069457"/>
                </a:lnTo>
                <a:lnTo>
                  <a:pt x="1430523" y="1050060"/>
                </a:lnTo>
                <a:lnTo>
                  <a:pt x="1437687" y="1030662"/>
                </a:lnTo>
                <a:lnTo>
                  <a:pt x="1444055" y="1010868"/>
                </a:lnTo>
                <a:lnTo>
                  <a:pt x="1449627" y="990283"/>
                </a:lnTo>
                <a:lnTo>
                  <a:pt x="1454802" y="970094"/>
                </a:lnTo>
                <a:lnTo>
                  <a:pt x="1459180" y="949508"/>
                </a:lnTo>
                <a:lnTo>
                  <a:pt x="1463160" y="928923"/>
                </a:lnTo>
                <a:lnTo>
                  <a:pt x="1466344" y="907942"/>
                </a:lnTo>
                <a:lnTo>
                  <a:pt x="1468334" y="886565"/>
                </a:lnTo>
                <a:lnTo>
                  <a:pt x="1469926" y="865188"/>
                </a:lnTo>
                <a:close/>
                <a:moveTo>
                  <a:pt x="1646635" y="785813"/>
                </a:moveTo>
                <a:lnTo>
                  <a:pt x="1647825" y="804876"/>
                </a:lnTo>
                <a:lnTo>
                  <a:pt x="1647825" y="823940"/>
                </a:lnTo>
                <a:lnTo>
                  <a:pt x="1647825" y="842606"/>
                </a:lnTo>
                <a:lnTo>
                  <a:pt x="1646635" y="861669"/>
                </a:lnTo>
                <a:lnTo>
                  <a:pt x="1645841" y="879938"/>
                </a:lnTo>
                <a:lnTo>
                  <a:pt x="1644650" y="898605"/>
                </a:lnTo>
                <a:lnTo>
                  <a:pt x="1642269" y="916477"/>
                </a:lnTo>
                <a:lnTo>
                  <a:pt x="1640285" y="934746"/>
                </a:lnTo>
                <a:lnTo>
                  <a:pt x="1637506" y="953015"/>
                </a:lnTo>
                <a:lnTo>
                  <a:pt x="1634728" y="970887"/>
                </a:lnTo>
                <a:lnTo>
                  <a:pt x="1631156" y="988759"/>
                </a:lnTo>
                <a:lnTo>
                  <a:pt x="1627188" y="1006630"/>
                </a:lnTo>
                <a:lnTo>
                  <a:pt x="1623616" y="1023708"/>
                </a:lnTo>
                <a:lnTo>
                  <a:pt x="1618853" y="1041183"/>
                </a:lnTo>
                <a:lnTo>
                  <a:pt x="1614091" y="1058260"/>
                </a:lnTo>
                <a:lnTo>
                  <a:pt x="1608931" y="1075735"/>
                </a:lnTo>
                <a:lnTo>
                  <a:pt x="1602978" y="1092416"/>
                </a:lnTo>
                <a:lnTo>
                  <a:pt x="1597025" y="1109096"/>
                </a:lnTo>
                <a:lnTo>
                  <a:pt x="1590675" y="1125777"/>
                </a:lnTo>
                <a:lnTo>
                  <a:pt x="1584325" y="1142060"/>
                </a:lnTo>
                <a:lnTo>
                  <a:pt x="1576785" y="1158343"/>
                </a:lnTo>
                <a:lnTo>
                  <a:pt x="1569641" y="1174229"/>
                </a:lnTo>
                <a:lnTo>
                  <a:pt x="1562100" y="1190116"/>
                </a:lnTo>
                <a:lnTo>
                  <a:pt x="1553766" y="1205605"/>
                </a:lnTo>
                <a:lnTo>
                  <a:pt x="1545828" y="1221094"/>
                </a:lnTo>
                <a:lnTo>
                  <a:pt x="1537097" y="1236980"/>
                </a:lnTo>
                <a:lnTo>
                  <a:pt x="1527969" y="1251675"/>
                </a:lnTo>
                <a:lnTo>
                  <a:pt x="1518841" y="1266767"/>
                </a:lnTo>
                <a:lnTo>
                  <a:pt x="1508919" y="1281461"/>
                </a:lnTo>
                <a:lnTo>
                  <a:pt x="1499394" y="1295759"/>
                </a:lnTo>
                <a:lnTo>
                  <a:pt x="1489075" y="1309659"/>
                </a:lnTo>
                <a:lnTo>
                  <a:pt x="1478756" y="1323560"/>
                </a:lnTo>
                <a:lnTo>
                  <a:pt x="1468041" y="1337460"/>
                </a:lnTo>
                <a:lnTo>
                  <a:pt x="1456928" y="1350963"/>
                </a:lnTo>
                <a:lnTo>
                  <a:pt x="1447800" y="1300525"/>
                </a:lnTo>
                <a:lnTo>
                  <a:pt x="1457325" y="1287816"/>
                </a:lnTo>
                <a:lnTo>
                  <a:pt x="1466453" y="1274710"/>
                </a:lnTo>
                <a:lnTo>
                  <a:pt x="1474788" y="1262398"/>
                </a:lnTo>
                <a:lnTo>
                  <a:pt x="1483519" y="1248895"/>
                </a:lnTo>
                <a:lnTo>
                  <a:pt x="1492250" y="1235789"/>
                </a:lnTo>
                <a:lnTo>
                  <a:pt x="1499791" y="1222682"/>
                </a:lnTo>
                <a:lnTo>
                  <a:pt x="1508125" y="1208782"/>
                </a:lnTo>
                <a:lnTo>
                  <a:pt x="1515666" y="1195279"/>
                </a:lnTo>
                <a:lnTo>
                  <a:pt x="1522810" y="1180981"/>
                </a:lnTo>
                <a:lnTo>
                  <a:pt x="1529556" y="1167081"/>
                </a:lnTo>
                <a:lnTo>
                  <a:pt x="1536700" y="1153180"/>
                </a:lnTo>
                <a:lnTo>
                  <a:pt x="1543050" y="1138883"/>
                </a:lnTo>
                <a:lnTo>
                  <a:pt x="1549003" y="1124188"/>
                </a:lnTo>
                <a:lnTo>
                  <a:pt x="1555353" y="1109493"/>
                </a:lnTo>
                <a:lnTo>
                  <a:pt x="1560910" y="1094799"/>
                </a:lnTo>
                <a:lnTo>
                  <a:pt x="1566069" y="1079707"/>
                </a:lnTo>
                <a:lnTo>
                  <a:pt x="1571228" y="1064218"/>
                </a:lnTo>
                <a:lnTo>
                  <a:pt x="1575991" y="1049126"/>
                </a:lnTo>
                <a:lnTo>
                  <a:pt x="1580356" y="1034034"/>
                </a:lnTo>
                <a:lnTo>
                  <a:pt x="1584722" y="1018545"/>
                </a:lnTo>
                <a:lnTo>
                  <a:pt x="1588294" y="1003056"/>
                </a:lnTo>
                <a:lnTo>
                  <a:pt x="1591866" y="987170"/>
                </a:lnTo>
                <a:lnTo>
                  <a:pt x="1595041" y="971681"/>
                </a:lnTo>
                <a:lnTo>
                  <a:pt x="1597819" y="955398"/>
                </a:lnTo>
                <a:lnTo>
                  <a:pt x="1600597" y="939511"/>
                </a:lnTo>
                <a:lnTo>
                  <a:pt x="1602581" y="923228"/>
                </a:lnTo>
                <a:lnTo>
                  <a:pt x="1604566" y="906945"/>
                </a:lnTo>
                <a:lnTo>
                  <a:pt x="1606153" y="890662"/>
                </a:lnTo>
                <a:lnTo>
                  <a:pt x="1606947" y="874378"/>
                </a:lnTo>
                <a:lnTo>
                  <a:pt x="1607741" y="857301"/>
                </a:lnTo>
                <a:lnTo>
                  <a:pt x="1608931" y="841017"/>
                </a:lnTo>
                <a:lnTo>
                  <a:pt x="1608931" y="823940"/>
                </a:lnTo>
                <a:lnTo>
                  <a:pt x="1608931" y="822351"/>
                </a:lnTo>
                <a:lnTo>
                  <a:pt x="1646635" y="785813"/>
                </a:lnTo>
                <a:close/>
                <a:moveTo>
                  <a:pt x="1191" y="779463"/>
                </a:moveTo>
                <a:lnTo>
                  <a:pt x="39291" y="816372"/>
                </a:lnTo>
                <a:lnTo>
                  <a:pt x="38894" y="824707"/>
                </a:lnTo>
                <a:lnTo>
                  <a:pt x="39291" y="842169"/>
                </a:lnTo>
                <a:lnTo>
                  <a:pt x="39687" y="858838"/>
                </a:lnTo>
                <a:lnTo>
                  <a:pt x="40481" y="876300"/>
                </a:lnTo>
                <a:lnTo>
                  <a:pt x="41672" y="892969"/>
                </a:lnTo>
                <a:lnTo>
                  <a:pt x="43656" y="910035"/>
                </a:lnTo>
                <a:lnTo>
                  <a:pt x="45244" y="926307"/>
                </a:lnTo>
                <a:lnTo>
                  <a:pt x="47625" y="943372"/>
                </a:lnTo>
                <a:lnTo>
                  <a:pt x="50403" y="959644"/>
                </a:lnTo>
                <a:lnTo>
                  <a:pt x="53578" y="975519"/>
                </a:lnTo>
                <a:lnTo>
                  <a:pt x="56753" y="992188"/>
                </a:lnTo>
                <a:lnTo>
                  <a:pt x="60325" y="1008063"/>
                </a:lnTo>
                <a:lnTo>
                  <a:pt x="64691" y="1023938"/>
                </a:lnTo>
                <a:lnTo>
                  <a:pt x="69056" y="1039813"/>
                </a:lnTo>
                <a:lnTo>
                  <a:pt x="73819" y="1055688"/>
                </a:lnTo>
                <a:lnTo>
                  <a:pt x="78581" y="1071166"/>
                </a:lnTo>
                <a:lnTo>
                  <a:pt x="83741" y="1086644"/>
                </a:lnTo>
                <a:lnTo>
                  <a:pt x="89297" y="1101726"/>
                </a:lnTo>
                <a:lnTo>
                  <a:pt x="95250" y="1116807"/>
                </a:lnTo>
                <a:lnTo>
                  <a:pt x="101203" y="1131888"/>
                </a:lnTo>
                <a:lnTo>
                  <a:pt x="108347" y="1146573"/>
                </a:lnTo>
                <a:lnTo>
                  <a:pt x="114697" y="1161257"/>
                </a:lnTo>
                <a:lnTo>
                  <a:pt x="122238" y="1175941"/>
                </a:lnTo>
                <a:lnTo>
                  <a:pt x="129381" y="1190229"/>
                </a:lnTo>
                <a:lnTo>
                  <a:pt x="137319" y="1204517"/>
                </a:lnTo>
                <a:lnTo>
                  <a:pt x="144860" y="1218407"/>
                </a:lnTo>
                <a:lnTo>
                  <a:pt x="153194" y="1232298"/>
                </a:lnTo>
                <a:lnTo>
                  <a:pt x="161925" y="1245792"/>
                </a:lnTo>
                <a:lnTo>
                  <a:pt x="170260" y="1259285"/>
                </a:lnTo>
                <a:lnTo>
                  <a:pt x="179388" y="1272382"/>
                </a:lnTo>
                <a:lnTo>
                  <a:pt x="188913" y="1285479"/>
                </a:lnTo>
                <a:lnTo>
                  <a:pt x="198438" y="1298179"/>
                </a:lnTo>
                <a:lnTo>
                  <a:pt x="207963" y="1311276"/>
                </a:lnTo>
                <a:lnTo>
                  <a:pt x="199628" y="1362076"/>
                </a:lnTo>
                <a:lnTo>
                  <a:pt x="188516" y="1348186"/>
                </a:lnTo>
                <a:lnTo>
                  <a:pt x="177403" y="1334295"/>
                </a:lnTo>
                <a:lnTo>
                  <a:pt x="166291" y="1320404"/>
                </a:lnTo>
                <a:lnTo>
                  <a:pt x="155575" y="1306117"/>
                </a:lnTo>
                <a:lnTo>
                  <a:pt x="145256" y="1291432"/>
                </a:lnTo>
                <a:lnTo>
                  <a:pt x="135335" y="1276748"/>
                </a:lnTo>
                <a:lnTo>
                  <a:pt x="125413" y="1261667"/>
                </a:lnTo>
                <a:lnTo>
                  <a:pt x="115888" y="1245792"/>
                </a:lnTo>
                <a:lnTo>
                  <a:pt x="106760" y="1230710"/>
                </a:lnTo>
                <a:lnTo>
                  <a:pt x="98425" y="1214835"/>
                </a:lnTo>
                <a:lnTo>
                  <a:pt x="90091" y="1198960"/>
                </a:lnTo>
                <a:lnTo>
                  <a:pt x="81756" y="1183085"/>
                </a:lnTo>
                <a:lnTo>
                  <a:pt x="74216" y="1166416"/>
                </a:lnTo>
                <a:lnTo>
                  <a:pt x="66675" y="1150144"/>
                </a:lnTo>
                <a:lnTo>
                  <a:pt x="59928" y="1133079"/>
                </a:lnTo>
                <a:lnTo>
                  <a:pt x="53578" y="1116410"/>
                </a:lnTo>
                <a:lnTo>
                  <a:pt x="46831" y="1098948"/>
                </a:lnTo>
                <a:lnTo>
                  <a:pt x="41275" y="1081882"/>
                </a:lnTo>
                <a:lnTo>
                  <a:pt x="35719" y="1064419"/>
                </a:lnTo>
                <a:lnTo>
                  <a:pt x="30559" y="1046957"/>
                </a:lnTo>
                <a:lnTo>
                  <a:pt x="25797" y="1029097"/>
                </a:lnTo>
                <a:lnTo>
                  <a:pt x="21431" y="1011635"/>
                </a:lnTo>
                <a:lnTo>
                  <a:pt x="17066" y="993379"/>
                </a:lnTo>
                <a:lnTo>
                  <a:pt x="13494" y="975122"/>
                </a:lnTo>
                <a:lnTo>
                  <a:pt x="10716" y="956469"/>
                </a:lnTo>
                <a:lnTo>
                  <a:pt x="7541" y="938610"/>
                </a:lnTo>
                <a:lnTo>
                  <a:pt x="5556" y="919957"/>
                </a:lnTo>
                <a:lnTo>
                  <a:pt x="3175" y="900907"/>
                </a:lnTo>
                <a:lnTo>
                  <a:pt x="1984" y="882254"/>
                </a:lnTo>
                <a:lnTo>
                  <a:pt x="794" y="863204"/>
                </a:lnTo>
                <a:lnTo>
                  <a:pt x="397" y="844154"/>
                </a:lnTo>
                <a:lnTo>
                  <a:pt x="0" y="824707"/>
                </a:lnTo>
                <a:lnTo>
                  <a:pt x="397" y="802085"/>
                </a:lnTo>
                <a:lnTo>
                  <a:pt x="1191" y="779463"/>
                </a:lnTo>
                <a:close/>
                <a:moveTo>
                  <a:pt x="1314889" y="671513"/>
                </a:moveTo>
                <a:lnTo>
                  <a:pt x="1339850" y="701729"/>
                </a:lnTo>
                <a:lnTo>
                  <a:pt x="1101725" y="776288"/>
                </a:lnTo>
                <a:lnTo>
                  <a:pt x="1116385" y="730768"/>
                </a:lnTo>
                <a:lnTo>
                  <a:pt x="1314889" y="671513"/>
                </a:lnTo>
                <a:close/>
                <a:moveTo>
                  <a:pt x="339763" y="668338"/>
                </a:moveTo>
                <a:lnTo>
                  <a:pt x="538932" y="730250"/>
                </a:lnTo>
                <a:lnTo>
                  <a:pt x="554038" y="776288"/>
                </a:lnTo>
                <a:lnTo>
                  <a:pt x="317500" y="698500"/>
                </a:lnTo>
                <a:lnTo>
                  <a:pt x="339763" y="668338"/>
                </a:lnTo>
                <a:close/>
                <a:moveTo>
                  <a:pt x="828080" y="554038"/>
                </a:moveTo>
                <a:lnTo>
                  <a:pt x="847512" y="567940"/>
                </a:lnTo>
                <a:lnTo>
                  <a:pt x="1087438" y="737939"/>
                </a:lnTo>
                <a:lnTo>
                  <a:pt x="1086645" y="741117"/>
                </a:lnTo>
                <a:lnTo>
                  <a:pt x="1086249" y="742308"/>
                </a:lnTo>
                <a:lnTo>
                  <a:pt x="987105" y="1046163"/>
                </a:lnTo>
                <a:lnTo>
                  <a:pt x="980364" y="1046163"/>
                </a:lnTo>
                <a:lnTo>
                  <a:pt x="935551" y="1046163"/>
                </a:lnTo>
                <a:lnTo>
                  <a:pt x="669054" y="1046163"/>
                </a:lnTo>
                <a:lnTo>
                  <a:pt x="570308" y="742308"/>
                </a:lnTo>
                <a:lnTo>
                  <a:pt x="569911" y="741117"/>
                </a:lnTo>
                <a:lnTo>
                  <a:pt x="568325" y="737939"/>
                </a:lnTo>
                <a:lnTo>
                  <a:pt x="808648" y="567940"/>
                </a:lnTo>
                <a:lnTo>
                  <a:pt x="828080" y="554038"/>
                </a:lnTo>
                <a:close/>
                <a:moveTo>
                  <a:pt x="1360910" y="387350"/>
                </a:moveTo>
                <a:lnTo>
                  <a:pt x="1489666" y="409557"/>
                </a:lnTo>
                <a:lnTo>
                  <a:pt x="1540533" y="418281"/>
                </a:lnTo>
                <a:lnTo>
                  <a:pt x="1550865" y="437316"/>
                </a:lnTo>
                <a:lnTo>
                  <a:pt x="1560800" y="456747"/>
                </a:lnTo>
                <a:lnTo>
                  <a:pt x="1570337" y="476178"/>
                </a:lnTo>
                <a:lnTo>
                  <a:pt x="1579477" y="495213"/>
                </a:lnTo>
                <a:lnTo>
                  <a:pt x="1587425" y="515834"/>
                </a:lnTo>
                <a:lnTo>
                  <a:pt x="1595373" y="536058"/>
                </a:lnTo>
                <a:lnTo>
                  <a:pt x="1602924" y="556282"/>
                </a:lnTo>
                <a:lnTo>
                  <a:pt x="1609679" y="577300"/>
                </a:lnTo>
                <a:lnTo>
                  <a:pt x="1616038" y="597920"/>
                </a:lnTo>
                <a:lnTo>
                  <a:pt x="1621601" y="619731"/>
                </a:lnTo>
                <a:lnTo>
                  <a:pt x="1626767" y="640748"/>
                </a:lnTo>
                <a:lnTo>
                  <a:pt x="1631536" y="662955"/>
                </a:lnTo>
                <a:lnTo>
                  <a:pt x="1635908" y="684369"/>
                </a:lnTo>
                <a:lnTo>
                  <a:pt x="1639484" y="706973"/>
                </a:lnTo>
                <a:lnTo>
                  <a:pt x="1641868" y="728783"/>
                </a:lnTo>
                <a:lnTo>
                  <a:pt x="1644650" y="751387"/>
                </a:lnTo>
                <a:lnTo>
                  <a:pt x="1607692" y="786680"/>
                </a:lnTo>
                <a:lnTo>
                  <a:pt x="1513510" y="877888"/>
                </a:lnTo>
                <a:lnTo>
                  <a:pt x="1508343" y="871543"/>
                </a:lnTo>
                <a:lnTo>
                  <a:pt x="1471386" y="825146"/>
                </a:lnTo>
                <a:lnTo>
                  <a:pt x="1363691" y="689921"/>
                </a:lnTo>
                <a:lnTo>
                  <a:pt x="1341437" y="662559"/>
                </a:lnTo>
                <a:lnTo>
                  <a:pt x="1341835" y="656214"/>
                </a:lnTo>
                <a:lnTo>
                  <a:pt x="1355743" y="455557"/>
                </a:lnTo>
                <a:lnTo>
                  <a:pt x="1360115" y="396074"/>
                </a:lnTo>
                <a:lnTo>
                  <a:pt x="1360910" y="387350"/>
                </a:lnTo>
                <a:close/>
                <a:moveTo>
                  <a:pt x="293316" y="387350"/>
                </a:moveTo>
                <a:lnTo>
                  <a:pt x="293316" y="388143"/>
                </a:lnTo>
                <a:lnTo>
                  <a:pt x="297280" y="446040"/>
                </a:lnTo>
                <a:lnTo>
                  <a:pt x="311549" y="656214"/>
                </a:lnTo>
                <a:lnTo>
                  <a:pt x="312738" y="662559"/>
                </a:lnTo>
                <a:lnTo>
                  <a:pt x="290145" y="689921"/>
                </a:lnTo>
                <a:lnTo>
                  <a:pt x="175991" y="833870"/>
                </a:lnTo>
                <a:lnTo>
                  <a:pt x="141111" y="877888"/>
                </a:lnTo>
                <a:lnTo>
                  <a:pt x="138733" y="875509"/>
                </a:lnTo>
                <a:lnTo>
                  <a:pt x="39641" y="779939"/>
                </a:lnTo>
                <a:lnTo>
                  <a:pt x="3175" y="744646"/>
                </a:lnTo>
                <a:lnTo>
                  <a:pt x="5949" y="722835"/>
                </a:lnTo>
                <a:lnTo>
                  <a:pt x="8724" y="701025"/>
                </a:lnTo>
                <a:lnTo>
                  <a:pt x="12291" y="679611"/>
                </a:lnTo>
                <a:lnTo>
                  <a:pt x="16255" y="658197"/>
                </a:lnTo>
                <a:lnTo>
                  <a:pt x="21011" y="636783"/>
                </a:lnTo>
                <a:lnTo>
                  <a:pt x="26164" y="616162"/>
                </a:lnTo>
                <a:lnTo>
                  <a:pt x="31713" y="595541"/>
                </a:lnTo>
                <a:lnTo>
                  <a:pt x="38452" y="574920"/>
                </a:lnTo>
                <a:lnTo>
                  <a:pt x="44793" y="554696"/>
                </a:lnTo>
                <a:lnTo>
                  <a:pt x="51928" y="534472"/>
                </a:lnTo>
                <a:lnTo>
                  <a:pt x="59855" y="514644"/>
                </a:lnTo>
                <a:lnTo>
                  <a:pt x="68179" y="495213"/>
                </a:lnTo>
                <a:lnTo>
                  <a:pt x="77296" y="476178"/>
                </a:lnTo>
                <a:lnTo>
                  <a:pt x="86016" y="457143"/>
                </a:lnTo>
                <a:lnTo>
                  <a:pt x="95528" y="438109"/>
                </a:lnTo>
                <a:lnTo>
                  <a:pt x="105834" y="419867"/>
                </a:lnTo>
                <a:lnTo>
                  <a:pt x="156173" y="410747"/>
                </a:lnTo>
                <a:lnTo>
                  <a:pt x="293316" y="387350"/>
                </a:lnTo>
                <a:close/>
                <a:moveTo>
                  <a:pt x="808037" y="298450"/>
                </a:moveTo>
                <a:lnTo>
                  <a:pt x="827881" y="306401"/>
                </a:lnTo>
                <a:lnTo>
                  <a:pt x="847725" y="298450"/>
                </a:lnTo>
                <a:lnTo>
                  <a:pt x="847725" y="536575"/>
                </a:lnTo>
                <a:lnTo>
                  <a:pt x="827881" y="522661"/>
                </a:lnTo>
                <a:lnTo>
                  <a:pt x="808037" y="536575"/>
                </a:lnTo>
                <a:lnTo>
                  <a:pt x="808037" y="298450"/>
                </a:lnTo>
                <a:close/>
                <a:moveTo>
                  <a:pt x="1106341" y="198438"/>
                </a:moveTo>
                <a:lnTo>
                  <a:pt x="1122567" y="205965"/>
                </a:lnTo>
                <a:lnTo>
                  <a:pt x="1139189" y="214285"/>
                </a:lnTo>
                <a:lnTo>
                  <a:pt x="1155020" y="223001"/>
                </a:lnTo>
                <a:lnTo>
                  <a:pt x="1170455" y="231717"/>
                </a:lnTo>
                <a:lnTo>
                  <a:pt x="1185889" y="241225"/>
                </a:lnTo>
                <a:lnTo>
                  <a:pt x="1200928" y="251129"/>
                </a:lnTo>
                <a:lnTo>
                  <a:pt x="1216363" y="261034"/>
                </a:lnTo>
                <a:lnTo>
                  <a:pt x="1231006" y="271335"/>
                </a:lnTo>
                <a:lnTo>
                  <a:pt x="1244858" y="282031"/>
                </a:lnTo>
                <a:lnTo>
                  <a:pt x="1258710" y="293520"/>
                </a:lnTo>
                <a:lnTo>
                  <a:pt x="1272562" y="305010"/>
                </a:lnTo>
                <a:lnTo>
                  <a:pt x="1286018" y="316895"/>
                </a:lnTo>
                <a:lnTo>
                  <a:pt x="1299078" y="328780"/>
                </a:lnTo>
                <a:lnTo>
                  <a:pt x="1312138" y="341854"/>
                </a:lnTo>
                <a:lnTo>
                  <a:pt x="1324407" y="354928"/>
                </a:lnTo>
                <a:lnTo>
                  <a:pt x="1336675" y="367606"/>
                </a:lnTo>
                <a:lnTo>
                  <a:pt x="1332322" y="423863"/>
                </a:lnTo>
                <a:lnTo>
                  <a:pt x="1318470" y="406827"/>
                </a:lnTo>
                <a:lnTo>
                  <a:pt x="1304618" y="390584"/>
                </a:lnTo>
                <a:lnTo>
                  <a:pt x="1289975" y="374737"/>
                </a:lnTo>
                <a:lnTo>
                  <a:pt x="1274145" y="359286"/>
                </a:lnTo>
                <a:lnTo>
                  <a:pt x="1258314" y="344231"/>
                </a:lnTo>
                <a:lnTo>
                  <a:pt x="1242088" y="329969"/>
                </a:lnTo>
                <a:lnTo>
                  <a:pt x="1225070" y="316103"/>
                </a:lnTo>
                <a:lnTo>
                  <a:pt x="1208052" y="302633"/>
                </a:lnTo>
                <a:lnTo>
                  <a:pt x="1189847" y="290351"/>
                </a:lnTo>
                <a:lnTo>
                  <a:pt x="1171642" y="278070"/>
                </a:lnTo>
                <a:lnTo>
                  <a:pt x="1153437" y="266580"/>
                </a:lnTo>
                <a:lnTo>
                  <a:pt x="1134440" y="255884"/>
                </a:lnTo>
                <a:lnTo>
                  <a:pt x="1114652" y="245187"/>
                </a:lnTo>
                <a:lnTo>
                  <a:pt x="1094864" y="235679"/>
                </a:lnTo>
                <a:lnTo>
                  <a:pt x="1074680" y="227359"/>
                </a:lnTo>
                <a:lnTo>
                  <a:pt x="1054100" y="218643"/>
                </a:lnTo>
                <a:lnTo>
                  <a:pt x="1106341" y="198438"/>
                </a:lnTo>
                <a:close/>
                <a:moveTo>
                  <a:pt x="545878" y="196850"/>
                </a:moveTo>
                <a:lnTo>
                  <a:pt x="598488" y="217164"/>
                </a:lnTo>
                <a:lnTo>
                  <a:pt x="577763" y="225130"/>
                </a:lnTo>
                <a:lnTo>
                  <a:pt x="557835" y="233495"/>
                </a:lnTo>
                <a:lnTo>
                  <a:pt x="538305" y="243055"/>
                </a:lnTo>
                <a:lnTo>
                  <a:pt x="518775" y="253013"/>
                </a:lnTo>
                <a:lnTo>
                  <a:pt x="500441" y="263369"/>
                </a:lnTo>
                <a:lnTo>
                  <a:pt x="481709" y="274522"/>
                </a:lnTo>
                <a:lnTo>
                  <a:pt x="463375" y="286471"/>
                </a:lnTo>
                <a:lnTo>
                  <a:pt x="446236" y="298421"/>
                </a:lnTo>
                <a:lnTo>
                  <a:pt x="428700" y="311566"/>
                </a:lnTo>
                <a:lnTo>
                  <a:pt x="411960" y="325108"/>
                </a:lnTo>
                <a:lnTo>
                  <a:pt x="395220" y="338651"/>
                </a:lnTo>
                <a:lnTo>
                  <a:pt x="379676" y="352991"/>
                </a:lnTo>
                <a:lnTo>
                  <a:pt x="364132" y="368127"/>
                </a:lnTo>
                <a:lnTo>
                  <a:pt x="349385" y="383263"/>
                </a:lnTo>
                <a:lnTo>
                  <a:pt x="335037" y="399594"/>
                </a:lnTo>
                <a:lnTo>
                  <a:pt x="321087" y="415925"/>
                </a:lnTo>
                <a:lnTo>
                  <a:pt x="317500" y="360957"/>
                </a:lnTo>
                <a:lnTo>
                  <a:pt x="329457" y="347812"/>
                </a:lnTo>
                <a:lnTo>
                  <a:pt x="341414" y="335465"/>
                </a:lnTo>
                <a:lnTo>
                  <a:pt x="354567" y="323117"/>
                </a:lnTo>
                <a:lnTo>
                  <a:pt x="367719" y="311566"/>
                </a:lnTo>
                <a:lnTo>
                  <a:pt x="380872" y="299616"/>
                </a:lnTo>
                <a:lnTo>
                  <a:pt x="394423" y="288463"/>
                </a:lnTo>
                <a:lnTo>
                  <a:pt x="408373" y="277708"/>
                </a:lnTo>
                <a:lnTo>
                  <a:pt x="422721" y="267352"/>
                </a:lnTo>
                <a:lnTo>
                  <a:pt x="437069" y="256996"/>
                </a:lnTo>
                <a:lnTo>
                  <a:pt x="451816" y="247436"/>
                </a:lnTo>
                <a:lnTo>
                  <a:pt x="466962" y="237877"/>
                </a:lnTo>
                <a:lnTo>
                  <a:pt x="482107" y="228715"/>
                </a:lnTo>
                <a:lnTo>
                  <a:pt x="497651" y="219952"/>
                </a:lnTo>
                <a:lnTo>
                  <a:pt x="513195" y="211986"/>
                </a:lnTo>
                <a:lnTo>
                  <a:pt x="529536" y="204020"/>
                </a:lnTo>
                <a:lnTo>
                  <a:pt x="545878" y="196850"/>
                </a:lnTo>
                <a:close/>
                <a:moveTo>
                  <a:pt x="1028700" y="25400"/>
                </a:moveTo>
                <a:lnTo>
                  <a:pt x="1048147" y="30571"/>
                </a:lnTo>
                <a:lnTo>
                  <a:pt x="1067197" y="36139"/>
                </a:lnTo>
                <a:lnTo>
                  <a:pt x="1086247" y="42503"/>
                </a:lnTo>
                <a:lnTo>
                  <a:pt x="1104900" y="49265"/>
                </a:lnTo>
                <a:lnTo>
                  <a:pt x="1123553" y="56026"/>
                </a:lnTo>
                <a:lnTo>
                  <a:pt x="1142207" y="63186"/>
                </a:lnTo>
                <a:lnTo>
                  <a:pt x="1160066" y="71538"/>
                </a:lnTo>
                <a:lnTo>
                  <a:pt x="1177925" y="79891"/>
                </a:lnTo>
                <a:lnTo>
                  <a:pt x="1195388" y="88641"/>
                </a:lnTo>
                <a:lnTo>
                  <a:pt x="1212850" y="97392"/>
                </a:lnTo>
                <a:lnTo>
                  <a:pt x="1230313" y="106937"/>
                </a:lnTo>
                <a:lnTo>
                  <a:pt x="1246982" y="116881"/>
                </a:lnTo>
                <a:lnTo>
                  <a:pt x="1263650" y="127620"/>
                </a:lnTo>
                <a:lnTo>
                  <a:pt x="1280319" y="138359"/>
                </a:lnTo>
                <a:lnTo>
                  <a:pt x="1296194" y="149098"/>
                </a:lnTo>
                <a:lnTo>
                  <a:pt x="1312069" y="160633"/>
                </a:lnTo>
                <a:lnTo>
                  <a:pt x="1327547" y="172565"/>
                </a:lnTo>
                <a:lnTo>
                  <a:pt x="1342629" y="184497"/>
                </a:lnTo>
                <a:lnTo>
                  <a:pt x="1358107" y="197225"/>
                </a:lnTo>
                <a:lnTo>
                  <a:pt x="1372791" y="209953"/>
                </a:lnTo>
                <a:lnTo>
                  <a:pt x="1386682" y="223079"/>
                </a:lnTo>
                <a:lnTo>
                  <a:pt x="1400572" y="237000"/>
                </a:lnTo>
                <a:lnTo>
                  <a:pt x="1414463" y="250921"/>
                </a:lnTo>
                <a:lnTo>
                  <a:pt x="1427957" y="264444"/>
                </a:lnTo>
                <a:lnTo>
                  <a:pt x="1440657" y="279161"/>
                </a:lnTo>
                <a:lnTo>
                  <a:pt x="1453754" y="293877"/>
                </a:lnTo>
                <a:lnTo>
                  <a:pt x="1466454" y="309389"/>
                </a:lnTo>
                <a:lnTo>
                  <a:pt x="1477963" y="324901"/>
                </a:lnTo>
                <a:lnTo>
                  <a:pt x="1489473" y="340413"/>
                </a:lnTo>
                <a:lnTo>
                  <a:pt x="1501379" y="356323"/>
                </a:lnTo>
                <a:lnTo>
                  <a:pt x="1512094" y="372233"/>
                </a:lnTo>
                <a:lnTo>
                  <a:pt x="1522413" y="388938"/>
                </a:lnTo>
                <a:lnTo>
                  <a:pt x="1470026" y="380187"/>
                </a:lnTo>
                <a:lnTo>
                  <a:pt x="1460501" y="366664"/>
                </a:lnTo>
                <a:lnTo>
                  <a:pt x="1451373" y="353539"/>
                </a:lnTo>
                <a:lnTo>
                  <a:pt x="1441451" y="340413"/>
                </a:lnTo>
                <a:lnTo>
                  <a:pt x="1430735" y="327685"/>
                </a:lnTo>
                <a:lnTo>
                  <a:pt x="1420416" y="315355"/>
                </a:lnTo>
                <a:lnTo>
                  <a:pt x="1409701" y="302627"/>
                </a:lnTo>
                <a:lnTo>
                  <a:pt x="1398985" y="290695"/>
                </a:lnTo>
                <a:lnTo>
                  <a:pt x="1387872" y="278763"/>
                </a:lnTo>
                <a:lnTo>
                  <a:pt x="1375966" y="267228"/>
                </a:lnTo>
                <a:lnTo>
                  <a:pt x="1364457" y="255694"/>
                </a:lnTo>
                <a:lnTo>
                  <a:pt x="1352154" y="244557"/>
                </a:lnTo>
                <a:lnTo>
                  <a:pt x="1340247" y="233420"/>
                </a:lnTo>
                <a:lnTo>
                  <a:pt x="1327944" y="223079"/>
                </a:lnTo>
                <a:lnTo>
                  <a:pt x="1315244" y="212737"/>
                </a:lnTo>
                <a:lnTo>
                  <a:pt x="1302544" y="202396"/>
                </a:lnTo>
                <a:lnTo>
                  <a:pt x="1289844" y="192452"/>
                </a:lnTo>
                <a:lnTo>
                  <a:pt x="1276350" y="182906"/>
                </a:lnTo>
                <a:lnTo>
                  <a:pt x="1262857" y="173758"/>
                </a:lnTo>
                <a:lnTo>
                  <a:pt x="1248966" y="164610"/>
                </a:lnTo>
                <a:lnTo>
                  <a:pt x="1235472" y="155462"/>
                </a:lnTo>
                <a:lnTo>
                  <a:pt x="1221582" y="147507"/>
                </a:lnTo>
                <a:lnTo>
                  <a:pt x="1207294" y="139155"/>
                </a:lnTo>
                <a:lnTo>
                  <a:pt x="1192610" y="130802"/>
                </a:lnTo>
                <a:lnTo>
                  <a:pt x="1178322" y="123643"/>
                </a:lnTo>
                <a:lnTo>
                  <a:pt x="1163241" y="116085"/>
                </a:lnTo>
                <a:lnTo>
                  <a:pt x="1148557" y="108926"/>
                </a:lnTo>
                <a:lnTo>
                  <a:pt x="1133475" y="102164"/>
                </a:lnTo>
                <a:lnTo>
                  <a:pt x="1117997" y="95801"/>
                </a:lnTo>
                <a:lnTo>
                  <a:pt x="1102916" y="89834"/>
                </a:lnTo>
                <a:lnTo>
                  <a:pt x="1087041" y="84266"/>
                </a:lnTo>
                <a:lnTo>
                  <a:pt x="1071166" y="78698"/>
                </a:lnTo>
                <a:lnTo>
                  <a:pt x="1055291" y="73527"/>
                </a:lnTo>
                <a:lnTo>
                  <a:pt x="1028700" y="25400"/>
                </a:lnTo>
                <a:close/>
                <a:moveTo>
                  <a:pt x="619125" y="25400"/>
                </a:moveTo>
                <a:lnTo>
                  <a:pt x="594935" y="72333"/>
                </a:lnTo>
                <a:lnTo>
                  <a:pt x="579073" y="77504"/>
                </a:lnTo>
                <a:lnTo>
                  <a:pt x="563211" y="82674"/>
                </a:lnTo>
                <a:lnTo>
                  <a:pt x="546952" y="89038"/>
                </a:lnTo>
                <a:lnTo>
                  <a:pt x="531486" y="95004"/>
                </a:lnTo>
                <a:lnTo>
                  <a:pt x="516020" y="101368"/>
                </a:lnTo>
                <a:lnTo>
                  <a:pt x="500951" y="108130"/>
                </a:lnTo>
                <a:lnTo>
                  <a:pt x="485882" y="115289"/>
                </a:lnTo>
                <a:lnTo>
                  <a:pt x="470813" y="122846"/>
                </a:lnTo>
                <a:lnTo>
                  <a:pt x="456140" y="130005"/>
                </a:lnTo>
                <a:lnTo>
                  <a:pt x="441467" y="138358"/>
                </a:lnTo>
                <a:lnTo>
                  <a:pt x="427191" y="146313"/>
                </a:lnTo>
                <a:lnTo>
                  <a:pt x="412915" y="155063"/>
                </a:lnTo>
                <a:lnTo>
                  <a:pt x="399036" y="163813"/>
                </a:lnTo>
                <a:lnTo>
                  <a:pt x="385156" y="172961"/>
                </a:lnTo>
                <a:lnTo>
                  <a:pt x="371277" y="182507"/>
                </a:lnTo>
                <a:lnTo>
                  <a:pt x="358190" y="192053"/>
                </a:lnTo>
                <a:lnTo>
                  <a:pt x="345104" y="201996"/>
                </a:lnTo>
                <a:lnTo>
                  <a:pt x="332018" y="212338"/>
                </a:lnTo>
                <a:lnTo>
                  <a:pt x="319328" y="222679"/>
                </a:lnTo>
                <a:lnTo>
                  <a:pt x="307035" y="233418"/>
                </a:lnTo>
                <a:lnTo>
                  <a:pt x="294741" y="244554"/>
                </a:lnTo>
                <a:lnTo>
                  <a:pt x="282448" y="256089"/>
                </a:lnTo>
                <a:lnTo>
                  <a:pt x="270948" y="267226"/>
                </a:lnTo>
                <a:lnTo>
                  <a:pt x="259448" y="278760"/>
                </a:lnTo>
                <a:lnTo>
                  <a:pt x="247948" y="291090"/>
                </a:lnTo>
                <a:lnTo>
                  <a:pt x="236844" y="303022"/>
                </a:lnTo>
                <a:lnTo>
                  <a:pt x="226137" y="315750"/>
                </a:lnTo>
                <a:lnTo>
                  <a:pt x="215826" y="328477"/>
                </a:lnTo>
                <a:lnTo>
                  <a:pt x="205516" y="341205"/>
                </a:lnTo>
                <a:lnTo>
                  <a:pt x="195602" y="354728"/>
                </a:lnTo>
                <a:lnTo>
                  <a:pt x="185688" y="367854"/>
                </a:lnTo>
                <a:lnTo>
                  <a:pt x="176170" y="381377"/>
                </a:lnTo>
                <a:lnTo>
                  <a:pt x="123825" y="390525"/>
                </a:lnTo>
                <a:lnTo>
                  <a:pt x="134135" y="373820"/>
                </a:lnTo>
                <a:lnTo>
                  <a:pt x="145239" y="357512"/>
                </a:lnTo>
                <a:lnTo>
                  <a:pt x="156739" y="341205"/>
                </a:lnTo>
                <a:lnTo>
                  <a:pt x="168239" y="325693"/>
                </a:lnTo>
                <a:lnTo>
                  <a:pt x="180136" y="310181"/>
                </a:lnTo>
                <a:lnTo>
                  <a:pt x="192826" y="295067"/>
                </a:lnTo>
                <a:lnTo>
                  <a:pt x="205516" y="280351"/>
                </a:lnTo>
                <a:lnTo>
                  <a:pt x="218602" y="265635"/>
                </a:lnTo>
                <a:lnTo>
                  <a:pt x="232085" y="251316"/>
                </a:lnTo>
                <a:lnTo>
                  <a:pt x="245965" y="237395"/>
                </a:lnTo>
                <a:lnTo>
                  <a:pt x="259844" y="223872"/>
                </a:lnTo>
                <a:lnTo>
                  <a:pt x="274517" y="210349"/>
                </a:lnTo>
                <a:lnTo>
                  <a:pt x="289190" y="197621"/>
                </a:lnTo>
                <a:lnTo>
                  <a:pt x="303862" y="184893"/>
                </a:lnTo>
                <a:lnTo>
                  <a:pt x="319328" y="172961"/>
                </a:lnTo>
                <a:lnTo>
                  <a:pt x="334794" y="160631"/>
                </a:lnTo>
                <a:lnTo>
                  <a:pt x="350656" y="149495"/>
                </a:lnTo>
                <a:lnTo>
                  <a:pt x="366518" y="138358"/>
                </a:lnTo>
                <a:lnTo>
                  <a:pt x="383174" y="127619"/>
                </a:lnTo>
                <a:lnTo>
                  <a:pt x="399829" y="116880"/>
                </a:lnTo>
                <a:lnTo>
                  <a:pt x="416881" y="106936"/>
                </a:lnTo>
                <a:lnTo>
                  <a:pt x="433933" y="97391"/>
                </a:lnTo>
                <a:lnTo>
                  <a:pt x="451778" y="88640"/>
                </a:lnTo>
                <a:lnTo>
                  <a:pt x="469227" y="79890"/>
                </a:lnTo>
                <a:lnTo>
                  <a:pt x="487072" y="71140"/>
                </a:lnTo>
                <a:lnTo>
                  <a:pt x="505710" y="63185"/>
                </a:lnTo>
                <a:lnTo>
                  <a:pt x="523951" y="56026"/>
                </a:lnTo>
                <a:lnTo>
                  <a:pt x="542193" y="48867"/>
                </a:lnTo>
                <a:lnTo>
                  <a:pt x="561228" y="42105"/>
                </a:lnTo>
                <a:lnTo>
                  <a:pt x="580263" y="36139"/>
                </a:lnTo>
                <a:lnTo>
                  <a:pt x="599694" y="30570"/>
                </a:lnTo>
                <a:lnTo>
                  <a:pt x="619125" y="25400"/>
                </a:lnTo>
                <a:close/>
                <a:moveTo>
                  <a:pt x="824315" y="0"/>
                </a:moveTo>
                <a:lnTo>
                  <a:pt x="846110" y="792"/>
                </a:lnTo>
                <a:lnTo>
                  <a:pt x="868300" y="1585"/>
                </a:lnTo>
                <a:lnTo>
                  <a:pt x="889699" y="2774"/>
                </a:lnTo>
                <a:lnTo>
                  <a:pt x="911097" y="4756"/>
                </a:lnTo>
                <a:lnTo>
                  <a:pt x="932495" y="7530"/>
                </a:lnTo>
                <a:lnTo>
                  <a:pt x="953497" y="10700"/>
                </a:lnTo>
                <a:lnTo>
                  <a:pt x="974499" y="13871"/>
                </a:lnTo>
                <a:lnTo>
                  <a:pt x="995500" y="18230"/>
                </a:lnTo>
                <a:lnTo>
                  <a:pt x="1020861" y="63806"/>
                </a:lnTo>
                <a:lnTo>
                  <a:pt x="1084263" y="178339"/>
                </a:lnTo>
                <a:lnTo>
                  <a:pt x="1071187" y="183491"/>
                </a:lnTo>
                <a:lnTo>
                  <a:pt x="1015710" y="204892"/>
                </a:lnTo>
                <a:lnTo>
                  <a:pt x="847298" y="270679"/>
                </a:lnTo>
                <a:lnTo>
                  <a:pt x="827882" y="277813"/>
                </a:lnTo>
                <a:lnTo>
                  <a:pt x="808465" y="270679"/>
                </a:lnTo>
                <a:lnTo>
                  <a:pt x="636883" y="203703"/>
                </a:lnTo>
                <a:lnTo>
                  <a:pt x="581010" y="181906"/>
                </a:lnTo>
                <a:lnTo>
                  <a:pt x="571500" y="178339"/>
                </a:lnTo>
                <a:lnTo>
                  <a:pt x="630147" y="63409"/>
                </a:lnTo>
                <a:lnTo>
                  <a:pt x="653130" y="18230"/>
                </a:lnTo>
                <a:lnTo>
                  <a:pt x="673736" y="13871"/>
                </a:lnTo>
                <a:lnTo>
                  <a:pt x="694738" y="10700"/>
                </a:lnTo>
                <a:lnTo>
                  <a:pt x="716136" y="7530"/>
                </a:lnTo>
                <a:lnTo>
                  <a:pt x="737534" y="4756"/>
                </a:lnTo>
                <a:lnTo>
                  <a:pt x="758932" y="2774"/>
                </a:lnTo>
                <a:lnTo>
                  <a:pt x="780726" y="1585"/>
                </a:lnTo>
                <a:lnTo>
                  <a:pt x="802125" y="792"/>
                </a:lnTo>
                <a:lnTo>
                  <a:pt x="82431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a:scene3d>
              <a:camera prst="orthographicFront"/>
              <a:lightRig rig="threePt" dir="t"/>
            </a:scene3d>
            <a:sp3d>
              <a:contourClr>
                <a:srgbClr val="FFFFFF"/>
              </a:contourClr>
            </a:sp3d>
          </a:bodyPr>
          <a:lstStyle/>
          <a:p>
            <a:pPr algn="ctr"/>
            <a:endParaRPr lang="zh-CN" altLang="en-US">
              <a:solidFill>
                <a:schemeClr val="dk1"/>
              </a:solidFill>
              <a:latin typeface="微软雅黑" panose="020b0503020204020204" charset="-122"/>
              <a:ea typeface="微软雅黑"/>
              <a:sym typeface="Arial" panose="020b0604020202020204" pitchFamily="34" charset="0"/>
            </a:endParaRPr>
          </a:p>
        </p:txBody>
      </p:sp>
      <p:sp>
        <p:nvSpPr>
          <p:cNvPr id="19" name="矩形 18"/>
          <p:cNvSpPr/>
          <p:nvPr>
            <p:custDataLst>
              <p:tags r:id="rId16"/>
            </p:custDataLst>
          </p:nvPr>
        </p:nvSpPr>
        <p:spPr>
          <a:xfrm>
            <a:off x="4353559" y="5245665"/>
            <a:ext cx="5987149" cy="896435"/>
          </a:xfrm>
          <a:prstGeom prst="rect">
            <a:avLst/>
          </a:prstGeom>
        </p:spPr>
        <p:txBody>
          <a:bodyPr>
            <a:normAutofit/>
          </a:bodyPr>
          <a:lstStyle/>
          <a:p>
            <a:pPr marL="0">
              <a:lnSpc>
                <a:spcPct val="120000"/>
              </a:lnSpc>
              <a:spcBef>
                <a:spcPct val="0"/>
              </a:spcBef>
              <a:spcAft>
                <a:spcPts val="800"/>
              </a:spcAft>
            </a:pPr>
            <a:r>
              <a:rPr lang="zh-CN" altLang="en-US" spc="100">
                <a:solidFill>
                  <a:schemeClr val="dk1"/>
                </a:solidFill>
                <a:latin typeface="微软雅黑" panose="020b0503020204020204" charset="-122"/>
                <a:ea typeface="微软雅黑"/>
                <a:sym typeface="Arial" panose="020b0604020202020204" pitchFamily="34" charset="0"/>
              </a:rPr>
              <a:t>营养支持治疗可以降低患者的医疗费用：营养支持治疗可以减少患者的并发症和住院时间，降低医疗费用</a:t>
            </a:r>
          </a:p>
        </p:txBody>
      </p:sp>
    </p:spTree>
    <p:custDataLst>
      <p:tags r:id="rId17"/>
    </p:custDataLst>
  </p:cSld>
  <p:clrMapOvr>
    <a:masterClrMapping/>
  </p:clrMapOvr>
  <p:transition spd="med"/>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标题 5"/>
          <p:cNvSpPr/>
          <p:nvPr>
            <p:ph type="title" idx="2"/>
            <p:custDataLst>
              <p:tags r:id="rId2"/>
            </p:custDataLst>
          </p:nvPr>
        </p:nvSpPr>
        <p:spPr/>
        <p:txBody>
          <a:bodyPr/>
          <a:lstStyle/>
          <a:p>
            <a:r>
              <a:rPr lang="zh-CN" altLang="en-US">
                <a:solidFill>
                  <a:schemeClr val="dk1">
                    <a:lumMod val="85000"/>
                    <a:lumOff val="15000"/>
                  </a:schemeClr>
                </a:solidFill>
              </a:rPr>
              <a:t>营养支持治疗的方法</a:t>
            </a:r>
          </a:p>
        </p:txBody>
      </p:sp>
      <p:sp>
        <p:nvSpPr>
          <p:cNvPr id="10" name="文本占位符 9"/>
          <p:cNvSpPr/>
          <p:nvPr>
            <p:ph type="body" idx="1"/>
            <p:custDataLst>
              <p:tags r:id="rId3"/>
            </p:custDataLst>
          </p:nvPr>
        </p:nvSpPr>
        <p:spPr/>
        <p:txBody>
          <a:bodyPr/>
          <a:lstStyle/>
          <a:p>
            <a:r>
              <a:rPr lang="zh-CN" altLang="en-US">
                <a:gradFill>
                  <a:gsLst>
                    <a:gs pos="0">
                      <a:schemeClr val="accent1"/>
                    </a:gs>
                    <a:gs pos="100000">
                      <a:schemeClr val="accent2"/>
                    </a:gs>
                  </a:gsLst>
                  <a:lin ang="0" scaled="0"/>
                </a:gradFill>
              </a:rPr>
              <a:t>2</a:t>
            </a:r>
          </a:p>
        </p:txBody>
      </p:sp>
    </p:spTree>
    <p:custDataLst>
      <p:tags r:id="rId4"/>
    </p:custData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肠内营养支持</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7"/>
            </p:custDataLst>
          </p:nvPr>
        </p:nvSpPr>
        <p:spPr>
          <a:xfrm>
            <a:off x="2481445" y="4376404"/>
            <a:ext cx="2141190" cy="1738875"/>
          </a:xfrm>
          <a:prstGeom prst="rect">
            <a:avLst/>
          </a:prstGeom>
          <a:solidFill>
            <a:schemeClr val="lt1">
              <a:lumMod val="95000"/>
              <a:alpha val="50000"/>
            </a:schemeClr>
          </a:solidFill>
          <a:ln>
            <a:solidFill>
              <a:schemeClr val="lt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32" name="文本框 31"/>
          <p:cNvSpPr txBox="1"/>
          <p:nvPr>
            <p:custDataLst>
              <p:tags r:id="rId8"/>
            </p:custDataLst>
          </p:nvPr>
        </p:nvSpPr>
        <p:spPr>
          <a:xfrm>
            <a:off x="2536400" y="4593634"/>
            <a:ext cx="2031279" cy="1522163"/>
          </a:xfrm>
          <a:prstGeom prst="rect">
            <a:avLst/>
          </a:prstGeom>
          <a:noFill/>
        </p:spPr>
        <p:txBody>
          <a:bodyPr wrap="square" rtlCol="0" anchor="t" anchorCtr="0">
            <a:normAutofit fontScale="90000" lnSpcReduction="10000"/>
          </a:bodyPr>
          <a:lstStyle/>
          <a:p>
            <a:pPr marL="0">
              <a:lnSpc>
                <a:spcPct val="120000"/>
              </a:lnSpc>
              <a:spcBef>
                <a:spcPct val="0"/>
              </a:spcBef>
              <a:spcAft>
                <a:spcPts val="800"/>
              </a:spcAft>
            </a:pPr>
            <a:r>
              <a:rPr lang="zh-CN" altLang="en-US" sz="1600" spc="80">
                <a:solidFill>
                  <a:schemeClr val="dk1">
                    <a:lumMod val="85000"/>
                    <a:lumOff val="15000"/>
                  </a:schemeClr>
                </a:solidFill>
                <a:uFillTx/>
                <a:latin typeface="微软雅黑" panose="020b0503020204020204" charset="-122"/>
                <a:ea typeface="微软雅黑"/>
                <a:sym typeface="+mn-ea"/>
              </a:rPr>
              <a:t>肠内营养支持的注意事项：根据患者情况，选择合适的营养配方和剂量，注意监测患者的胃肠道反应和营养状况。</a:t>
            </a:r>
          </a:p>
        </p:txBody>
      </p:sp>
      <p:sp>
        <p:nvSpPr>
          <p:cNvPr id="33" name="圆角矩形 32"/>
          <p:cNvSpPr/>
          <p:nvPr>
            <p:custDataLst>
              <p:tags r:id="rId9"/>
            </p:custDataLst>
          </p:nvPr>
        </p:nvSpPr>
        <p:spPr>
          <a:xfrm>
            <a:off x="3082326" y="4166433"/>
            <a:ext cx="939428" cy="42720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p>
            <a:pPr algn="ctr"/>
            <a:r>
              <a:rPr lang="en-US" altLang="zh-CN" sz="2000" b="1">
                <a:solidFill>
                  <a:schemeClr val="lt1"/>
                </a:solidFill>
                <a:latin typeface="微软雅黑" panose="020b0503020204020204" charset="-122"/>
                <a:ea typeface="微软雅黑"/>
              </a:rPr>
              <a:t>06</a:t>
            </a:r>
          </a:p>
        </p:txBody>
      </p:sp>
      <p:sp>
        <p:nvSpPr>
          <p:cNvPr id="38" name="L 形 37"/>
          <p:cNvSpPr/>
          <p:nvPr>
            <p:custDataLst>
              <p:tags r:id="rId10"/>
            </p:custDataLst>
          </p:nvPr>
        </p:nvSpPr>
        <p:spPr>
          <a:xfrm rot="5400000">
            <a:off x="2455522" y="4350482"/>
            <a:ext cx="195455" cy="195455"/>
          </a:xfrm>
          <a:prstGeom prst="corner">
            <a:avLst>
              <a:gd name="adj1" fmla="val 28116"/>
              <a:gd name="adj2" fmla="val 2732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39" name="L 形 38"/>
          <p:cNvSpPr/>
          <p:nvPr>
            <p:custDataLst>
              <p:tags r:id="rId11"/>
            </p:custDataLst>
          </p:nvPr>
        </p:nvSpPr>
        <p:spPr>
          <a:xfrm rot="16200000" flipH="1">
            <a:off x="4456732" y="4350482"/>
            <a:ext cx="195455" cy="195455"/>
          </a:xfrm>
          <a:prstGeom prst="corner">
            <a:avLst>
              <a:gd name="adj1" fmla="val 28116"/>
              <a:gd name="adj2" fmla="val 2732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41" name="L 形 40"/>
          <p:cNvSpPr/>
          <p:nvPr>
            <p:custDataLst>
              <p:tags r:id="rId12"/>
            </p:custDataLst>
          </p:nvPr>
        </p:nvSpPr>
        <p:spPr>
          <a:xfrm rot="5400000" flipH="1">
            <a:off x="2455522" y="5946784"/>
            <a:ext cx="195455" cy="195455"/>
          </a:xfrm>
          <a:prstGeom prst="corner">
            <a:avLst>
              <a:gd name="adj1" fmla="val 28116"/>
              <a:gd name="adj2" fmla="val 2732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48" name="L 形 47"/>
          <p:cNvSpPr/>
          <p:nvPr>
            <p:custDataLst>
              <p:tags r:id="rId13"/>
            </p:custDataLst>
          </p:nvPr>
        </p:nvSpPr>
        <p:spPr>
          <a:xfrm rot="16200000">
            <a:off x="4456732" y="5946784"/>
            <a:ext cx="195455" cy="195455"/>
          </a:xfrm>
          <a:prstGeom prst="corner">
            <a:avLst>
              <a:gd name="adj1" fmla="val 28116"/>
              <a:gd name="adj2" fmla="val 2732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4" name="矩形 63"/>
          <p:cNvSpPr/>
          <p:nvPr>
            <p:custDataLst>
              <p:tags r:id="rId14"/>
            </p:custDataLst>
          </p:nvPr>
        </p:nvSpPr>
        <p:spPr>
          <a:xfrm>
            <a:off x="7572604" y="4376404"/>
            <a:ext cx="2141190" cy="1738875"/>
          </a:xfrm>
          <a:prstGeom prst="rect">
            <a:avLst/>
          </a:prstGeom>
          <a:solidFill>
            <a:schemeClr val="lt1">
              <a:lumMod val="95000"/>
              <a:alpha val="50000"/>
            </a:schemeClr>
          </a:solidFill>
          <a:ln>
            <a:solidFill>
              <a:schemeClr val="lt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5" name="文本框 64"/>
          <p:cNvSpPr txBox="1"/>
          <p:nvPr>
            <p:custDataLst>
              <p:tags r:id="rId15"/>
            </p:custDataLst>
          </p:nvPr>
        </p:nvSpPr>
        <p:spPr>
          <a:xfrm>
            <a:off x="7627560" y="4593634"/>
            <a:ext cx="2031279" cy="1522163"/>
          </a:xfrm>
          <a:prstGeom prst="rect">
            <a:avLst/>
          </a:prstGeom>
          <a:noFill/>
        </p:spPr>
        <p:txBody>
          <a:bodyPr wrap="square" rtlCol="0" anchor="t" anchorCtr="0">
            <a:normAutofit/>
          </a:bodyPr>
          <a:lstStyle/>
          <a:p>
            <a:pPr marL="0">
              <a:lnSpc>
                <a:spcPct val="120000"/>
              </a:lnSpc>
              <a:spcBef>
                <a:spcPct val="0"/>
              </a:spcBef>
              <a:spcAft>
                <a:spcPts val="800"/>
              </a:spcAft>
            </a:pPr>
            <a:r>
              <a:rPr lang="zh-CN" altLang="en-US" sz="1400" spc="80">
                <a:solidFill>
                  <a:schemeClr val="dk1">
                    <a:lumMod val="85000"/>
                    <a:lumOff val="15000"/>
                  </a:schemeClr>
                </a:solidFill>
                <a:uFillTx/>
                <a:latin typeface="微软雅黑" panose="020b0503020204020204" charset="-122"/>
                <a:ea typeface="微软雅黑"/>
                <a:sym typeface="+mn-ea"/>
              </a:rPr>
              <a:t>肠内营养支持的适应症：胃肠道功能正常或部分功能障碍，能够耐受肠内营养支持</a:t>
            </a:r>
          </a:p>
        </p:txBody>
      </p:sp>
      <p:sp>
        <p:nvSpPr>
          <p:cNvPr id="66" name="圆角矩形 65"/>
          <p:cNvSpPr/>
          <p:nvPr>
            <p:custDataLst>
              <p:tags r:id="rId16"/>
            </p:custDataLst>
          </p:nvPr>
        </p:nvSpPr>
        <p:spPr>
          <a:xfrm>
            <a:off x="8173486" y="4166433"/>
            <a:ext cx="939428" cy="42720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p>
            <a:pPr algn="ctr"/>
            <a:r>
              <a:rPr lang="en-US" altLang="zh-CN" sz="2000" b="1">
                <a:solidFill>
                  <a:schemeClr val="lt1"/>
                </a:solidFill>
                <a:latin typeface="微软雅黑" panose="020b0503020204020204" charset="-122"/>
                <a:ea typeface="微软雅黑"/>
              </a:rPr>
              <a:t>04</a:t>
            </a:r>
          </a:p>
        </p:txBody>
      </p:sp>
      <p:sp>
        <p:nvSpPr>
          <p:cNvPr id="67" name="L 形 66"/>
          <p:cNvSpPr/>
          <p:nvPr>
            <p:custDataLst>
              <p:tags r:id="rId17"/>
            </p:custDataLst>
          </p:nvPr>
        </p:nvSpPr>
        <p:spPr>
          <a:xfrm rot="5400000">
            <a:off x="7546682" y="4350482"/>
            <a:ext cx="195455" cy="195455"/>
          </a:xfrm>
          <a:prstGeom prst="corner">
            <a:avLst>
              <a:gd name="adj1" fmla="val 28116"/>
              <a:gd name="adj2" fmla="val 2732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8" name="L 形 67"/>
          <p:cNvSpPr/>
          <p:nvPr>
            <p:custDataLst>
              <p:tags r:id="rId18"/>
            </p:custDataLst>
          </p:nvPr>
        </p:nvSpPr>
        <p:spPr>
          <a:xfrm rot="16200000" flipH="1">
            <a:off x="9547891" y="4350482"/>
            <a:ext cx="195455" cy="195455"/>
          </a:xfrm>
          <a:prstGeom prst="corner">
            <a:avLst>
              <a:gd name="adj1" fmla="val 28116"/>
              <a:gd name="adj2" fmla="val 2732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9" name="L 形 68"/>
          <p:cNvSpPr/>
          <p:nvPr>
            <p:custDataLst>
              <p:tags r:id="rId19"/>
            </p:custDataLst>
          </p:nvPr>
        </p:nvSpPr>
        <p:spPr>
          <a:xfrm rot="5400000" flipH="1">
            <a:off x="7546682" y="5946784"/>
            <a:ext cx="195455" cy="195455"/>
          </a:xfrm>
          <a:prstGeom prst="corner">
            <a:avLst>
              <a:gd name="adj1" fmla="val 28116"/>
              <a:gd name="adj2" fmla="val 2732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70" name="L 形 69"/>
          <p:cNvSpPr/>
          <p:nvPr>
            <p:custDataLst>
              <p:tags r:id="rId20"/>
            </p:custDataLst>
          </p:nvPr>
        </p:nvSpPr>
        <p:spPr>
          <a:xfrm rot="16200000">
            <a:off x="9547891" y="5946784"/>
            <a:ext cx="195455" cy="195455"/>
          </a:xfrm>
          <a:prstGeom prst="corner">
            <a:avLst>
              <a:gd name="adj1" fmla="val 28116"/>
              <a:gd name="adj2" fmla="val 2732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72" name="矩形 71"/>
          <p:cNvSpPr/>
          <p:nvPr>
            <p:custDataLst>
              <p:tags r:id="rId21"/>
            </p:custDataLst>
          </p:nvPr>
        </p:nvSpPr>
        <p:spPr>
          <a:xfrm>
            <a:off x="2481445" y="1504202"/>
            <a:ext cx="2141190" cy="1738875"/>
          </a:xfrm>
          <a:prstGeom prst="rect">
            <a:avLst/>
          </a:prstGeom>
          <a:solidFill>
            <a:schemeClr val="lt1">
              <a:lumMod val="95000"/>
              <a:alpha val="50000"/>
            </a:schemeClr>
          </a:solidFill>
          <a:ln>
            <a:solidFill>
              <a:schemeClr val="lt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73" name="文本框 72"/>
          <p:cNvSpPr txBox="1"/>
          <p:nvPr>
            <p:custDataLst>
              <p:tags r:id="rId22"/>
            </p:custDataLst>
          </p:nvPr>
        </p:nvSpPr>
        <p:spPr>
          <a:xfrm>
            <a:off x="2536400" y="1542568"/>
            <a:ext cx="2031279" cy="1475503"/>
          </a:xfrm>
          <a:prstGeom prst="rect">
            <a:avLst/>
          </a:prstGeom>
          <a:noFill/>
        </p:spPr>
        <p:txBody>
          <a:bodyPr wrap="square" rtlCol="0" anchor="b" anchorCtr="0">
            <a:normAutofit/>
          </a:bodyPr>
          <a:lstStyle/>
          <a:p>
            <a:pPr marL="0">
              <a:lnSpc>
                <a:spcPct val="120000"/>
              </a:lnSpc>
              <a:spcBef>
                <a:spcPct val="0"/>
              </a:spcBef>
              <a:spcAft>
                <a:spcPts val="800"/>
              </a:spcAft>
            </a:pPr>
            <a:r>
              <a:rPr lang="zh-CN" altLang="en-US" sz="1400" spc="80">
                <a:solidFill>
                  <a:schemeClr val="dk1">
                    <a:lumMod val="85000"/>
                    <a:lumOff val="15000"/>
                  </a:schemeClr>
                </a:solidFill>
                <a:uFillTx/>
                <a:latin typeface="微软雅黑" panose="020b0503020204020204" charset="-122"/>
                <a:ea typeface="微软雅黑"/>
                <a:sym typeface="+mn-ea"/>
              </a:rPr>
              <a:t>肠内营养支持的定义：通过胃肠道途径提供营养物质，以满足患者的营养需求</a:t>
            </a:r>
          </a:p>
        </p:txBody>
      </p:sp>
      <p:sp>
        <p:nvSpPr>
          <p:cNvPr id="74" name="圆角矩形 73"/>
          <p:cNvSpPr/>
          <p:nvPr>
            <p:custDataLst>
              <p:tags r:id="rId23"/>
            </p:custDataLst>
          </p:nvPr>
        </p:nvSpPr>
        <p:spPr>
          <a:xfrm>
            <a:off x="3082326" y="3036216"/>
            <a:ext cx="939428" cy="42720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p>
            <a:pPr algn="ctr"/>
            <a:r>
              <a:rPr lang="en-US" altLang="zh-CN" sz="2000" b="1">
                <a:solidFill>
                  <a:schemeClr val="lt1"/>
                </a:solidFill>
                <a:latin typeface="微软雅黑" panose="020b0503020204020204" charset="-122"/>
                <a:ea typeface="微软雅黑"/>
              </a:rPr>
              <a:t>01</a:t>
            </a:r>
          </a:p>
        </p:txBody>
      </p:sp>
      <p:sp>
        <p:nvSpPr>
          <p:cNvPr id="75" name="L 形 74"/>
          <p:cNvSpPr/>
          <p:nvPr>
            <p:custDataLst>
              <p:tags r:id="rId24"/>
            </p:custDataLst>
          </p:nvPr>
        </p:nvSpPr>
        <p:spPr>
          <a:xfrm rot="5400000">
            <a:off x="2455522" y="1478280"/>
            <a:ext cx="195455" cy="195455"/>
          </a:xfrm>
          <a:prstGeom prst="corner">
            <a:avLst>
              <a:gd name="adj1" fmla="val 28116"/>
              <a:gd name="adj2" fmla="val 273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76" name="L 形 75"/>
          <p:cNvSpPr/>
          <p:nvPr>
            <p:custDataLst>
              <p:tags r:id="rId25"/>
            </p:custDataLst>
          </p:nvPr>
        </p:nvSpPr>
        <p:spPr>
          <a:xfrm rot="16200000" flipH="1">
            <a:off x="4456732" y="1478280"/>
            <a:ext cx="195455" cy="195455"/>
          </a:xfrm>
          <a:prstGeom prst="corner">
            <a:avLst>
              <a:gd name="adj1" fmla="val 28116"/>
              <a:gd name="adj2" fmla="val 273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77" name="L 形 76"/>
          <p:cNvSpPr/>
          <p:nvPr>
            <p:custDataLst>
              <p:tags r:id="rId26"/>
            </p:custDataLst>
          </p:nvPr>
        </p:nvSpPr>
        <p:spPr>
          <a:xfrm rot="5400000" flipH="1">
            <a:off x="2455522" y="3074581"/>
            <a:ext cx="195455" cy="195455"/>
          </a:xfrm>
          <a:prstGeom prst="corner">
            <a:avLst>
              <a:gd name="adj1" fmla="val 28116"/>
              <a:gd name="adj2" fmla="val 273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78" name="L 形 77"/>
          <p:cNvSpPr/>
          <p:nvPr>
            <p:custDataLst>
              <p:tags r:id="rId27"/>
            </p:custDataLst>
          </p:nvPr>
        </p:nvSpPr>
        <p:spPr>
          <a:xfrm rot="16200000">
            <a:off x="4456732" y="3074581"/>
            <a:ext cx="195455" cy="195455"/>
          </a:xfrm>
          <a:prstGeom prst="corner">
            <a:avLst>
              <a:gd name="adj1" fmla="val 28116"/>
              <a:gd name="adj2" fmla="val 273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9" name="矩形 88"/>
          <p:cNvSpPr/>
          <p:nvPr>
            <p:custDataLst>
              <p:tags r:id="rId28"/>
            </p:custDataLst>
          </p:nvPr>
        </p:nvSpPr>
        <p:spPr>
          <a:xfrm>
            <a:off x="7572604" y="1504202"/>
            <a:ext cx="2141190" cy="1738875"/>
          </a:xfrm>
          <a:prstGeom prst="rect">
            <a:avLst/>
          </a:prstGeom>
          <a:solidFill>
            <a:schemeClr val="lt1">
              <a:lumMod val="95000"/>
              <a:alpha val="50000"/>
            </a:schemeClr>
          </a:solidFill>
          <a:ln>
            <a:solidFill>
              <a:schemeClr val="lt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90" name="文本框 89"/>
          <p:cNvSpPr txBox="1"/>
          <p:nvPr>
            <p:custDataLst>
              <p:tags r:id="rId29"/>
            </p:custDataLst>
          </p:nvPr>
        </p:nvSpPr>
        <p:spPr>
          <a:xfrm>
            <a:off x="7627560" y="1542568"/>
            <a:ext cx="2031279" cy="1475503"/>
          </a:xfrm>
          <a:prstGeom prst="rect">
            <a:avLst/>
          </a:prstGeom>
          <a:noFill/>
        </p:spPr>
        <p:txBody>
          <a:bodyPr wrap="square" rtlCol="0" anchor="b" anchorCtr="0">
            <a:normAutofit/>
          </a:bodyPr>
          <a:lstStyle/>
          <a:p>
            <a:pPr marL="0">
              <a:lnSpc>
                <a:spcPct val="120000"/>
              </a:lnSpc>
              <a:spcBef>
                <a:spcPct val="0"/>
              </a:spcBef>
              <a:spcAft>
                <a:spcPts val="800"/>
              </a:spcAft>
            </a:pPr>
            <a:r>
              <a:rPr lang="zh-CN" altLang="en-US" sz="1400" spc="140">
                <a:solidFill>
                  <a:schemeClr val="dk1">
                    <a:lumMod val="85000"/>
                    <a:lumOff val="15000"/>
                  </a:schemeClr>
                </a:solidFill>
                <a:uFillTx/>
                <a:latin typeface="微软雅黑" panose="020b0503020204020204" charset="-122"/>
                <a:ea typeface="微软雅黑"/>
                <a:sym typeface="+mn-ea"/>
              </a:rPr>
              <a:t>肠内营养支持的途径：口服、鼻饲、管饲</a:t>
            </a:r>
          </a:p>
        </p:txBody>
      </p:sp>
      <p:sp>
        <p:nvSpPr>
          <p:cNvPr id="91" name="圆角矩形 90"/>
          <p:cNvSpPr/>
          <p:nvPr>
            <p:custDataLst>
              <p:tags r:id="rId30"/>
            </p:custDataLst>
          </p:nvPr>
        </p:nvSpPr>
        <p:spPr>
          <a:xfrm>
            <a:off x="8173486" y="3036216"/>
            <a:ext cx="939428" cy="42720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p>
            <a:pPr algn="ctr"/>
            <a:r>
              <a:rPr lang="en-US" altLang="zh-CN" sz="2000" b="1">
                <a:solidFill>
                  <a:schemeClr val="lt1"/>
                </a:solidFill>
                <a:latin typeface="微软雅黑" panose="020b0503020204020204" charset="-122"/>
                <a:ea typeface="微软雅黑"/>
              </a:rPr>
              <a:t>03</a:t>
            </a:r>
          </a:p>
        </p:txBody>
      </p:sp>
      <p:sp>
        <p:nvSpPr>
          <p:cNvPr id="93" name="L 形 92"/>
          <p:cNvSpPr/>
          <p:nvPr>
            <p:custDataLst>
              <p:tags r:id="rId31"/>
            </p:custDataLst>
          </p:nvPr>
        </p:nvSpPr>
        <p:spPr>
          <a:xfrm rot="5400000">
            <a:off x="7546682" y="1478280"/>
            <a:ext cx="195455" cy="195455"/>
          </a:xfrm>
          <a:prstGeom prst="corner">
            <a:avLst>
              <a:gd name="adj1" fmla="val 28116"/>
              <a:gd name="adj2" fmla="val 2732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94" name="L 形 93"/>
          <p:cNvSpPr/>
          <p:nvPr>
            <p:custDataLst>
              <p:tags r:id="rId32"/>
            </p:custDataLst>
          </p:nvPr>
        </p:nvSpPr>
        <p:spPr>
          <a:xfrm rot="16200000" flipH="1">
            <a:off x="9547891" y="1478280"/>
            <a:ext cx="195455" cy="195455"/>
          </a:xfrm>
          <a:prstGeom prst="corner">
            <a:avLst>
              <a:gd name="adj1" fmla="val 28116"/>
              <a:gd name="adj2" fmla="val 2732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95" name="L 形 94"/>
          <p:cNvSpPr/>
          <p:nvPr>
            <p:custDataLst>
              <p:tags r:id="rId33"/>
            </p:custDataLst>
          </p:nvPr>
        </p:nvSpPr>
        <p:spPr>
          <a:xfrm rot="5400000" flipH="1">
            <a:off x="7546682" y="3074581"/>
            <a:ext cx="195455" cy="195455"/>
          </a:xfrm>
          <a:prstGeom prst="corner">
            <a:avLst>
              <a:gd name="adj1" fmla="val 28116"/>
              <a:gd name="adj2" fmla="val 2732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96" name="L 形 95"/>
          <p:cNvSpPr/>
          <p:nvPr>
            <p:custDataLst>
              <p:tags r:id="rId34"/>
            </p:custDataLst>
          </p:nvPr>
        </p:nvSpPr>
        <p:spPr>
          <a:xfrm rot="16200000">
            <a:off x="9547891" y="3074581"/>
            <a:ext cx="195455" cy="195455"/>
          </a:xfrm>
          <a:prstGeom prst="corner">
            <a:avLst>
              <a:gd name="adj1" fmla="val 28116"/>
              <a:gd name="adj2" fmla="val 2732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cxnSp>
        <p:nvCxnSpPr>
          <p:cNvPr id="97" name="肘形连接符 96"/>
          <p:cNvCxnSpPr>
            <a:stCxn id="74" idx="2"/>
            <a:endCxn id="82" idx="2"/>
          </p:cNvCxnSpPr>
          <p:nvPr>
            <p:custDataLst>
              <p:tags r:id="rId35"/>
            </p:custDataLst>
          </p:nvPr>
        </p:nvCxnSpPr>
        <p:spPr>
          <a:xfrm rot="5400000" flipV="1">
            <a:off x="4819880" y="2195577"/>
            <a:ext cx="10369" cy="2535681"/>
          </a:xfrm>
          <a:prstGeom prst="bentConnector3">
            <a:avLst>
              <a:gd name="adj1" fmla="val 7540000"/>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肘形连接符 111"/>
          <p:cNvCxnSpPr>
            <a:stCxn id="82" idx="2"/>
            <a:endCxn id="91" idx="2"/>
          </p:cNvCxnSpPr>
          <p:nvPr>
            <p:custDataLst>
              <p:tags r:id="rId36"/>
            </p:custDataLst>
          </p:nvPr>
        </p:nvCxnSpPr>
        <p:spPr>
          <a:xfrm rot="5400000" flipV="1">
            <a:off x="7365683" y="2185353"/>
            <a:ext cx="3175" cy="2555875"/>
          </a:xfrm>
          <a:prstGeom prst="bentConnector3">
            <a:avLst>
              <a:gd name="adj1" fmla="val 7540000"/>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1" idx="2"/>
            <a:endCxn id="66" idx="0"/>
          </p:cNvCxnSpPr>
          <p:nvPr>
            <p:custDataLst>
              <p:tags r:id="rId37"/>
            </p:custDataLst>
          </p:nvPr>
        </p:nvCxnSpPr>
        <p:spPr>
          <a:xfrm flipH="1">
            <a:off x="8643834" y="3463417"/>
            <a:ext cx="0" cy="702945"/>
          </a:xfrm>
          <a:prstGeom prst="line">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肘形连接符 114"/>
          <p:cNvCxnSpPr>
            <a:stCxn id="66" idx="0"/>
            <a:endCxn id="53" idx="0"/>
          </p:cNvCxnSpPr>
          <p:nvPr>
            <p:custDataLst>
              <p:tags r:id="rId38"/>
            </p:custDataLst>
          </p:nvPr>
        </p:nvCxnSpPr>
        <p:spPr>
          <a:xfrm rot="16200000" flipV="1">
            <a:off x="7365460" y="2888694"/>
            <a:ext cx="10369" cy="2555478"/>
          </a:xfrm>
          <a:prstGeom prst="bentConnector3">
            <a:avLst>
              <a:gd name="adj1" fmla="val 7560000"/>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肘形连接符 115"/>
          <p:cNvCxnSpPr>
            <a:stCxn id="53" idx="0"/>
            <a:endCxn id="33" idx="0"/>
          </p:cNvCxnSpPr>
          <p:nvPr>
            <p:custDataLst>
              <p:tags r:id="rId39"/>
            </p:custDataLst>
          </p:nvPr>
        </p:nvCxnSpPr>
        <p:spPr>
          <a:xfrm rot="16200000" flipV="1">
            <a:off x="4819968" y="2898458"/>
            <a:ext cx="3175" cy="2535555"/>
          </a:xfrm>
          <a:prstGeom prst="bentConnector3">
            <a:avLst>
              <a:gd name="adj1" fmla="val 7560000"/>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7" name="等腰三角形 116"/>
          <p:cNvSpPr/>
          <p:nvPr>
            <p:custDataLst>
              <p:tags r:id="rId40"/>
            </p:custDataLst>
          </p:nvPr>
        </p:nvSpPr>
        <p:spPr>
          <a:xfrm rot="5400000">
            <a:off x="3550485" y="3614286"/>
            <a:ext cx="82433" cy="82433"/>
          </a:xfrm>
          <a:prstGeom prst="triangle">
            <a:avLst/>
          </a:prstGeom>
          <a:solidFill>
            <a:schemeClr val="dk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119" name="等腰三角形 118"/>
          <p:cNvSpPr/>
          <p:nvPr>
            <p:custDataLst>
              <p:tags r:id="rId41"/>
            </p:custDataLst>
          </p:nvPr>
        </p:nvSpPr>
        <p:spPr>
          <a:xfrm rot="10800000">
            <a:off x="8601982" y="3783947"/>
            <a:ext cx="82433" cy="82433"/>
          </a:xfrm>
          <a:prstGeom prst="triangle">
            <a:avLst/>
          </a:prstGeom>
          <a:solidFill>
            <a:schemeClr val="dk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51" name="矩形 50"/>
          <p:cNvSpPr/>
          <p:nvPr>
            <p:custDataLst>
              <p:tags r:id="rId42"/>
            </p:custDataLst>
          </p:nvPr>
        </p:nvSpPr>
        <p:spPr>
          <a:xfrm>
            <a:off x="5017126" y="4376404"/>
            <a:ext cx="2141190" cy="1738875"/>
          </a:xfrm>
          <a:prstGeom prst="rect">
            <a:avLst/>
          </a:prstGeom>
          <a:solidFill>
            <a:schemeClr val="lt1">
              <a:lumMod val="95000"/>
              <a:alpha val="50000"/>
            </a:schemeClr>
          </a:solidFill>
          <a:ln>
            <a:solidFill>
              <a:schemeClr val="lt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52" name="文本框 51"/>
          <p:cNvSpPr txBox="1"/>
          <p:nvPr>
            <p:custDataLst>
              <p:tags r:id="rId43"/>
            </p:custDataLst>
          </p:nvPr>
        </p:nvSpPr>
        <p:spPr>
          <a:xfrm>
            <a:off x="5072081" y="4593634"/>
            <a:ext cx="2031279" cy="1522163"/>
          </a:xfrm>
          <a:prstGeom prst="rect">
            <a:avLst/>
          </a:prstGeom>
          <a:noFill/>
        </p:spPr>
        <p:txBody>
          <a:bodyPr wrap="square" rtlCol="0" anchor="t" anchorCtr="0">
            <a:normAutofit/>
          </a:bodyPr>
          <a:lstStyle/>
          <a:p>
            <a:pPr marL="0">
              <a:lnSpc>
                <a:spcPct val="120000"/>
              </a:lnSpc>
              <a:spcBef>
                <a:spcPct val="0"/>
              </a:spcBef>
              <a:spcAft>
                <a:spcPts val="800"/>
              </a:spcAft>
            </a:pPr>
            <a:r>
              <a:rPr lang="zh-CN" altLang="en-US" sz="1400" spc="90">
                <a:solidFill>
                  <a:schemeClr val="dk1">
                    <a:lumMod val="85000"/>
                    <a:lumOff val="15000"/>
                  </a:schemeClr>
                </a:solidFill>
                <a:uFillTx/>
                <a:latin typeface="微软雅黑" panose="020b0503020204020204" charset="-122"/>
                <a:ea typeface="微软雅黑"/>
                <a:sym typeface="+mn-ea"/>
              </a:rPr>
              <a:t>肠内营养支持的禁忌症：胃肠道功能严重障碍，无法耐受肠内营养支持</a:t>
            </a:r>
          </a:p>
        </p:txBody>
      </p:sp>
      <p:sp>
        <p:nvSpPr>
          <p:cNvPr id="53" name="圆角矩形 52"/>
          <p:cNvSpPr/>
          <p:nvPr>
            <p:custDataLst>
              <p:tags r:id="rId44"/>
            </p:custDataLst>
          </p:nvPr>
        </p:nvSpPr>
        <p:spPr>
          <a:xfrm>
            <a:off x="5618007" y="4166433"/>
            <a:ext cx="939428" cy="427201"/>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p>
            <a:pPr algn="ctr"/>
            <a:r>
              <a:rPr lang="en-US" altLang="zh-CN" sz="2000" b="1">
                <a:solidFill>
                  <a:schemeClr val="lt1"/>
                </a:solidFill>
                <a:latin typeface="微软雅黑" panose="020b0503020204020204" charset="-122"/>
                <a:ea typeface="微软雅黑"/>
              </a:rPr>
              <a:t>05</a:t>
            </a:r>
          </a:p>
        </p:txBody>
      </p:sp>
      <p:sp>
        <p:nvSpPr>
          <p:cNvPr id="54" name="L 形 53"/>
          <p:cNvSpPr/>
          <p:nvPr>
            <p:custDataLst>
              <p:tags r:id="rId45"/>
            </p:custDataLst>
          </p:nvPr>
        </p:nvSpPr>
        <p:spPr>
          <a:xfrm rot="5400000">
            <a:off x="4991203" y="4350482"/>
            <a:ext cx="195455" cy="195455"/>
          </a:xfrm>
          <a:prstGeom prst="corner">
            <a:avLst>
              <a:gd name="adj1" fmla="val 28116"/>
              <a:gd name="adj2" fmla="val 2732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55" name="L 形 54"/>
          <p:cNvSpPr/>
          <p:nvPr>
            <p:custDataLst>
              <p:tags r:id="rId46"/>
            </p:custDataLst>
          </p:nvPr>
        </p:nvSpPr>
        <p:spPr>
          <a:xfrm rot="16200000" flipH="1">
            <a:off x="6992413" y="4350482"/>
            <a:ext cx="195455" cy="195455"/>
          </a:xfrm>
          <a:prstGeom prst="corner">
            <a:avLst>
              <a:gd name="adj1" fmla="val 28116"/>
              <a:gd name="adj2" fmla="val 2732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1" name="L 形 60"/>
          <p:cNvSpPr/>
          <p:nvPr>
            <p:custDataLst>
              <p:tags r:id="rId47"/>
            </p:custDataLst>
          </p:nvPr>
        </p:nvSpPr>
        <p:spPr>
          <a:xfrm rot="5400000" flipH="1">
            <a:off x="4991203" y="5946784"/>
            <a:ext cx="195455" cy="195455"/>
          </a:xfrm>
          <a:prstGeom prst="corner">
            <a:avLst>
              <a:gd name="adj1" fmla="val 28116"/>
              <a:gd name="adj2" fmla="val 2732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2" name="L 形 61"/>
          <p:cNvSpPr/>
          <p:nvPr>
            <p:custDataLst>
              <p:tags r:id="rId48"/>
            </p:custDataLst>
          </p:nvPr>
        </p:nvSpPr>
        <p:spPr>
          <a:xfrm rot="16200000">
            <a:off x="6992413" y="5946784"/>
            <a:ext cx="195455" cy="195455"/>
          </a:xfrm>
          <a:prstGeom prst="corner">
            <a:avLst>
              <a:gd name="adj1" fmla="val 28116"/>
              <a:gd name="adj2" fmla="val 2732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0" name="矩形 79"/>
          <p:cNvSpPr/>
          <p:nvPr>
            <p:custDataLst>
              <p:tags r:id="rId49"/>
            </p:custDataLst>
          </p:nvPr>
        </p:nvSpPr>
        <p:spPr>
          <a:xfrm>
            <a:off x="5017126" y="1504202"/>
            <a:ext cx="2141190" cy="1738875"/>
          </a:xfrm>
          <a:prstGeom prst="rect">
            <a:avLst/>
          </a:prstGeom>
          <a:solidFill>
            <a:schemeClr val="lt1">
              <a:lumMod val="95000"/>
              <a:alpha val="50000"/>
            </a:schemeClr>
          </a:solidFill>
          <a:ln>
            <a:solidFill>
              <a:schemeClr val="lt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1" name="文本框 80"/>
          <p:cNvSpPr txBox="1"/>
          <p:nvPr>
            <p:custDataLst>
              <p:tags r:id="rId50"/>
            </p:custDataLst>
          </p:nvPr>
        </p:nvSpPr>
        <p:spPr>
          <a:xfrm>
            <a:off x="5072081" y="1542568"/>
            <a:ext cx="2031279" cy="1475503"/>
          </a:xfrm>
          <a:prstGeom prst="rect">
            <a:avLst/>
          </a:prstGeom>
          <a:noFill/>
        </p:spPr>
        <p:txBody>
          <a:bodyPr wrap="square" rtlCol="0" anchor="b" anchorCtr="0">
            <a:normAutofit/>
          </a:bodyPr>
          <a:lstStyle/>
          <a:p>
            <a:pPr marL="0">
              <a:lnSpc>
                <a:spcPct val="120000"/>
              </a:lnSpc>
              <a:spcBef>
                <a:spcPct val="0"/>
              </a:spcBef>
              <a:spcAft>
                <a:spcPts val="800"/>
              </a:spcAft>
            </a:pPr>
            <a:r>
              <a:rPr lang="zh-CN" altLang="en-US" sz="1400" spc="110">
                <a:solidFill>
                  <a:schemeClr val="dk1">
                    <a:lumMod val="85000"/>
                    <a:lumOff val="15000"/>
                  </a:schemeClr>
                </a:solidFill>
                <a:uFillTx/>
                <a:latin typeface="微软雅黑" panose="020b0503020204020204" charset="-122"/>
                <a:ea typeface="微软雅黑"/>
                <a:sym typeface="+mn-ea"/>
              </a:rPr>
              <a:t>肠内营养支持的优点：符合生理过程，易于吸收，减少并发症</a:t>
            </a:r>
          </a:p>
        </p:txBody>
      </p:sp>
      <p:sp>
        <p:nvSpPr>
          <p:cNvPr id="82" name="圆角矩形 81"/>
          <p:cNvSpPr/>
          <p:nvPr>
            <p:custDataLst>
              <p:tags r:id="rId51"/>
            </p:custDataLst>
          </p:nvPr>
        </p:nvSpPr>
        <p:spPr>
          <a:xfrm>
            <a:off x="5618007" y="3036216"/>
            <a:ext cx="939428" cy="42720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000"/>
          </a:bodyPr>
          <a:lstStyle/>
          <a:p>
            <a:pPr algn="ctr"/>
            <a:r>
              <a:rPr lang="en-US" altLang="zh-CN" sz="2000" b="1">
                <a:solidFill>
                  <a:schemeClr val="lt1"/>
                </a:solidFill>
                <a:latin typeface="微软雅黑" panose="020b0503020204020204" charset="-122"/>
                <a:ea typeface="微软雅黑"/>
              </a:rPr>
              <a:t>02</a:t>
            </a:r>
          </a:p>
        </p:txBody>
      </p:sp>
      <p:sp>
        <p:nvSpPr>
          <p:cNvPr id="83" name="L 形 82"/>
          <p:cNvSpPr/>
          <p:nvPr>
            <p:custDataLst>
              <p:tags r:id="rId52"/>
            </p:custDataLst>
          </p:nvPr>
        </p:nvSpPr>
        <p:spPr>
          <a:xfrm rot="5400000">
            <a:off x="4991203" y="1478280"/>
            <a:ext cx="195455" cy="195455"/>
          </a:xfrm>
          <a:prstGeom prst="corner">
            <a:avLst>
              <a:gd name="adj1" fmla="val 28116"/>
              <a:gd name="adj2" fmla="val 2732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4" name="L 形 83"/>
          <p:cNvSpPr/>
          <p:nvPr>
            <p:custDataLst>
              <p:tags r:id="rId53"/>
            </p:custDataLst>
          </p:nvPr>
        </p:nvSpPr>
        <p:spPr>
          <a:xfrm rot="16200000" flipH="1">
            <a:off x="6992413" y="1478280"/>
            <a:ext cx="195455" cy="195455"/>
          </a:xfrm>
          <a:prstGeom prst="corner">
            <a:avLst>
              <a:gd name="adj1" fmla="val 28116"/>
              <a:gd name="adj2" fmla="val 2732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5" name="L 形 84"/>
          <p:cNvSpPr/>
          <p:nvPr>
            <p:custDataLst>
              <p:tags r:id="rId54"/>
            </p:custDataLst>
          </p:nvPr>
        </p:nvSpPr>
        <p:spPr>
          <a:xfrm rot="5400000" flipH="1">
            <a:off x="4991203" y="3074581"/>
            <a:ext cx="195455" cy="195455"/>
          </a:xfrm>
          <a:prstGeom prst="corner">
            <a:avLst>
              <a:gd name="adj1" fmla="val 28116"/>
              <a:gd name="adj2" fmla="val 2732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7" name="L 形 86"/>
          <p:cNvSpPr/>
          <p:nvPr>
            <p:custDataLst>
              <p:tags r:id="rId55"/>
            </p:custDataLst>
          </p:nvPr>
        </p:nvSpPr>
        <p:spPr>
          <a:xfrm rot="16200000">
            <a:off x="6992413" y="3074581"/>
            <a:ext cx="195455" cy="195455"/>
          </a:xfrm>
          <a:prstGeom prst="corner">
            <a:avLst>
              <a:gd name="adj1" fmla="val 28116"/>
              <a:gd name="adj2" fmla="val 2732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118" name="等腰三角形 117"/>
          <p:cNvSpPr/>
          <p:nvPr>
            <p:custDataLst>
              <p:tags r:id="rId56"/>
            </p:custDataLst>
          </p:nvPr>
        </p:nvSpPr>
        <p:spPr>
          <a:xfrm rot="5400000">
            <a:off x="6084092" y="3614286"/>
            <a:ext cx="82433" cy="82433"/>
          </a:xfrm>
          <a:prstGeom prst="triangle">
            <a:avLst/>
          </a:prstGeom>
          <a:solidFill>
            <a:schemeClr val="dk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120" name="等腰三角形 119"/>
          <p:cNvSpPr/>
          <p:nvPr>
            <p:custDataLst>
              <p:tags r:id="rId57"/>
            </p:custDataLst>
          </p:nvPr>
        </p:nvSpPr>
        <p:spPr>
          <a:xfrm rot="16200000">
            <a:off x="6008917" y="3924318"/>
            <a:ext cx="82433" cy="82433"/>
          </a:xfrm>
          <a:prstGeom prst="triangle">
            <a:avLst/>
          </a:prstGeom>
          <a:solidFill>
            <a:schemeClr val="dk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121" name="等腰三角形 120"/>
          <p:cNvSpPr/>
          <p:nvPr>
            <p:custDataLst>
              <p:tags r:id="rId58"/>
            </p:custDataLst>
          </p:nvPr>
        </p:nvSpPr>
        <p:spPr>
          <a:xfrm rot="10800000">
            <a:off x="3510564" y="3966831"/>
            <a:ext cx="82433" cy="82433"/>
          </a:xfrm>
          <a:prstGeom prst="triangle">
            <a:avLst/>
          </a:prstGeom>
          <a:solidFill>
            <a:schemeClr val="dk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Tree>
    <p:custDataLst>
      <p:tags r:id="rId59"/>
    </p:custDataLst>
  </p:cSld>
  <p:clrMapOvr>
    <a:masterClrMapping/>
  </p:clrMapOvr>
  <p:transition spd="med"/>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肠外营养支持</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Text Placeholder 17"/>
          <p:cNvSpPr txBox="1"/>
          <p:nvPr>
            <p:custDataLst>
              <p:tags r:id="rId7"/>
            </p:custDataLst>
          </p:nvPr>
        </p:nvSpPr>
        <p:spPr>
          <a:xfrm>
            <a:off x="1306091" y="4108485"/>
            <a:ext cx="1522656" cy="431727"/>
          </a:xfrm>
          <a:prstGeom prst="rect">
            <a:avLst/>
          </a:prstGeom>
          <a:noFill/>
        </p:spPr>
        <p:txBody>
          <a:bodyPr wrap="square" rtlCol="0" anchor="b" anchorCtr="0">
            <a:normAutofit fontScale="70000"/>
          </a:bodyPr>
          <a:lstStyle>
            <a:defPPr>
              <a:defRPr lang="zh-CN"/>
            </a:defPPr>
            <a:lvl1pPr algn="ctr">
              <a:lnSpc>
                <a:spcPct val="100000"/>
              </a:lnSpc>
              <a:defRPr sz="4000" b="1" spc="150">
                <a:solidFill>
                  <a:srgbClr val="000000">
                    <a:lumMod val="65000"/>
                    <a:lumOff val="35000"/>
                  </a:srgbClr>
                </a:solidFill>
                <a:latin typeface="微软雅黑" panose="020b0503020204020204" charset="-122"/>
                <a:ea typeface="微软雅黑"/>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30000"/>
              </a:lnSpc>
              <a:spcBef>
                <a:spcPct val="0"/>
              </a:spcBef>
              <a:spcAft>
                <a:spcPct val="0"/>
              </a:spcAft>
              <a:buClrTx/>
              <a:buSzTx/>
              <a:buFontTx/>
              <a:buNone/>
            </a:pPr>
            <a:r>
              <a:rPr kumimoji="0" lang="en-US" altLang="zh-CN" sz="2400" b="1" i="0" u="none" strike="noStrike" kern="1200" cap="none" spc="300" normalizeH="0" noProof="0">
                <a:ln>
                  <a:noFill/>
                </a:ln>
                <a:solidFill>
                  <a:schemeClr val="accent4">
                    <a:lumMod val="75000"/>
                  </a:schemeClr>
                </a:solidFill>
                <a:effectLst/>
                <a:uLnTx/>
                <a:uFillTx/>
                <a:latin typeface="微软雅黑" panose="020b0503020204020204" charset="-122"/>
                <a:ea typeface="微软雅黑"/>
              </a:rPr>
              <a:t>03</a:t>
            </a:r>
            <a:endParaRPr kumimoji="0" lang="en-US" altLang="zh-CN" sz="2400" b="1" i="0" u="none" strike="noStrike" kern="1200" cap="none" spc="300" normalizeH="0" noProof="0">
              <a:ln>
                <a:noFill/>
              </a:ln>
              <a:solidFill>
                <a:schemeClr val="accent4">
                  <a:lumMod val="75000"/>
                </a:schemeClr>
              </a:solidFill>
              <a:effectLst/>
              <a:uLnTx/>
              <a:uFillTx/>
              <a:latin typeface="微软雅黑" panose="020b0503020204020204" charset="-122"/>
              <a:ea typeface="微软雅黑"/>
            </a:endParaRPr>
          </a:p>
        </p:txBody>
      </p:sp>
      <p:sp>
        <p:nvSpPr>
          <p:cNvPr id="51" name="矩形 50"/>
          <p:cNvSpPr/>
          <p:nvPr>
            <p:custDataLst>
              <p:tags r:id="rId8"/>
            </p:custDataLst>
          </p:nvPr>
        </p:nvSpPr>
        <p:spPr>
          <a:xfrm>
            <a:off x="2840825" y="4014994"/>
            <a:ext cx="8051435" cy="602036"/>
          </a:xfrm>
          <a:prstGeom prst="rect">
            <a:avLst/>
          </a:prstGeom>
          <a:solidFill>
            <a:schemeClr val="accent4"/>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solidFill>
                <a:schemeClr val="lt1"/>
              </a:solidFill>
              <a:latin typeface="微软雅黑" panose="020b0503020204020204" charset="-122"/>
              <a:ea typeface="微软雅黑"/>
            </a:endParaRPr>
          </a:p>
        </p:txBody>
      </p:sp>
      <p:sp>
        <p:nvSpPr>
          <p:cNvPr id="52" name="TextBox 48"/>
          <p:cNvSpPr txBox="1"/>
          <p:nvPr>
            <p:custDataLst>
              <p:tags r:id="rId9"/>
            </p:custDataLst>
          </p:nvPr>
        </p:nvSpPr>
        <p:spPr>
          <a:xfrm>
            <a:off x="3093312" y="4007253"/>
            <a:ext cx="7798947" cy="617518"/>
          </a:xfrm>
          <a:prstGeom prst="rect">
            <a:avLst/>
          </a:prstGeom>
          <a:solidFill>
            <a:schemeClr val="accent3">
              <a:lumMod val="20000"/>
              <a:lumOff val="80000"/>
            </a:schemeClr>
          </a:solidFill>
        </p:spPr>
        <p:txBody>
          <a:bodyPr wrap="square" rtlCol="0" anchor="ctr" anchorCtr="0">
            <a:normAutofit/>
          </a:bodyPr>
          <a:lstStyle>
            <a:defPPr>
              <a:defRPr lang="zh-CN"/>
            </a:defPPr>
            <a:lvl1pPr>
              <a:lnSpc>
                <a:spcPct val="120000"/>
              </a:lnSpc>
              <a:defRPr spc="150">
                <a:solidFill>
                  <a:srgbClr val="000000">
                    <a:lumMod val="75000"/>
                    <a:lumOff val="25000"/>
                  </a:srgbClr>
                </a:solidFill>
                <a:latin typeface="微软雅黑" panose="020b0503020204020204" charset="-122"/>
                <a:ea typeface="微软雅黑"/>
              </a:defRPr>
            </a:lvl1pPr>
          </a:lstStyle>
          <a:p>
            <a:pPr marL="0" defTabSz="913765">
              <a:lnSpc>
                <a:spcPct val="100000"/>
              </a:lnSpc>
              <a:spcBef>
                <a:spcPct val="0"/>
              </a:spcBef>
              <a:spcAft>
                <a:spcPts val="800"/>
              </a:spcAft>
            </a:pPr>
            <a:r>
              <a:rPr lang="zh-CN" altLang="en-US" sz="1700" spc="160">
                <a:solidFill>
                  <a:schemeClr val="dk1">
                    <a:lumMod val="65000"/>
                    <a:lumOff val="35000"/>
                  </a:schemeClr>
                </a:solidFill>
                <a:latin typeface="微软雅黑" panose="020b0503020204020204" charset="-122"/>
                <a:ea typeface="微软雅黑"/>
              </a:rPr>
              <a:t>肠外营养支持的途径：中心静脉、外周静脉、皮下等</a:t>
            </a:r>
          </a:p>
        </p:txBody>
      </p:sp>
      <p:cxnSp>
        <p:nvCxnSpPr>
          <p:cNvPr id="53" name="直接连接符 52"/>
          <p:cNvCxnSpPr/>
          <p:nvPr>
            <p:custDataLst>
              <p:tags r:id="rId10"/>
            </p:custDataLst>
          </p:nvPr>
        </p:nvCxnSpPr>
        <p:spPr>
          <a:xfrm flipH="1">
            <a:off x="2840826" y="4012612"/>
            <a:ext cx="0" cy="607395"/>
          </a:xfrm>
          <a:prstGeom prst="line">
            <a:avLst/>
          </a:prstGeom>
          <a:ln w="38100">
            <a:solidFill>
              <a:schemeClr val="accent4"/>
            </a:solidFill>
          </a:ln>
        </p:spPr>
        <p:style>
          <a:lnRef idx="1">
            <a:srgbClr val="1F74AD"/>
          </a:lnRef>
          <a:fillRef idx="0">
            <a:srgbClr val="1F74AD"/>
          </a:fillRef>
          <a:effectRef idx="0">
            <a:srgbClr val="1F74AD"/>
          </a:effectRef>
          <a:fontRef idx="minor">
            <a:srgbClr val="000000"/>
          </a:fontRef>
        </p:style>
      </p:cxnSp>
      <p:sp>
        <p:nvSpPr>
          <p:cNvPr id="54" name="矩形 53"/>
          <p:cNvSpPr/>
          <p:nvPr>
            <p:custDataLst>
              <p:tags r:id="rId11"/>
            </p:custDataLst>
          </p:nvPr>
        </p:nvSpPr>
        <p:spPr>
          <a:xfrm>
            <a:off x="2840825" y="2977111"/>
            <a:ext cx="8051435" cy="602036"/>
          </a:xfrm>
          <a:prstGeom prst="rect">
            <a:avLst/>
          </a:prstGeom>
          <a:solidFill>
            <a:schemeClr val="accent2"/>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solidFill>
                <a:schemeClr val="lt1"/>
              </a:solidFill>
              <a:latin typeface="微软雅黑" panose="020b0503020204020204" charset="-122"/>
              <a:ea typeface="微软雅黑"/>
            </a:endParaRPr>
          </a:p>
        </p:txBody>
      </p:sp>
      <p:sp>
        <p:nvSpPr>
          <p:cNvPr id="55" name="Text Placeholder 17"/>
          <p:cNvSpPr txBox="1"/>
          <p:nvPr>
            <p:custDataLst>
              <p:tags r:id="rId12"/>
            </p:custDataLst>
          </p:nvPr>
        </p:nvSpPr>
        <p:spPr>
          <a:xfrm>
            <a:off x="1318169" y="3076044"/>
            <a:ext cx="1522656" cy="431727"/>
          </a:xfrm>
          <a:prstGeom prst="rect">
            <a:avLst/>
          </a:prstGeom>
          <a:noFill/>
        </p:spPr>
        <p:txBody>
          <a:bodyPr wrap="square" rtlCol="0" anchor="b" anchorCtr="0">
            <a:normAutofit fontScale="70000"/>
          </a:bodyPr>
          <a:lstStyle>
            <a:defPPr>
              <a:defRPr lang="zh-CN"/>
            </a:defPPr>
            <a:lvl1pPr algn="ctr">
              <a:lnSpc>
                <a:spcPct val="100000"/>
              </a:lnSpc>
              <a:defRPr sz="4000" b="1" spc="150">
                <a:solidFill>
                  <a:srgbClr val="000000">
                    <a:lumMod val="65000"/>
                    <a:lumOff val="35000"/>
                  </a:srgbClr>
                </a:solidFill>
                <a:latin typeface="微软雅黑" panose="020b0503020204020204" charset="-122"/>
                <a:ea typeface="微软雅黑"/>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30000"/>
              </a:lnSpc>
              <a:spcBef>
                <a:spcPct val="0"/>
              </a:spcBef>
              <a:spcAft>
                <a:spcPct val="0"/>
              </a:spcAft>
              <a:buClrTx/>
              <a:buSzTx/>
              <a:buFontTx/>
              <a:buNone/>
            </a:pPr>
            <a:r>
              <a:rPr kumimoji="0" lang="en-US" altLang="zh-CN" sz="2400" b="1" i="0" u="none" strike="noStrike" kern="1200" cap="none" spc="300" normalizeH="0" noProof="0">
                <a:ln>
                  <a:noFill/>
                </a:ln>
                <a:solidFill>
                  <a:schemeClr val="accent2"/>
                </a:solidFill>
                <a:effectLst/>
                <a:uLnTx/>
                <a:uFillTx/>
                <a:latin typeface="微软雅黑" panose="020b0503020204020204" charset="-122"/>
                <a:ea typeface="微软雅黑"/>
              </a:rPr>
              <a:t>02</a:t>
            </a:r>
            <a:endParaRPr kumimoji="0" lang="en-US" altLang="zh-CN" sz="2400" b="1" i="0" u="none" strike="noStrike" kern="1200" cap="none" spc="300" normalizeH="0" noProof="0">
              <a:ln>
                <a:noFill/>
              </a:ln>
              <a:solidFill>
                <a:schemeClr val="accent2"/>
              </a:solidFill>
              <a:effectLst/>
              <a:uLnTx/>
              <a:uFillTx/>
              <a:latin typeface="微软雅黑" panose="020b0503020204020204" charset="-122"/>
              <a:ea typeface="微软雅黑"/>
            </a:endParaRPr>
          </a:p>
        </p:txBody>
      </p:sp>
      <p:sp>
        <p:nvSpPr>
          <p:cNvPr id="56" name="TextBox 48"/>
          <p:cNvSpPr txBox="1"/>
          <p:nvPr>
            <p:custDataLst>
              <p:tags r:id="rId13"/>
            </p:custDataLst>
          </p:nvPr>
        </p:nvSpPr>
        <p:spPr>
          <a:xfrm>
            <a:off x="3093312" y="2974812"/>
            <a:ext cx="7798947" cy="617518"/>
          </a:xfrm>
          <a:prstGeom prst="rect">
            <a:avLst/>
          </a:prstGeom>
          <a:solidFill>
            <a:schemeClr val="accent2">
              <a:lumMod val="20000"/>
              <a:lumOff val="80000"/>
            </a:schemeClr>
          </a:solidFill>
        </p:spPr>
        <p:txBody>
          <a:bodyPr wrap="square" rtlCol="0" anchor="ctr" anchorCtr="0">
            <a:normAutofit/>
          </a:bodyPr>
          <a:lstStyle>
            <a:defPPr>
              <a:defRPr lang="zh-CN"/>
            </a:defPPr>
            <a:lvl1pPr>
              <a:lnSpc>
                <a:spcPct val="120000"/>
              </a:lnSpc>
              <a:defRPr spc="150">
                <a:solidFill>
                  <a:srgbClr val="000000">
                    <a:lumMod val="75000"/>
                    <a:lumOff val="25000"/>
                  </a:srgbClr>
                </a:solidFill>
                <a:latin typeface="微软雅黑" panose="020b0503020204020204" charset="-122"/>
                <a:ea typeface="微软雅黑"/>
              </a:defRPr>
            </a:lvl1pPr>
          </a:lstStyle>
          <a:p>
            <a:pPr marL="0" defTabSz="913765">
              <a:lnSpc>
                <a:spcPct val="100000"/>
              </a:lnSpc>
              <a:spcBef>
                <a:spcPct val="0"/>
              </a:spcBef>
              <a:spcAft>
                <a:spcPts val="800"/>
              </a:spcAft>
            </a:pPr>
            <a:r>
              <a:rPr lang="zh-CN" altLang="en-US" sz="1700" spc="120">
                <a:solidFill>
                  <a:schemeClr val="dk1">
                    <a:lumMod val="65000"/>
                    <a:lumOff val="35000"/>
                  </a:schemeClr>
                </a:solidFill>
                <a:latin typeface="微软雅黑" panose="020b0503020204020204" charset="-122"/>
                <a:ea typeface="微软雅黑"/>
              </a:rPr>
              <a:t>肠外营养支持的适应症：恶性肿瘤患者、胃肠道功能障碍患者等</a:t>
            </a:r>
          </a:p>
        </p:txBody>
      </p:sp>
      <p:cxnSp>
        <p:nvCxnSpPr>
          <p:cNvPr id="57" name="直接连接符 56"/>
          <p:cNvCxnSpPr/>
          <p:nvPr>
            <p:custDataLst>
              <p:tags r:id="rId14"/>
            </p:custDataLst>
          </p:nvPr>
        </p:nvCxnSpPr>
        <p:spPr>
          <a:xfrm flipH="1">
            <a:off x="2840826" y="2979576"/>
            <a:ext cx="0" cy="607395"/>
          </a:xfrm>
          <a:prstGeom prst="line">
            <a:avLst/>
          </a:prstGeom>
          <a:ln w="38100">
            <a:solidFill>
              <a:schemeClr val="accent2"/>
            </a:solidFill>
          </a:ln>
        </p:spPr>
        <p:style>
          <a:lnRef idx="1">
            <a:srgbClr val="1F74AD"/>
          </a:lnRef>
          <a:fillRef idx="0">
            <a:srgbClr val="1F74AD"/>
          </a:fillRef>
          <a:effectRef idx="0">
            <a:srgbClr val="1F74AD"/>
          </a:effectRef>
          <a:fontRef idx="minor">
            <a:srgbClr val="000000"/>
          </a:fontRef>
        </p:style>
      </p:cxnSp>
      <p:sp>
        <p:nvSpPr>
          <p:cNvPr id="58" name="矩形 57"/>
          <p:cNvSpPr/>
          <p:nvPr>
            <p:custDataLst>
              <p:tags r:id="rId15"/>
            </p:custDataLst>
          </p:nvPr>
        </p:nvSpPr>
        <p:spPr>
          <a:xfrm>
            <a:off x="2840825" y="1957952"/>
            <a:ext cx="8051435" cy="602036"/>
          </a:xfrm>
          <a:prstGeom prst="rect">
            <a:avLst/>
          </a:prstGeom>
          <a:solidFill>
            <a:schemeClr val="accent5"/>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solidFill>
                <a:schemeClr val="lt1"/>
              </a:solidFill>
              <a:latin typeface="微软雅黑" panose="020b0503020204020204" charset="-122"/>
              <a:ea typeface="微软雅黑"/>
            </a:endParaRPr>
          </a:p>
        </p:txBody>
      </p:sp>
      <p:sp>
        <p:nvSpPr>
          <p:cNvPr id="59" name="Text Placeholder 17"/>
          <p:cNvSpPr txBox="1"/>
          <p:nvPr>
            <p:custDataLst>
              <p:tags r:id="rId16"/>
            </p:custDataLst>
          </p:nvPr>
        </p:nvSpPr>
        <p:spPr>
          <a:xfrm>
            <a:off x="1318169" y="2056885"/>
            <a:ext cx="1522656" cy="431727"/>
          </a:xfrm>
          <a:prstGeom prst="rect">
            <a:avLst/>
          </a:prstGeom>
          <a:noFill/>
        </p:spPr>
        <p:txBody>
          <a:bodyPr wrap="square" rtlCol="0" anchor="b" anchorCtr="0">
            <a:normAutofit fontScale="70000"/>
          </a:bodyPr>
          <a:lstStyle>
            <a:defPPr>
              <a:defRPr lang="zh-CN"/>
            </a:defPPr>
            <a:lvl1pPr algn="ctr">
              <a:lnSpc>
                <a:spcPct val="100000"/>
              </a:lnSpc>
              <a:defRPr sz="4000" b="1" spc="150">
                <a:solidFill>
                  <a:srgbClr val="000000">
                    <a:lumMod val="65000"/>
                    <a:lumOff val="35000"/>
                  </a:srgbClr>
                </a:solidFill>
                <a:latin typeface="微软雅黑" panose="020b0503020204020204" charset="-122"/>
                <a:ea typeface="微软雅黑"/>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30000"/>
              </a:lnSpc>
              <a:spcBef>
                <a:spcPct val="0"/>
              </a:spcBef>
              <a:spcAft>
                <a:spcPct val="0"/>
              </a:spcAft>
              <a:buClrTx/>
              <a:buSzTx/>
              <a:buFontTx/>
              <a:buNone/>
            </a:pPr>
            <a:r>
              <a:rPr lang="en-US" altLang="zh-CN" sz="2400" spc="300">
                <a:solidFill>
                  <a:schemeClr val="accent5">
                    <a:lumMod val="75000"/>
                  </a:schemeClr>
                </a:solidFill>
                <a:latin typeface="微软雅黑" panose="020b0503020204020204" charset="-122"/>
                <a:ea typeface="微软雅黑"/>
              </a:rPr>
              <a:t>01</a:t>
            </a:r>
            <a:endParaRPr kumimoji="0" lang="en-US" altLang="zh-CN" sz="2400" b="1" i="0" u="none" strike="noStrike" kern="1200" cap="none" spc="300" normalizeH="0" noProof="0">
              <a:ln>
                <a:noFill/>
              </a:ln>
              <a:solidFill>
                <a:schemeClr val="accent5">
                  <a:lumMod val="75000"/>
                </a:schemeClr>
              </a:solidFill>
              <a:effectLst/>
              <a:uLnTx/>
              <a:uFillTx/>
              <a:latin typeface="微软雅黑" panose="020b0503020204020204" charset="-122"/>
              <a:ea typeface="微软雅黑"/>
            </a:endParaRPr>
          </a:p>
        </p:txBody>
      </p:sp>
      <p:sp>
        <p:nvSpPr>
          <p:cNvPr id="60" name="TextBox 48"/>
          <p:cNvSpPr txBox="1"/>
          <p:nvPr>
            <p:custDataLst>
              <p:tags r:id="rId17"/>
            </p:custDataLst>
          </p:nvPr>
        </p:nvSpPr>
        <p:spPr>
          <a:xfrm>
            <a:off x="3093312" y="1947911"/>
            <a:ext cx="7798947" cy="617518"/>
          </a:xfrm>
          <a:prstGeom prst="rect">
            <a:avLst/>
          </a:prstGeom>
          <a:solidFill>
            <a:schemeClr val="accent1">
              <a:lumMod val="20000"/>
              <a:lumOff val="80000"/>
            </a:schemeClr>
          </a:solidFill>
        </p:spPr>
        <p:txBody>
          <a:bodyPr wrap="square" rtlCol="0" anchor="ctr" anchorCtr="0">
            <a:normAutofit/>
          </a:bodyPr>
          <a:lstStyle>
            <a:defPPr>
              <a:defRPr lang="zh-CN"/>
            </a:defPPr>
            <a:lvl1pPr>
              <a:lnSpc>
                <a:spcPct val="120000"/>
              </a:lnSpc>
              <a:defRPr sz="1400" spc="150">
                <a:solidFill>
                  <a:sysClr val="window" lastClr="FFFFFF">
                    <a:lumMod val="65000"/>
                  </a:sysClr>
                </a:solidFill>
                <a:latin typeface="微软雅黑" panose="020b0503020204020204" charset="-122"/>
                <a:ea typeface="微软雅黑"/>
              </a:defRPr>
            </a:lvl1pPr>
          </a:lstStyle>
          <a:p>
            <a:pPr marL="0" algn="l" defTabSz="913765">
              <a:lnSpc>
                <a:spcPct val="100000"/>
              </a:lnSpc>
              <a:spcBef>
                <a:spcPct val="0"/>
              </a:spcBef>
              <a:spcAft>
                <a:spcPts val="800"/>
              </a:spcAft>
            </a:pPr>
            <a:r>
              <a:rPr lang="zh-CN" altLang="en-US" sz="1700" spc="90">
                <a:solidFill>
                  <a:schemeClr val="dk1">
                    <a:lumMod val="65000"/>
                    <a:lumOff val="35000"/>
                  </a:schemeClr>
                </a:solidFill>
                <a:latin typeface="微软雅黑" panose="020b0503020204020204" charset="-122"/>
                <a:ea typeface="微软雅黑"/>
              </a:rPr>
              <a:t>肠外营养支持的定义：通过静脉途径提供营养物质，以维持或改善患者的营养状况</a:t>
            </a:r>
          </a:p>
        </p:txBody>
      </p:sp>
      <p:cxnSp>
        <p:nvCxnSpPr>
          <p:cNvPr id="61" name="直接连接符 60"/>
          <p:cNvCxnSpPr/>
          <p:nvPr>
            <p:custDataLst>
              <p:tags r:id="rId18"/>
            </p:custDataLst>
          </p:nvPr>
        </p:nvCxnSpPr>
        <p:spPr>
          <a:xfrm flipH="1">
            <a:off x="2840825" y="1952972"/>
            <a:ext cx="0" cy="607395"/>
          </a:xfrm>
          <a:prstGeom prst="line">
            <a:avLst/>
          </a:prstGeom>
          <a:ln w="38100">
            <a:solidFill>
              <a:schemeClr val="accent5"/>
            </a:solidFill>
          </a:ln>
        </p:spPr>
        <p:style>
          <a:lnRef idx="1">
            <a:srgbClr val="1F74AD"/>
          </a:lnRef>
          <a:fillRef idx="0">
            <a:srgbClr val="1F74AD"/>
          </a:fillRef>
          <a:effectRef idx="0">
            <a:srgbClr val="1F74AD"/>
          </a:effectRef>
          <a:fontRef idx="minor">
            <a:srgbClr val="000000"/>
          </a:fontRef>
        </p:style>
      </p:cxnSp>
      <p:sp>
        <p:nvSpPr>
          <p:cNvPr id="62" name="Text Placeholder 17"/>
          <p:cNvSpPr txBox="1"/>
          <p:nvPr>
            <p:custDataLst>
              <p:tags r:id="rId19"/>
            </p:custDataLst>
          </p:nvPr>
        </p:nvSpPr>
        <p:spPr>
          <a:xfrm>
            <a:off x="1306091" y="5156409"/>
            <a:ext cx="1522656" cy="431727"/>
          </a:xfrm>
          <a:prstGeom prst="rect">
            <a:avLst/>
          </a:prstGeom>
          <a:noFill/>
        </p:spPr>
        <p:txBody>
          <a:bodyPr wrap="square" rtlCol="0" anchor="b" anchorCtr="0">
            <a:normAutofit fontScale="70000"/>
          </a:bodyPr>
          <a:lstStyle>
            <a:defPPr>
              <a:defRPr lang="zh-CN"/>
            </a:defPPr>
            <a:lvl1pPr algn="ctr">
              <a:lnSpc>
                <a:spcPct val="100000"/>
              </a:lnSpc>
              <a:defRPr sz="4000" b="1" spc="150">
                <a:solidFill>
                  <a:srgbClr val="000000">
                    <a:lumMod val="65000"/>
                    <a:lumOff val="35000"/>
                  </a:srgbClr>
                </a:solidFill>
                <a:latin typeface="微软雅黑" panose="020b0503020204020204" charset="-122"/>
                <a:ea typeface="微软雅黑"/>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30000"/>
              </a:lnSpc>
              <a:spcBef>
                <a:spcPct val="0"/>
              </a:spcBef>
              <a:spcAft>
                <a:spcPct val="0"/>
              </a:spcAft>
              <a:buClrTx/>
              <a:buSzTx/>
              <a:buFontTx/>
              <a:buNone/>
            </a:pPr>
            <a:r>
              <a:rPr kumimoji="0" lang="en-US" altLang="zh-CN" sz="2400" b="1" i="0" u="none" strike="noStrike" kern="1200" cap="none" spc="300" normalizeH="0" noProof="0">
                <a:ln>
                  <a:noFill/>
                </a:ln>
                <a:solidFill>
                  <a:schemeClr val="accent4">
                    <a:lumMod val="75000"/>
                  </a:schemeClr>
                </a:solidFill>
                <a:effectLst/>
                <a:uLnTx/>
                <a:uFillTx/>
                <a:latin typeface="微软雅黑" panose="020b0503020204020204" charset="-122"/>
                <a:ea typeface="微软雅黑"/>
              </a:rPr>
              <a:t>04</a:t>
            </a:r>
            <a:endParaRPr kumimoji="0" lang="en-US" altLang="zh-CN" sz="2400" b="1" i="0" u="none" strike="noStrike" kern="1200" cap="none" spc="300" normalizeH="0" noProof="0">
              <a:ln>
                <a:noFill/>
              </a:ln>
              <a:solidFill>
                <a:schemeClr val="accent4">
                  <a:lumMod val="75000"/>
                </a:schemeClr>
              </a:solidFill>
              <a:effectLst/>
              <a:uLnTx/>
              <a:uFillTx/>
              <a:latin typeface="微软雅黑" panose="020b0503020204020204" charset="-122"/>
              <a:ea typeface="微软雅黑"/>
            </a:endParaRPr>
          </a:p>
        </p:txBody>
      </p:sp>
      <p:sp>
        <p:nvSpPr>
          <p:cNvPr id="63" name="矩形 62"/>
          <p:cNvSpPr/>
          <p:nvPr>
            <p:custDataLst>
              <p:tags r:id="rId20"/>
            </p:custDataLst>
          </p:nvPr>
        </p:nvSpPr>
        <p:spPr>
          <a:xfrm>
            <a:off x="2840825" y="5062918"/>
            <a:ext cx="8051435" cy="602036"/>
          </a:xfrm>
          <a:prstGeom prst="rect">
            <a:avLst/>
          </a:prstGeom>
          <a:solidFill>
            <a:schemeClr val="accent4"/>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solidFill>
                <a:schemeClr val="lt1"/>
              </a:solidFill>
              <a:latin typeface="微软雅黑" panose="020b0503020204020204" charset="-122"/>
              <a:ea typeface="微软雅黑"/>
            </a:endParaRPr>
          </a:p>
        </p:txBody>
      </p:sp>
      <p:sp>
        <p:nvSpPr>
          <p:cNvPr id="64" name="TextBox 48"/>
          <p:cNvSpPr txBox="1"/>
          <p:nvPr>
            <p:custDataLst>
              <p:tags r:id="rId21"/>
            </p:custDataLst>
          </p:nvPr>
        </p:nvSpPr>
        <p:spPr>
          <a:xfrm>
            <a:off x="3093312" y="5055177"/>
            <a:ext cx="7798947" cy="617518"/>
          </a:xfrm>
          <a:prstGeom prst="rect">
            <a:avLst/>
          </a:prstGeom>
          <a:solidFill>
            <a:schemeClr val="accent4">
              <a:lumMod val="20000"/>
              <a:lumOff val="80000"/>
            </a:schemeClr>
          </a:solidFill>
        </p:spPr>
        <p:txBody>
          <a:bodyPr wrap="square" rtlCol="0" anchor="ctr" anchorCtr="0">
            <a:normAutofit/>
          </a:bodyPr>
          <a:lstStyle>
            <a:defPPr>
              <a:defRPr lang="zh-CN"/>
            </a:defPPr>
            <a:lvl1pPr>
              <a:lnSpc>
                <a:spcPct val="120000"/>
              </a:lnSpc>
              <a:defRPr spc="150">
                <a:solidFill>
                  <a:srgbClr val="000000">
                    <a:lumMod val="75000"/>
                    <a:lumOff val="25000"/>
                  </a:srgbClr>
                </a:solidFill>
                <a:latin typeface="微软雅黑" panose="020b0503020204020204" charset="-122"/>
                <a:ea typeface="微软雅黑"/>
              </a:defRPr>
            </a:lvl1pPr>
          </a:lstStyle>
          <a:p>
            <a:pPr marL="0" defTabSz="913765">
              <a:lnSpc>
                <a:spcPct val="100000"/>
              </a:lnSpc>
              <a:spcBef>
                <a:spcPct val="0"/>
              </a:spcBef>
              <a:spcAft>
                <a:spcPts val="800"/>
              </a:spcAft>
            </a:pPr>
            <a:r>
              <a:rPr lang="zh-CN" altLang="en-US" sz="1700" spc="90">
                <a:solidFill>
                  <a:schemeClr val="dk1">
                    <a:lumMod val="65000"/>
                    <a:lumOff val="35000"/>
                  </a:schemeClr>
                </a:solidFill>
                <a:latin typeface="微软雅黑" panose="020b0503020204020204" charset="-122"/>
                <a:ea typeface="微软雅黑"/>
              </a:rPr>
              <a:t>肠外营养支持的注意事项：注意营养物质的选择和配比，防止并发症的发生</a:t>
            </a:r>
          </a:p>
        </p:txBody>
      </p:sp>
      <p:cxnSp>
        <p:nvCxnSpPr>
          <p:cNvPr id="65" name="直接连接符 64"/>
          <p:cNvCxnSpPr/>
          <p:nvPr>
            <p:custDataLst>
              <p:tags r:id="rId22"/>
            </p:custDataLst>
          </p:nvPr>
        </p:nvCxnSpPr>
        <p:spPr>
          <a:xfrm flipH="1">
            <a:off x="2840826" y="5060536"/>
            <a:ext cx="0" cy="607395"/>
          </a:xfrm>
          <a:prstGeom prst="line">
            <a:avLst/>
          </a:prstGeom>
          <a:ln w="38100">
            <a:solidFill>
              <a:schemeClr val="accent4"/>
            </a:solidFill>
          </a:ln>
        </p:spPr>
        <p:style>
          <a:lnRef idx="1">
            <a:srgbClr val="1F74AD"/>
          </a:lnRef>
          <a:fillRef idx="0">
            <a:srgbClr val="1F74AD"/>
          </a:fillRef>
          <a:effectRef idx="0">
            <a:srgbClr val="1F74AD"/>
          </a:effectRef>
          <a:fontRef idx="minor">
            <a:srgbClr val="000000"/>
          </a:fontRef>
        </p:style>
      </p:cxnSp>
    </p:spTree>
    <p:custDataLst>
      <p:tags r:id="rId23"/>
    </p:custDataLst>
  </p:cSld>
  <p:clrMapOvr>
    <a:masterClrMapping/>
  </p:clrMapOvr>
  <p:transition spd="med"/>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营养支持治疗的选择</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5" name="任意多边形 54"/>
          <p:cNvSpPr/>
          <p:nvPr>
            <p:custDataLst>
              <p:tags r:id="rId7"/>
            </p:custDataLst>
          </p:nvPr>
        </p:nvSpPr>
        <p:spPr>
          <a:xfrm>
            <a:off x="1412118" y="1488521"/>
            <a:ext cx="3806105" cy="3349542"/>
          </a:xfrm>
          <a:custGeom>
            <a:gdLst>
              <a:gd name="connsiteX0" fmla="*/ 0 w 4400550"/>
              <a:gd name="connsiteY0" fmla="*/ 0 h 3872680"/>
              <a:gd name="connsiteX1" fmla="*/ 4400550 w 4400550"/>
              <a:gd name="connsiteY1" fmla="*/ 0 h 3872680"/>
              <a:gd name="connsiteX2" fmla="*/ 4400550 w 4400550"/>
              <a:gd name="connsiteY2" fmla="*/ 1176652 h 3872680"/>
              <a:gd name="connsiteX3" fmla="*/ 2879107 w 4400550"/>
              <a:gd name="connsiteY3" fmla="*/ 1176652 h 3872680"/>
              <a:gd name="connsiteX4" fmla="*/ 2879107 w 4400550"/>
              <a:gd name="connsiteY4" fmla="*/ 2524666 h 3872680"/>
              <a:gd name="connsiteX5" fmla="*/ 1357664 w 4400550"/>
              <a:gd name="connsiteY5" fmla="*/ 2524666 h 3872680"/>
              <a:gd name="connsiteX6" fmla="*/ 1357664 w 4400550"/>
              <a:gd name="connsiteY6" fmla="*/ 3872680 h 3872680"/>
              <a:gd name="connsiteX7" fmla="*/ 0 w 4400550"/>
              <a:gd name="connsiteY7" fmla="*/ 3872680 h 387268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50" h="3872680">
                <a:moveTo>
                  <a:pt x="0" y="0"/>
                </a:moveTo>
                <a:lnTo>
                  <a:pt x="4400550" y="0"/>
                </a:lnTo>
                <a:lnTo>
                  <a:pt x="4400550" y="1176652"/>
                </a:lnTo>
                <a:lnTo>
                  <a:pt x="2879107" y="1176652"/>
                </a:lnTo>
                <a:lnTo>
                  <a:pt x="2879107" y="2524666"/>
                </a:lnTo>
                <a:lnTo>
                  <a:pt x="1357664" y="2524666"/>
                </a:lnTo>
                <a:lnTo>
                  <a:pt x="1357664" y="3872680"/>
                </a:lnTo>
                <a:lnTo>
                  <a:pt x="0" y="3872680"/>
                </a:lnTo>
                <a:close/>
              </a:path>
            </a:pathLst>
          </a:custGeom>
          <a:blipFill>
            <a:blip r:embed="rId8">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sym typeface="Arial" panose="020b0604020202020204" pitchFamily="34" charset="0"/>
            </a:endParaRPr>
          </a:p>
        </p:txBody>
      </p:sp>
      <p:sp>
        <p:nvSpPr>
          <p:cNvPr id="2" name="TextBox 27"/>
          <p:cNvSpPr/>
          <p:nvPr>
            <p:custDataLst>
              <p:tags r:id="rId9"/>
            </p:custDataLst>
          </p:nvPr>
        </p:nvSpPr>
        <p:spPr>
          <a:xfrm>
            <a:off x="1412118" y="4975724"/>
            <a:ext cx="2631841" cy="1153364"/>
          </a:xfrm>
          <a:prstGeom prst="rect">
            <a:avLst/>
          </a:prstGeom>
          <a:solidFill>
            <a:schemeClr val="accent2"/>
          </a:solidFill>
        </p:spPr>
        <p:txBody>
          <a:bodyPr wrap="square" rtlCol="0" anchor="ctr" anchorCtr="0">
            <a:normAutofit/>
          </a:bodyPr>
          <a:lstStyle/>
          <a:p>
            <a:pPr algn="ctr">
              <a:lnSpc>
                <a:spcPct val="120000"/>
              </a:lnSpc>
            </a:pPr>
            <a:endParaRPr lang="zh-CN" altLang="en-US" sz="3200">
              <a:solidFill>
                <a:schemeClr val="dk1"/>
              </a:solidFill>
              <a:latin typeface="微软雅黑" panose="020b0503020204020204" charset="-122"/>
              <a:ea typeface="微软雅黑"/>
              <a:sym typeface="Arial" panose="020b0604020202020204" pitchFamily="34" charset="0"/>
            </a:endParaRPr>
          </a:p>
        </p:txBody>
      </p:sp>
      <p:sp>
        <p:nvSpPr>
          <p:cNvPr id="4" name="TextBox 32"/>
          <p:cNvSpPr/>
          <p:nvPr>
            <p:custDataLst>
              <p:tags r:id="rId10"/>
            </p:custDataLst>
          </p:nvPr>
        </p:nvSpPr>
        <p:spPr>
          <a:xfrm>
            <a:off x="2728038" y="3809805"/>
            <a:ext cx="2631841" cy="1165919"/>
          </a:xfrm>
          <a:prstGeom prst="rect">
            <a:avLst/>
          </a:prstGeom>
          <a:solidFill>
            <a:schemeClr val="accent3"/>
          </a:solidFill>
        </p:spPr>
        <p:txBody>
          <a:bodyPr wrap="square" rtlCol="0" anchor="ctr" anchorCtr="0">
            <a:normAutofit/>
          </a:bodyPr>
          <a:lstStyle/>
          <a:p>
            <a:pPr algn="ctr">
              <a:lnSpc>
                <a:spcPct val="120000"/>
              </a:lnSpc>
            </a:pPr>
            <a:endParaRPr lang="zh-CN" altLang="en-US" sz="3200">
              <a:solidFill>
                <a:schemeClr val="dk1"/>
              </a:solidFill>
              <a:latin typeface="微软雅黑" panose="020b0503020204020204" charset="-122"/>
              <a:ea typeface="微软雅黑"/>
              <a:sym typeface="Arial" panose="020b0604020202020204" pitchFamily="34" charset="0"/>
            </a:endParaRPr>
          </a:p>
        </p:txBody>
      </p:sp>
      <p:sp>
        <p:nvSpPr>
          <p:cNvPr id="5" name="TextBox 33"/>
          <p:cNvSpPr/>
          <p:nvPr>
            <p:custDataLst>
              <p:tags r:id="rId11"/>
            </p:custDataLst>
          </p:nvPr>
        </p:nvSpPr>
        <p:spPr>
          <a:xfrm>
            <a:off x="4043958" y="2643886"/>
            <a:ext cx="2631841" cy="1165919"/>
          </a:xfrm>
          <a:prstGeom prst="rect">
            <a:avLst/>
          </a:prstGeom>
          <a:solidFill>
            <a:schemeClr val="accent2"/>
          </a:solidFill>
        </p:spPr>
        <p:txBody>
          <a:bodyPr wrap="square" rtlCol="0" anchor="ctr" anchorCtr="0">
            <a:normAutofit/>
          </a:bodyPr>
          <a:lstStyle/>
          <a:p>
            <a:pPr algn="ctr">
              <a:lnSpc>
                <a:spcPct val="120000"/>
              </a:lnSpc>
            </a:pPr>
            <a:endParaRPr lang="zh-CN" altLang="en-US" sz="3200">
              <a:solidFill>
                <a:schemeClr val="dk1"/>
              </a:solidFill>
              <a:latin typeface="微软雅黑" panose="020b0503020204020204" charset="-122"/>
              <a:ea typeface="微软雅黑"/>
              <a:sym typeface="Arial" panose="020b0604020202020204" pitchFamily="34" charset="0"/>
            </a:endParaRPr>
          </a:p>
        </p:txBody>
      </p:sp>
      <p:sp>
        <p:nvSpPr>
          <p:cNvPr id="6" name="TextBox 34"/>
          <p:cNvSpPr/>
          <p:nvPr>
            <p:custDataLst>
              <p:tags r:id="rId12"/>
            </p:custDataLst>
          </p:nvPr>
        </p:nvSpPr>
        <p:spPr>
          <a:xfrm>
            <a:off x="5359878" y="1478224"/>
            <a:ext cx="2631841" cy="1165919"/>
          </a:xfrm>
          <a:prstGeom prst="rect">
            <a:avLst/>
          </a:prstGeom>
          <a:solidFill>
            <a:schemeClr val="accent3"/>
          </a:solidFill>
        </p:spPr>
        <p:txBody>
          <a:bodyPr wrap="square" rtlCol="0" anchor="ctr" anchorCtr="0">
            <a:normAutofit/>
          </a:bodyPr>
          <a:lstStyle/>
          <a:p>
            <a:pPr algn="ctr">
              <a:lnSpc>
                <a:spcPct val="120000"/>
              </a:lnSpc>
            </a:pPr>
            <a:endParaRPr lang="zh-CN" altLang="en-US" sz="3200">
              <a:solidFill>
                <a:schemeClr val="dk1"/>
              </a:solidFill>
              <a:latin typeface="微软雅黑" panose="020b0503020204020204" charset="-122"/>
              <a:ea typeface="微软雅黑"/>
              <a:sym typeface="Arial" panose="020b0604020202020204" pitchFamily="34" charset="0"/>
            </a:endParaRPr>
          </a:p>
        </p:txBody>
      </p:sp>
      <p:sp>
        <p:nvSpPr>
          <p:cNvPr id="7" name="矩形 6"/>
          <p:cNvSpPr/>
          <p:nvPr>
            <p:custDataLst>
              <p:tags r:id="rId13"/>
            </p:custDataLst>
          </p:nvPr>
        </p:nvSpPr>
        <p:spPr>
          <a:xfrm>
            <a:off x="4043958" y="4975724"/>
            <a:ext cx="276554" cy="115336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sym typeface="Arial" panose="020b0604020202020204" pitchFamily="34" charset="0"/>
            </a:endParaRPr>
          </a:p>
        </p:txBody>
      </p:sp>
      <p:sp>
        <p:nvSpPr>
          <p:cNvPr id="56" name="矩形 55"/>
          <p:cNvSpPr/>
          <p:nvPr>
            <p:custDataLst>
              <p:tags r:id="rId14"/>
            </p:custDataLst>
          </p:nvPr>
        </p:nvSpPr>
        <p:spPr>
          <a:xfrm>
            <a:off x="5359878" y="3809746"/>
            <a:ext cx="276554" cy="11657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sym typeface="Arial" panose="020b0604020202020204" pitchFamily="34" charset="0"/>
            </a:endParaRPr>
          </a:p>
        </p:txBody>
      </p:sp>
      <p:sp>
        <p:nvSpPr>
          <p:cNvPr id="57" name="矩形 56"/>
          <p:cNvSpPr/>
          <p:nvPr>
            <p:custDataLst>
              <p:tags r:id="rId15"/>
            </p:custDataLst>
          </p:nvPr>
        </p:nvSpPr>
        <p:spPr>
          <a:xfrm>
            <a:off x="6676110" y="2643455"/>
            <a:ext cx="276554" cy="11664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sym typeface="Arial" panose="020b0604020202020204" pitchFamily="34" charset="0"/>
            </a:endParaRPr>
          </a:p>
        </p:txBody>
      </p:sp>
      <p:sp>
        <p:nvSpPr>
          <p:cNvPr id="58" name="文本框 57"/>
          <p:cNvSpPr txBox="1"/>
          <p:nvPr>
            <p:custDataLst>
              <p:tags r:id="rId16"/>
            </p:custDataLst>
          </p:nvPr>
        </p:nvSpPr>
        <p:spPr>
          <a:xfrm>
            <a:off x="4501295" y="4975096"/>
            <a:ext cx="2794379" cy="1166547"/>
          </a:xfrm>
          <a:prstGeom prst="rect">
            <a:avLst/>
          </a:prstGeom>
          <a:noFill/>
        </p:spPr>
        <p:txBody>
          <a:bodyPr wrap="square" lIns="90000" tIns="46800" rIns="90000" bIns="46800" rtlCol="0" anchor="ctr" anchorCtr="0">
            <a:normAutofit/>
          </a:bodyPr>
          <a:lstStyle/>
          <a:p>
            <a:pPr marL="0" algn="l">
              <a:lnSpc>
                <a:spcPct val="120000"/>
              </a:lnSpc>
              <a:spcBef>
                <a:spcPct val="0"/>
              </a:spcBef>
              <a:spcAft>
                <a:spcPts val="800"/>
              </a:spcAft>
            </a:pPr>
            <a:r>
              <a:rPr lang="zh-CN" altLang="en-US" sz="1900" spc="110">
                <a:solidFill>
                  <a:schemeClr val="dk1"/>
                </a:solidFill>
                <a:latin typeface="微软雅黑" panose="020b0503020204020204" charset="-122"/>
                <a:ea typeface="微软雅黑"/>
                <a:sym typeface="Arial" panose="020b0604020202020204" pitchFamily="34" charset="0"/>
              </a:rPr>
              <a:t>肠内营养：通过口服或管饲的方式提供营养</a:t>
            </a:r>
          </a:p>
        </p:txBody>
      </p:sp>
      <p:sp>
        <p:nvSpPr>
          <p:cNvPr id="60" name="文本框 59"/>
          <p:cNvSpPr txBox="1"/>
          <p:nvPr>
            <p:custDataLst>
              <p:tags r:id="rId17"/>
            </p:custDataLst>
          </p:nvPr>
        </p:nvSpPr>
        <p:spPr>
          <a:xfrm>
            <a:off x="5745827" y="3819586"/>
            <a:ext cx="2794379" cy="1133119"/>
          </a:xfrm>
          <a:prstGeom prst="rect">
            <a:avLst/>
          </a:prstGeom>
          <a:noFill/>
        </p:spPr>
        <p:txBody>
          <a:bodyPr wrap="square" lIns="90000" tIns="46800" rIns="90000" bIns="46800" rtlCol="0" anchor="ctr" anchorCtr="0">
            <a:normAutofit/>
          </a:bodyPr>
          <a:lstStyle/>
          <a:p>
            <a:pPr marL="0">
              <a:lnSpc>
                <a:spcPct val="120000"/>
              </a:lnSpc>
              <a:spcBef>
                <a:spcPct val="0"/>
              </a:spcBef>
              <a:spcAft>
                <a:spcPts val="800"/>
              </a:spcAft>
            </a:pPr>
            <a:r>
              <a:rPr lang="zh-CN" altLang="en-US" sz="1900" spc="130">
                <a:solidFill>
                  <a:schemeClr val="dk1"/>
                </a:solidFill>
                <a:latin typeface="微软雅黑" panose="020b0503020204020204" charset="-122"/>
                <a:ea typeface="微软雅黑"/>
                <a:sym typeface="Arial" panose="020b0604020202020204" pitchFamily="34" charset="0"/>
              </a:rPr>
              <a:t>肠外营养：通过静脉输液的方式提供营养</a:t>
            </a:r>
          </a:p>
        </p:txBody>
      </p:sp>
      <p:sp>
        <p:nvSpPr>
          <p:cNvPr id="62" name="文本框 61"/>
          <p:cNvSpPr txBox="1"/>
          <p:nvPr>
            <p:custDataLst>
              <p:tags r:id="rId18"/>
            </p:custDataLst>
          </p:nvPr>
        </p:nvSpPr>
        <p:spPr>
          <a:xfrm>
            <a:off x="6990360" y="2665845"/>
            <a:ext cx="2794379" cy="1131351"/>
          </a:xfrm>
          <a:prstGeom prst="rect">
            <a:avLst/>
          </a:prstGeom>
          <a:noFill/>
        </p:spPr>
        <p:txBody>
          <a:bodyPr wrap="square" lIns="90000" tIns="46800" rIns="90000" bIns="46800" rtlCol="0" anchor="ctr" anchorCtr="0">
            <a:normAutofit lnSpcReduction="10000"/>
          </a:bodyPr>
          <a:lstStyle/>
          <a:p>
            <a:pPr marL="0">
              <a:lnSpc>
                <a:spcPct val="120000"/>
              </a:lnSpc>
              <a:spcBef>
                <a:spcPct val="0"/>
              </a:spcBef>
              <a:spcAft>
                <a:spcPts val="800"/>
              </a:spcAft>
            </a:pPr>
            <a:r>
              <a:rPr lang="zh-CN" altLang="en-US" sz="1900" spc="110">
                <a:solidFill>
                  <a:schemeClr val="dk1"/>
                </a:solidFill>
                <a:latin typeface="微软雅黑" panose="020b0503020204020204" charset="-122"/>
                <a:ea typeface="微软雅黑"/>
                <a:sym typeface="Arial" panose="020b0604020202020204" pitchFamily="34" charset="0"/>
              </a:rPr>
              <a:t>营养补充剂：通过口服营养补充剂的方式提供营养</a:t>
            </a:r>
          </a:p>
        </p:txBody>
      </p:sp>
      <p:sp>
        <p:nvSpPr>
          <p:cNvPr id="64" name="文本框 63"/>
          <p:cNvSpPr txBox="1"/>
          <p:nvPr>
            <p:custDataLst>
              <p:tags r:id="rId19"/>
            </p:custDataLst>
          </p:nvPr>
        </p:nvSpPr>
        <p:spPr>
          <a:xfrm>
            <a:off x="7991718" y="1481568"/>
            <a:ext cx="2794379" cy="1161887"/>
          </a:xfrm>
          <a:prstGeom prst="rect">
            <a:avLst/>
          </a:prstGeom>
          <a:noFill/>
        </p:spPr>
        <p:txBody>
          <a:bodyPr wrap="square" lIns="90000" tIns="46800" rIns="90000" bIns="46800" rtlCol="0" anchor="ctr" anchorCtr="0">
            <a:normAutofit/>
          </a:bodyPr>
          <a:lstStyle/>
          <a:p>
            <a:pPr marL="0">
              <a:lnSpc>
                <a:spcPct val="120000"/>
              </a:lnSpc>
              <a:spcBef>
                <a:spcPct val="0"/>
              </a:spcBef>
              <a:spcAft>
                <a:spcPts val="800"/>
              </a:spcAft>
            </a:pPr>
            <a:r>
              <a:rPr lang="zh-CN" altLang="en-US" sz="1900" spc="110">
                <a:solidFill>
                  <a:schemeClr val="dk1"/>
                </a:solidFill>
                <a:latin typeface="微软雅黑" panose="020b0503020204020204" charset="-122"/>
                <a:ea typeface="微软雅黑"/>
                <a:sym typeface="Arial" panose="020b0604020202020204" pitchFamily="34" charset="0"/>
              </a:rPr>
              <a:t>个性化营养方案：根据患者的具体情况制定个性化的营养支持方案</a:t>
            </a:r>
          </a:p>
        </p:txBody>
      </p:sp>
      <p:sp>
        <p:nvSpPr>
          <p:cNvPr id="29" name="文本框 28"/>
          <p:cNvSpPr txBox="1"/>
          <p:nvPr>
            <p:custDataLst>
              <p:tags r:id="rId20"/>
            </p:custDataLst>
          </p:nvPr>
        </p:nvSpPr>
        <p:spPr>
          <a:xfrm>
            <a:off x="2146937" y="4996319"/>
            <a:ext cx="1162201" cy="1112174"/>
          </a:xfrm>
          <a:prstGeom prst="rect">
            <a:avLst/>
          </a:prstGeom>
          <a:noFill/>
        </p:spPr>
        <p:txBody>
          <a:bodyPr wrap="square" rtlCol="0" anchor="ctr" anchorCtr="0">
            <a:normAutofit/>
          </a:bodyPr>
          <a:lstStyle/>
          <a:p>
            <a:pPr algn="ctr">
              <a:lnSpc>
                <a:spcPct val="120000"/>
              </a:lnSpc>
            </a:pPr>
            <a:r>
              <a:rPr lang="en-US" altLang="zh-CN" sz="4800">
                <a:solidFill>
                  <a:schemeClr val="lt1"/>
                </a:solidFill>
                <a:latin typeface="微软雅黑" panose="020b0503020204020204" charset="-122"/>
                <a:ea typeface="微软雅黑"/>
                <a:sym typeface="Arial" panose="020b0604020202020204" pitchFamily="34" charset="0"/>
              </a:rPr>
              <a:t>01</a:t>
            </a:r>
          </a:p>
        </p:txBody>
      </p:sp>
      <p:sp>
        <p:nvSpPr>
          <p:cNvPr id="30" name="文本框 29"/>
          <p:cNvSpPr txBox="1"/>
          <p:nvPr>
            <p:custDataLst>
              <p:tags r:id="rId21"/>
            </p:custDataLst>
          </p:nvPr>
        </p:nvSpPr>
        <p:spPr>
          <a:xfrm>
            <a:off x="4778777" y="2668876"/>
            <a:ext cx="1162201" cy="1112174"/>
          </a:xfrm>
          <a:prstGeom prst="rect">
            <a:avLst/>
          </a:prstGeom>
          <a:noFill/>
        </p:spPr>
        <p:txBody>
          <a:bodyPr wrap="square" rtlCol="0" anchor="ctr" anchorCtr="0">
            <a:normAutofit/>
          </a:bodyPr>
          <a:lstStyle/>
          <a:p>
            <a:pPr algn="ctr">
              <a:lnSpc>
                <a:spcPct val="120000"/>
              </a:lnSpc>
            </a:pPr>
            <a:r>
              <a:rPr lang="en-US" altLang="zh-CN" sz="4800">
                <a:solidFill>
                  <a:schemeClr val="lt1"/>
                </a:solidFill>
                <a:latin typeface="微软雅黑" panose="020b0503020204020204" charset="-122"/>
                <a:ea typeface="微软雅黑"/>
                <a:sym typeface="Arial" panose="020b0604020202020204" pitchFamily="34" charset="0"/>
              </a:rPr>
              <a:t>03</a:t>
            </a:r>
          </a:p>
        </p:txBody>
      </p:sp>
      <p:sp>
        <p:nvSpPr>
          <p:cNvPr id="31" name="文本框 30"/>
          <p:cNvSpPr txBox="1"/>
          <p:nvPr>
            <p:custDataLst>
              <p:tags r:id="rId22"/>
            </p:custDataLst>
          </p:nvPr>
        </p:nvSpPr>
        <p:spPr>
          <a:xfrm>
            <a:off x="3462857" y="3832598"/>
            <a:ext cx="1162201" cy="1112174"/>
          </a:xfrm>
          <a:prstGeom prst="rect">
            <a:avLst/>
          </a:prstGeom>
          <a:noFill/>
        </p:spPr>
        <p:txBody>
          <a:bodyPr wrap="square" rtlCol="0" anchor="ctr" anchorCtr="0">
            <a:normAutofit/>
          </a:bodyPr>
          <a:lstStyle/>
          <a:p>
            <a:pPr algn="ctr">
              <a:lnSpc>
                <a:spcPct val="120000"/>
              </a:lnSpc>
            </a:pPr>
            <a:r>
              <a:rPr lang="en-US" altLang="zh-CN" sz="4800">
                <a:solidFill>
                  <a:schemeClr val="lt1"/>
                </a:solidFill>
                <a:latin typeface="微软雅黑" panose="020b0503020204020204" charset="-122"/>
                <a:ea typeface="微软雅黑"/>
                <a:sym typeface="Arial" panose="020b0604020202020204" pitchFamily="34" charset="0"/>
              </a:rPr>
              <a:t>02</a:t>
            </a:r>
          </a:p>
        </p:txBody>
      </p:sp>
      <p:sp>
        <p:nvSpPr>
          <p:cNvPr id="32" name="文本框 31"/>
          <p:cNvSpPr txBox="1"/>
          <p:nvPr>
            <p:custDataLst>
              <p:tags r:id="rId23"/>
            </p:custDataLst>
          </p:nvPr>
        </p:nvSpPr>
        <p:spPr>
          <a:xfrm>
            <a:off x="6094697" y="1505155"/>
            <a:ext cx="1162201" cy="1112174"/>
          </a:xfrm>
          <a:prstGeom prst="rect">
            <a:avLst/>
          </a:prstGeom>
          <a:noFill/>
        </p:spPr>
        <p:txBody>
          <a:bodyPr wrap="square" rtlCol="0" anchor="ctr" anchorCtr="0">
            <a:normAutofit/>
          </a:bodyPr>
          <a:lstStyle/>
          <a:p>
            <a:pPr algn="ctr">
              <a:lnSpc>
                <a:spcPct val="120000"/>
              </a:lnSpc>
            </a:pPr>
            <a:r>
              <a:rPr lang="en-US" altLang="zh-CN" sz="4800">
                <a:solidFill>
                  <a:schemeClr val="lt1"/>
                </a:solidFill>
                <a:latin typeface="微软雅黑" panose="020b0503020204020204" charset="-122"/>
                <a:ea typeface="微软雅黑"/>
                <a:sym typeface="Arial" panose="020b0604020202020204" pitchFamily="34" charset="0"/>
              </a:rPr>
              <a:t>04</a:t>
            </a:r>
          </a:p>
        </p:txBody>
      </p:sp>
    </p:spTree>
    <p:custDataLst>
      <p:tags r:id="rId24"/>
    </p:custDataLst>
  </p:cSld>
  <p:clrMapOvr>
    <a:masterClrMapping/>
  </p:clrMapOvr>
  <p:transition spd="med"/>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标题 5"/>
          <p:cNvSpPr/>
          <p:nvPr>
            <p:ph type="title" idx="2"/>
            <p:custDataLst>
              <p:tags r:id="rId2"/>
            </p:custDataLst>
          </p:nvPr>
        </p:nvSpPr>
        <p:spPr/>
        <p:txBody>
          <a:bodyPr/>
          <a:lstStyle/>
          <a:p>
            <a:r>
              <a:rPr lang="zh-CN" altLang="en-US">
                <a:solidFill>
                  <a:schemeClr val="dk1">
                    <a:lumMod val="85000"/>
                    <a:lumOff val="15000"/>
                  </a:schemeClr>
                </a:solidFill>
              </a:rPr>
              <a:t>营养支持治疗的实施</a:t>
            </a:r>
          </a:p>
        </p:txBody>
      </p:sp>
      <p:sp>
        <p:nvSpPr>
          <p:cNvPr id="10" name="文本占位符 9"/>
          <p:cNvSpPr/>
          <p:nvPr>
            <p:ph type="body" idx="1"/>
            <p:custDataLst>
              <p:tags r:id="rId3"/>
            </p:custDataLst>
          </p:nvPr>
        </p:nvSpPr>
        <p:spPr/>
        <p:txBody>
          <a:bodyPr/>
          <a:lstStyle/>
          <a:p>
            <a:r>
              <a:rPr lang="zh-CN" altLang="en-US">
                <a:gradFill>
                  <a:gsLst>
                    <a:gs pos="0">
                      <a:schemeClr val="accent1"/>
                    </a:gs>
                    <a:gs pos="100000">
                      <a:schemeClr val="accent2"/>
                    </a:gs>
                  </a:gsLst>
                  <a:lin ang="0" scaled="0"/>
                </a:gradFill>
              </a:rPr>
              <a:t>3</a:t>
            </a:r>
          </a:p>
        </p:txBody>
      </p:sp>
    </p:spTree>
    <p:custDataLst>
      <p:tags r:id="rId4"/>
    </p:custData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4" name="图片 13"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13" name="矩形 12"/>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营养评估</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椭圆 4"/>
          <p:cNvSpPr/>
          <p:nvPr>
            <p:custDataLst>
              <p:tags r:id="rId7"/>
            </p:custDataLst>
          </p:nvPr>
        </p:nvSpPr>
        <p:spPr>
          <a:xfrm>
            <a:off x="3575535" y="1545164"/>
            <a:ext cx="655104" cy="655104"/>
          </a:xfrm>
          <a:prstGeom prst="ellipse">
            <a:avLst/>
          </a:prstGeom>
          <a:solidFill>
            <a:schemeClr val="l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微软雅黑" panose="020b0503020204020204" charset="-122"/>
              <a:ea typeface="微软雅黑"/>
            </a:endParaRPr>
          </a:p>
        </p:txBody>
      </p:sp>
      <p:sp>
        <p:nvSpPr>
          <p:cNvPr id="17" name="形状"/>
          <p:cNvSpPr/>
          <p:nvPr>
            <p:custDataLst>
              <p:tags r:id="rId8"/>
            </p:custDataLst>
          </p:nvPr>
        </p:nvSpPr>
        <p:spPr>
          <a:xfrm>
            <a:off x="3734591" y="1701314"/>
            <a:ext cx="329731" cy="329731"/>
          </a:xfrm>
          <a:custGeom>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dk1">
              <a:lumMod val="85000"/>
              <a:lumOff val="15000"/>
            </a:schemeClr>
          </a:solidFill>
          <a:ln w="12700">
            <a:solidFill>
              <a:schemeClr val="accent1"/>
            </a:solidFill>
            <a:miter lim="400000"/>
          </a:ln>
        </p:spPr>
        <p:txBody>
          <a:bodyPr lIns="38100" tIns="38100" rIns="38100" bIns="38100" anchor="ctr"/>
          <a:lstStyle/>
          <a:p>
            <a:pPr algn="ctr" defTabSz="457200">
              <a:lnSpc>
                <a:spcPct val="120000"/>
              </a:lnSpc>
              <a:defRPr sz="3000" b="0">
                <a:solidFill>
                  <a:srgbClr val="EBEBEB"/>
                </a:solidFill>
                <a:effectLst>
                  <a:outerShdw blurRad="38100" dist="12700" dir="5400000" rotWithShape="0">
                    <a:srgbClr val="000000">
                      <a:alpha val="50000"/>
                    </a:srgbClr>
                  </a:outerShdw>
                </a:effectLst>
                <a:latin typeface="Gill Sans"/>
                <a:ea typeface="Gill Sans"/>
                <a:cs typeface="Gill Sans"/>
                <a:sym typeface="Gill Sans"/>
              </a:defRPr>
            </a:pPr>
            <a:endParaRPr sz="1800">
              <a:latin typeface="微软雅黑" panose="020b0503020204020204" charset="-122"/>
              <a:ea typeface="微软雅黑"/>
            </a:endParaRPr>
          </a:p>
        </p:txBody>
      </p:sp>
      <p:sp>
        <p:nvSpPr>
          <p:cNvPr id="25" name="文本框 24"/>
          <p:cNvSpPr txBox="1"/>
          <p:nvPr>
            <p:custDataLst>
              <p:tags r:id="rId9"/>
            </p:custDataLst>
          </p:nvPr>
        </p:nvSpPr>
        <p:spPr>
          <a:xfrm flipH="1">
            <a:off x="4571264" y="1478346"/>
            <a:ext cx="4051186" cy="867904"/>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a:lnSpc>
                <a:spcPct val="120000"/>
              </a:lnSpc>
              <a:spcBef>
                <a:spcPct val="0"/>
              </a:spcBef>
              <a:spcAft>
                <a:spcPts val="800"/>
              </a:spcAft>
            </a:pPr>
            <a:r>
              <a:rPr lang="zh-CN" altLang="en-US" sz="2000" spc="120">
                <a:solidFill>
                  <a:schemeClr val="dk1">
                    <a:lumMod val="85000"/>
                    <a:lumOff val="15000"/>
                  </a:schemeClr>
                </a:solidFill>
                <a:latin typeface="微软雅黑" panose="020b0503020204020204" charset="-122"/>
                <a:ea typeface="微软雅黑"/>
                <a:sym typeface="+mn-ea"/>
              </a:rPr>
              <a:t>评估目的：了解患者的营养状况，制定合理的营养支持治疗方案</a:t>
            </a:r>
          </a:p>
        </p:txBody>
      </p:sp>
      <p:sp>
        <p:nvSpPr>
          <p:cNvPr id="2" name="椭圆 1"/>
          <p:cNvSpPr/>
          <p:nvPr>
            <p:custDataLst>
              <p:tags r:id="rId10"/>
            </p:custDataLst>
          </p:nvPr>
        </p:nvSpPr>
        <p:spPr>
          <a:xfrm>
            <a:off x="3575535" y="2810541"/>
            <a:ext cx="655104" cy="655104"/>
          </a:xfrm>
          <a:prstGeom prst="ellipse">
            <a:avLst/>
          </a:prstGeom>
          <a:solidFill>
            <a:schemeClr val="lt1"/>
          </a:solidFill>
          <a:ln w="349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微软雅黑" panose="020b0503020204020204" charset="-122"/>
              <a:ea typeface="微软雅黑"/>
            </a:endParaRPr>
          </a:p>
        </p:txBody>
      </p:sp>
      <p:sp>
        <p:nvSpPr>
          <p:cNvPr id="4" name="形状"/>
          <p:cNvSpPr/>
          <p:nvPr>
            <p:custDataLst>
              <p:tags r:id="rId11"/>
            </p:custDataLst>
          </p:nvPr>
        </p:nvSpPr>
        <p:spPr>
          <a:xfrm>
            <a:off x="3734591" y="2966691"/>
            <a:ext cx="329731" cy="329731"/>
          </a:xfrm>
          <a:custGeom>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dk1">
              <a:lumMod val="85000"/>
              <a:lumOff val="15000"/>
            </a:schemeClr>
          </a:solidFill>
          <a:ln w="12700">
            <a:solidFill>
              <a:schemeClr val="accent2"/>
            </a:solidFill>
            <a:miter lim="400000"/>
          </a:ln>
        </p:spPr>
        <p:txBody>
          <a:bodyPr lIns="38100" tIns="38100" rIns="38100" bIns="38100" anchor="ctr"/>
          <a:lstStyle/>
          <a:p>
            <a:pPr algn="ctr" defTabSz="457200">
              <a:lnSpc>
                <a:spcPct val="120000"/>
              </a:lnSpc>
              <a:defRPr sz="3000" b="0">
                <a:solidFill>
                  <a:srgbClr val="EBEBEB"/>
                </a:solidFill>
                <a:effectLst>
                  <a:outerShdw blurRad="38100" dist="12700" dir="5400000" rotWithShape="0">
                    <a:srgbClr val="000000">
                      <a:alpha val="50000"/>
                    </a:srgbClr>
                  </a:outerShdw>
                </a:effectLst>
                <a:latin typeface="Gill Sans"/>
                <a:ea typeface="Gill Sans"/>
                <a:cs typeface="Gill Sans"/>
                <a:sym typeface="Gill Sans"/>
              </a:defRPr>
            </a:pPr>
            <a:endParaRPr sz="1800">
              <a:latin typeface="微软雅黑" panose="020b0503020204020204" charset="-122"/>
              <a:ea typeface="微软雅黑"/>
            </a:endParaRPr>
          </a:p>
        </p:txBody>
      </p:sp>
      <p:sp>
        <p:nvSpPr>
          <p:cNvPr id="6" name="文本框 5"/>
          <p:cNvSpPr txBox="1"/>
          <p:nvPr>
            <p:custDataLst>
              <p:tags r:id="rId12"/>
            </p:custDataLst>
          </p:nvPr>
        </p:nvSpPr>
        <p:spPr>
          <a:xfrm flipH="1">
            <a:off x="4571264" y="2743723"/>
            <a:ext cx="4051186" cy="867904"/>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30">
                <a:solidFill>
                  <a:schemeClr val="dk1">
                    <a:lumMod val="85000"/>
                    <a:lumOff val="15000"/>
                  </a:schemeClr>
                </a:solidFill>
                <a:latin typeface="微软雅黑" panose="020b0503020204020204" charset="-122"/>
                <a:ea typeface="微软雅黑"/>
                <a:cs typeface="微软雅黑" panose="020b0503020204020204" charset="-122"/>
                <a:sym typeface="+mn-ea"/>
              </a:rPr>
              <a:t>评估内容：体重、身高、BMI、肌肉量、脂肪量等</a:t>
            </a:r>
          </a:p>
        </p:txBody>
      </p:sp>
      <p:sp>
        <p:nvSpPr>
          <p:cNvPr id="7" name="椭圆 6"/>
          <p:cNvSpPr/>
          <p:nvPr>
            <p:custDataLst>
              <p:tags r:id="rId13"/>
            </p:custDataLst>
          </p:nvPr>
        </p:nvSpPr>
        <p:spPr>
          <a:xfrm>
            <a:off x="3575535" y="4075917"/>
            <a:ext cx="655104" cy="655104"/>
          </a:xfrm>
          <a:prstGeom prst="ellipse">
            <a:avLst/>
          </a:prstGeom>
          <a:solidFill>
            <a:schemeClr val="lt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微软雅黑" panose="020b0503020204020204" charset="-122"/>
              <a:ea typeface="微软雅黑"/>
            </a:endParaRPr>
          </a:p>
        </p:txBody>
      </p:sp>
      <p:sp>
        <p:nvSpPr>
          <p:cNvPr id="8" name="形状"/>
          <p:cNvSpPr/>
          <p:nvPr>
            <p:custDataLst>
              <p:tags r:id="rId14"/>
            </p:custDataLst>
          </p:nvPr>
        </p:nvSpPr>
        <p:spPr>
          <a:xfrm>
            <a:off x="3734591" y="4232067"/>
            <a:ext cx="329731" cy="329731"/>
          </a:xfrm>
          <a:custGeom>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dk1">
              <a:lumMod val="85000"/>
              <a:lumOff val="15000"/>
            </a:schemeClr>
          </a:solidFill>
          <a:ln w="12700">
            <a:solidFill>
              <a:schemeClr val="accent3"/>
            </a:solidFill>
            <a:miter lim="400000"/>
          </a:ln>
        </p:spPr>
        <p:txBody>
          <a:bodyPr lIns="38100" tIns="38100" rIns="38100" bIns="38100" anchor="ctr"/>
          <a:lstStyle/>
          <a:p>
            <a:pPr algn="ctr" defTabSz="457200">
              <a:lnSpc>
                <a:spcPct val="120000"/>
              </a:lnSpc>
              <a:defRPr sz="3000" b="0">
                <a:solidFill>
                  <a:srgbClr val="EBEBEB"/>
                </a:solidFill>
                <a:effectLst>
                  <a:outerShdw blurRad="38100" dist="12700" dir="5400000" rotWithShape="0">
                    <a:srgbClr val="000000">
                      <a:alpha val="50000"/>
                    </a:srgbClr>
                  </a:outerShdw>
                </a:effectLst>
                <a:latin typeface="Gill Sans"/>
                <a:ea typeface="Gill Sans"/>
                <a:cs typeface="Gill Sans"/>
                <a:sym typeface="Gill Sans"/>
              </a:defRPr>
            </a:pPr>
            <a:endParaRPr sz="1800">
              <a:latin typeface="微软雅黑" panose="020b0503020204020204" charset="-122"/>
              <a:ea typeface="微软雅黑"/>
            </a:endParaRPr>
          </a:p>
        </p:txBody>
      </p:sp>
      <p:sp>
        <p:nvSpPr>
          <p:cNvPr id="9" name="文本框 8"/>
          <p:cNvSpPr txBox="1"/>
          <p:nvPr>
            <p:custDataLst>
              <p:tags r:id="rId15"/>
            </p:custDataLst>
          </p:nvPr>
        </p:nvSpPr>
        <p:spPr>
          <a:xfrm flipH="1">
            <a:off x="4571264" y="4009099"/>
            <a:ext cx="4051186" cy="867904"/>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30">
                <a:solidFill>
                  <a:schemeClr val="dk1">
                    <a:lumMod val="85000"/>
                    <a:lumOff val="15000"/>
                  </a:schemeClr>
                </a:solidFill>
                <a:latin typeface="微软雅黑" panose="020b0503020204020204" charset="-122"/>
                <a:ea typeface="微软雅黑"/>
                <a:sym typeface="+mn-ea"/>
              </a:rPr>
              <a:t>评估方法：问卷调查、体格检查、实验室检查等</a:t>
            </a:r>
          </a:p>
        </p:txBody>
      </p:sp>
      <p:sp>
        <p:nvSpPr>
          <p:cNvPr id="10" name="椭圆 9"/>
          <p:cNvSpPr/>
          <p:nvPr>
            <p:custDataLst>
              <p:tags r:id="rId16"/>
            </p:custDataLst>
          </p:nvPr>
        </p:nvSpPr>
        <p:spPr>
          <a:xfrm>
            <a:off x="3575535" y="5341294"/>
            <a:ext cx="655104" cy="655104"/>
          </a:xfrm>
          <a:prstGeom prst="ellipse">
            <a:avLst/>
          </a:prstGeom>
          <a:solidFill>
            <a:schemeClr val="lt1"/>
          </a:solidFill>
          <a:ln w="349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微软雅黑" panose="020b0503020204020204" charset="-122"/>
              <a:ea typeface="微软雅黑"/>
            </a:endParaRPr>
          </a:p>
        </p:txBody>
      </p:sp>
      <p:sp>
        <p:nvSpPr>
          <p:cNvPr id="11" name="形状"/>
          <p:cNvSpPr/>
          <p:nvPr>
            <p:custDataLst>
              <p:tags r:id="rId17"/>
            </p:custDataLst>
          </p:nvPr>
        </p:nvSpPr>
        <p:spPr>
          <a:xfrm>
            <a:off x="3734591" y="5497444"/>
            <a:ext cx="329731" cy="329731"/>
          </a:xfrm>
          <a:custGeom>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dk1">
              <a:lumMod val="85000"/>
              <a:lumOff val="15000"/>
            </a:schemeClr>
          </a:solidFill>
          <a:ln w="12700">
            <a:solidFill>
              <a:schemeClr val="accent4"/>
            </a:solidFill>
            <a:miter lim="400000"/>
          </a:ln>
        </p:spPr>
        <p:txBody>
          <a:bodyPr lIns="38100" tIns="38100" rIns="38100" bIns="38100" anchor="ctr"/>
          <a:lstStyle/>
          <a:p>
            <a:pPr algn="ctr" defTabSz="457200">
              <a:lnSpc>
                <a:spcPct val="120000"/>
              </a:lnSpc>
              <a:defRPr sz="3000" b="0">
                <a:solidFill>
                  <a:srgbClr val="EBEBEB"/>
                </a:solidFill>
                <a:effectLst>
                  <a:outerShdw blurRad="38100" dist="12700" dir="5400000" rotWithShape="0">
                    <a:srgbClr val="000000">
                      <a:alpha val="50000"/>
                    </a:srgbClr>
                  </a:outerShdw>
                </a:effectLst>
                <a:latin typeface="Gill Sans"/>
                <a:ea typeface="Gill Sans"/>
                <a:cs typeface="Gill Sans"/>
                <a:sym typeface="Gill Sans"/>
              </a:defRPr>
            </a:pPr>
            <a:endParaRPr sz="1800">
              <a:latin typeface="微软雅黑" panose="020b0503020204020204" charset="-122"/>
              <a:ea typeface="微软雅黑"/>
            </a:endParaRPr>
          </a:p>
        </p:txBody>
      </p:sp>
      <p:sp>
        <p:nvSpPr>
          <p:cNvPr id="12" name="文本框 11"/>
          <p:cNvSpPr txBox="1"/>
          <p:nvPr>
            <p:custDataLst>
              <p:tags r:id="rId18"/>
            </p:custDataLst>
          </p:nvPr>
        </p:nvSpPr>
        <p:spPr>
          <a:xfrm flipH="1">
            <a:off x="4571264" y="5274476"/>
            <a:ext cx="4051186" cy="867904"/>
          </a:xfrm>
          <a:prstGeom prst="rect">
            <a:avLst/>
          </a:prstGeom>
          <a:noFill/>
        </p:spPr>
        <p:txBody>
          <a:bodyPr vert="horz" wrap="square" lIns="90000" tIns="46800" rIns="90000" bIns="468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30">
                <a:solidFill>
                  <a:schemeClr val="dk1">
                    <a:lumMod val="85000"/>
                    <a:lumOff val="15000"/>
                  </a:schemeClr>
                </a:solidFill>
                <a:latin typeface="微软雅黑" panose="020b0503020204020204" charset="-122"/>
                <a:ea typeface="微软雅黑"/>
                <a:sym typeface="+mn-ea"/>
              </a:rPr>
              <a:t>评估结果：根据评估结果，制定个性化的营养支持治疗方案</a:t>
            </a:r>
          </a:p>
        </p:txBody>
      </p:sp>
    </p:spTree>
    <p:custDataLst>
      <p:tags r:id="rId19"/>
    </p:custDataLst>
  </p:cSld>
  <p:clrMapOvr>
    <a:masterClrMapping/>
  </p:clrMapOvr>
  <p:transition spd="med"/>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营养干预方案</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矩形 3"/>
          <p:cNvSpPr/>
          <p:nvPr>
            <p:custDataLst>
              <p:tags r:id="rId7"/>
            </p:custDataLst>
          </p:nvPr>
        </p:nvSpPr>
        <p:spPr>
          <a:xfrm>
            <a:off x="1306195" y="1668529"/>
            <a:ext cx="4660748" cy="202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6" name="文本框 61"/>
          <p:cNvSpPr txBox="1"/>
          <p:nvPr>
            <p:custDataLst>
              <p:tags r:id="rId8"/>
            </p:custDataLst>
          </p:nvPr>
        </p:nvSpPr>
        <p:spPr>
          <a:xfrm>
            <a:off x="1499391" y="2417271"/>
            <a:ext cx="4277790" cy="116776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a:lnSpc>
                <a:spcPct val="120000"/>
              </a:lnSpc>
              <a:spcBef>
                <a:spcPct val="0"/>
              </a:spcBef>
              <a:spcAft>
                <a:spcPts val="800"/>
              </a:spcAft>
            </a:pPr>
            <a:r>
              <a:rPr lang="zh-CN" altLang="en-US" sz="1900" spc="150">
                <a:solidFill>
                  <a:schemeClr val="lt1"/>
                </a:solidFill>
                <a:latin typeface="微软雅黑" panose="020b0503020204020204" charset="-122"/>
                <a:ea typeface="微软雅黑"/>
              </a:rPr>
              <a:t>营养评估：对患者进行营养状况评估，确定营养干预目标</a:t>
            </a:r>
          </a:p>
        </p:txBody>
      </p:sp>
      <p:sp>
        <p:nvSpPr>
          <p:cNvPr id="7" name="文本框 58"/>
          <p:cNvSpPr txBox="1"/>
          <p:nvPr>
            <p:custDataLst>
              <p:tags r:id="rId9"/>
            </p:custDataLst>
          </p:nvPr>
        </p:nvSpPr>
        <p:spPr>
          <a:xfrm>
            <a:off x="1570659" y="1811923"/>
            <a:ext cx="875822" cy="58388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b="1" spc="300">
                <a:solidFill>
                  <a:schemeClr val="lt1">
                    <a:alpha val="60000"/>
                  </a:schemeClr>
                </a:solidFill>
                <a:latin typeface="微软雅黑" panose="020b0503020204020204" charset="-122"/>
                <a:ea typeface="微软雅黑"/>
              </a:rPr>
              <a:t>01</a:t>
            </a:r>
          </a:p>
        </p:txBody>
      </p:sp>
      <p:sp>
        <p:nvSpPr>
          <p:cNvPr id="14" name="矩形 13"/>
          <p:cNvSpPr/>
          <p:nvPr>
            <p:custDataLst>
              <p:tags r:id="rId10"/>
            </p:custDataLst>
          </p:nvPr>
        </p:nvSpPr>
        <p:spPr>
          <a:xfrm>
            <a:off x="1306195" y="3926776"/>
            <a:ext cx="4660748" cy="202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15" name="文本框 61"/>
          <p:cNvSpPr txBox="1"/>
          <p:nvPr>
            <p:custDataLst>
              <p:tags r:id="rId11"/>
            </p:custDataLst>
          </p:nvPr>
        </p:nvSpPr>
        <p:spPr>
          <a:xfrm>
            <a:off x="1499391" y="4674660"/>
            <a:ext cx="4277790" cy="116776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1900" spc="110">
                <a:solidFill>
                  <a:schemeClr val="lt1"/>
                </a:solidFill>
                <a:latin typeface="微软雅黑" panose="020b0503020204020204" charset="-122"/>
                <a:ea typeface="微软雅黑"/>
              </a:rPr>
              <a:t>饮食调整：调整患者饮食结构，增加营养丰富的食物，如蔬菜、水果、瘦肉等</a:t>
            </a:r>
          </a:p>
        </p:txBody>
      </p:sp>
      <p:sp>
        <p:nvSpPr>
          <p:cNvPr id="16" name="文本框 58"/>
          <p:cNvSpPr txBox="1"/>
          <p:nvPr>
            <p:custDataLst>
              <p:tags r:id="rId12"/>
            </p:custDataLst>
          </p:nvPr>
        </p:nvSpPr>
        <p:spPr>
          <a:xfrm>
            <a:off x="1570659" y="4069312"/>
            <a:ext cx="875822" cy="58388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b="1" spc="300">
                <a:solidFill>
                  <a:schemeClr val="lt1">
                    <a:alpha val="60000"/>
                  </a:schemeClr>
                </a:solidFill>
                <a:latin typeface="微软雅黑" panose="020b0503020204020204" charset="-122"/>
                <a:ea typeface="微软雅黑"/>
              </a:rPr>
              <a:t>03</a:t>
            </a:r>
          </a:p>
        </p:txBody>
      </p:sp>
      <p:sp>
        <p:nvSpPr>
          <p:cNvPr id="24" name="矩形 23"/>
          <p:cNvSpPr/>
          <p:nvPr>
            <p:custDataLst>
              <p:tags r:id="rId13"/>
            </p:custDataLst>
          </p:nvPr>
        </p:nvSpPr>
        <p:spPr>
          <a:xfrm>
            <a:off x="6231407" y="1668529"/>
            <a:ext cx="4660748" cy="202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25" name="文本框 61"/>
          <p:cNvSpPr txBox="1"/>
          <p:nvPr>
            <p:custDataLst>
              <p:tags r:id="rId14"/>
            </p:custDataLst>
          </p:nvPr>
        </p:nvSpPr>
        <p:spPr>
          <a:xfrm>
            <a:off x="6424603" y="2417271"/>
            <a:ext cx="4277790" cy="116776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1900" spc="110">
                <a:solidFill>
                  <a:schemeClr val="lt1"/>
                </a:solidFill>
                <a:latin typeface="微软雅黑" panose="020b0503020204020204" charset="-122"/>
                <a:ea typeface="微软雅黑"/>
              </a:rPr>
              <a:t>营养补充：根据患者需求，提供适当的营养补充剂，如蛋白质、脂肪、碳水化合物等</a:t>
            </a:r>
          </a:p>
        </p:txBody>
      </p:sp>
      <p:sp>
        <p:nvSpPr>
          <p:cNvPr id="26" name="文本框 58"/>
          <p:cNvSpPr txBox="1"/>
          <p:nvPr>
            <p:custDataLst>
              <p:tags r:id="rId15"/>
            </p:custDataLst>
          </p:nvPr>
        </p:nvSpPr>
        <p:spPr>
          <a:xfrm>
            <a:off x="6495871" y="1811923"/>
            <a:ext cx="875822" cy="58388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b="1" spc="300">
                <a:solidFill>
                  <a:schemeClr val="lt1">
                    <a:alpha val="60000"/>
                  </a:schemeClr>
                </a:solidFill>
                <a:latin typeface="微软雅黑" panose="020b0503020204020204" charset="-122"/>
                <a:ea typeface="微软雅黑"/>
              </a:rPr>
              <a:t>02</a:t>
            </a:r>
          </a:p>
        </p:txBody>
      </p:sp>
      <p:sp>
        <p:nvSpPr>
          <p:cNvPr id="21" name="矩形 20"/>
          <p:cNvSpPr/>
          <p:nvPr>
            <p:custDataLst>
              <p:tags r:id="rId16"/>
            </p:custDataLst>
          </p:nvPr>
        </p:nvSpPr>
        <p:spPr>
          <a:xfrm>
            <a:off x="6231407" y="3926776"/>
            <a:ext cx="4660748" cy="202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22" name="文本框 61"/>
          <p:cNvSpPr txBox="1"/>
          <p:nvPr>
            <p:custDataLst>
              <p:tags r:id="rId17"/>
            </p:custDataLst>
          </p:nvPr>
        </p:nvSpPr>
        <p:spPr>
          <a:xfrm>
            <a:off x="6424603" y="4674660"/>
            <a:ext cx="4277790" cy="116776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1900" spc="110">
                <a:solidFill>
                  <a:schemeClr val="lt1"/>
                </a:solidFill>
                <a:latin typeface="微软雅黑" panose="020b0503020204020204" charset="-122"/>
                <a:ea typeface="微软雅黑"/>
              </a:rPr>
              <a:t>营养教育：对患者及其家属进行营养教育，提高营养知识水平，促进患者康复</a:t>
            </a:r>
          </a:p>
        </p:txBody>
      </p:sp>
      <p:sp>
        <p:nvSpPr>
          <p:cNvPr id="23" name="文本框 58"/>
          <p:cNvSpPr txBox="1"/>
          <p:nvPr>
            <p:custDataLst>
              <p:tags r:id="rId18"/>
            </p:custDataLst>
          </p:nvPr>
        </p:nvSpPr>
        <p:spPr>
          <a:xfrm>
            <a:off x="6495871" y="4069312"/>
            <a:ext cx="875822" cy="583881"/>
          </a:xfrm>
          <a:prstGeom prst="rect">
            <a:avLst/>
          </a:prstGeom>
          <a:noFill/>
        </p:spPr>
        <p:txBody>
          <a:bodyPr wrap="square" lIns="0" tIns="0" rIns="0" bIns="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b="1" spc="300">
                <a:solidFill>
                  <a:schemeClr val="lt1">
                    <a:alpha val="60000"/>
                  </a:schemeClr>
                </a:solidFill>
                <a:latin typeface="微软雅黑" panose="020b0503020204020204" charset="-122"/>
                <a:ea typeface="微软雅黑"/>
              </a:rPr>
              <a:t>04</a:t>
            </a:r>
          </a:p>
        </p:txBody>
      </p:sp>
    </p:spTree>
    <p:custDataLst>
      <p:tags r:id="rId19"/>
    </p:custDataLst>
  </p:cSld>
  <p:clrMapOvr>
    <a:masterClrMapping/>
  </p:clrMapOvr>
  <p:transition spd="med"/>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图片 9"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营养支持治疗的监测和调整</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椭圆 6"/>
          <p:cNvSpPr/>
          <p:nvPr>
            <p:custDataLst>
              <p:tags r:id="rId7"/>
            </p:custDataLst>
          </p:nvPr>
        </p:nvSpPr>
        <p:spPr>
          <a:xfrm>
            <a:off x="8811042" y="1571449"/>
            <a:ext cx="2056012" cy="20560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normAutofit/>
          </a:bodyPr>
          <a:lstStyle/>
          <a:p>
            <a:pPr algn="ctr">
              <a:lnSpc>
                <a:spcPct val="120000"/>
              </a:lnSpc>
            </a:pPr>
            <a:r>
              <a:rPr lang="en-US" altLang="zh-CN" sz="2400">
                <a:solidFill>
                  <a:schemeClr val="lt1"/>
                </a:solidFill>
                <a:latin typeface="微软雅黑" panose="020b0503020204020204" charset="-122"/>
                <a:ea typeface="微软雅黑"/>
                <a:cs typeface="Arial" panose="020b0604020202020204" pitchFamily="34" charset="0"/>
              </a:rPr>
              <a:t>STEP4</a:t>
            </a:r>
          </a:p>
        </p:txBody>
      </p:sp>
      <p:sp>
        <p:nvSpPr>
          <p:cNvPr id="11" name="箭头: 右 10"/>
          <p:cNvSpPr/>
          <p:nvPr>
            <p:custDataLst>
              <p:tags r:id="rId8"/>
            </p:custDataLst>
          </p:nvPr>
        </p:nvSpPr>
        <p:spPr>
          <a:xfrm>
            <a:off x="8223791" y="2280750"/>
            <a:ext cx="738276" cy="637407"/>
          </a:xfrm>
          <a:prstGeom prst="rightArrow">
            <a:avLst/>
          </a:prstGeom>
          <a:solidFill>
            <a:schemeClr val="lt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endParaRPr>
          </a:p>
        </p:txBody>
      </p:sp>
      <p:sp>
        <p:nvSpPr>
          <p:cNvPr id="6" name="椭圆 5"/>
          <p:cNvSpPr/>
          <p:nvPr>
            <p:custDataLst>
              <p:tags r:id="rId9"/>
            </p:custDataLst>
          </p:nvPr>
        </p:nvSpPr>
        <p:spPr>
          <a:xfrm>
            <a:off x="6306950" y="1571449"/>
            <a:ext cx="2056012" cy="20560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normAutofit/>
          </a:bodyPr>
          <a:lstStyle/>
          <a:p>
            <a:pPr algn="ctr">
              <a:lnSpc>
                <a:spcPct val="120000"/>
              </a:lnSpc>
            </a:pPr>
            <a:r>
              <a:rPr lang="en-US" altLang="zh-CN" sz="2400">
                <a:solidFill>
                  <a:schemeClr val="lt1"/>
                </a:solidFill>
                <a:latin typeface="微软雅黑" panose="020b0503020204020204" charset="-122"/>
                <a:ea typeface="微软雅黑"/>
                <a:cs typeface="Arial" panose="020b0604020202020204" pitchFamily="34" charset="0"/>
              </a:rPr>
              <a:t>STEP3</a:t>
            </a:r>
          </a:p>
        </p:txBody>
      </p:sp>
      <p:sp>
        <p:nvSpPr>
          <p:cNvPr id="9" name="箭头: 右 8"/>
          <p:cNvSpPr/>
          <p:nvPr>
            <p:custDataLst>
              <p:tags r:id="rId10"/>
            </p:custDataLst>
          </p:nvPr>
        </p:nvSpPr>
        <p:spPr>
          <a:xfrm>
            <a:off x="5785765" y="2280751"/>
            <a:ext cx="738276" cy="637407"/>
          </a:xfrm>
          <a:prstGeom prst="rightArrow">
            <a:avLst/>
          </a:prstGeom>
          <a:solidFill>
            <a:schemeClr val="lt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endParaRPr>
          </a:p>
        </p:txBody>
      </p:sp>
      <p:sp>
        <p:nvSpPr>
          <p:cNvPr id="5" name="椭圆 4"/>
          <p:cNvSpPr/>
          <p:nvPr>
            <p:custDataLst>
              <p:tags r:id="rId11"/>
            </p:custDataLst>
          </p:nvPr>
        </p:nvSpPr>
        <p:spPr>
          <a:xfrm>
            <a:off x="3825658" y="1571449"/>
            <a:ext cx="2056012" cy="20560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normAutofit/>
          </a:bodyPr>
          <a:lstStyle/>
          <a:p>
            <a:pPr algn="ctr">
              <a:lnSpc>
                <a:spcPct val="120000"/>
              </a:lnSpc>
            </a:pPr>
            <a:r>
              <a:rPr lang="en-US" altLang="zh-CN" sz="2400">
                <a:solidFill>
                  <a:schemeClr val="lt1"/>
                </a:solidFill>
                <a:latin typeface="微软雅黑" panose="020b0503020204020204" charset="-122"/>
                <a:ea typeface="微软雅黑"/>
                <a:cs typeface="Arial" panose="020b0604020202020204" pitchFamily="34" charset="0"/>
              </a:rPr>
              <a:t>STEP2</a:t>
            </a:r>
          </a:p>
        </p:txBody>
      </p:sp>
      <p:sp>
        <p:nvSpPr>
          <p:cNvPr id="2" name="箭头: 右 2"/>
          <p:cNvSpPr/>
          <p:nvPr>
            <p:custDataLst>
              <p:tags r:id="rId12"/>
            </p:custDataLst>
          </p:nvPr>
        </p:nvSpPr>
        <p:spPr>
          <a:xfrm>
            <a:off x="3261892" y="2280752"/>
            <a:ext cx="738276" cy="637407"/>
          </a:xfrm>
          <a:prstGeom prst="rightArrow">
            <a:avLst/>
          </a:prstGeom>
          <a:solidFill>
            <a:schemeClr val="lt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a:endParaRPr>
          </a:p>
        </p:txBody>
      </p:sp>
      <p:sp>
        <p:nvSpPr>
          <p:cNvPr id="4" name="椭圆 3"/>
          <p:cNvSpPr/>
          <p:nvPr>
            <p:custDataLst>
              <p:tags r:id="rId13"/>
            </p:custDataLst>
          </p:nvPr>
        </p:nvSpPr>
        <p:spPr>
          <a:xfrm>
            <a:off x="1330616" y="1571449"/>
            <a:ext cx="2056012" cy="20560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normAutofit/>
          </a:bodyPr>
          <a:lstStyle/>
          <a:p>
            <a:pPr algn="ctr">
              <a:lnSpc>
                <a:spcPct val="120000"/>
              </a:lnSpc>
            </a:pPr>
            <a:r>
              <a:rPr lang="en-US" altLang="zh-CN" sz="2400">
                <a:solidFill>
                  <a:schemeClr val="lt1"/>
                </a:solidFill>
                <a:latin typeface="微软雅黑" panose="020b0503020204020204" charset="-122"/>
                <a:ea typeface="微软雅黑"/>
                <a:cs typeface="Arial" panose="020b0604020202020204" pitchFamily="34" charset="0"/>
              </a:rPr>
              <a:t>STEP1</a:t>
            </a:r>
          </a:p>
        </p:txBody>
      </p:sp>
      <p:sp>
        <p:nvSpPr>
          <p:cNvPr id="15" name="矩形 14"/>
          <p:cNvSpPr/>
          <p:nvPr>
            <p:custDataLst>
              <p:tags r:id="rId14"/>
            </p:custDataLst>
          </p:nvPr>
        </p:nvSpPr>
        <p:spPr>
          <a:xfrm>
            <a:off x="1306064" y="3927891"/>
            <a:ext cx="2105117" cy="2120448"/>
          </a:xfrm>
          <a:prstGeom prst="rect">
            <a:avLst/>
          </a:prstGeom>
        </p:spPr>
        <p:txBody>
          <a:bodyPr wrap="square" tIns="46800" bIns="46800">
            <a:normAutofit/>
          </a:bodyPr>
          <a:lstStyle/>
          <a:p>
            <a:pPr marL="0" lvl="0">
              <a:lnSpc>
                <a:spcPct val="120000"/>
              </a:lnSpc>
              <a:spcBef>
                <a:spcPct val="0"/>
              </a:spcBef>
              <a:spcAft>
                <a:spcPts val="800"/>
              </a:spcAft>
            </a:pPr>
            <a:r>
              <a:rPr lang="zh-CN" altLang="en-US" sz="2200" spc="150">
                <a:solidFill>
                  <a:schemeClr val="dk1">
                    <a:lumMod val="75000"/>
                    <a:lumOff val="25000"/>
                  </a:schemeClr>
                </a:solidFill>
                <a:latin typeface="微软雅黑" panose="020b0503020204020204" charset="-122"/>
                <a:ea typeface="微软雅黑"/>
                <a:cs typeface="+mn-ea"/>
                <a:sym typeface="+mn-lt"/>
              </a:rPr>
              <a:t>监测指标：体重、血红蛋白、白蛋白、电解质等</a:t>
            </a:r>
          </a:p>
        </p:txBody>
      </p:sp>
      <p:sp>
        <p:nvSpPr>
          <p:cNvPr id="16" name="矩形 15"/>
          <p:cNvSpPr/>
          <p:nvPr>
            <p:custDataLst>
              <p:tags r:id="rId15"/>
            </p:custDataLst>
          </p:nvPr>
        </p:nvSpPr>
        <p:spPr>
          <a:xfrm>
            <a:off x="3801106" y="3927891"/>
            <a:ext cx="2105117" cy="2120448"/>
          </a:xfrm>
          <a:prstGeom prst="rect">
            <a:avLst/>
          </a:prstGeom>
        </p:spPr>
        <p:txBody>
          <a:bodyPr wrap="square" tIns="46800" bIns="46800">
            <a:normAutofit/>
          </a:bodyPr>
          <a:lstStyle/>
          <a:p>
            <a:pPr marL="0" lvl="0">
              <a:lnSpc>
                <a:spcPct val="120000"/>
              </a:lnSpc>
              <a:spcBef>
                <a:spcPct val="0"/>
              </a:spcBef>
              <a:spcAft>
                <a:spcPts val="800"/>
              </a:spcAft>
            </a:pPr>
            <a:r>
              <a:rPr lang="zh-CN" altLang="en-US" sz="2200" spc="180">
                <a:solidFill>
                  <a:schemeClr val="dk1">
                    <a:lumMod val="75000"/>
                    <a:lumOff val="25000"/>
                  </a:schemeClr>
                </a:solidFill>
                <a:latin typeface="微软雅黑" panose="020b0503020204020204" charset="-122"/>
                <a:ea typeface="微软雅黑"/>
                <a:cs typeface="+mn-ea"/>
                <a:sym typeface="+mn-lt"/>
              </a:rPr>
              <a:t>调整原则：根据监测结果，调整营养支持方案</a:t>
            </a:r>
          </a:p>
        </p:txBody>
      </p:sp>
      <p:sp>
        <p:nvSpPr>
          <p:cNvPr id="17" name="矩形 16"/>
          <p:cNvSpPr/>
          <p:nvPr>
            <p:custDataLst>
              <p:tags r:id="rId16"/>
            </p:custDataLst>
          </p:nvPr>
        </p:nvSpPr>
        <p:spPr>
          <a:xfrm>
            <a:off x="6282398" y="3927891"/>
            <a:ext cx="2105117" cy="2120448"/>
          </a:xfrm>
          <a:prstGeom prst="rect">
            <a:avLst/>
          </a:prstGeom>
        </p:spPr>
        <p:txBody>
          <a:bodyPr wrap="square" tIns="46800" bIns="46800">
            <a:normAutofit/>
          </a:bodyPr>
          <a:lstStyle/>
          <a:p>
            <a:pPr marL="0" lvl="0">
              <a:lnSpc>
                <a:spcPct val="120000"/>
              </a:lnSpc>
              <a:spcBef>
                <a:spcPct val="0"/>
              </a:spcBef>
              <a:spcAft>
                <a:spcPts val="800"/>
              </a:spcAft>
            </a:pPr>
            <a:r>
              <a:rPr lang="zh-CN" altLang="en-US" sz="2200" spc="140">
                <a:solidFill>
                  <a:schemeClr val="dk1">
                    <a:lumMod val="75000"/>
                    <a:lumOff val="25000"/>
                  </a:schemeClr>
                </a:solidFill>
                <a:latin typeface="微软雅黑" panose="020b0503020204020204" charset="-122"/>
                <a:ea typeface="微软雅黑"/>
                <a:cs typeface="+mn-ea"/>
                <a:sym typeface="+mn-lt"/>
              </a:rPr>
              <a:t>调整方法：增加或减少营养支持剂量，调整营养支持途径</a:t>
            </a:r>
          </a:p>
        </p:txBody>
      </p:sp>
      <p:sp>
        <p:nvSpPr>
          <p:cNvPr id="18" name="矩形 17"/>
          <p:cNvSpPr/>
          <p:nvPr>
            <p:custDataLst>
              <p:tags r:id="rId17"/>
            </p:custDataLst>
          </p:nvPr>
        </p:nvSpPr>
        <p:spPr>
          <a:xfrm>
            <a:off x="8786490" y="3927891"/>
            <a:ext cx="2105117" cy="2120448"/>
          </a:xfrm>
          <a:prstGeom prst="rect">
            <a:avLst/>
          </a:prstGeom>
        </p:spPr>
        <p:txBody>
          <a:bodyPr wrap="square" tIns="46800" bIns="46800">
            <a:normAutofit lnSpcReduction="10000"/>
          </a:bodyPr>
          <a:lstStyle/>
          <a:p>
            <a:pPr marL="0" lvl="0">
              <a:lnSpc>
                <a:spcPct val="120000"/>
              </a:lnSpc>
              <a:spcBef>
                <a:spcPct val="0"/>
              </a:spcBef>
              <a:spcAft>
                <a:spcPts val="800"/>
              </a:spcAft>
            </a:pPr>
            <a:r>
              <a:rPr lang="zh-CN" altLang="en-US" sz="2200" spc="140">
                <a:solidFill>
                  <a:schemeClr val="dk1">
                    <a:lumMod val="75000"/>
                    <a:lumOff val="25000"/>
                  </a:schemeClr>
                </a:solidFill>
                <a:latin typeface="微软雅黑" panose="020b0503020204020204" charset="-122"/>
                <a:ea typeface="微软雅黑"/>
                <a:cs typeface="+mn-ea"/>
                <a:sym typeface="+mn-lt"/>
              </a:rPr>
              <a:t>监测频率：根据患者病情和营养支持方案，制定合理的监测频率</a:t>
            </a:r>
          </a:p>
        </p:txBody>
      </p:sp>
    </p:spTree>
    <p:custDataLst>
      <p:tags r:id="rId18"/>
    </p:custDataLst>
  </p:cSld>
  <p:clrMapOvr>
    <a:masterClrMapping/>
  </p:clrMapOvr>
  <p:transition spd="med"/>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标题 5"/>
          <p:cNvSpPr/>
          <p:nvPr>
            <p:ph type="title" idx="2"/>
            <p:custDataLst>
              <p:tags r:id="rId2"/>
            </p:custDataLst>
          </p:nvPr>
        </p:nvSpPr>
        <p:spPr/>
        <p:txBody>
          <a:bodyPr/>
          <a:lstStyle/>
          <a:p>
            <a:r>
              <a:rPr lang="zh-CN" altLang="en-US">
                <a:solidFill>
                  <a:schemeClr val="dk1">
                    <a:lumMod val="85000"/>
                    <a:lumOff val="15000"/>
                  </a:schemeClr>
                </a:solidFill>
              </a:rPr>
              <a:t>营养支持治疗的效果</a:t>
            </a:r>
          </a:p>
        </p:txBody>
      </p:sp>
      <p:sp>
        <p:nvSpPr>
          <p:cNvPr id="10" name="文本占位符 9"/>
          <p:cNvSpPr/>
          <p:nvPr>
            <p:ph type="body" idx="1"/>
            <p:custDataLst>
              <p:tags r:id="rId3"/>
            </p:custDataLst>
          </p:nvPr>
        </p:nvSpPr>
        <p:spPr/>
        <p:txBody>
          <a:bodyPr/>
          <a:lstStyle/>
          <a:p>
            <a:r>
              <a:rPr lang="zh-CN" altLang="en-US">
                <a:gradFill>
                  <a:gsLst>
                    <a:gs pos="0">
                      <a:schemeClr val="accent1"/>
                    </a:gs>
                    <a:gs pos="100000">
                      <a:schemeClr val="accent2"/>
                    </a:gs>
                  </a:gsLst>
                  <a:lin ang="0" scaled="0"/>
                </a:gradFill>
              </a:rPr>
              <a:t>4</a:t>
            </a:r>
          </a:p>
        </p:txBody>
      </p:sp>
    </p:spTree>
    <p:custDataLst>
      <p:tags r:id="rId4"/>
    </p:custData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改善患者生活质量</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4" name="文本框 133"/>
          <p:cNvSpPr txBox="1"/>
          <p:nvPr>
            <p:custDataLst>
              <p:tags r:id="rId7"/>
            </p:custDataLst>
          </p:nvPr>
        </p:nvSpPr>
        <p:spPr>
          <a:xfrm>
            <a:off x="3526512" y="1478237"/>
            <a:ext cx="6167665" cy="957579"/>
          </a:xfrm>
          <a:prstGeom prst="rect">
            <a:avLst/>
          </a:prstGeom>
          <a:noFill/>
        </p:spPr>
        <p:txBody>
          <a:bodyPr wrap="square" rtlCol="0">
            <a:normAutofit/>
          </a:bodyPr>
          <a:lstStyle>
            <a:defPPr>
              <a:defRPr lang="en-US"/>
            </a:defPPr>
            <a:lvl1pPr>
              <a:lnSpc>
                <a:spcPct val="120000"/>
              </a:lnSpc>
              <a:defRPr kumimoji="1" sz="1400">
                <a:solidFill>
                  <a:schemeClr val="tx1">
                    <a:lumMod val="75000"/>
                    <a:lumOff val="25000"/>
                  </a:schemeClr>
                </a:solidFill>
                <a:latin typeface="+mn-ea"/>
              </a:defRPr>
            </a:lvl1pPr>
          </a:lstStyle>
          <a:p>
            <a:pPr marL="0" algn="l">
              <a:lnSpc>
                <a:spcPct val="120000"/>
              </a:lnSpc>
              <a:spcBef>
                <a:spcPct val="0"/>
              </a:spcBef>
              <a:spcAft>
                <a:spcPts val="800"/>
              </a:spcAft>
            </a:pPr>
            <a:r>
              <a:rPr lang="zh-CN" altLang="en-US" sz="2300" spc="150">
                <a:solidFill>
                  <a:schemeClr val="dk1">
                    <a:lumMod val="75000"/>
                    <a:lumOff val="25000"/>
                  </a:schemeClr>
                </a:solidFill>
                <a:latin typeface="微软雅黑" panose="020b0503020204020204" charset="-122"/>
                <a:ea typeface="微软雅黑"/>
                <a:sym typeface="Arial" panose="020b0604020202020204" pitchFamily="34" charset="0"/>
              </a:rPr>
              <a:t>提高患者食欲：营养支持治疗可以改善患者的食欲，增加食物摄入量，提高生活质量。</a:t>
            </a:r>
          </a:p>
        </p:txBody>
      </p:sp>
      <p:sp>
        <p:nvSpPr>
          <p:cNvPr id="138" name="文本框 137"/>
          <p:cNvSpPr txBox="1"/>
          <p:nvPr>
            <p:custDataLst>
              <p:tags r:id="rId8"/>
            </p:custDataLst>
          </p:nvPr>
        </p:nvSpPr>
        <p:spPr>
          <a:xfrm>
            <a:off x="3543233" y="3853582"/>
            <a:ext cx="6167667" cy="957579"/>
          </a:xfrm>
          <a:prstGeom prst="rect">
            <a:avLst/>
          </a:prstGeom>
          <a:noFill/>
        </p:spPr>
        <p:txBody>
          <a:bodyPr wrap="square" rtlCol="0">
            <a:normAutofit lnSpcReduction="10000"/>
          </a:bodyPr>
          <a:lstStyle>
            <a:defPPr>
              <a:defRPr lang="en-US"/>
            </a:defPPr>
            <a:lvl1pPr>
              <a:lnSpc>
                <a:spcPct val="120000"/>
              </a:lnSpc>
              <a:defRPr kumimoji="1" sz="1400">
                <a:solidFill>
                  <a:schemeClr val="tx1">
                    <a:lumMod val="75000"/>
                    <a:lumOff val="25000"/>
                  </a:schemeClr>
                </a:solidFill>
                <a:latin typeface="+mn-ea"/>
              </a:defRPr>
            </a:lvl1pPr>
          </a:lstStyle>
          <a:p>
            <a:pPr marL="0">
              <a:lnSpc>
                <a:spcPct val="120000"/>
              </a:lnSpc>
              <a:spcBef>
                <a:spcPct val="0"/>
              </a:spcBef>
              <a:spcAft>
                <a:spcPts val="800"/>
              </a:spcAft>
            </a:pPr>
            <a:r>
              <a:rPr lang="zh-CN" altLang="en-US" sz="2300" spc="150">
                <a:solidFill>
                  <a:schemeClr val="dk1">
                    <a:lumMod val="75000"/>
                    <a:lumOff val="25000"/>
                  </a:schemeClr>
                </a:solidFill>
                <a:latin typeface="微软雅黑" panose="020b0503020204020204" charset="-122"/>
                <a:ea typeface="微软雅黑"/>
                <a:sym typeface="Arial" panose="020b0604020202020204" pitchFamily="34" charset="0"/>
              </a:rPr>
              <a:t>提高患者免疫力：营养支持治疗可以提高患者的免疫力，减少感染风险，提高生活质量。</a:t>
            </a:r>
          </a:p>
        </p:txBody>
      </p:sp>
      <p:sp>
        <p:nvSpPr>
          <p:cNvPr id="144" name="文本框 143"/>
          <p:cNvSpPr txBox="1"/>
          <p:nvPr>
            <p:custDataLst>
              <p:tags r:id="rId9"/>
            </p:custDataLst>
          </p:nvPr>
        </p:nvSpPr>
        <p:spPr>
          <a:xfrm>
            <a:off x="3511518" y="2640283"/>
            <a:ext cx="6167665" cy="957579"/>
          </a:xfrm>
          <a:prstGeom prst="rect">
            <a:avLst/>
          </a:prstGeom>
          <a:noFill/>
        </p:spPr>
        <p:txBody>
          <a:bodyPr wrap="square" rtlCol="0">
            <a:normAutofit/>
          </a:bodyPr>
          <a:lstStyle>
            <a:defPPr>
              <a:defRPr lang="en-US"/>
            </a:defPPr>
            <a:lvl1pPr>
              <a:lnSpc>
                <a:spcPct val="120000"/>
              </a:lnSpc>
              <a:defRPr kumimoji="1" sz="1400">
                <a:solidFill>
                  <a:schemeClr val="tx1">
                    <a:lumMod val="75000"/>
                    <a:lumOff val="25000"/>
                  </a:schemeClr>
                </a:solidFill>
                <a:latin typeface="+mn-ea"/>
              </a:defRPr>
            </a:lvl1pPr>
          </a:lstStyle>
          <a:p>
            <a:pPr marL="0">
              <a:lnSpc>
                <a:spcPct val="120000"/>
              </a:lnSpc>
              <a:spcBef>
                <a:spcPct val="0"/>
              </a:spcBef>
              <a:spcAft>
                <a:spcPts val="800"/>
              </a:spcAft>
            </a:pPr>
            <a:r>
              <a:rPr lang="zh-CN" altLang="en-US" sz="2300" spc="150">
                <a:solidFill>
                  <a:schemeClr val="dk1">
                    <a:lumMod val="75000"/>
                    <a:lumOff val="25000"/>
                  </a:schemeClr>
                </a:solidFill>
                <a:latin typeface="微软雅黑" panose="020b0503020204020204" charset="-122"/>
                <a:ea typeface="微软雅黑"/>
                <a:sym typeface="Arial" panose="020b0604020202020204" pitchFamily="34" charset="0"/>
              </a:rPr>
              <a:t>减轻患者痛苦：营养支持治疗可以减轻患者的痛苦，提高生活质量。</a:t>
            </a:r>
          </a:p>
        </p:txBody>
      </p:sp>
      <p:sp>
        <p:nvSpPr>
          <p:cNvPr id="148" name="文本框 147"/>
          <p:cNvSpPr txBox="1"/>
          <p:nvPr>
            <p:custDataLst>
              <p:tags r:id="rId10"/>
            </p:custDataLst>
          </p:nvPr>
        </p:nvSpPr>
        <p:spPr>
          <a:xfrm>
            <a:off x="3543233" y="5185149"/>
            <a:ext cx="6044211" cy="957579"/>
          </a:xfrm>
          <a:prstGeom prst="rect">
            <a:avLst/>
          </a:prstGeom>
          <a:noFill/>
        </p:spPr>
        <p:txBody>
          <a:bodyPr wrap="square" rtlCol="0">
            <a:normAutofit/>
          </a:bodyPr>
          <a:lstStyle>
            <a:defPPr>
              <a:defRPr lang="en-US"/>
            </a:defPPr>
            <a:lvl1pPr>
              <a:lnSpc>
                <a:spcPct val="120000"/>
              </a:lnSpc>
              <a:defRPr kumimoji="1" sz="1400">
                <a:solidFill>
                  <a:schemeClr val="tx1">
                    <a:lumMod val="75000"/>
                    <a:lumOff val="25000"/>
                  </a:schemeClr>
                </a:solidFill>
                <a:latin typeface="+mn-ea"/>
              </a:defRPr>
            </a:lvl1pPr>
          </a:lstStyle>
          <a:p>
            <a:pPr marL="0">
              <a:lnSpc>
                <a:spcPct val="120000"/>
              </a:lnSpc>
              <a:spcBef>
                <a:spcPct val="0"/>
              </a:spcBef>
              <a:spcAft>
                <a:spcPts val="800"/>
              </a:spcAft>
            </a:pPr>
            <a:r>
              <a:rPr lang="zh-CN" altLang="en-US" sz="2300" spc="150">
                <a:solidFill>
                  <a:schemeClr val="dk1">
                    <a:lumMod val="75000"/>
                    <a:lumOff val="25000"/>
                  </a:schemeClr>
                </a:solidFill>
                <a:latin typeface="微软雅黑" panose="020b0503020204020204" charset="-122"/>
                <a:ea typeface="微软雅黑"/>
                <a:sym typeface="Arial" panose="020b0604020202020204" pitchFamily="34" charset="0"/>
              </a:rPr>
              <a:t>延长患者生存期：营养支持治疗可以延长患者的生存期，提高生活质量。</a:t>
            </a:r>
          </a:p>
        </p:txBody>
      </p:sp>
      <p:grpSp>
        <p:nvGrpSpPr>
          <p:cNvPr id="4" name="组合 3"/>
          <p:cNvGrpSpPr/>
          <p:nvPr>
            <p:custDataLst>
              <p:tags r:id="rId11"/>
            </p:custDataLst>
          </p:nvPr>
        </p:nvGrpSpPr>
        <p:grpSpPr>
          <a:xfrm>
            <a:off x="2501923" y="1478237"/>
            <a:ext cx="837183" cy="837399"/>
            <a:chOff x="832178" y="1839820"/>
            <a:chExt cx="695056" cy="695236"/>
          </a:xfrm>
        </p:grpSpPr>
        <p:sp>
          <p:nvSpPr>
            <p:cNvPr id="129" name="Shape 1489"/>
            <p:cNvSpPr/>
            <p:nvPr>
              <p:custDataLst>
                <p:tags r:id="rId12"/>
              </p:custDataLst>
            </p:nvPr>
          </p:nvSpPr>
          <p:spPr>
            <a:xfrm>
              <a:off x="832178" y="1839820"/>
              <a:ext cx="695056" cy="695236"/>
            </a:xfrm>
            <a:prstGeom prst="ellipse">
              <a:avLst/>
            </a:prstGeom>
            <a:solidFill>
              <a:schemeClr val="accent1"/>
            </a:solidFill>
            <a:ln w="25400" cap="flat" cmpd="sng">
              <a:solidFill>
                <a:schemeClr val="dk1">
                  <a:alpha val="0"/>
                </a:schemeClr>
              </a:solidFill>
              <a:prstDash val="solid"/>
              <a:miter/>
              <a:headEnd type="none" w="med" len="med"/>
              <a:tailEnd type="none" w="med" len="med"/>
            </a:ln>
            <a:effectLst/>
          </p:spPr>
          <p:txBody>
            <a:bodyPr lIns="0" tIns="0" rIns="0" bIns="0" anchor="t" anchorCtr="0">
              <a:noAutofit/>
            </a:bodyPr>
            <a:lstStyle/>
            <a:p>
              <a:pPr defTabSz="457200">
                <a:lnSpc>
                  <a:spcPct val="120000"/>
                </a:lnSpc>
              </a:pPr>
              <a:endParaRPr>
                <a:solidFill>
                  <a:srgbClr val="222222"/>
                </a:solidFill>
                <a:latin typeface="微软雅黑" panose="020b0503020204020204" charset="-122"/>
                <a:ea typeface="微软雅黑"/>
                <a:cs typeface="Roboto"/>
                <a:sym typeface="Arial" panose="020b0604020202020204" pitchFamily="34" charset="0"/>
              </a:endParaRPr>
            </a:p>
          </p:txBody>
        </p:sp>
        <p:sp>
          <p:nvSpPr>
            <p:cNvPr id="195" name="任意形状 194"/>
            <p:cNvSpPr/>
            <p:nvPr>
              <p:custDataLst>
                <p:tags r:id="rId13"/>
              </p:custDataLst>
            </p:nvPr>
          </p:nvSpPr>
          <p:spPr>
            <a:xfrm>
              <a:off x="1052019" y="2007438"/>
              <a:ext cx="255937" cy="360000"/>
            </a:xfrm>
            <a:custGeom>
              <a:gdLst>
                <a:gd name="connsiteX0" fmla="*/ 220500 w 255937"/>
                <a:gd name="connsiteY0" fmla="*/ 226688 h 360000"/>
                <a:gd name="connsiteX1" fmla="*/ 232312 w 255937"/>
                <a:gd name="connsiteY1" fmla="*/ 226688 h 360000"/>
                <a:gd name="connsiteX2" fmla="*/ 232312 w 255937"/>
                <a:gd name="connsiteY2" fmla="*/ 238500 h 360000"/>
                <a:gd name="connsiteX3" fmla="*/ 220500 w 255937"/>
                <a:gd name="connsiteY3" fmla="*/ 238500 h 360000"/>
                <a:gd name="connsiteX4" fmla="*/ 162562 w 255937"/>
                <a:gd name="connsiteY4" fmla="*/ 226688 h 360000"/>
                <a:gd name="connsiteX5" fmla="*/ 209250 w 255937"/>
                <a:gd name="connsiteY5" fmla="*/ 226688 h 360000"/>
                <a:gd name="connsiteX6" fmla="*/ 209250 w 255937"/>
                <a:gd name="connsiteY6" fmla="*/ 238500 h 360000"/>
                <a:gd name="connsiteX7" fmla="*/ 162562 w 255937"/>
                <a:gd name="connsiteY7" fmla="*/ 238500 h 360000"/>
                <a:gd name="connsiteX8" fmla="*/ 81000 w 255937"/>
                <a:gd name="connsiteY8" fmla="*/ 226688 h 360000"/>
                <a:gd name="connsiteX9" fmla="*/ 92813 w 255937"/>
                <a:gd name="connsiteY9" fmla="*/ 226688 h 360000"/>
                <a:gd name="connsiteX10" fmla="*/ 92813 w 255937"/>
                <a:gd name="connsiteY10" fmla="*/ 238500 h 360000"/>
                <a:gd name="connsiteX11" fmla="*/ 81000 w 255937"/>
                <a:gd name="connsiteY11" fmla="*/ 238500 h 360000"/>
                <a:gd name="connsiteX12" fmla="*/ 23062 w 255937"/>
                <a:gd name="connsiteY12" fmla="*/ 226688 h 360000"/>
                <a:gd name="connsiteX13" fmla="*/ 69749 w 255937"/>
                <a:gd name="connsiteY13" fmla="*/ 226688 h 360000"/>
                <a:gd name="connsiteX14" fmla="*/ 69749 w 255937"/>
                <a:gd name="connsiteY14" fmla="*/ 238500 h 360000"/>
                <a:gd name="connsiteX15" fmla="*/ 23062 w 255937"/>
                <a:gd name="connsiteY15" fmla="*/ 238500 h 360000"/>
                <a:gd name="connsiteX16" fmla="*/ 197437 w 255937"/>
                <a:gd name="connsiteY16" fmla="*/ 156938 h 360000"/>
                <a:gd name="connsiteX17" fmla="*/ 174374 w 255937"/>
                <a:gd name="connsiteY17" fmla="*/ 180000 h 360000"/>
                <a:gd name="connsiteX18" fmla="*/ 197437 w 255937"/>
                <a:gd name="connsiteY18" fmla="*/ 203062 h 360000"/>
                <a:gd name="connsiteX19" fmla="*/ 220499 w 255937"/>
                <a:gd name="connsiteY19" fmla="*/ 180000 h 360000"/>
                <a:gd name="connsiteX20" fmla="*/ 197437 w 255937"/>
                <a:gd name="connsiteY20" fmla="*/ 156938 h 360000"/>
                <a:gd name="connsiteX21" fmla="*/ 57937 w 255937"/>
                <a:gd name="connsiteY21" fmla="*/ 156938 h 360000"/>
                <a:gd name="connsiteX22" fmla="*/ 34875 w 255937"/>
                <a:gd name="connsiteY22" fmla="*/ 180000 h 360000"/>
                <a:gd name="connsiteX23" fmla="*/ 57937 w 255937"/>
                <a:gd name="connsiteY23" fmla="*/ 203062 h 360000"/>
                <a:gd name="connsiteX24" fmla="*/ 81000 w 255937"/>
                <a:gd name="connsiteY24" fmla="*/ 180000 h 360000"/>
                <a:gd name="connsiteX25" fmla="*/ 57937 w 255937"/>
                <a:gd name="connsiteY25" fmla="*/ 156938 h 360000"/>
                <a:gd name="connsiteX26" fmla="*/ 197437 w 255937"/>
                <a:gd name="connsiteY26" fmla="*/ 145125 h 360000"/>
                <a:gd name="connsiteX27" fmla="*/ 232312 w 255937"/>
                <a:gd name="connsiteY27" fmla="*/ 180000 h 360000"/>
                <a:gd name="connsiteX28" fmla="*/ 197437 w 255937"/>
                <a:gd name="connsiteY28" fmla="*/ 214875 h 360000"/>
                <a:gd name="connsiteX29" fmla="*/ 162562 w 255937"/>
                <a:gd name="connsiteY29" fmla="*/ 180000 h 360000"/>
                <a:gd name="connsiteX30" fmla="*/ 197437 w 255937"/>
                <a:gd name="connsiteY30" fmla="*/ 145125 h 360000"/>
                <a:gd name="connsiteX31" fmla="*/ 57937 w 255937"/>
                <a:gd name="connsiteY31" fmla="*/ 145125 h 360000"/>
                <a:gd name="connsiteX32" fmla="*/ 92812 w 255937"/>
                <a:gd name="connsiteY32" fmla="*/ 180000 h 360000"/>
                <a:gd name="connsiteX33" fmla="*/ 57937 w 255937"/>
                <a:gd name="connsiteY33" fmla="*/ 214875 h 360000"/>
                <a:gd name="connsiteX34" fmla="*/ 23062 w 255937"/>
                <a:gd name="connsiteY34" fmla="*/ 180000 h 360000"/>
                <a:gd name="connsiteX35" fmla="*/ 57937 w 255937"/>
                <a:gd name="connsiteY35" fmla="*/ 145125 h 360000"/>
                <a:gd name="connsiteX36" fmla="*/ 151312 w 255937"/>
                <a:gd name="connsiteY36" fmla="*/ 116438 h 360000"/>
                <a:gd name="connsiteX37" fmla="*/ 151312 w 255937"/>
                <a:gd name="connsiteY37" fmla="*/ 278438 h 360000"/>
                <a:gd name="connsiteX38" fmla="*/ 161999 w 255937"/>
                <a:gd name="connsiteY38" fmla="*/ 348188 h 360000"/>
                <a:gd name="connsiteX39" fmla="*/ 233437 w 255937"/>
                <a:gd name="connsiteY39" fmla="*/ 348188 h 360000"/>
                <a:gd name="connsiteX40" fmla="*/ 244124 w 255937"/>
                <a:gd name="connsiteY40" fmla="*/ 277875 h 360000"/>
                <a:gd name="connsiteX41" fmla="*/ 244124 w 255937"/>
                <a:gd name="connsiteY41" fmla="*/ 116438 h 360000"/>
                <a:gd name="connsiteX42" fmla="*/ 11812 w 255937"/>
                <a:gd name="connsiteY42" fmla="*/ 116438 h 360000"/>
                <a:gd name="connsiteX43" fmla="*/ 11812 w 255937"/>
                <a:gd name="connsiteY43" fmla="*/ 277875 h 360000"/>
                <a:gd name="connsiteX44" fmla="*/ 22500 w 255937"/>
                <a:gd name="connsiteY44" fmla="*/ 348188 h 360000"/>
                <a:gd name="connsiteX45" fmla="*/ 93938 w 255937"/>
                <a:gd name="connsiteY45" fmla="*/ 348188 h 360000"/>
                <a:gd name="connsiteX46" fmla="*/ 104625 w 255937"/>
                <a:gd name="connsiteY46" fmla="*/ 277875 h 360000"/>
                <a:gd name="connsiteX47" fmla="*/ 104625 w 255937"/>
                <a:gd name="connsiteY47" fmla="*/ 116438 h 360000"/>
                <a:gd name="connsiteX48" fmla="*/ 185625 w 255937"/>
                <a:gd name="connsiteY48" fmla="*/ 52313 h 360000"/>
                <a:gd name="connsiteX49" fmla="*/ 197437 w 255937"/>
                <a:gd name="connsiteY49" fmla="*/ 52313 h 360000"/>
                <a:gd name="connsiteX50" fmla="*/ 197437 w 255937"/>
                <a:gd name="connsiteY50" fmla="*/ 64126 h 360000"/>
                <a:gd name="connsiteX51" fmla="*/ 185625 w 255937"/>
                <a:gd name="connsiteY51" fmla="*/ 64126 h 360000"/>
                <a:gd name="connsiteX52" fmla="*/ 47281 w 255937"/>
                <a:gd name="connsiteY52" fmla="*/ 52313 h 360000"/>
                <a:gd name="connsiteX53" fmla="*/ 41555 w 255937"/>
                <a:gd name="connsiteY53" fmla="*/ 76641 h 360000"/>
                <a:gd name="connsiteX54" fmla="*/ 18703 w 255937"/>
                <a:gd name="connsiteY54" fmla="*/ 104625 h 360000"/>
                <a:gd name="connsiteX55" fmla="*/ 97694 w 255937"/>
                <a:gd name="connsiteY55" fmla="*/ 104625 h 360000"/>
                <a:gd name="connsiteX56" fmla="*/ 74883 w 255937"/>
                <a:gd name="connsiteY56" fmla="*/ 76852 h 360000"/>
                <a:gd name="connsiteX57" fmla="*/ 69133 w 255937"/>
                <a:gd name="connsiteY57" fmla="*/ 52313 h 360000"/>
                <a:gd name="connsiteX58" fmla="*/ 162562 w 255937"/>
                <a:gd name="connsiteY58" fmla="*/ 42535 h 360000"/>
                <a:gd name="connsiteX59" fmla="*/ 152332 w 255937"/>
                <a:gd name="connsiteY59" fmla="*/ 104625 h 360000"/>
                <a:gd name="connsiteX60" fmla="*/ 243069 w 255937"/>
                <a:gd name="connsiteY60" fmla="*/ 104625 h 360000"/>
                <a:gd name="connsiteX61" fmla="*/ 232875 w 255937"/>
                <a:gd name="connsiteY61" fmla="*/ 44818 h 360000"/>
                <a:gd name="connsiteX62" fmla="*/ 232875 w 255937"/>
                <a:gd name="connsiteY62" fmla="*/ 46688 h 360000"/>
                <a:gd name="connsiteX63" fmla="*/ 191812 w 255937"/>
                <a:gd name="connsiteY63" fmla="*/ 87188 h 360000"/>
                <a:gd name="connsiteX64" fmla="*/ 162562 w 255937"/>
                <a:gd name="connsiteY64" fmla="*/ 87188 h 360000"/>
                <a:gd name="connsiteX65" fmla="*/ 174374 w 255937"/>
                <a:gd name="connsiteY65" fmla="*/ 11812 h 360000"/>
                <a:gd name="connsiteX66" fmla="*/ 174374 w 255937"/>
                <a:gd name="connsiteY66" fmla="*/ 75375 h 360000"/>
                <a:gd name="connsiteX67" fmla="*/ 191812 w 255937"/>
                <a:gd name="connsiteY67" fmla="*/ 75375 h 360000"/>
                <a:gd name="connsiteX68" fmla="*/ 221062 w 255937"/>
                <a:gd name="connsiteY68" fmla="*/ 46125 h 360000"/>
                <a:gd name="connsiteX69" fmla="*/ 221062 w 255937"/>
                <a:gd name="connsiteY69" fmla="*/ 11812 h 360000"/>
                <a:gd name="connsiteX70" fmla="*/ 197437 w 255937"/>
                <a:gd name="connsiteY70" fmla="*/ 11812 h 360000"/>
                <a:gd name="connsiteX71" fmla="*/ 197437 w 255937"/>
                <a:gd name="connsiteY71" fmla="*/ 40500 h 360000"/>
                <a:gd name="connsiteX72" fmla="*/ 185625 w 255937"/>
                <a:gd name="connsiteY72" fmla="*/ 40500 h 360000"/>
                <a:gd name="connsiteX73" fmla="*/ 185625 w 255937"/>
                <a:gd name="connsiteY73" fmla="*/ 11812 h 360000"/>
                <a:gd name="connsiteX74" fmla="*/ 52313 w 255937"/>
                <a:gd name="connsiteY74" fmla="*/ 11250 h 360000"/>
                <a:gd name="connsiteX75" fmla="*/ 52313 w 255937"/>
                <a:gd name="connsiteY75" fmla="*/ 30938 h 360000"/>
                <a:gd name="connsiteX76" fmla="*/ 50062 w 255937"/>
                <a:gd name="connsiteY76" fmla="*/ 40500 h 360000"/>
                <a:gd name="connsiteX77" fmla="*/ 66365 w 255937"/>
                <a:gd name="connsiteY77" fmla="*/ 40500 h 360000"/>
                <a:gd name="connsiteX78" fmla="*/ 64125 w 255937"/>
                <a:gd name="connsiteY78" fmla="*/ 30938 h 360000"/>
                <a:gd name="connsiteX79" fmla="*/ 64125 w 255937"/>
                <a:gd name="connsiteY79" fmla="*/ 19688 h 360000"/>
                <a:gd name="connsiteX80" fmla="*/ 55688 w 255937"/>
                <a:gd name="connsiteY80" fmla="*/ 11250 h 360000"/>
                <a:gd name="connsiteX81" fmla="*/ 157499 w 255937"/>
                <a:gd name="connsiteY81" fmla="*/ 0 h 360000"/>
                <a:gd name="connsiteX82" fmla="*/ 237374 w 255937"/>
                <a:gd name="connsiteY82" fmla="*/ 0 h 360000"/>
                <a:gd name="connsiteX83" fmla="*/ 255937 w 255937"/>
                <a:gd name="connsiteY83" fmla="*/ 110250 h 360000"/>
                <a:gd name="connsiteX84" fmla="*/ 255937 w 255937"/>
                <a:gd name="connsiteY84" fmla="*/ 279563 h 360000"/>
                <a:gd name="connsiteX85" fmla="*/ 242999 w 255937"/>
                <a:gd name="connsiteY85" fmla="*/ 360000 h 360000"/>
                <a:gd name="connsiteX86" fmla="*/ 151874 w 255937"/>
                <a:gd name="connsiteY86" fmla="*/ 360000 h 360000"/>
                <a:gd name="connsiteX87" fmla="*/ 139499 w 255937"/>
                <a:gd name="connsiteY87" fmla="*/ 278438 h 360000"/>
                <a:gd name="connsiteX88" fmla="*/ 139499 w 255937"/>
                <a:gd name="connsiteY88" fmla="*/ 109125 h 360000"/>
                <a:gd name="connsiteX89" fmla="*/ 40500 w 255937"/>
                <a:gd name="connsiteY89" fmla="*/ 0 h 360000"/>
                <a:gd name="connsiteX90" fmla="*/ 60188 w 255937"/>
                <a:gd name="connsiteY90" fmla="*/ 0 h 360000"/>
                <a:gd name="connsiteX91" fmla="*/ 75375 w 255937"/>
                <a:gd name="connsiteY91" fmla="*/ 15188 h 360000"/>
                <a:gd name="connsiteX92" fmla="*/ 75375 w 255937"/>
                <a:gd name="connsiteY92" fmla="*/ 31500 h 360000"/>
                <a:gd name="connsiteX93" fmla="*/ 113625 w 255937"/>
                <a:gd name="connsiteY93" fmla="*/ 105750 h 360000"/>
                <a:gd name="connsiteX94" fmla="*/ 115875 w 255937"/>
                <a:gd name="connsiteY94" fmla="*/ 107438 h 360000"/>
                <a:gd name="connsiteX95" fmla="*/ 115875 w 255937"/>
                <a:gd name="connsiteY95" fmla="*/ 279563 h 360000"/>
                <a:gd name="connsiteX96" fmla="*/ 103500 w 255937"/>
                <a:gd name="connsiteY96" fmla="*/ 360000 h 360000"/>
                <a:gd name="connsiteX97" fmla="*/ 12375 w 255937"/>
                <a:gd name="connsiteY97" fmla="*/ 360000 h 360000"/>
                <a:gd name="connsiteX98" fmla="*/ 0 w 255937"/>
                <a:gd name="connsiteY98" fmla="*/ 278438 h 360000"/>
                <a:gd name="connsiteX99" fmla="*/ 0 w 255937"/>
                <a:gd name="connsiteY99" fmla="*/ 107438 h 360000"/>
                <a:gd name="connsiteX100" fmla="*/ 2250 w 255937"/>
                <a:gd name="connsiteY100" fmla="*/ 105750 h 360000"/>
                <a:gd name="connsiteX101" fmla="*/ 40500 w 255937"/>
                <a:gd name="connsiteY101" fmla="*/ 31500 h 360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5937" h="360000">
                  <a:moveTo>
                    <a:pt x="220500" y="226688"/>
                  </a:moveTo>
                  <a:lnTo>
                    <a:pt x="232312" y="226688"/>
                  </a:lnTo>
                  <a:lnTo>
                    <a:pt x="232312" y="238500"/>
                  </a:lnTo>
                  <a:lnTo>
                    <a:pt x="220500" y="238500"/>
                  </a:lnTo>
                  <a:close/>
                  <a:moveTo>
                    <a:pt x="162562" y="226688"/>
                  </a:moveTo>
                  <a:lnTo>
                    <a:pt x="209250" y="226688"/>
                  </a:lnTo>
                  <a:lnTo>
                    <a:pt x="209250" y="238500"/>
                  </a:lnTo>
                  <a:lnTo>
                    <a:pt x="162562" y="238500"/>
                  </a:lnTo>
                  <a:close/>
                  <a:moveTo>
                    <a:pt x="81000" y="226688"/>
                  </a:moveTo>
                  <a:lnTo>
                    <a:pt x="92813" y="226688"/>
                  </a:lnTo>
                  <a:lnTo>
                    <a:pt x="92813" y="238500"/>
                  </a:lnTo>
                  <a:lnTo>
                    <a:pt x="81000" y="238500"/>
                  </a:lnTo>
                  <a:close/>
                  <a:moveTo>
                    <a:pt x="23062" y="226688"/>
                  </a:moveTo>
                  <a:lnTo>
                    <a:pt x="69749" y="226688"/>
                  </a:lnTo>
                  <a:lnTo>
                    <a:pt x="69749" y="238500"/>
                  </a:lnTo>
                  <a:lnTo>
                    <a:pt x="23062" y="238500"/>
                  </a:lnTo>
                  <a:close/>
                  <a:moveTo>
                    <a:pt x="197437" y="156938"/>
                  </a:moveTo>
                  <a:cubicBezTo>
                    <a:pt x="184499" y="156938"/>
                    <a:pt x="174374" y="167063"/>
                    <a:pt x="174374" y="180000"/>
                  </a:cubicBezTo>
                  <a:cubicBezTo>
                    <a:pt x="174374" y="192938"/>
                    <a:pt x="184499" y="203062"/>
                    <a:pt x="197437" y="203062"/>
                  </a:cubicBezTo>
                  <a:cubicBezTo>
                    <a:pt x="210375" y="203062"/>
                    <a:pt x="220499" y="192938"/>
                    <a:pt x="220499" y="180000"/>
                  </a:cubicBezTo>
                  <a:cubicBezTo>
                    <a:pt x="220499" y="167063"/>
                    <a:pt x="210375" y="156938"/>
                    <a:pt x="197437" y="156938"/>
                  </a:cubicBezTo>
                  <a:close/>
                  <a:moveTo>
                    <a:pt x="57937" y="156938"/>
                  </a:moveTo>
                  <a:cubicBezTo>
                    <a:pt x="44999" y="156938"/>
                    <a:pt x="34875" y="167063"/>
                    <a:pt x="34875" y="180000"/>
                  </a:cubicBezTo>
                  <a:cubicBezTo>
                    <a:pt x="34875" y="192938"/>
                    <a:pt x="44999" y="203062"/>
                    <a:pt x="57937" y="203062"/>
                  </a:cubicBezTo>
                  <a:cubicBezTo>
                    <a:pt x="70875" y="203062"/>
                    <a:pt x="81000" y="192938"/>
                    <a:pt x="81000" y="180000"/>
                  </a:cubicBezTo>
                  <a:cubicBezTo>
                    <a:pt x="81000" y="167063"/>
                    <a:pt x="70875" y="156938"/>
                    <a:pt x="57937" y="156938"/>
                  </a:cubicBezTo>
                  <a:close/>
                  <a:moveTo>
                    <a:pt x="197437" y="145125"/>
                  </a:moveTo>
                  <a:cubicBezTo>
                    <a:pt x="216562" y="145125"/>
                    <a:pt x="232312" y="160875"/>
                    <a:pt x="232312" y="180000"/>
                  </a:cubicBezTo>
                  <a:cubicBezTo>
                    <a:pt x="232312" y="199125"/>
                    <a:pt x="216562" y="214875"/>
                    <a:pt x="197437" y="214875"/>
                  </a:cubicBezTo>
                  <a:cubicBezTo>
                    <a:pt x="178312" y="214875"/>
                    <a:pt x="162562" y="199125"/>
                    <a:pt x="162562" y="180000"/>
                  </a:cubicBezTo>
                  <a:cubicBezTo>
                    <a:pt x="162562" y="160875"/>
                    <a:pt x="178312" y="145125"/>
                    <a:pt x="197437" y="145125"/>
                  </a:cubicBezTo>
                  <a:close/>
                  <a:moveTo>
                    <a:pt x="57937" y="145125"/>
                  </a:moveTo>
                  <a:cubicBezTo>
                    <a:pt x="77062" y="145125"/>
                    <a:pt x="92812" y="160875"/>
                    <a:pt x="92812" y="180000"/>
                  </a:cubicBezTo>
                  <a:cubicBezTo>
                    <a:pt x="92812" y="199125"/>
                    <a:pt x="77062" y="214875"/>
                    <a:pt x="57937" y="214875"/>
                  </a:cubicBezTo>
                  <a:cubicBezTo>
                    <a:pt x="38812" y="214875"/>
                    <a:pt x="23062" y="199125"/>
                    <a:pt x="23062" y="180000"/>
                  </a:cubicBezTo>
                  <a:cubicBezTo>
                    <a:pt x="23062" y="160875"/>
                    <a:pt x="38812" y="145125"/>
                    <a:pt x="57937" y="145125"/>
                  </a:cubicBezTo>
                  <a:close/>
                  <a:moveTo>
                    <a:pt x="151312" y="116438"/>
                  </a:moveTo>
                  <a:lnTo>
                    <a:pt x="151312" y="278438"/>
                  </a:lnTo>
                  <a:lnTo>
                    <a:pt x="161999" y="348188"/>
                  </a:lnTo>
                  <a:lnTo>
                    <a:pt x="233437" y="348188"/>
                  </a:lnTo>
                  <a:lnTo>
                    <a:pt x="244124" y="277875"/>
                  </a:lnTo>
                  <a:lnTo>
                    <a:pt x="244124" y="116438"/>
                  </a:lnTo>
                  <a:close/>
                  <a:moveTo>
                    <a:pt x="11812" y="116438"/>
                  </a:moveTo>
                  <a:lnTo>
                    <a:pt x="11812" y="277875"/>
                  </a:lnTo>
                  <a:lnTo>
                    <a:pt x="22500" y="348188"/>
                  </a:lnTo>
                  <a:lnTo>
                    <a:pt x="93938" y="348188"/>
                  </a:lnTo>
                  <a:lnTo>
                    <a:pt x="104625" y="277875"/>
                  </a:lnTo>
                  <a:lnTo>
                    <a:pt x="104625" y="116438"/>
                  </a:lnTo>
                  <a:close/>
                  <a:moveTo>
                    <a:pt x="185625" y="52313"/>
                  </a:moveTo>
                  <a:lnTo>
                    <a:pt x="197437" y="52313"/>
                  </a:lnTo>
                  <a:lnTo>
                    <a:pt x="197437" y="64126"/>
                  </a:lnTo>
                  <a:lnTo>
                    <a:pt x="185625" y="64126"/>
                  </a:lnTo>
                  <a:close/>
                  <a:moveTo>
                    <a:pt x="47281" y="52313"/>
                  </a:moveTo>
                  <a:lnTo>
                    <a:pt x="41555" y="76641"/>
                  </a:lnTo>
                  <a:lnTo>
                    <a:pt x="18703" y="104625"/>
                  </a:lnTo>
                  <a:lnTo>
                    <a:pt x="97694" y="104625"/>
                  </a:lnTo>
                  <a:lnTo>
                    <a:pt x="74883" y="76852"/>
                  </a:lnTo>
                  <a:lnTo>
                    <a:pt x="69133" y="52313"/>
                  </a:lnTo>
                  <a:close/>
                  <a:moveTo>
                    <a:pt x="162562" y="42535"/>
                  </a:moveTo>
                  <a:lnTo>
                    <a:pt x="152332" y="104625"/>
                  </a:lnTo>
                  <a:lnTo>
                    <a:pt x="243069" y="104625"/>
                  </a:lnTo>
                  <a:lnTo>
                    <a:pt x="232875" y="44818"/>
                  </a:lnTo>
                  <a:lnTo>
                    <a:pt x="232875" y="46688"/>
                  </a:lnTo>
                  <a:cubicBezTo>
                    <a:pt x="232312" y="69188"/>
                    <a:pt x="214312" y="87188"/>
                    <a:pt x="191812" y="87188"/>
                  </a:cubicBezTo>
                  <a:lnTo>
                    <a:pt x="162562" y="87188"/>
                  </a:lnTo>
                  <a:close/>
                  <a:moveTo>
                    <a:pt x="174374" y="11812"/>
                  </a:moveTo>
                  <a:lnTo>
                    <a:pt x="174374" y="75375"/>
                  </a:lnTo>
                  <a:lnTo>
                    <a:pt x="191812" y="75375"/>
                  </a:lnTo>
                  <a:cubicBezTo>
                    <a:pt x="207562" y="75375"/>
                    <a:pt x="221062" y="62438"/>
                    <a:pt x="221062" y="46125"/>
                  </a:cubicBezTo>
                  <a:lnTo>
                    <a:pt x="221062" y="11812"/>
                  </a:lnTo>
                  <a:lnTo>
                    <a:pt x="197437" y="11812"/>
                  </a:lnTo>
                  <a:lnTo>
                    <a:pt x="197437" y="40500"/>
                  </a:lnTo>
                  <a:lnTo>
                    <a:pt x="185625" y="40500"/>
                  </a:lnTo>
                  <a:lnTo>
                    <a:pt x="185625" y="11812"/>
                  </a:lnTo>
                  <a:close/>
                  <a:moveTo>
                    <a:pt x="52313" y="11250"/>
                  </a:moveTo>
                  <a:lnTo>
                    <a:pt x="52313" y="30938"/>
                  </a:lnTo>
                  <a:lnTo>
                    <a:pt x="50062" y="40500"/>
                  </a:lnTo>
                  <a:lnTo>
                    <a:pt x="66365" y="40500"/>
                  </a:lnTo>
                  <a:lnTo>
                    <a:pt x="64125" y="30938"/>
                  </a:lnTo>
                  <a:lnTo>
                    <a:pt x="64125" y="19688"/>
                  </a:lnTo>
                  <a:lnTo>
                    <a:pt x="55688" y="11250"/>
                  </a:lnTo>
                  <a:close/>
                  <a:moveTo>
                    <a:pt x="157499" y="0"/>
                  </a:moveTo>
                  <a:lnTo>
                    <a:pt x="237374" y="0"/>
                  </a:lnTo>
                  <a:lnTo>
                    <a:pt x="255937" y="110250"/>
                  </a:lnTo>
                  <a:lnTo>
                    <a:pt x="255937" y="279563"/>
                  </a:lnTo>
                  <a:lnTo>
                    <a:pt x="242999" y="360000"/>
                  </a:lnTo>
                  <a:lnTo>
                    <a:pt x="151874" y="360000"/>
                  </a:lnTo>
                  <a:lnTo>
                    <a:pt x="139499" y="278438"/>
                  </a:lnTo>
                  <a:lnTo>
                    <a:pt x="139499" y="109125"/>
                  </a:lnTo>
                  <a:close/>
                  <a:moveTo>
                    <a:pt x="40500" y="0"/>
                  </a:moveTo>
                  <a:lnTo>
                    <a:pt x="60188" y="0"/>
                  </a:lnTo>
                  <a:lnTo>
                    <a:pt x="75375" y="15188"/>
                  </a:lnTo>
                  <a:lnTo>
                    <a:pt x="75375" y="31500"/>
                  </a:lnTo>
                  <a:cubicBezTo>
                    <a:pt x="75375" y="60750"/>
                    <a:pt x="89438" y="88875"/>
                    <a:pt x="113625" y="105750"/>
                  </a:cubicBezTo>
                  <a:lnTo>
                    <a:pt x="115875" y="107438"/>
                  </a:lnTo>
                  <a:lnTo>
                    <a:pt x="115875" y="279563"/>
                  </a:lnTo>
                  <a:lnTo>
                    <a:pt x="103500" y="360000"/>
                  </a:lnTo>
                  <a:lnTo>
                    <a:pt x="12375" y="360000"/>
                  </a:lnTo>
                  <a:lnTo>
                    <a:pt x="0" y="278438"/>
                  </a:lnTo>
                  <a:lnTo>
                    <a:pt x="0" y="107438"/>
                  </a:lnTo>
                  <a:lnTo>
                    <a:pt x="2250" y="105750"/>
                  </a:lnTo>
                  <a:cubicBezTo>
                    <a:pt x="26437" y="88875"/>
                    <a:pt x="40500" y="60750"/>
                    <a:pt x="40500" y="31500"/>
                  </a:cubicBezTo>
                  <a:close/>
                </a:path>
              </a:pathLst>
            </a:custGeom>
            <a:solidFill>
              <a:schemeClr val="lt1"/>
            </a:solidFill>
            <a:ln w="5507" cap="flat">
              <a:noFill/>
              <a:prstDash val="solid"/>
              <a:miter/>
            </a:ln>
          </p:spPr>
          <p:txBody>
            <a:bodyPr rtlCol="0" anchor="ctr"/>
            <a:lstStyle/>
            <a:p>
              <a:pPr defTabSz="457200">
                <a:lnSpc>
                  <a:spcPct val="120000"/>
                </a:lnSpc>
              </a:pPr>
              <a:endParaRPr lang="zh-CN" altLang="en-US">
                <a:solidFill>
                  <a:srgbClr val="222222"/>
                </a:solidFill>
                <a:latin typeface="微软雅黑" panose="020b0503020204020204" charset="-122"/>
                <a:ea typeface="微软雅黑"/>
                <a:sym typeface="Arial" panose="020b0604020202020204" pitchFamily="34" charset="0"/>
              </a:endParaRPr>
            </a:p>
          </p:txBody>
        </p:sp>
      </p:grpSp>
      <p:grpSp>
        <p:nvGrpSpPr>
          <p:cNvPr id="5" name="组合 4"/>
          <p:cNvGrpSpPr/>
          <p:nvPr>
            <p:custDataLst>
              <p:tags r:id="rId14"/>
            </p:custDataLst>
          </p:nvPr>
        </p:nvGrpSpPr>
        <p:grpSpPr>
          <a:xfrm>
            <a:off x="2486930" y="2640283"/>
            <a:ext cx="837183" cy="837399"/>
            <a:chOff x="832178" y="2924805"/>
            <a:chExt cx="695056" cy="695236"/>
          </a:xfrm>
        </p:grpSpPr>
        <p:sp>
          <p:nvSpPr>
            <p:cNvPr id="140" name="Shape 1490"/>
            <p:cNvSpPr/>
            <p:nvPr>
              <p:custDataLst>
                <p:tags r:id="rId15"/>
              </p:custDataLst>
            </p:nvPr>
          </p:nvSpPr>
          <p:spPr>
            <a:xfrm>
              <a:off x="832178" y="2924805"/>
              <a:ext cx="695056" cy="695236"/>
            </a:xfrm>
            <a:prstGeom prst="ellipse">
              <a:avLst/>
            </a:prstGeom>
            <a:solidFill>
              <a:schemeClr val="accent1"/>
            </a:solidFill>
            <a:ln w="25400" cap="flat" cmpd="sng">
              <a:solidFill>
                <a:schemeClr val="dk1">
                  <a:alpha val="0"/>
                </a:schemeClr>
              </a:solidFill>
              <a:prstDash val="solid"/>
              <a:miter/>
              <a:headEnd type="none" w="med" len="med"/>
              <a:tailEnd type="none" w="med" len="med"/>
            </a:ln>
            <a:effectLst/>
          </p:spPr>
          <p:txBody>
            <a:bodyPr lIns="0" tIns="0" rIns="0" bIns="0" anchor="t" anchorCtr="0">
              <a:noAutofit/>
            </a:bodyPr>
            <a:lstStyle/>
            <a:p>
              <a:pPr defTabSz="457200">
                <a:lnSpc>
                  <a:spcPct val="120000"/>
                </a:lnSpc>
              </a:pPr>
              <a:endParaRPr>
                <a:solidFill>
                  <a:srgbClr val="222222"/>
                </a:solidFill>
                <a:latin typeface="微软雅黑" panose="020b0503020204020204" charset="-122"/>
                <a:ea typeface="微软雅黑"/>
                <a:cs typeface="Roboto"/>
                <a:sym typeface="Arial" panose="020b0604020202020204" pitchFamily="34" charset="0"/>
              </a:endParaRPr>
            </a:p>
          </p:txBody>
        </p:sp>
        <p:sp>
          <p:nvSpPr>
            <p:cNvPr id="196" name="任意形状 195"/>
            <p:cNvSpPr/>
            <p:nvPr>
              <p:custDataLst>
                <p:tags r:id="rId16"/>
              </p:custDataLst>
            </p:nvPr>
          </p:nvSpPr>
          <p:spPr>
            <a:xfrm>
              <a:off x="999705" y="3092986"/>
              <a:ext cx="360000" cy="358874"/>
            </a:xfrm>
            <a:custGeom>
              <a:gdLst>
                <a:gd name="connsiteX0" fmla="*/ 185625 w 360000"/>
                <a:gd name="connsiteY0" fmla="*/ 331312 h 358874"/>
                <a:gd name="connsiteX1" fmla="*/ 196313 w 360000"/>
                <a:gd name="connsiteY1" fmla="*/ 331312 h 358874"/>
                <a:gd name="connsiteX2" fmla="*/ 196313 w 360000"/>
                <a:gd name="connsiteY2" fmla="*/ 342562 h 358874"/>
                <a:gd name="connsiteX3" fmla="*/ 185625 w 360000"/>
                <a:gd name="connsiteY3" fmla="*/ 342562 h 358874"/>
                <a:gd name="connsiteX4" fmla="*/ 136688 w 360000"/>
                <a:gd name="connsiteY4" fmla="*/ 331312 h 358874"/>
                <a:gd name="connsiteX5" fmla="*/ 174938 w 360000"/>
                <a:gd name="connsiteY5" fmla="*/ 331312 h 358874"/>
                <a:gd name="connsiteX6" fmla="*/ 174938 w 360000"/>
                <a:gd name="connsiteY6" fmla="*/ 342562 h 358874"/>
                <a:gd name="connsiteX7" fmla="*/ 136688 w 360000"/>
                <a:gd name="connsiteY7" fmla="*/ 342562 h 358874"/>
                <a:gd name="connsiteX8" fmla="*/ 131062 w 360000"/>
                <a:gd name="connsiteY8" fmla="*/ 326249 h 358874"/>
                <a:gd name="connsiteX9" fmla="*/ 131062 w 360000"/>
                <a:gd name="connsiteY9" fmla="*/ 347624 h 358874"/>
                <a:gd name="connsiteX10" fmla="*/ 228937 w 360000"/>
                <a:gd name="connsiteY10" fmla="*/ 347624 h 358874"/>
                <a:gd name="connsiteX11" fmla="*/ 228937 w 360000"/>
                <a:gd name="connsiteY11" fmla="*/ 326249 h 358874"/>
                <a:gd name="connsiteX12" fmla="*/ 180000 w 360000"/>
                <a:gd name="connsiteY12" fmla="*/ 206437 h 358874"/>
                <a:gd name="connsiteX13" fmla="*/ 163688 w 360000"/>
                <a:gd name="connsiteY13" fmla="*/ 222750 h 358874"/>
                <a:gd name="connsiteX14" fmla="*/ 180000 w 360000"/>
                <a:gd name="connsiteY14" fmla="*/ 239062 h 358874"/>
                <a:gd name="connsiteX15" fmla="*/ 196313 w 360000"/>
                <a:gd name="connsiteY15" fmla="*/ 222750 h 358874"/>
                <a:gd name="connsiteX16" fmla="*/ 180000 w 360000"/>
                <a:gd name="connsiteY16" fmla="*/ 206437 h 358874"/>
                <a:gd name="connsiteX17" fmla="*/ 316125 w 360000"/>
                <a:gd name="connsiteY17" fmla="*/ 163125 h 358874"/>
                <a:gd name="connsiteX18" fmla="*/ 316125 w 360000"/>
                <a:gd name="connsiteY18" fmla="*/ 195187 h 358874"/>
                <a:gd name="connsiteX19" fmla="*/ 316687 w 360000"/>
                <a:gd name="connsiteY19" fmla="*/ 195187 h 358874"/>
                <a:gd name="connsiteX20" fmla="*/ 348750 w 360000"/>
                <a:gd name="connsiteY20" fmla="*/ 195187 h 358874"/>
                <a:gd name="connsiteX21" fmla="*/ 348750 w 360000"/>
                <a:gd name="connsiteY21" fmla="*/ 163125 h 358874"/>
                <a:gd name="connsiteX22" fmla="*/ 11250 w 360000"/>
                <a:gd name="connsiteY22" fmla="*/ 163125 h 358874"/>
                <a:gd name="connsiteX23" fmla="*/ 11250 w 360000"/>
                <a:gd name="connsiteY23" fmla="*/ 195187 h 358874"/>
                <a:gd name="connsiteX24" fmla="*/ 43875 w 360000"/>
                <a:gd name="connsiteY24" fmla="*/ 195187 h 358874"/>
                <a:gd name="connsiteX25" fmla="*/ 43875 w 360000"/>
                <a:gd name="connsiteY25" fmla="*/ 163125 h 358874"/>
                <a:gd name="connsiteX26" fmla="*/ 172688 w 360000"/>
                <a:gd name="connsiteY26" fmla="*/ 75374 h 358874"/>
                <a:gd name="connsiteX27" fmla="*/ 104625 w 360000"/>
                <a:gd name="connsiteY27" fmla="*/ 222750 h 358874"/>
                <a:gd name="connsiteX28" fmla="*/ 136687 w 360000"/>
                <a:gd name="connsiteY28" fmla="*/ 297562 h 358874"/>
                <a:gd name="connsiteX29" fmla="*/ 136687 w 360000"/>
                <a:gd name="connsiteY29" fmla="*/ 314999 h 358874"/>
                <a:gd name="connsiteX30" fmla="*/ 223313 w 360000"/>
                <a:gd name="connsiteY30" fmla="*/ 314999 h 358874"/>
                <a:gd name="connsiteX31" fmla="*/ 223313 w 360000"/>
                <a:gd name="connsiteY31" fmla="*/ 297562 h 358874"/>
                <a:gd name="connsiteX32" fmla="*/ 255375 w 360000"/>
                <a:gd name="connsiteY32" fmla="*/ 222750 h 358874"/>
                <a:gd name="connsiteX33" fmla="*/ 187313 w 360000"/>
                <a:gd name="connsiteY33" fmla="*/ 75374 h 358874"/>
                <a:gd name="connsiteX34" fmla="*/ 185625 w 360000"/>
                <a:gd name="connsiteY34" fmla="*/ 75374 h 358874"/>
                <a:gd name="connsiteX35" fmla="*/ 185625 w 360000"/>
                <a:gd name="connsiteY35" fmla="*/ 196960 h 358874"/>
                <a:gd name="connsiteX36" fmla="*/ 199477 w 360000"/>
                <a:gd name="connsiteY36" fmla="*/ 202711 h 358874"/>
                <a:gd name="connsiteX37" fmla="*/ 207563 w 360000"/>
                <a:gd name="connsiteY37" fmla="*/ 222187 h 358874"/>
                <a:gd name="connsiteX38" fmla="*/ 180000 w 360000"/>
                <a:gd name="connsiteY38" fmla="*/ 249750 h 358874"/>
                <a:gd name="connsiteX39" fmla="*/ 152438 w 360000"/>
                <a:gd name="connsiteY39" fmla="*/ 222187 h 358874"/>
                <a:gd name="connsiteX40" fmla="*/ 160524 w 360000"/>
                <a:gd name="connsiteY40" fmla="*/ 202711 h 358874"/>
                <a:gd name="connsiteX41" fmla="*/ 174375 w 360000"/>
                <a:gd name="connsiteY41" fmla="*/ 196960 h 358874"/>
                <a:gd name="connsiteX42" fmla="*/ 174375 w 360000"/>
                <a:gd name="connsiteY42" fmla="*/ 75374 h 358874"/>
                <a:gd name="connsiteX43" fmla="*/ 165375 w 360000"/>
                <a:gd name="connsiteY43" fmla="*/ 64687 h 358874"/>
                <a:gd name="connsiteX44" fmla="*/ 194063 w 360000"/>
                <a:gd name="connsiteY44" fmla="*/ 64687 h 358874"/>
                <a:gd name="connsiteX45" fmla="*/ 267188 w 360000"/>
                <a:gd name="connsiteY45" fmla="*/ 222750 h 358874"/>
                <a:gd name="connsiteX46" fmla="*/ 234563 w 360000"/>
                <a:gd name="connsiteY46" fmla="*/ 300375 h 358874"/>
                <a:gd name="connsiteX47" fmla="*/ 234563 w 360000"/>
                <a:gd name="connsiteY47" fmla="*/ 314999 h 358874"/>
                <a:gd name="connsiteX48" fmla="*/ 240187 w 360000"/>
                <a:gd name="connsiteY48" fmla="*/ 314999 h 358874"/>
                <a:gd name="connsiteX49" fmla="*/ 240187 w 360000"/>
                <a:gd name="connsiteY49" fmla="*/ 358874 h 358874"/>
                <a:gd name="connsiteX50" fmla="*/ 119812 w 360000"/>
                <a:gd name="connsiteY50" fmla="*/ 358874 h 358874"/>
                <a:gd name="connsiteX51" fmla="*/ 119812 w 360000"/>
                <a:gd name="connsiteY51" fmla="*/ 314999 h 358874"/>
                <a:gd name="connsiteX52" fmla="*/ 125437 w 360000"/>
                <a:gd name="connsiteY52" fmla="*/ 314999 h 358874"/>
                <a:gd name="connsiteX53" fmla="*/ 125437 w 360000"/>
                <a:gd name="connsiteY53" fmla="*/ 300375 h 358874"/>
                <a:gd name="connsiteX54" fmla="*/ 92250 w 360000"/>
                <a:gd name="connsiteY54" fmla="*/ 222750 h 358874"/>
                <a:gd name="connsiteX55" fmla="*/ 338062 w 360000"/>
                <a:gd name="connsiteY55" fmla="*/ 15749 h 358874"/>
                <a:gd name="connsiteX56" fmla="*/ 327375 w 360000"/>
                <a:gd name="connsiteY56" fmla="*/ 26437 h 358874"/>
                <a:gd name="connsiteX57" fmla="*/ 338062 w 360000"/>
                <a:gd name="connsiteY57" fmla="*/ 37124 h 358874"/>
                <a:gd name="connsiteX58" fmla="*/ 348750 w 360000"/>
                <a:gd name="connsiteY58" fmla="*/ 26437 h 358874"/>
                <a:gd name="connsiteX59" fmla="*/ 338062 w 360000"/>
                <a:gd name="connsiteY59" fmla="*/ 15749 h 358874"/>
                <a:gd name="connsiteX60" fmla="*/ 21938 w 360000"/>
                <a:gd name="connsiteY60" fmla="*/ 15749 h 358874"/>
                <a:gd name="connsiteX61" fmla="*/ 11250 w 360000"/>
                <a:gd name="connsiteY61" fmla="*/ 26437 h 358874"/>
                <a:gd name="connsiteX62" fmla="*/ 21938 w 360000"/>
                <a:gd name="connsiteY62" fmla="*/ 37124 h 358874"/>
                <a:gd name="connsiteX63" fmla="*/ 32625 w 360000"/>
                <a:gd name="connsiteY63" fmla="*/ 26437 h 358874"/>
                <a:gd name="connsiteX64" fmla="*/ 21938 w 360000"/>
                <a:gd name="connsiteY64" fmla="*/ 15749 h 358874"/>
                <a:gd name="connsiteX65" fmla="*/ 163688 w 360000"/>
                <a:gd name="connsiteY65" fmla="*/ 11250 h 358874"/>
                <a:gd name="connsiteX66" fmla="*/ 163688 w 360000"/>
                <a:gd name="connsiteY66" fmla="*/ 43313 h 358874"/>
                <a:gd name="connsiteX67" fmla="*/ 196313 w 360000"/>
                <a:gd name="connsiteY67" fmla="*/ 43313 h 358874"/>
                <a:gd name="connsiteX68" fmla="*/ 196313 w 360000"/>
                <a:gd name="connsiteY68" fmla="*/ 11250 h 358874"/>
                <a:gd name="connsiteX69" fmla="*/ 152438 w 360000"/>
                <a:gd name="connsiteY69" fmla="*/ 0 h 358874"/>
                <a:gd name="connsiteX70" fmla="*/ 207000 w 360000"/>
                <a:gd name="connsiteY70" fmla="*/ 0 h 358874"/>
                <a:gd name="connsiteX71" fmla="*/ 207215 w 360000"/>
                <a:gd name="connsiteY71" fmla="*/ 20812 h 358874"/>
                <a:gd name="connsiteX72" fmla="*/ 318514 w 360000"/>
                <a:gd name="connsiteY72" fmla="*/ 20812 h 358874"/>
                <a:gd name="connsiteX73" fmla="*/ 322664 w 360000"/>
                <a:gd name="connsiteY73" fmla="*/ 11038 h 358874"/>
                <a:gd name="connsiteX74" fmla="*/ 338062 w 360000"/>
                <a:gd name="connsiteY74" fmla="*/ 4499 h 358874"/>
                <a:gd name="connsiteX75" fmla="*/ 360000 w 360000"/>
                <a:gd name="connsiteY75" fmla="*/ 26437 h 358874"/>
                <a:gd name="connsiteX76" fmla="*/ 338062 w 360000"/>
                <a:gd name="connsiteY76" fmla="*/ 48374 h 358874"/>
                <a:gd name="connsiteX77" fmla="*/ 322453 w 360000"/>
                <a:gd name="connsiteY77" fmla="*/ 41835 h 358874"/>
                <a:gd name="connsiteX78" fmla="*/ 318437 w 360000"/>
                <a:gd name="connsiteY78" fmla="*/ 32062 h 358874"/>
                <a:gd name="connsiteX79" fmla="*/ 232613 w 360000"/>
                <a:gd name="connsiteY79" fmla="*/ 32062 h 358874"/>
                <a:gd name="connsiteX80" fmla="*/ 251183 w 360000"/>
                <a:gd name="connsiteY80" fmla="*/ 37959 h 358874"/>
                <a:gd name="connsiteX81" fmla="*/ 320915 w 360000"/>
                <a:gd name="connsiteY81" fmla="*/ 107691 h 358874"/>
                <a:gd name="connsiteX82" fmla="*/ 334946 w 360000"/>
                <a:gd name="connsiteY82" fmla="*/ 151875 h 358874"/>
                <a:gd name="connsiteX83" fmla="*/ 360000 w 360000"/>
                <a:gd name="connsiteY83" fmla="*/ 151875 h 358874"/>
                <a:gd name="connsiteX84" fmla="*/ 360000 w 360000"/>
                <a:gd name="connsiteY84" fmla="*/ 206437 h 358874"/>
                <a:gd name="connsiteX85" fmla="*/ 304875 w 360000"/>
                <a:gd name="connsiteY85" fmla="*/ 206437 h 358874"/>
                <a:gd name="connsiteX86" fmla="*/ 304875 w 360000"/>
                <a:gd name="connsiteY86" fmla="*/ 151875 h 358874"/>
                <a:gd name="connsiteX87" fmla="*/ 323199 w 360000"/>
                <a:gd name="connsiteY87" fmla="*/ 151875 h 358874"/>
                <a:gd name="connsiteX88" fmla="*/ 311002 w 360000"/>
                <a:gd name="connsiteY88" fmla="*/ 112693 h 358874"/>
                <a:gd name="connsiteX89" fmla="*/ 246262 w 360000"/>
                <a:gd name="connsiteY89" fmla="*/ 48110 h 358874"/>
                <a:gd name="connsiteX90" fmla="*/ 207370 w 360000"/>
                <a:gd name="connsiteY90" fmla="*/ 35821 h 358874"/>
                <a:gd name="connsiteX91" fmla="*/ 207563 w 360000"/>
                <a:gd name="connsiteY91" fmla="*/ 54563 h 358874"/>
                <a:gd name="connsiteX92" fmla="*/ 152438 w 360000"/>
                <a:gd name="connsiteY92" fmla="*/ 54563 h 358874"/>
                <a:gd name="connsiteX93" fmla="*/ 152438 w 360000"/>
                <a:gd name="connsiteY93" fmla="*/ 35882 h 358874"/>
                <a:gd name="connsiteX94" fmla="*/ 113739 w 360000"/>
                <a:gd name="connsiteY94" fmla="*/ 48110 h 358874"/>
                <a:gd name="connsiteX95" fmla="*/ 48999 w 360000"/>
                <a:gd name="connsiteY95" fmla="*/ 112693 h 358874"/>
                <a:gd name="connsiteX96" fmla="*/ 36801 w 360000"/>
                <a:gd name="connsiteY96" fmla="*/ 151875 h 358874"/>
                <a:gd name="connsiteX97" fmla="*/ 55125 w 360000"/>
                <a:gd name="connsiteY97" fmla="*/ 151875 h 358874"/>
                <a:gd name="connsiteX98" fmla="*/ 55125 w 360000"/>
                <a:gd name="connsiteY98" fmla="*/ 206437 h 358874"/>
                <a:gd name="connsiteX99" fmla="*/ 0 w 360000"/>
                <a:gd name="connsiteY99" fmla="*/ 206437 h 358874"/>
                <a:gd name="connsiteX100" fmla="*/ 0 w 360000"/>
                <a:gd name="connsiteY100" fmla="*/ 151875 h 358874"/>
                <a:gd name="connsiteX101" fmla="*/ 25054 w 360000"/>
                <a:gd name="connsiteY101" fmla="*/ 151875 h 358874"/>
                <a:gd name="connsiteX102" fmla="*/ 39085 w 360000"/>
                <a:gd name="connsiteY102" fmla="*/ 107691 h 358874"/>
                <a:gd name="connsiteX103" fmla="*/ 108818 w 360000"/>
                <a:gd name="connsiteY103" fmla="*/ 37959 h 358874"/>
                <a:gd name="connsiteX104" fmla="*/ 127387 w 360000"/>
                <a:gd name="connsiteY104" fmla="*/ 32062 h 358874"/>
                <a:gd name="connsiteX105" fmla="*/ 41563 w 360000"/>
                <a:gd name="connsiteY105" fmla="*/ 32062 h 358874"/>
                <a:gd name="connsiteX106" fmla="*/ 37547 w 360000"/>
                <a:gd name="connsiteY106" fmla="*/ 41835 h 358874"/>
                <a:gd name="connsiteX107" fmla="*/ 21938 w 360000"/>
                <a:gd name="connsiteY107" fmla="*/ 48374 h 358874"/>
                <a:gd name="connsiteX108" fmla="*/ 0 w 360000"/>
                <a:gd name="connsiteY108" fmla="*/ 26437 h 358874"/>
                <a:gd name="connsiteX109" fmla="*/ 21938 w 360000"/>
                <a:gd name="connsiteY109" fmla="*/ 4499 h 358874"/>
                <a:gd name="connsiteX110" fmla="*/ 37547 w 360000"/>
                <a:gd name="connsiteY110" fmla="*/ 10827 h 358874"/>
                <a:gd name="connsiteX111" fmla="*/ 41595 w 360000"/>
                <a:gd name="connsiteY111" fmla="*/ 20812 h 358874"/>
                <a:gd name="connsiteX112" fmla="*/ 152438 w 360000"/>
                <a:gd name="connsiteY112" fmla="*/ 20812 h 35887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60000" h="358874">
                  <a:moveTo>
                    <a:pt x="185625" y="331312"/>
                  </a:moveTo>
                  <a:lnTo>
                    <a:pt x="196313" y="331312"/>
                  </a:lnTo>
                  <a:lnTo>
                    <a:pt x="196313" y="342562"/>
                  </a:lnTo>
                  <a:lnTo>
                    <a:pt x="185625" y="342562"/>
                  </a:lnTo>
                  <a:close/>
                  <a:moveTo>
                    <a:pt x="136688" y="331312"/>
                  </a:moveTo>
                  <a:lnTo>
                    <a:pt x="174938" y="331312"/>
                  </a:lnTo>
                  <a:lnTo>
                    <a:pt x="174938" y="342562"/>
                  </a:lnTo>
                  <a:lnTo>
                    <a:pt x="136688" y="342562"/>
                  </a:lnTo>
                  <a:close/>
                  <a:moveTo>
                    <a:pt x="131062" y="326249"/>
                  </a:moveTo>
                  <a:lnTo>
                    <a:pt x="131062" y="347624"/>
                  </a:lnTo>
                  <a:lnTo>
                    <a:pt x="228937" y="347624"/>
                  </a:lnTo>
                  <a:lnTo>
                    <a:pt x="228937" y="326249"/>
                  </a:lnTo>
                  <a:close/>
                  <a:moveTo>
                    <a:pt x="180000" y="206437"/>
                  </a:moveTo>
                  <a:cubicBezTo>
                    <a:pt x="171000" y="206437"/>
                    <a:pt x="163688" y="213750"/>
                    <a:pt x="163688" y="222750"/>
                  </a:cubicBezTo>
                  <a:cubicBezTo>
                    <a:pt x="163688" y="231750"/>
                    <a:pt x="171000" y="239062"/>
                    <a:pt x="180000" y="239062"/>
                  </a:cubicBezTo>
                  <a:cubicBezTo>
                    <a:pt x="189000" y="239062"/>
                    <a:pt x="196313" y="231750"/>
                    <a:pt x="196313" y="222750"/>
                  </a:cubicBezTo>
                  <a:cubicBezTo>
                    <a:pt x="196313" y="213750"/>
                    <a:pt x="189000" y="206437"/>
                    <a:pt x="180000" y="206437"/>
                  </a:cubicBezTo>
                  <a:close/>
                  <a:moveTo>
                    <a:pt x="316125" y="163125"/>
                  </a:moveTo>
                  <a:lnTo>
                    <a:pt x="316125" y="195187"/>
                  </a:lnTo>
                  <a:lnTo>
                    <a:pt x="316687" y="195187"/>
                  </a:lnTo>
                  <a:lnTo>
                    <a:pt x="348750" y="195187"/>
                  </a:lnTo>
                  <a:lnTo>
                    <a:pt x="348750" y="163125"/>
                  </a:lnTo>
                  <a:close/>
                  <a:moveTo>
                    <a:pt x="11250" y="163125"/>
                  </a:moveTo>
                  <a:lnTo>
                    <a:pt x="11250" y="195187"/>
                  </a:lnTo>
                  <a:lnTo>
                    <a:pt x="43875" y="195187"/>
                  </a:lnTo>
                  <a:lnTo>
                    <a:pt x="43875" y="163125"/>
                  </a:lnTo>
                  <a:close/>
                  <a:moveTo>
                    <a:pt x="172688" y="75374"/>
                  </a:moveTo>
                  <a:lnTo>
                    <a:pt x="104625" y="222750"/>
                  </a:lnTo>
                  <a:lnTo>
                    <a:pt x="136687" y="297562"/>
                  </a:lnTo>
                  <a:lnTo>
                    <a:pt x="136687" y="314999"/>
                  </a:lnTo>
                  <a:lnTo>
                    <a:pt x="223313" y="314999"/>
                  </a:lnTo>
                  <a:lnTo>
                    <a:pt x="223313" y="297562"/>
                  </a:lnTo>
                  <a:lnTo>
                    <a:pt x="255375" y="222750"/>
                  </a:lnTo>
                  <a:lnTo>
                    <a:pt x="187313" y="75374"/>
                  </a:lnTo>
                  <a:lnTo>
                    <a:pt x="185625" y="75374"/>
                  </a:lnTo>
                  <a:lnTo>
                    <a:pt x="185625" y="196960"/>
                  </a:lnTo>
                  <a:lnTo>
                    <a:pt x="199477" y="202711"/>
                  </a:lnTo>
                  <a:cubicBezTo>
                    <a:pt x="204469" y="207703"/>
                    <a:pt x="207563" y="214593"/>
                    <a:pt x="207563" y="222187"/>
                  </a:cubicBezTo>
                  <a:cubicBezTo>
                    <a:pt x="207563" y="237938"/>
                    <a:pt x="195188" y="249750"/>
                    <a:pt x="180000" y="249750"/>
                  </a:cubicBezTo>
                  <a:cubicBezTo>
                    <a:pt x="164813" y="249750"/>
                    <a:pt x="152438" y="237375"/>
                    <a:pt x="152438" y="222187"/>
                  </a:cubicBezTo>
                  <a:cubicBezTo>
                    <a:pt x="152438" y="214593"/>
                    <a:pt x="155532" y="207703"/>
                    <a:pt x="160524" y="202711"/>
                  </a:cubicBezTo>
                  <a:lnTo>
                    <a:pt x="174375" y="196960"/>
                  </a:lnTo>
                  <a:lnTo>
                    <a:pt x="174375" y="75374"/>
                  </a:lnTo>
                  <a:close/>
                  <a:moveTo>
                    <a:pt x="165375" y="64687"/>
                  </a:moveTo>
                  <a:lnTo>
                    <a:pt x="194063" y="64687"/>
                  </a:lnTo>
                  <a:lnTo>
                    <a:pt x="267188" y="222750"/>
                  </a:lnTo>
                  <a:lnTo>
                    <a:pt x="234563" y="300375"/>
                  </a:lnTo>
                  <a:lnTo>
                    <a:pt x="234563" y="314999"/>
                  </a:lnTo>
                  <a:lnTo>
                    <a:pt x="240187" y="314999"/>
                  </a:lnTo>
                  <a:lnTo>
                    <a:pt x="240187" y="358874"/>
                  </a:lnTo>
                  <a:lnTo>
                    <a:pt x="119812" y="358874"/>
                  </a:lnTo>
                  <a:lnTo>
                    <a:pt x="119812" y="314999"/>
                  </a:lnTo>
                  <a:lnTo>
                    <a:pt x="125437" y="314999"/>
                  </a:lnTo>
                  <a:lnTo>
                    <a:pt x="125437" y="300375"/>
                  </a:lnTo>
                  <a:lnTo>
                    <a:pt x="92250" y="222750"/>
                  </a:lnTo>
                  <a:close/>
                  <a:moveTo>
                    <a:pt x="338062" y="15749"/>
                  </a:moveTo>
                  <a:cubicBezTo>
                    <a:pt x="331875" y="15749"/>
                    <a:pt x="327375" y="20812"/>
                    <a:pt x="327375" y="26437"/>
                  </a:cubicBezTo>
                  <a:cubicBezTo>
                    <a:pt x="327375" y="32062"/>
                    <a:pt x="332437" y="37124"/>
                    <a:pt x="338062" y="37124"/>
                  </a:cubicBezTo>
                  <a:cubicBezTo>
                    <a:pt x="344250" y="37124"/>
                    <a:pt x="348750" y="32062"/>
                    <a:pt x="348750" y="26437"/>
                  </a:cubicBezTo>
                  <a:cubicBezTo>
                    <a:pt x="348750" y="20249"/>
                    <a:pt x="343687" y="15749"/>
                    <a:pt x="338062" y="15749"/>
                  </a:cubicBezTo>
                  <a:close/>
                  <a:moveTo>
                    <a:pt x="21938" y="15749"/>
                  </a:moveTo>
                  <a:cubicBezTo>
                    <a:pt x="16313" y="15749"/>
                    <a:pt x="11250" y="20249"/>
                    <a:pt x="11250" y="26437"/>
                  </a:cubicBezTo>
                  <a:cubicBezTo>
                    <a:pt x="11250" y="32624"/>
                    <a:pt x="15750" y="37124"/>
                    <a:pt x="21938" y="37124"/>
                  </a:cubicBezTo>
                  <a:cubicBezTo>
                    <a:pt x="28125" y="37124"/>
                    <a:pt x="32625" y="32624"/>
                    <a:pt x="32625" y="26437"/>
                  </a:cubicBezTo>
                  <a:cubicBezTo>
                    <a:pt x="32625" y="20249"/>
                    <a:pt x="28125" y="15749"/>
                    <a:pt x="21938" y="15749"/>
                  </a:cubicBezTo>
                  <a:close/>
                  <a:moveTo>
                    <a:pt x="163688" y="11250"/>
                  </a:moveTo>
                  <a:lnTo>
                    <a:pt x="163688" y="43313"/>
                  </a:lnTo>
                  <a:lnTo>
                    <a:pt x="196313" y="43313"/>
                  </a:lnTo>
                  <a:lnTo>
                    <a:pt x="196313" y="11250"/>
                  </a:lnTo>
                  <a:close/>
                  <a:moveTo>
                    <a:pt x="152438" y="0"/>
                  </a:moveTo>
                  <a:lnTo>
                    <a:pt x="207000" y="0"/>
                  </a:lnTo>
                  <a:lnTo>
                    <a:pt x="207215" y="20812"/>
                  </a:lnTo>
                  <a:lnTo>
                    <a:pt x="318514" y="20812"/>
                  </a:lnTo>
                  <a:lnTo>
                    <a:pt x="322664" y="11038"/>
                  </a:lnTo>
                  <a:cubicBezTo>
                    <a:pt x="326672" y="7030"/>
                    <a:pt x="332156" y="4499"/>
                    <a:pt x="338062" y="4499"/>
                  </a:cubicBezTo>
                  <a:cubicBezTo>
                    <a:pt x="350437" y="4499"/>
                    <a:pt x="360000" y="14624"/>
                    <a:pt x="360000" y="26437"/>
                  </a:cubicBezTo>
                  <a:cubicBezTo>
                    <a:pt x="360000" y="38249"/>
                    <a:pt x="349875" y="48374"/>
                    <a:pt x="338062" y="48374"/>
                  </a:cubicBezTo>
                  <a:cubicBezTo>
                    <a:pt x="331875" y="48374"/>
                    <a:pt x="326391" y="45843"/>
                    <a:pt x="322453" y="41835"/>
                  </a:cubicBezTo>
                  <a:lnTo>
                    <a:pt x="318437" y="32062"/>
                  </a:lnTo>
                  <a:lnTo>
                    <a:pt x="232613" y="32062"/>
                  </a:lnTo>
                  <a:lnTo>
                    <a:pt x="251183" y="37959"/>
                  </a:lnTo>
                  <a:cubicBezTo>
                    <a:pt x="281189" y="53199"/>
                    <a:pt x="305675" y="77686"/>
                    <a:pt x="320915" y="107691"/>
                  </a:cubicBezTo>
                  <a:lnTo>
                    <a:pt x="334946" y="151875"/>
                  </a:lnTo>
                  <a:lnTo>
                    <a:pt x="360000" y="151875"/>
                  </a:lnTo>
                  <a:lnTo>
                    <a:pt x="360000" y="206437"/>
                  </a:lnTo>
                  <a:lnTo>
                    <a:pt x="304875" y="206437"/>
                  </a:lnTo>
                  <a:lnTo>
                    <a:pt x="304875" y="151875"/>
                  </a:lnTo>
                  <a:lnTo>
                    <a:pt x="323199" y="151875"/>
                  </a:lnTo>
                  <a:lnTo>
                    <a:pt x="311002" y="112693"/>
                  </a:lnTo>
                  <a:cubicBezTo>
                    <a:pt x="296957" y="84814"/>
                    <a:pt x="274228" y="62208"/>
                    <a:pt x="246262" y="48110"/>
                  </a:cubicBezTo>
                  <a:lnTo>
                    <a:pt x="207370" y="35821"/>
                  </a:lnTo>
                  <a:lnTo>
                    <a:pt x="207563" y="54563"/>
                  </a:lnTo>
                  <a:lnTo>
                    <a:pt x="152438" y="54563"/>
                  </a:lnTo>
                  <a:lnTo>
                    <a:pt x="152438" y="35882"/>
                  </a:lnTo>
                  <a:lnTo>
                    <a:pt x="113739" y="48110"/>
                  </a:lnTo>
                  <a:cubicBezTo>
                    <a:pt x="85773" y="62208"/>
                    <a:pt x="63044" y="84814"/>
                    <a:pt x="48999" y="112693"/>
                  </a:cubicBezTo>
                  <a:lnTo>
                    <a:pt x="36801" y="151875"/>
                  </a:lnTo>
                  <a:lnTo>
                    <a:pt x="55125" y="151875"/>
                  </a:lnTo>
                  <a:lnTo>
                    <a:pt x="55125" y="206437"/>
                  </a:lnTo>
                  <a:lnTo>
                    <a:pt x="0" y="206437"/>
                  </a:lnTo>
                  <a:lnTo>
                    <a:pt x="0" y="151875"/>
                  </a:lnTo>
                  <a:lnTo>
                    <a:pt x="25054" y="151875"/>
                  </a:lnTo>
                  <a:lnTo>
                    <a:pt x="39085" y="107691"/>
                  </a:lnTo>
                  <a:cubicBezTo>
                    <a:pt x="54325" y="77686"/>
                    <a:pt x="78812" y="53199"/>
                    <a:pt x="108818" y="37959"/>
                  </a:cubicBezTo>
                  <a:lnTo>
                    <a:pt x="127387" y="32062"/>
                  </a:lnTo>
                  <a:lnTo>
                    <a:pt x="41563" y="32062"/>
                  </a:lnTo>
                  <a:lnTo>
                    <a:pt x="37547" y="41835"/>
                  </a:lnTo>
                  <a:cubicBezTo>
                    <a:pt x="33610" y="45843"/>
                    <a:pt x="28125" y="48374"/>
                    <a:pt x="21938" y="48374"/>
                  </a:cubicBezTo>
                  <a:cubicBezTo>
                    <a:pt x="10125" y="48374"/>
                    <a:pt x="0" y="38812"/>
                    <a:pt x="0" y="26437"/>
                  </a:cubicBezTo>
                  <a:cubicBezTo>
                    <a:pt x="0" y="14062"/>
                    <a:pt x="9563" y="4499"/>
                    <a:pt x="21938" y="4499"/>
                  </a:cubicBezTo>
                  <a:cubicBezTo>
                    <a:pt x="28125" y="4499"/>
                    <a:pt x="33610" y="6890"/>
                    <a:pt x="37547" y="10827"/>
                  </a:cubicBezTo>
                  <a:lnTo>
                    <a:pt x="41595" y="20812"/>
                  </a:lnTo>
                  <a:lnTo>
                    <a:pt x="152438" y="20812"/>
                  </a:lnTo>
                  <a:close/>
                </a:path>
              </a:pathLst>
            </a:custGeom>
            <a:solidFill>
              <a:schemeClr val="lt1"/>
            </a:solidFill>
            <a:ln w="5507" cap="flat">
              <a:noFill/>
              <a:prstDash val="solid"/>
              <a:miter/>
            </a:ln>
          </p:spPr>
          <p:txBody>
            <a:bodyPr rtlCol="0" anchor="ctr"/>
            <a:lstStyle/>
            <a:p>
              <a:pPr defTabSz="457200">
                <a:lnSpc>
                  <a:spcPct val="120000"/>
                </a:lnSpc>
              </a:pPr>
              <a:endParaRPr lang="zh-CN" altLang="en-US">
                <a:solidFill>
                  <a:srgbClr val="222222"/>
                </a:solidFill>
                <a:latin typeface="微软雅黑" panose="020b0503020204020204" charset="-122"/>
                <a:ea typeface="微软雅黑"/>
                <a:sym typeface="Arial" panose="020b0604020202020204" pitchFamily="34" charset="0"/>
              </a:endParaRPr>
            </a:p>
          </p:txBody>
        </p:sp>
      </p:grpSp>
      <p:grpSp>
        <p:nvGrpSpPr>
          <p:cNvPr id="6" name="组合 5"/>
          <p:cNvGrpSpPr/>
          <p:nvPr>
            <p:custDataLst>
              <p:tags r:id="rId17"/>
            </p:custDataLst>
          </p:nvPr>
        </p:nvGrpSpPr>
        <p:grpSpPr>
          <a:xfrm>
            <a:off x="2518646" y="3853582"/>
            <a:ext cx="837183" cy="837399"/>
            <a:chOff x="832178" y="4010634"/>
            <a:chExt cx="695056" cy="695236"/>
          </a:xfrm>
        </p:grpSpPr>
        <p:sp>
          <p:nvSpPr>
            <p:cNvPr id="136" name="Shape 1491"/>
            <p:cNvSpPr/>
            <p:nvPr>
              <p:custDataLst>
                <p:tags r:id="rId18"/>
              </p:custDataLst>
            </p:nvPr>
          </p:nvSpPr>
          <p:spPr>
            <a:xfrm>
              <a:off x="832178" y="4010634"/>
              <a:ext cx="695056" cy="695236"/>
            </a:xfrm>
            <a:prstGeom prst="ellipse">
              <a:avLst/>
            </a:prstGeom>
            <a:solidFill>
              <a:schemeClr val="accent1"/>
            </a:solidFill>
            <a:ln w="25400" cap="flat" cmpd="sng">
              <a:solidFill>
                <a:schemeClr val="dk1">
                  <a:alpha val="0"/>
                </a:schemeClr>
              </a:solidFill>
              <a:prstDash val="solid"/>
              <a:miter/>
              <a:headEnd type="none" w="med" len="med"/>
              <a:tailEnd type="none" w="med" len="med"/>
            </a:ln>
            <a:effectLst/>
          </p:spPr>
          <p:txBody>
            <a:bodyPr lIns="0" tIns="0" rIns="0" bIns="0" anchor="t" anchorCtr="0">
              <a:noAutofit/>
            </a:bodyPr>
            <a:lstStyle/>
            <a:p>
              <a:pPr defTabSz="457200">
                <a:lnSpc>
                  <a:spcPct val="120000"/>
                </a:lnSpc>
              </a:pPr>
              <a:endParaRPr>
                <a:solidFill>
                  <a:srgbClr val="222222"/>
                </a:solidFill>
                <a:latin typeface="微软雅黑" panose="020b0503020204020204" charset="-122"/>
                <a:ea typeface="微软雅黑"/>
                <a:cs typeface="Roboto"/>
                <a:sym typeface="Arial" panose="020b0604020202020204" pitchFamily="34" charset="0"/>
              </a:endParaRPr>
            </a:p>
          </p:txBody>
        </p:sp>
        <p:sp>
          <p:nvSpPr>
            <p:cNvPr id="197" name="任意形状 196"/>
            <p:cNvSpPr/>
            <p:nvPr>
              <p:custDataLst>
                <p:tags r:id="rId19"/>
              </p:custDataLst>
            </p:nvPr>
          </p:nvSpPr>
          <p:spPr>
            <a:xfrm>
              <a:off x="999706" y="4236619"/>
              <a:ext cx="360000" cy="360000"/>
            </a:xfrm>
            <a:custGeom>
              <a:gdLst>
                <a:gd name="connsiteX0" fmla="*/ 322594 w 360000"/>
                <a:gd name="connsiteY0" fmla="*/ 332775 h 360000"/>
                <a:gd name="connsiteX1" fmla="*/ 327206 w 360000"/>
                <a:gd name="connsiteY1" fmla="*/ 341944 h 360000"/>
                <a:gd name="connsiteX2" fmla="*/ 331875 w 360000"/>
                <a:gd name="connsiteY2" fmla="*/ 332775 h 360000"/>
                <a:gd name="connsiteX3" fmla="*/ 307631 w 360000"/>
                <a:gd name="connsiteY3" fmla="*/ 305212 h 360000"/>
                <a:gd name="connsiteX4" fmla="*/ 316631 w 360000"/>
                <a:gd name="connsiteY4" fmla="*/ 321525 h 360000"/>
                <a:gd name="connsiteX5" fmla="*/ 316688 w 360000"/>
                <a:gd name="connsiteY5" fmla="*/ 321525 h 360000"/>
                <a:gd name="connsiteX6" fmla="*/ 337500 w 360000"/>
                <a:gd name="connsiteY6" fmla="*/ 321525 h 360000"/>
                <a:gd name="connsiteX7" fmla="*/ 346500 w 360000"/>
                <a:gd name="connsiteY7" fmla="*/ 305212 h 360000"/>
                <a:gd name="connsiteX8" fmla="*/ 321525 w 360000"/>
                <a:gd name="connsiteY8" fmla="*/ 92813 h 360000"/>
                <a:gd name="connsiteX9" fmla="*/ 332775 w 360000"/>
                <a:gd name="connsiteY9" fmla="*/ 92813 h 360000"/>
                <a:gd name="connsiteX10" fmla="*/ 332775 w 360000"/>
                <a:gd name="connsiteY10" fmla="*/ 283557 h 360000"/>
                <a:gd name="connsiteX11" fmla="*/ 321525 w 360000"/>
                <a:gd name="connsiteY11" fmla="*/ 283557 h 360000"/>
                <a:gd name="connsiteX12" fmla="*/ 305494 w 360000"/>
                <a:gd name="connsiteY12" fmla="*/ 82069 h 360000"/>
                <a:gd name="connsiteX13" fmla="*/ 305494 w 360000"/>
                <a:gd name="connsiteY13" fmla="*/ 293907 h 360000"/>
                <a:gd name="connsiteX14" fmla="*/ 348750 w 360000"/>
                <a:gd name="connsiteY14" fmla="*/ 293907 h 360000"/>
                <a:gd name="connsiteX15" fmla="*/ 348750 w 360000"/>
                <a:gd name="connsiteY15" fmla="*/ 82069 h 360000"/>
                <a:gd name="connsiteX16" fmla="*/ 75263 w 360000"/>
                <a:gd name="connsiteY16" fmla="*/ 76668 h 360000"/>
                <a:gd name="connsiteX17" fmla="*/ 66375 w 360000"/>
                <a:gd name="connsiteY17" fmla="*/ 85556 h 360000"/>
                <a:gd name="connsiteX18" fmla="*/ 66375 w 360000"/>
                <a:gd name="connsiteY18" fmla="*/ 160087 h 360000"/>
                <a:gd name="connsiteX19" fmla="*/ 75263 w 360000"/>
                <a:gd name="connsiteY19" fmla="*/ 168750 h 360000"/>
                <a:gd name="connsiteX20" fmla="*/ 168750 w 360000"/>
                <a:gd name="connsiteY20" fmla="*/ 168750 h 360000"/>
                <a:gd name="connsiteX21" fmla="*/ 168750 w 360000"/>
                <a:gd name="connsiteY21" fmla="*/ 76668 h 360000"/>
                <a:gd name="connsiteX22" fmla="*/ 213750 w 360000"/>
                <a:gd name="connsiteY22" fmla="*/ 76613 h 360000"/>
                <a:gd name="connsiteX23" fmla="*/ 213750 w 360000"/>
                <a:gd name="connsiteY23" fmla="*/ 168750 h 360000"/>
                <a:gd name="connsiteX24" fmla="*/ 215437 w 360000"/>
                <a:gd name="connsiteY24" fmla="*/ 168750 h 360000"/>
                <a:gd name="connsiteX25" fmla="*/ 224325 w 360000"/>
                <a:gd name="connsiteY25" fmla="*/ 159863 h 360000"/>
                <a:gd name="connsiteX26" fmla="*/ 224325 w 360000"/>
                <a:gd name="connsiteY26" fmla="*/ 85500 h 360000"/>
                <a:gd name="connsiteX27" fmla="*/ 215437 w 360000"/>
                <a:gd name="connsiteY27" fmla="*/ 76613 h 360000"/>
                <a:gd name="connsiteX28" fmla="*/ 332381 w 360000"/>
                <a:gd name="connsiteY28" fmla="*/ 49219 h 360000"/>
                <a:gd name="connsiteX29" fmla="*/ 343631 w 360000"/>
                <a:gd name="connsiteY29" fmla="*/ 49219 h 360000"/>
                <a:gd name="connsiteX30" fmla="*/ 343631 w 360000"/>
                <a:gd name="connsiteY30" fmla="*/ 65588 h 360000"/>
                <a:gd name="connsiteX31" fmla="*/ 332381 w 360000"/>
                <a:gd name="connsiteY31" fmla="*/ 65588 h 360000"/>
                <a:gd name="connsiteX32" fmla="*/ 310613 w 360000"/>
                <a:gd name="connsiteY32" fmla="*/ 49219 h 360000"/>
                <a:gd name="connsiteX33" fmla="*/ 321863 w 360000"/>
                <a:gd name="connsiteY33" fmla="*/ 49219 h 360000"/>
                <a:gd name="connsiteX34" fmla="*/ 321863 w 360000"/>
                <a:gd name="connsiteY34" fmla="*/ 65588 h 360000"/>
                <a:gd name="connsiteX35" fmla="*/ 310613 w 360000"/>
                <a:gd name="connsiteY35" fmla="*/ 65588 h 360000"/>
                <a:gd name="connsiteX36" fmla="*/ 305494 w 360000"/>
                <a:gd name="connsiteY36" fmla="*/ 43931 h 360000"/>
                <a:gd name="connsiteX37" fmla="*/ 305494 w 360000"/>
                <a:gd name="connsiteY37" fmla="*/ 70819 h 360000"/>
                <a:gd name="connsiteX38" fmla="*/ 348750 w 360000"/>
                <a:gd name="connsiteY38" fmla="*/ 70819 h 360000"/>
                <a:gd name="connsiteX39" fmla="*/ 348750 w 360000"/>
                <a:gd name="connsiteY39" fmla="*/ 43931 h 360000"/>
                <a:gd name="connsiteX40" fmla="*/ 313425 w 360000"/>
                <a:gd name="connsiteY40" fmla="*/ 11250 h 360000"/>
                <a:gd name="connsiteX41" fmla="*/ 305494 w 360000"/>
                <a:gd name="connsiteY41" fmla="*/ 19181 h 360000"/>
                <a:gd name="connsiteX42" fmla="*/ 305494 w 360000"/>
                <a:gd name="connsiteY42" fmla="*/ 32681 h 360000"/>
                <a:gd name="connsiteX43" fmla="*/ 348750 w 360000"/>
                <a:gd name="connsiteY43" fmla="*/ 32681 h 360000"/>
                <a:gd name="connsiteX44" fmla="*/ 348750 w 360000"/>
                <a:gd name="connsiteY44" fmla="*/ 19181 h 360000"/>
                <a:gd name="connsiteX45" fmla="*/ 340819 w 360000"/>
                <a:gd name="connsiteY45" fmla="*/ 11250 h 360000"/>
                <a:gd name="connsiteX46" fmla="*/ 213525 w 360000"/>
                <a:gd name="connsiteY46" fmla="*/ 11250 h 360000"/>
                <a:gd name="connsiteX47" fmla="*/ 213525 w 360000"/>
                <a:gd name="connsiteY47" fmla="*/ 65419 h 360000"/>
                <a:gd name="connsiteX48" fmla="*/ 215437 w 360000"/>
                <a:gd name="connsiteY48" fmla="*/ 65419 h 360000"/>
                <a:gd name="connsiteX49" fmla="*/ 235575 w 360000"/>
                <a:gd name="connsiteY49" fmla="*/ 85557 h 360000"/>
                <a:gd name="connsiteX50" fmla="*/ 235575 w 360000"/>
                <a:gd name="connsiteY50" fmla="*/ 160088 h 360000"/>
                <a:gd name="connsiteX51" fmla="*/ 215215 w 360000"/>
                <a:gd name="connsiteY51" fmla="*/ 180000 h 360000"/>
                <a:gd name="connsiteX52" fmla="*/ 215213 w 360000"/>
                <a:gd name="connsiteY52" fmla="*/ 180000 h 360000"/>
                <a:gd name="connsiteX53" fmla="*/ 215212 w 360000"/>
                <a:gd name="connsiteY53" fmla="*/ 180000 h 360000"/>
                <a:gd name="connsiteX54" fmla="*/ 213525 w 360000"/>
                <a:gd name="connsiteY54" fmla="*/ 180000 h 360000"/>
                <a:gd name="connsiteX55" fmla="*/ 213525 w 360000"/>
                <a:gd name="connsiteY55" fmla="*/ 348750 h 360000"/>
                <a:gd name="connsiteX56" fmla="*/ 226519 w 360000"/>
                <a:gd name="connsiteY56" fmla="*/ 348750 h 360000"/>
                <a:gd name="connsiteX57" fmla="*/ 256163 w 360000"/>
                <a:gd name="connsiteY57" fmla="*/ 319106 h 360000"/>
                <a:gd name="connsiteX58" fmla="*/ 256163 w 360000"/>
                <a:gd name="connsiteY58" fmla="*/ 40894 h 360000"/>
                <a:gd name="connsiteX59" fmla="*/ 226519 w 360000"/>
                <a:gd name="connsiteY59" fmla="*/ 11250 h 360000"/>
                <a:gd name="connsiteX60" fmla="*/ 181069 w 360000"/>
                <a:gd name="connsiteY60" fmla="*/ 11250 h 360000"/>
                <a:gd name="connsiteX61" fmla="*/ 181069 w 360000"/>
                <a:gd name="connsiteY61" fmla="*/ 348750 h 360000"/>
                <a:gd name="connsiteX62" fmla="*/ 202275 w 360000"/>
                <a:gd name="connsiteY62" fmla="*/ 348750 h 360000"/>
                <a:gd name="connsiteX63" fmla="*/ 202275 w 360000"/>
                <a:gd name="connsiteY63" fmla="*/ 11250 h 360000"/>
                <a:gd name="connsiteX64" fmla="*/ 33075 w 360000"/>
                <a:gd name="connsiteY64" fmla="*/ 11250 h 360000"/>
                <a:gd name="connsiteX65" fmla="*/ 33075 w 360000"/>
                <a:gd name="connsiteY65" fmla="*/ 348750 h 360000"/>
                <a:gd name="connsiteX66" fmla="*/ 169819 w 360000"/>
                <a:gd name="connsiteY66" fmla="*/ 348750 h 360000"/>
                <a:gd name="connsiteX67" fmla="*/ 169819 w 360000"/>
                <a:gd name="connsiteY67" fmla="*/ 180000 h 360000"/>
                <a:gd name="connsiteX68" fmla="*/ 75263 w 360000"/>
                <a:gd name="connsiteY68" fmla="*/ 180000 h 360000"/>
                <a:gd name="connsiteX69" fmla="*/ 55125 w 360000"/>
                <a:gd name="connsiteY69" fmla="*/ 159862 h 360000"/>
                <a:gd name="connsiteX70" fmla="*/ 55125 w 360000"/>
                <a:gd name="connsiteY70" fmla="*/ 85500 h 360000"/>
                <a:gd name="connsiteX71" fmla="*/ 75263 w 360000"/>
                <a:gd name="connsiteY71" fmla="*/ 65362 h 360000"/>
                <a:gd name="connsiteX72" fmla="*/ 169819 w 360000"/>
                <a:gd name="connsiteY72" fmla="*/ 65362 h 360000"/>
                <a:gd name="connsiteX73" fmla="*/ 169819 w 360000"/>
                <a:gd name="connsiteY73" fmla="*/ 11250 h 360000"/>
                <a:gd name="connsiteX74" fmla="*/ 11250 w 360000"/>
                <a:gd name="connsiteY74" fmla="*/ 11250 h 360000"/>
                <a:gd name="connsiteX75" fmla="*/ 11250 w 360000"/>
                <a:gd name="connsiteY75" fmla="*/ 348750 h 360000"/>
                <a:gd name="connsiteX76" fmla="*/ 21825 w 360000"/>
                <a:gd name="connsiteY76" fmla="*/ 348750 h 360000"/>
                <a:gd name="connsiteX77" fmla="*/ 21825 w 360000"/>
                <a:gd name="connsiteY77" fmla="*/ 11250 h 360000"/>
                <a:gd name="connsiteX78" fmla="*/ 313425 w 360000"/>
                <a:gd name="connsiteY78" fmla="*/ 0 h 360000"/>
                <a:gd name="connsiteX79" fmla="*/ 340875 w 360000"/>
                <a:gd name="connsiteY79" fmla="*/ 0 h 360000"/>
                <a:gd name="connsiteX80" fmla="*/ 360000 w 360000"/>
                <a:gd name="connsiteY80" fmla="*/ 19181 h 360000"/>
                <a:gd name="connsiteX81" fmla="*/ 360000 w 360000"/>
                <a:gd name="connsiteY81" fmla="*/ 38306 h 360000"/>
                <a:gd name="connsiteX82" fmla="*/ 360000 w 360000"/>
                <a:gd name="connsiteY82" fmla="*/ 76444 h 360000"/>
                <a:gd name="connsiteX83" fmla="*/ 360000 w 360000"/>
                <a:gd name="connsiteY83" fmla="*/ 299532 h 360000"/>
                <a:gd name="connsiteX84" fmla="*/ 359973 w 360000"/>
                <a:gd name="connsiteY84" fmla="*/ 299560 h 360000"/>
                <a:gd name="connsiteX85" fmla="*/ 360000 w 360000"/>
                <a:gd name="connsiteY85" fmla="*/ 299587 h 360000"/>
                <a:gd name="connsiteX86" fmla="*/ 358200 w 360000"/>
                <a:gd name="connsiteY86" fmla="*/ 306815 h 360000"/>
                <a:gd name="connsiteX87" fmla="*/ 345886 w 360000"/>
                <a:gd name="connsiteY87" fmla="*/ 329547 h 360000"/>
                <a:gd name="connsiteX88" fmla="*/ 345881 w 360000"/>
                <a:gd name="connsiteY88" fmla="*/ 329569 h 360000"/>
                <a:gd name="connsiteX89" fmla="*/ 332100 w 360000"/>
                <a:gd name="connsiteY89" fmla="*/ 357019 h 360000"/>
                <a:gd name="connsiteX90" fmla="*/ 327150 w 360000"/>
                <a:gd name="connsiteY90" fmla="*/ 360000 h 360000"/>
                <a:gd name="connsiteX91" fmla="*/ 322144 w 360000"/>
                <a:gd name="connsiteY91" fmla="*/ 356906 h 360000"/>
                <a:gd name="connsiteX92" fmla="*/ 308684 w 360000"/>
                <a:gd name="connsiteY92" fmla="*/ 330098 h 360000"/>
                <a:gd name="connsiteX93" fmla="*/ 308644 w 360000"/>
                <a:gd name="connsiteY93" fmla="*/ 330075 h 360000"/>
                <a:gd name="connsiteX94" fmla="*/ 294244 w 360000"/>
                <a:gd name="connsiteY94" fmla="*/ 299925 h 360000"/>
                <a:gd name="connsiteX95" fmla="*/ 294244 w 360000"/>
                <a:gd name="connsiteY95" fmla="*/ 299587 h 360000"/>
                <a:gd name="connsiteX96" fmla="*/ 294271 w 360000"/>
                <a:gd name="connsiteY96" fmla="*/ 299560 h 360000"/>
                <a:gd name="connsiteX97" fmla="*/ 294244 w 360000"/>
                <a:gd name="connsiteY97" fmla="*/ 299532 h 360000"/>
                <a:gd name="connsiteX98" fmla="*/ 294244 w 360000"/>
                <a:gd name="connsiteY98" fmla="*/ 76444 h 360000"/>
                <a:gd name="connsiteX99" fmla="*/ 294244 w 360000"/>
                <a:gd name="connsiteY99" fmla="*/ 38306 h 360000"/>
                <a:gd name="connsiteX100" fmla="*/ 294244 w 360000"/>
                <a:gd name="connsiteY100" fmla="*/ 19181 h 360000"/>
                <a:gd name="connsiteX101" fmla="*/ 313425 w 360000"/>
                <a:gd name="connsiteY101" fmla="*/ 0 h 360000"/>
                <a:gd name="connsiteX102" fmla="*/ 0 w 360000"/>
                <a:gd name="connsiteY102" fmla="*/ 0 h 360000"/>
                <a:gd name="connsiteX103" fmla="*/ 226519 w 360000"/>
                <a:gd name="connsiteY103" fmla="*/ 0 h 360000"/>
                <a:gd name="connsiteX104" fmla="*/ 267413 w 360000"/>
                <a:gd name="connsiteY104" fmla="*/ 40894 h 360000"/>
                <a:gd name="connsiteX105" fmla="*/ 267413 w 360000"/>
                <a:gd name="connsiteY105" fmla="*/ 319106 h 360000"/>
                <a:gd name="connsiteX106" fmla="*/ 226519 w 360000"/>
                <a:gd name="connsiteY106" fmla="*/ 360000 h 360000"/>
                <a:gd name="connsiteX107" fmla="*/ 0 w 360000"/>
                <a:gd name="connsiteY107" fmla="*/ 360000 h 360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60000" h="360000">
                  <a:moveTo>
                    <a:pt x="322594" y="332775"/>
                  </a:moveTo>
                  <a:lnTo>
                    <a:pt x="327206" y="341944"/>
                  </a:lnTo>
                  <a:lnTo>
                    <a:pt x="331875" y="332775"/>
                  </a:lnTo>
                  <a:close/>
                  <a:moveTo>
                    <a:pt x="307631" y="305212"/>
                  </a:moveTo>
                  <a:cubicBezTo>
                    <a:pt x="309375" y="308475"/>
                    <a:pt x="311963" y="313593"/>
                    <a:pt x="316631" y="321525"/>
                  </a:cubicBezTo>
                  <a:lnTo>
                    <a:pt x="316688" y="321525"/>
                  </a:lnTo>
                  <a:lnTo>
                    <a:pt x="337500" y="321525"/>
                  </a:lnTo>
                  <a:cubicBezTo>
                    <a:pt x="342225" y="313593"/>
                    <a:pt x="344925" y="308475"/>
                    <a:pt x="346500" y="305212"/>
                  </a:cubicBezTo>
                  <a:close/>
                  <a:moveTo>
                    <a:pt x="321525" y="92813"/>
                  </a:moveTo>
                  <a:lnTo>
                    <a:pt x="332775" y="92813"/>
                  </a:lnTo>
                  <a:lnTo>
                    <a:pt x="332775" y="283557"/>
                  </a:lnTo>
                  <a:lnTo>
                    <a:pt x="321525" y="283557"/>
                  </a:lnTo>
                  <a:close/>
                  <a:moveTo>
                    <a:pt x="305494" y="82069"/>
                  </a:moveTo>
                  <a:lnTo>
                    <a:pt x="305494" y="293907"/>
                  </a:lnTo>
                  <a:lnTo>
                    <a:pt x="348750" y="293907"/>
                  </a:lnTo>
                  <a:lnTo>
                    <a:pt x="348750" y="82069"/>
                  </a:lnTo>
                  <a:close/>
                  <a:moveTo>
                    <a:pt x="75263" y="76668"/>
                  </a:moveTo>
                  <a:cubicBezTo>
                    <a:pt x="70354" y="76668"/>
                    <a:pt x="66375" y="80647"/>
                    <a:pt x="66375" y="85556"/>
                  </a:cubicBezTo>
                  <a:lnTo>
                    <a:pt x="66375" y="160087"/>
                  </a:lnTo>
                  <a:cubicBezTo>
                    <a:pt x="66497" y="164907"/>
                    <a:pt x="70441" y="168751"/>
                    <a:pt x="75263" y="168750"/>
                  </a:cubicBezTo>
                  <a:lnTo>
                    <a:pt x="168750" y="168750"/>
                  </a:lnTo>
                  <a:lnTo>
                    <a:pt x="168750" y="76668"/>
                  </a:lnTo>
                  <a:close/>
                  <a:moveTo>
                    <a:pt x="213750" y="76613"/>
                  </a:moveTo>
                  <a:lnTo>
                    <a:pt x="213750" y="168750"/>
                  </a:lnTo>
                  <a:lnTo>
                    <a:pt x="215437" y="168750"/>
                  </a:lnTo>
                  <a:cubicBezTo>
                    <a:pt x="220346" y="168750"/>
                    <a:pt x="224325" y="164771"/>
                    <a:pt x="224325" y="159863"/>
                  </a:cubicBezTo>
                  <a:lnTo>
                    <a:pt x="224325" y="85500"/>
                  </a:lnTo>
                  <a:cubicBezTo>
                    <a:pt x="224325" y="80592"/>
                    <a:pt x="220346" y="76613"/>
                    <a:pt x="215437" y="76613"/>
                  </a:cubicBezTo>
                  <a:close/>
                  <a:moveTo>
                    <a:pt x="332381" y="49219"/>
                  </a:moveTo>
                  <a:lnTo>
                    <a:pt x="343631" y="49219"/>
                  </a:lnTo>
                  <a:lnTo>
                    <a:pt x="343631" y="65588"/>
                  </a:lnTo>
                  <a:lnTo>
                    <a:pt x="332381" y="65588"/>
                  </a:lnTo>
                  <a:close/>
                  <a:moveTo>
                    <a:pt x="310613" y="49219"/>
                  </a:moveTo>
                  <a:lnTo>
                    <a:pt x="321863" y="49219"/>
                  </a:lnTo>
                  <a:lnTo>
                    <a:pt x="321863" y="65588"/>
                  </a:lnTo>
                  <a:lnTo>
                    <a:pt x="310613" y="65588"/>
                  </a:lnTo>
                  <a:close/>
                  <a:moveTo>
                    <a:pt x="305494" y="43931"/>
                  </a:moveTo>
                  <a:lnTo>
                    <a:pt x="305494" y="70819"/>
                  </a:lnTo>
                  <a:lnTo>
                    <a:pt x="348750" y="70819"/>
                  </a:lnTo>
                  <a:lnTo>
                    <a:pt x="348750" y="43931"/>
                  </a:lnTo>
                  <a:close/>
                  <a:moveTo>
                    <a:pt x="313425" y="11250"/>
                  </a:moveTo>
                  <a:cubicBezTo>
                    <a:pt x="309045" y="11250"/>
                    <a:pt x="305494" y="14801"/>
                    <a:pt x="305494" y="19181"/>
                  </a:cubicBezTo>
                  <a:lnTo>
                    <a:pt x="305494" y="32681"/>
                  </a:lnTo>
                  <a:lnTo>
                    <a:pt x="348750" y="32681"/>
                  </a:lnTo>
                  <a:lnTo>
                    <a:pt x="348750" y="19181"/>
                  </a:lnTo>
                  <a:cubicBezTo>
                    <a:pt x="348750" y="14801"/>
                    <a:pt x="345199" y="11250"/>
                    <a:pt x="340819" y="11250"/>
                  </a:cubicBezTo>
                  <a:close/>
                  <a:moveTo>
                    <a:pt x="213525" y="11250"/>
                  </a:moveTo>
                  <a:lnTo>
                    <a:pt x="213525" y="65419"/>
                  </a:lnTo>
                  <a:lnTo>
                    <a:pt x="215437" y="65419"/>
                  </a:lnTo>
                  <a:cubicBezTo>
                    <a:pt x="226559" y="65419"/>
                    <a:pt x="235575" y="74435"/>
                    <a:pt x="235575" y="85557"/>
                  </a:cubicBezTo>
                  <a:lnTo>
                    <a:pt x="235575" y="160088"/>
                  </a:lnTo>
                  <a:cubicBezTo>
                    <a:pt x="235451" y="171209"/>
                    <a:pt x="226336" y="180124"/>
                    <a:pt x="215215" y="180000"/>
                  </a:cubicBezTo>
                  <a:cubicBezTo>
                    <a:pt x="215214" y="180000"/>
                    <a:pt x="215213" y="180000"/>
                    <a:pt x="215213" y="180000"/>
                  </a:cubicBezTo>
                  <a:lnTo>
                    <a:pt x="215212" y="180000"/>
                  </a:lnTo>
                  <a:lnTo>
                    <a:pt x="213525" y="180000"/>
                  </a:lnTo>
                  <a:lnTo>
                    <a:pt x="213525" y="348750"/>
                  </a:lnTo>
                  <a:lnTo>
                    <a:pt x="226519" y="348750"/>
                  </a:lnTo>
                  <a:cubicBezTo>
                    <a:pt x="242891" y="348750"/>
                    <a:pt x="256163" y="335478"/>
                    <a:pt x="256163" y="319106"/>
                  </a:cubicBezTo>
                  <a:lnTo>
                    <a:pt x="256163" y="40894"/>
                  </a:lnTo>
                  <a:cubicBezTo>
                    <a:pt x="256163" y="24522"/>
                    <a:pt x="242891" y="11250"/>
                    <a:pt x="226519" y="11250"/>
                  </a:cubicBezTo>
                  <a:close/>
                  <a:moveTo>
                    <a:pt x="181069" y="11250"/>
                  </a:moveTo>
                  <a:lnTo>
                    <a:pt x="181069" y="348750"/>
                  </a:lnTo>
                  <a:lnTo>
                    <a:pt x="202275" y="348750"/>
                  </a:lnTo>
                  <a:lnTo>
                    <a:pt x="202275" y="11250"/>
                  </a:lnTo>
                  <a:close/>
                  <a:moveTo>
                    <a:pt x="33075" y="11250"/>
                  </a:moveTo>
                  <a:lnTo>
                    <a:pt x="33075" y="348750"/>
                  </a:lnTo>
                  <a:lnTo>
                    <a:pt x="169819" y="348750"/>
                  </a:lnTo>
                  <a:lnTo>
                    <a:pt x="169819" y="180000"/>
                  </a:lnTo>
                  <a:lnTo>
                    <a:pt x="75263" y="180000"/>
                  </a:lnTo>
                  <a:cubicBezTo>
                    <a:pt x="64141" y="180000"/>
                    <a:pt x="55125" y="170984"/>
                    <a:pt x="55125" y="159862"/>
                  </a:cubicBezTo>
                  <a:lnTo>
                    <a:pt x="55125" y="85500"/>
                  </a:lnTo>
                  <a:cubicBezTo>
                    <a:pt x="55125" y="74378"/>
                    <a:pt x="64141" y="65362"/>
                    <a:pt x="75263" y="65362"/>
                  </a:cubicBezTo>
                  <a:lnTo>
                    <a:pt x="169819" y="65362"/>
                  </a:lnTo>
                  <a:lnTo>
                    <a:pt x="169819" y="11250"/>
                  </a:lnTo>
                  <a:close/>
                  <a:moveTo>
                    <a:pt x="11250" y="11250"/>
                  </a:moveTo>
                  <a:lnTo>
                    <a:pt x="11250" y="348750"/>
                  </a:lnTo>
                  <a:lnTo>
                    <a:pt x="21825" y="348750"/>
                  </a:lnTo>
                  <a:lnTo>
                    <a:pt x="21825" y="11250"/>
                  </a:lnTo>
                  <a:close/>
                  <a:moveTo>
                    <a:pt x="313425" y="0"/>
                  </a:moveTo>
                  <a:lnTo>
                    <a:pt x="340875" y="0"/>
                  </a:lnTo>
                  <a:cubicBezTo>
                    <a:pt x="351447" y="31"/>
                    <a:pt x="360000" y="8610"/>
                    <a:pt x="360000" y="19181"/>
                  </a:cubicBezTo>
                  <a:lnTo>
                    <a:pt x="360000" y="38306"/>
                  </a:lnTo>
                  <a:lnTo>
                    <a:pt x="360000" y="76444"/>
                  </a:lnTo>
                  <a:lnTo>
                    <a:pt x="360000" y="299532"/>
                  </a:lnTo>
                  <a:lnTo>
                    <a:pt x="359973" y="299560"/>
                  </a:lnTo>
                  <a:lnTo>
                    <a:pt x="360000" y="299587"/>
                  </a:lnTo>
                  <a:cubicBezTo>
                    <a:pt x="360000" y="300853"/>
                    <a:pt x="360000" y="302498"/>
                    <a:pt x="358200" y="306815"/>
                  </a:cubicBezTo>
                  <a:lnTo>
                    <a:pt x="345886" y="329547"/>
                  </a:lnTo>
                  <a:lnTo>
                    <a:pt x="345881" y="329569"/>
                  </a:lnTo>
                  <a:cubicBezTo>
                    <a:pt x="339975" y="342000"/>
                    <a:pt x="332212" y="356850"/>
                    <a:pt x="332100" y="357019"/>
                  </a:cubicBezTo>
                  <a:cubicBezTo>
                    <a:pt x="331125" y="358849"/>
                    <a:pt x="329223" y="359994"/>
                    <a:pt x="327150" y="360000"/>
                  </a:cubicBezTo>
                  <a:cubicBezTo>
                    <a:pt x="325032" y="359994"/>
                    <a:pt x="323097" y="358798"/>
                    <a:pt x="322144" y="356906"/>
                  </a:cubicBezTo>
                  <a:lnTo>
                    <a:pt x="308684" y="330098"/>
                  </a:lnTo>
                  <a:lnTo>
                    <a:pt x="308644" y="330075"/>
                  </a:lnTo>
                  <a:cubicBezTo>
                    <a:pt x="294244" y="306168"/>
                    <a:pt x="294244" y="301950"/>
                    <a:pt x="294244" y="299925"/>
                  </a:cubicBezTo>
                  <a:lnTo>
                    <a:pt x="294244" y="299587"/>
                  </a:lnTo>
                  <a:lnTo>
                    <a:pt x="294271" y="299560"/>
                  </a:lnTo>
                  <a:lnTo>
                    <a:pt x="294244" y="299532"/>
                  </a:lnTo>
                  <a:lnTo>
                    <a:pt x="294244" y="76444"/>
                  </a:lnTo>
                  <a:lnTo>
                    <a:pt x="294244" y="38306"/>
                  </a:lnTo>
                  <a:lnTo>
                    <a:pt x="294244" y="19181"/>
                  </a:lnTo>
                  <a:cubicBezTo>
                    <a:pt x="294244" y="8588"/>
                    <a:pt x="302832" y="0"/>
                    <a:pt x="313425" y="0"/>
                  </a:cubicBezTo>
                  <a:close/>
                  <a:moveTo>
                    <a:pt x="0" y="0"/>
                  </a:moveTo>
                  <a:lnTo>
                    <a:pt x="226519" y="0"/>
                  </a:lnTo>
                  <a:cubicBezTo>
                    <a:pt x="249104" y="0"/>
                    <a:pt x="267413" y="18309"/>
                    <a:pt x="267413" y="40894"/>
                  </a:cubicBezTo>
                  <a:lnTo>
                    <a:pt x="267413" y="319106"/>
                  </a:lnTo>
                  <a:cubicBezTo>
                    <a:pt x="267413" y="341691"/>
                    <a:pt x="249104" y="360000"/>
                    <a:pt x="226519" y="360000"/>
                  </a:cubicBezTo>
                  <a:lnTo>
                    <a:pt x="0" y="360000"/>
                  </a:lnTo>
                  <a:close/>
                </a:path>
              </a:pathLst>
            </a:custGeom>
            <a:solidFill>
              <a:schemeClr val="lt1"/>
            </a:solidFill>
            <a:ln w="5507" cap="flat">
              <a:noFill/>
              <a:prstDash val="solid"/>
              <a:miter/>
            </a:ln>
          </p:spPr>
          <p:txBody>
            <a:bodyPr rtlCol="0" anchor="ctr"/>
            <a:lstStyle/>
            <a:p>
              <a:pPr defTabSz="457200">
                <a:lnSpc>
                  <a:spcPct val="120000"/>
                </a:lnSpc>
              </a:pPr>
              <a:endParaRPr lang="zh-CN" altLang="en-US">
                <a:solidFill>
                  <a:srgbClr val="222222"/>
                </a:solidFill>
                <a:latin typeface="微软雅黑" panose="020b0503020204020204" charset="-122"/>
                <a:ea typeface="微软雅黑"/>
                <a:sym typeface="Arial" panose="020b0604020202020204" pitchFamily="34" charset="0"/>
              </a:endParaRPr>
            </a:p>
          </p:txBody>
        </p:sp>
      </p:grpSp>
      <p:grpSp>
        <p:nvGrpSpPr>
          <p:cNvPr id="7" name="组合 6"/>
          <p:cNvGrpSpPr/>
          <p:nvPr>
            <p:custDataLst>
              <p:tags r:id="rId20"/>
            </p:custDataLst>
          </p:nvPr>
        </p:nvGrpSpPr>
        <p:grpSpPr>
          <a:xfrm>
            <a:off x="2518644" y="5185149"/>
            <a:ext cx="837183" cy="837399"/>
            <a:chOff x="832178" y="5103325"/>
            <a:chExt cx="695056" cy="695236"/>
          </a:xfrm>
        </p:grpSpPr>
        <p:sp>
          <p:nvSpPr>
            <p:cNvPr id="146" name="Shape 1492"/>
            <p:cNvSpPr/>
            <p:nvPr>
              <p:custDataLst>
                <p:tags r:id="rId21"/>
              </p:custDataLst>
            </p:nvPr>
          </p:nvSpPr>
          <p:spPr>
            <a:xfrm>
              <a:off x="832178" y="5103325"/>
              <a:ext cx="695056" cy="695236"/>
            </a:xfrm>
            <a:prstGeom prst="ellipse">
              <a:avLst/>
            </a:prstGeom>
            <a:solidFill>
              <a:schemeClr val="accent1"/>
            </a:solidFill>
            <a:ln w="25400" cap="flat" cmpd="sng">
              <a:solidFill>
                <a:schemeClr val="dk1">
                  <a:alpha val="0"/>
                </a:schemeClr>
              </a:solidFill>
              <a:prstDash val="solid"/>
              <a:miter/>
              <a:headEnd type="none" w="med" len="med"/>
              <a:tailEnd type="none" w="med" len="med"/>
            </a:ln>
            <a:effectLst/>
          </p:spPr>
          <p:txBody>
            <a:bodyPr lIns="0" tIns="0" rIns="0" bIns="0" anchor="t" anchorCtr="0">
              <a:noAutofit/>
            </a:bodyPr>
            <a:lstStyle/>
            <a:p>
              <a:pPr defTabSz="457200">
                <a:lnSpc>
                  <a:spcPct val="120000"/>
                </a:lnSpc>
              </a:pPr>
              <a:endParaRPr>
                <a:solidFill>
                  <a:srgbClr val="222222"/>
                </a:solidFill>
                <a:latin typeface="微软雅黑" panose="020b0503020204020204" charset="-122"/>
                <a:ea typeface="微软雅黑"/>
                <a:cs typeface="Roboto"/>
                <a:sym typeface="Arial" panose="020b0604020202020204" pitchFamily="34" charset="0"/>
              </a:endParaRPr>
            </a:p>
          </p:txBody>
        </p:sp>
        <p:sp>
          <p:nvSpPr>
            <p:cNvPr id="198" name="任意形状 197"/>
            <p:cNvSpPr/>
            <p:nvPr>
              <p:custDataLst>
                <p:tags r:id="rId22"/>
              </p:custDataLst>
            </p:nvPr>
          </p:nvSpPr>
          <p:spPr>
            <a:xfrm>
              <a:off x="1033538" y="5270943"/>
              <a:ext cx="292334" cy="360000"/>
            </a:xfrm>
            <a:custGeom>
              <a:gdLst>
                <a:gd name="connsiteX0" fmla="*/ 115695 w 292334"/>
                <a:gd name="connsiteY0" fmla="*/ 242833 h 360000"/>
                <a:gd name="connsiteX1" fmla="*/ 123663 w 292334"/>
                <a:gd name="connsiteY1" fmla="*/ 250798 h 360000"/>
                <a:gd name="connsiteX2" fmla="*/ 131631 w 292334"/>
                <a:gd name="connsiteY2" fmla="*/ 242833 h 360000"/>
                <a:gd name="connsiteX3" fmla="*/ 139563 w 292334"/>
                <a:gd name="connsiteY3" fmla="*/ 250809 h 360000"/>
                <a:gd name="connsiteX4" fmla="*/ 131617 w 292334"/>
                <a:gd name="connsiteY4" fmla="*/ 258753 h 360000"/>
                <a:gd name="connsiteX5" fmla="*/ 139574 w 292334"/>
                <a:gd name="connsiteY5" fmla="*/ 266709 h 360000"/>
                <a:gd name="connsiteX6" fmla="*/ 131620 w 292334"/>
                <a:gd name="connsiteY6" fmla="*/ 274663 h 360000"/>
                <a:gd name="connsiteX7" fmla="*/ 123663 w 292334"/>
                <a:gd name="connsiteY7" fmla="*/ 266707 h 360000"/>
                <a:gd name="connsiteX8" fmla="*/ 115706 w 292334"/>
                <a:gd name="connsiteY8" fmla="*/ 274663 h 360000"/>
                <a:gd name="connsiteX9" fmla="*/ 107752 w 292334"/>
                <a:gd name="connsiteY9" fmla="*/ 266709 h 360000"/>
                <a:gd name="connsiteX10" fmla="*/ 115709 w 292334"/>
                <a:gd name="connsiteY10" fmla="*/ 258753 h 360000"/>
                <a:gd name="connsiteX11" fmla="*/ 107763 w 292334"/>
                <a:gd name="connsiteY11" fmla="*/ 250809 h 360000"/>
                <a:gd name="connsiteX12" fmla="*/ 89910 w 292334"/>
                <a:gd name="connsiteY12" fmla="*/ 225003 h 360000"/>
                <a:gd name="connsiteX13" fmla="*/ 89910 w 292334"/>
                <a:gd name="connsiteY13" fmla="*/ 292503 h 360000"/>
                <a:gd name="connsiteX14" fmla="*/ 157410 w 292334"/>
                <a:gd name="connsiteY14" fmla="*/ 292503 h 360000"/>
                <a:gd name="connsiteX15" fmla="*/ 157410 w 292334"/>
                <a:gd name="connsiteY15" fmla="*/ 225003 h 360000"/>
                <a:gd name="connsiteX16" fmla="*/ 78660 w 292334"/>
                <a:gd name="connsiteY16" fmla="*/ 213753 h 360000"/>
                <a:gd name="connsiteX17" fmla="*/ 168660 w 292334"/>
                <a:gd name="connsiteY17" fmla="*/ 213753 h 360000"/>
                <a:gd name="connsiteX18" fmla="*/ 168660 w 292334"/>
                <a:gd name="connsiteY18" fmla="*/ 303753 h 360000"/>
                <a:gd name="connsiteX19" fmla="*/ 78660 w 292334"/>
                <a:gd name="connsiteY19" fmla="*/ 303753 h 360000"/>
                <a:gd name="connsiteX20" fmla="*/ 137205 w 292334"/>
                <a:gd name="connsiteY20" fmla="*/ 141801 h 360000"/>
                <a:gd name="connsiteX21" fmla="*/ 145159 w 292334"/>
                <a:gd name="connsiteY21" fmla="*/ 149755 h 360000"/>
                <a:gd name="connsiteX22" fmla="*/ 117743 w 292334"/>
                <a:gd name="connsiteY22" fmla="*/ 177171 h 360000"/>
                <a:gd name="connsiteX23" fmla="*/ 102167 w 292334"/>
                <a:gd name="connsiteY23" fmla="*/ 161590 h 360000"/>
                <a:gd name="connsiteX24" fmla="*/ 110121 w 292334"/>
                <a:gd name="connsiteY24" fmla="*/ 153636 h 360000"/>
                <a:gd name="connsiteX25" fmla="*/ 117743 w 292334"/>
                <a:gd name="connsiteY25" fmla="*/ 161258 h 360000"/>
                <a:gd name="connsiteX26" fmla="*/ 89910 w 292334"/>
                <a:gd name="connsiteY26" fmla="*/ 123747 h 360000"/>
                <a:gd name="connsiteX27" fmla="*/ 89910 w 292334"/>
                <a:gd name="connsiteY27" fmla="*/ 191247 h 360000"/>
                <a:gd name="connsiteX28" fmla="*/ 157410 w 292334"/>
                <a:gd name="connsiteY28" fmla="*/ 191247 h 360000"/>
                <a:gd name="connsiteX29" fmla="*/ 157410 w 292334"/>
                <a:gd name="connsiteY29" fmla="*/ 123747 h 360000"/>
                <a:gd name="connsiteX30" fmla="*/ 78660 w 292334"/>
                <a:gd name="connsiteY30" fmla="*/ 112497 h 360000"/>
                <a:gd name="connsiteX31" fmla="*/ 168660 w 292334"/>
                <a:gd name="connsiteY31" fmla="*/ 112497 h 360000"/>
                <a:gd name="connsiteX32" fmla="*/ 168660 w 292334"/>
                <a:gd name="connsiteY32" fmla="*/ 202497 h 360000"/>
                <a:gd name="connsiteX33" fmla="*/ 78660 w 292334"/>
                <a:gd name="connsiteY33" fmla="*/ 202497 h 360000"/>
                <a:gd name="connsiteX34" fmla="*/ 275621 w 292334"/>
                <a:gd name="connsiteY34" fmla="*/ 89802 h 360000"/>
                <a:gd name="connsiteX35" fmla="*/ 270158 w 292334"/>
                <a:gd name="connsiteY35" fmla="*/ 95265 h 360000"/>
                <a:gd name="connsiteX36" fmla="*/ 270158 w 292334"/>
                <a:gd name="connsiteY36" fmla="*/ 308919 h 360000"/>
                <a:gd name="connsiteX37" fmla="*/ 275624 w 292334"/>
                <a:gd name="connsiteY37" fmla="*/ 320768 h 360000"/>
                <a:gd name="connsiteX38" fmla="*/ 281084 w 292334"/>
                <a:gd name="connsiteY38" fmla="*/ 308922 h 360000"/>
                <a:gd name="connsiteX39" fmla="*/ 281084 w 292334"/>
                <a:gd name="connsiteY39" fmla="*/ 95265 h 360000"/>
                <a:gd name="connsiteX40" fmla="*/ 275621 w 292334"/>
                <a:gd name="connsiteY40" fmla="*/ 89802 h 360000"/>
                <a:gd name="connsiteX41" fmla="*/ 33748 w 292334"/>
                <a:gd name="connsiteY41" fmla="*/ 78750 h 360000"/>
                <a:gd name="connsiteX42" fmla="*/ 33748 w 292334"/>
                <a:gd name="connsiteY42" fmla="*/ 326250 h 360000"/>
                <a:gd name="connsiteX43" fmla="*/ 213748 w 292334"/>
                <a:gd name="connsiteY43" fmla="*/ 326250 h 360000"/>
                <a:gd name="connsiteX44" fmla="*/ 213748 w 292334"/>
                <a:gd name="connsiteY44" fmla="*/ 78750 h 360000"/>
                <a:gd name="connsiteX45" fmla="*/ 191363 w 292334"/>
                <a:gd name="connsiteY45" fmla="*/ 78750 h 360000"/>
                <a:gd name="connsiteX46" fmla="*/ 168275 w 292334"/>
                <a:gd name="connsiteY46" fmla="*/ 78750 h 360000"/>
                <a:gd name="connsiteX47" fmla="*/ 168275 w 292334"/>
                <a:gd name="connsiteY47" fmla="*/ 89882 h 360000"/>
                <a:gd name="connsiteX48" fmla="*/ 78748 w 292334"/>
                <a:gd name="connsiteY48" fmla="*/ 89882 h 360000"/>
                <a:gd name="connsiteX49" fmla="*/ 78748 w 292334"/>
                <a:gd name="connsiteY49" fmla="*/ 78750 h 360000"/>
                <a:gd name="connsiteX50" fmla="*/ 275621 w 292334"/>
                <a:gd name="connsiteY50" fmla="*/ 78552 h 360000"/>
                <a:gd name="connsiteX51" fmla="*/ 292334 w 292334"/>
                <a:gd name="connsiteY51" fmla="*/ 95265 h 360000"/>
                <a:gd name="connsiteX52" fmla="*/ 292334 w 292334"/>
                <a:gd name="connsiteY52" fmla="*/ 311388 h 360000"/>
                <a:gd name="connsiteX53" fmla="*/ 275624 w 292334"/>
                <a:gd name="connsiteY53" fmla="*/ 347635 h 360000"/>
                <a:gd name="connsiteX54" fmla="*/ 258908 w 292334"/>
                <a:gd name="connsiteY54" fmla="*/ 311391 h 360000"/>
                <a:gd name="connsiteX55" fmla="*/ 258908 w 292334"/>
                <a:gd name="connsiteY55" fmla="*/ 95265 h 360000"/>
                <a:gd name="connsiteX56" fmla="*/ 275621 w 292334"/>
                <a:gd name="connsiteY56" fmla="*/ 78552 h 360000"/>
                <a:gd name="connsiteX57" fmla="*/ 0 w 292334"/>
                <a:gd name="connsiteY57" fmla="*/ 45000 h 360000"/>
                <a:gd name="connsiteX58" fmla="*/ 46406 w 292334"/>
                <a:gd name="connsiteY58" fmla="*/ 45000 h 360000"/>
                <a:gd name="connsiteX59" fmla="*/ 46406 w 292334"/>
                <a:gd name="connsiteY59" fmla="*/ 56250 h 360000"/>
                <a:gd name="connsiteX60" fmla="*/ 11250 w 292334"/>
                <a:gd name="connsiteY60" fmla="*/ 56250 h 360000"/>
                <a:gd name="connsiteX61" fmla="*/ 11250 w 292334"/>
                <a:gd name="connsiteY61" fmla="*/ 348750 h 360000"/>
                <a:gd name="connsiteX62" fmla="*/ 236250 w 292334"/>
                <a:gd name="connsiteY62" fmla="*/ 348750 h 360000"/>
                <a:gd name="connsiteX63" fmla="*/ 236250 w 292334"/>
                <a:gd name="connsiteY63" fmla="*/ 56250 h 360000"/>
                <a:gd name="connsiteX64" fmla="*/ 203901 w 292334"/>
                <a:gd name="connsiteY64" fmla="*/ 56250 h 360000"/>
                <a:gd name="connsiteX65" fmla="*/ 203901 w 292334"/>
                <a:gd name="connsiteY65" fmla="*/ 45000 h 360000"/>
                <a:gd name="connsiteX66" fmla="*/ 247500 w 292334"/>
                <a:gd name="connsiteY66" fmla="*/ 45000 h 360000"/>
                <a:gd name="connsiteX67" fmla="*/ 247500 w 292334"/>
                <a:gd name="connsiteY67" fmla="*/ 360000 h 360000"/>
                <a:gd name="connsiteX68" fmla="*/ 0 w 292334"/>
                <a:gd name="connsiteY68" fmla="*/ 360000 h 360000"/>
                <a:gd name="connsiteX69" fmla="*/ 112498 w 292334"/>
                <a:gd name="connsiteY69" fmla="*/ 22500 h 360000"/>
                <a:gd name="connsiteX70" fmla="*/ 134822 w 292334"/>
                <a:gd name="connsiteY70" fmla="*/ 22500 h 360000"/>
                <a:gd name="connsiteX71" fmla="*/ 134822 w 292334"/>
                <a:gd name="connsiteY71" fmla="*/ 33750 h 360000"/>
                <a:gd name="connsiteX72" fmla="*/ 112498 w 292334"/>
                <a:gd name="connsiteY72" fmla="*/ 33750 h 360000"/>
                <a:gd name="connsiteX73" fmla="*/ 109301 w 292334"/>
                <a:gd name="connsiteY73" fmla="*/ 11250 h 360000"/>
                <a:gd name="connsiteX74" fmla="*/ 101072 w 292334"/>
                <a:gd name="connsiteY74" fmla="*/ 19105 h 360000"/>
                <a:gd name="connsiteX75" fmla="*/ 101072 w 292334"/>
                <a:gd name="connsiteY75" fmla="*/ 45000 h 360000"/>
                <a:gd name="connsiteX76" fmla="*/ 67498 w 292334"/>
                <a:gd name="connsiteY76" fmla="*/ 45000 h 360000"/>
                <a:gd name="connsiteX77" fmla="*/ 67498 w 292334"/>
                <a:gd name="connsiteY77" fmla="*/ 67500 h 360000"/>
                <a:gd name="connsiteX78" fmla="*/ 78748 w 292334"/>
                <a:gd name="connsiteY78" fmla="*/ 67500 h 360000"/>
                <a:gd name="connsiteX79" fmla="*/ 78748 w 292334"/>
                <a:gd name="connsiteY79" fmla="*/ 56250 h 360000"/>
                <a:gd name="connsiteX80" fmla="*/ 89998 w 292334"/>
                <a:gd name="connsiteY80" fmla="*/ 56250 h 360000"/>
                <a:gd name="connsiteX81" fmla="*/ 89998 w 292334"/>
                <a:gd name="connsiteY81" fmla="*/ 78632 h 360000"/>
                <a:gd name="connsiteX82" fmla="*/ 157026 w 292334"/>
                <a:gd name="connsiteY82" fmla="*/ 78632 h 360000"/>
                <a:gd name="connsiteX83" fmla="*/ 157026 w 292334"/>
                <a:gd name="connsiteY83" fmla="*/ 56250 h 360000"/>
                <a:gd name="connsiteX84" fmla="*/ 168276 w 292334"/>
                <a:gd name="connsiteY84" fmla="*/ 56250 h 360000"/>
                <a:gd name="connsiteX85" fmla="*/ 168276 w 292334"/>
                <a:gd name="connsiteY85" fmla="*/ 67500 h 360000"/>
                <a:gd name="connsiteX86" fmla="*/ 180113 w 292334"/>
                <a:gd name="connsiteY86" fmla="*/ 67500 h 360000"/>
                <a:gd name="connsiteX87" fmla="*/ 180113 w 292334"/>
                <a:gd name="connsiteY87" fmla="*/ 45000 h 360000"/>
                <a:gd name="connsiteX88" fmla="*/ 146248 w 292334"/>
                <a:gd name="connsiteY88" fmla="*/ 45000 h 360000"/>
                <a:gd name="connsiteX89" fmla="*/ 146248 w 292334"/>
                <a:gd name="connsiteY89" fmla="*/ 19355 h 360000"/>
                <a:gd name="connsiteX90" fmla="*/ 138266 w 292334"/>
                <a:gd name="connsiteY90" fmla="*/ 11250 h 360000"/>
                <a:gd name="connsiteX91" fmla="*/ 104797 w 292334"/>
                <a:gd name="connsiteY91" fmla="*/ 0 h 360000"/>
                <a:gd name="connsiteX92" fmla="*/ 142980 w 292334"/>
                <a:gd name="connsiteY92" fmla="*/ 0 h 360000"/>
                <a:gd name="connsiteX93" fmla="*/ 157498 w 292334"/>
                <a:gd name="connsiteY93" fmla="*/ 14746 h 360000"/>
                <a:gd name="connsiteX94" fmla="*/ 157498 w 292334"/>
                <a:gd name="connsiteY94" fmla="*/ 33750 h 360000"/>
                <a:gd name="connsiteX95" fmla="*/ 191363 w 292334"/>
                <a:gd name="connsiteY95" fmla="*/ 33750 h 360000"/>
                <a:gd name="connsiteX96" fmla="*/ 191363 w 292334"/>
                <a:gd name="connsiteY96" fmla="*/ 67500 h 360000"/>
                <a:gd name="connsiteX97" fmla="*/ 224998 w 292334"/>
                <a:gd name="connsiteY97" fmla="*/ 67500 h 360000"/>
                <a:gd name="connsiteX98" fmla="*/ 224998 w 292334"/>
                <a:gd name="connsiteY98" fmla="*/ 337500 h 360000"/>
                <a:gd name="connsiteX99" fmla="*/ 22498 w 292334"/>
                <a:gd name="connsiteY99" fmla="*/ 337500 h 360000"/>
                <a:gd name="connsiteX100" fmla="*/ 22498 w 292334"/>
                <a:gd name="connsiteY100" fmla="*/ 67500 h 360000"/>
                <a:gd name="connsiteX101" fmla="*/ 56248 w 292334"/>
                <a:gd name="connsiteY101" fmla="*/ 67500 h 360000"/>
                <a:gd name="connsiteX102" fmla="*/ 56248 w 292334"/>
                <a:gd name="connsiteY102" fmla="*/ 33750 h 360000"/>
                <a:gd name="connsiteX103" fmla="*/ 89822 w 292334"/>
                <a:gd name="connsiteY103" fmla="*/ 33750 h 360000"/>
                <a:gd name="connsiteX104" fmla="*/ 89822 w 292334"/>
                <a:gd name="connsiteY104" fmla="*/ 14293 h 3600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92334" h="360000">
                  <a:moveTo>
                    <a:pt x="115695" y="242833"/>
                  </a:moveTo>
                  <a:cubicBezTo>
                    <a:pt x="115885" y="243022"/>
                    <a:pt x="119394" y="246530"/>
                    <a:pt x="123663" y="250798"/>
                  </a:cubicBezTo>
                  <a:cubicBezTo>
                    <a:pt x="127932" y="246530"/>
                    <a:pt x="131441" y="243022"/>
                    <a:pt x="131631" y="242833"/>
                  </a:cubicBezTo>
                  <a:lnTo>
                    <a:pt x="139563" y="250809"/>
                  </a:lnTo>
                  <a:cubicBezTo>
                    <a:pt x="139373" y="250998"/>
                    <a:pt x="135876" y="254495"/>
                    <a:pt x="131617" y="258753"/>
                  </a:cubicBezTo>
                  <a:lnTo>
                    <a:pt x="139574" y="266709"/>
                  </a:lnTo>
                  <a:lnTo>
                    <a:pt x="131620" y="274663"/>
                  </a:lnTo>
                  <a:cubicBezTo>
                    <a:pt x="131620" y="274663"/>
                    <a:pt x="128041" y="271084"/>
                    <a:pt x="123663" y="266707"/>
                  </a:cubicBezTo>
                  <a:cubicBezTo>
                    <a:pt x="119286" y="271084"/>
                    <a:pt x="115706" y="274663"/>
                    <a:pt x="115706" y="274663"/>
                  </a:cubicBezTo>
                  <a:lnTo>
                    <a:pt x="107752" y="266709"/>
                  </a:lnTo>
                  <a:lnTo>
                    <a:pt x="115709" y="258753"/>
                  </a:lnTo>
                  <a:cubicBezTo>
                    <a:pt x="111451" y="254495"/>
                    <a:pt x="107953" y="250998"/>
                    <a:pt x="107763" y="250809"/>
                  </a:cubicBezTo>
                  <a:close/>
                  <a:moveTo>
                    <a:pt x="89910" y="225003"/>
                  </a:moveTo>
                  <a:lnTo>
                    <a:pt x="89910" y="292503"/>
                  </a:lnTo>
                  <a:lnTo>
                    <a:pt x="157410" y="292503"/>
                  </a:lnTo>
                  <a:lnTo>
                    <a:pt x="157410" y="225003"/>
                  </a:lnTo>
                  <a:close/>
                  <a:moveTo>
                    <a:pt x="78660" y="213753"/>
                  </a:moveTo>
                  <a:lnTo>
                    <a:pt x="168660" y="213753"/>
                  </a:lnTo>
                  <a:lnTo>
                    <a:pt x="168660" y="303753"/>
                  </a:lnTo>
                  <a:lnTo>
                    <a:pt x="78660" y="303753"/>
                  </a:lnTo>
                  <a:close/>
                  <a:moveTo>
                    <a:pt x="137205" y="141801"/>
                  </a:moveTo>
                  <a:lnTo>
                    <a:pt x="145159" y="149755"/>
                  </a:lnTo>
                  <a:lnTo>
                    <a:pt x="117743" y="177171"/>
                  </a:lnTo>
                  <a:lnTo>
                    <a:pt x="102167" y="161590"/>
                  </a:lnTo>
                  <a:lnTo>
                    <a:pt x="110121" y="153636"/>
                  </a:lnTo>
                  <a:lnTo>
                    <a:pt x="117743" y="161258"/>
                  </a:lnTo>
                  <a:close/>
                  <a:moveTo>
                    <a:pt x="89910" y="123747"/>
                  </a:moveTo>
                  <a:lnTo>
                    <a:pt x="89910" y="191247"/>
                  </a:lnTo>
                  <a:lnTo>
                    <a:pt x="157410" y="191247"/>
                  </a:lnTo>
                  <a:lnTo>
                    <a:pt x="157410" y="123747"/>
                  </a:lnTo>
                  <a:close/>
                  <a:moveTo>
                    <a:pt x="78660" y="112497"/>
                  </a:moveTo>
                  <a:lnTo>
                    <a:pt x="168660" y="112497"/>
                  </a:lnTo>
                  <a:lnTo>
                    <a:pt x="168660" y="202497"/>
                  </a:lnTo>
                  <a:lnTo>
                    <a:pt x="78660" y="202497"/>
                  </a:lnTo>
                  <a:close/>
                  <a:moveTo>
                    <a:pt x="275621" y="89802"/>
                  </a:moveTo>
                  <a:cubicBezTo>
                    <a:pt x="272604" y="89802"/>
                    <a:pt x="270158" y="92248"/>
                    <a:pt x="270158" y="95265"/>
                  </a:cubicBezTo>
                  <a:lnTo>
                    <a:pt x="270158" y="308919"/>
                  </a:lnTo>
                  <a:lnTo>
                    <a:pt x="275624" y="320768"/>
                  </a:lnTo>
                  <a:lnTo>
                    <a:pt x="281084" y="308922"/>
                  </a:lnTo>
                  <a:lnTo>
                    <a:pt x="281084" y="95265"/>
                  </a:lnTo>
                  <a:cubicBezTo>
                    <a:pt x="281084" y="92248"/>
                    <a:pt x="278638" y="89802"/>
                    <a:pt x="275621" y="89802"/>
                  </a:cubicBezTo>
                  <a:close/>
                  <a:moveTo>
                    <a:pt x="33748" y="78750"/>
                  </a:moveTo>
                  <a:lnTo>
                    <a:pt x="33748" y="326250"/>
                  </a:lnTo>
                  <a:lnTo>
                    <a:pt x="213748" y="326250"/>
                  </a:lnTo>
                  <a:lnTo>
                    <a:pt x="213748" y="78750"/>
                  </a:lnTo>
                  <a:lnTo>
                    <a:pt x="191363" y="78750"/>
                  </a:lnTo>
                  <a:lnTo>
                    <a:pt x="168275" y="78750"/>
                  </a:lnTo>
                  <a:lnTo>
                    <a:pt x="168275" y="89882"/>
                  </a:lnTo>
                  <a:lnTo>
                    <a:pt x="78748" y="89882"/>
                  </a:lnTo>
                  <a:lnTo>
                    <a:pt x="78748" y="78750"/>
                  </a:lnTo>
                  <a:close/>
                  <a:moveTo>
                    <a:pt x="275621" y="78552"/>
                  </a:moveTo>
                  <a:cubicBezTo>
                    <a:pt x="284851" y="78552"/>
                    <a:pt x="292334" y="86035"/>
                    <a:pt x="292334" y="95265"/>
                  </a:cubicBezTo>
                  <a:lnTo>
                    <a:pt x="292334" y="311388"/>
                  </a:lnTo>
                  <a:lnTo>
                    <a:pt x="275624" y="347635"/>
                  </a:lnTo>
                  <a:lnTo>
                    <a:pt x="258908" y="311391"/>
                  </a:lnTo>
                  <a:lnTo>
                    <a:pt x="258908" y="95265"/>
                  </a:lnTo>
                  <a:cubicBezTo>
                    <a:pt x="258908" y="86035"/>
                    <a:pt x="266391" y="78552"/>
                    <a:pt x="275621" y="78552"/>
                  </a:cubicBezTo>
                  <a:close/>
                  <a:moveTo>
                    <a:pt x="0" y="45000"/>
                  </a:moveTo>
                  <a:lnTo>
                    <a:pt x="46406" y="45000"/>
                  </a:lnTo>
                  <a:lnTo>
                    <a:pt x="46406" y="56250"/>
                  </a:lnTo>
                  <a:lnTo>
                    <a:pt x="11250" y="56250"/>
                  </a:lnTo>
                  <a:lnTo>
                    <a:pt x="11250" y="348750"/>
                  </a:lnTo>
                  <a:lnTo>
                    <a:pt x="236250" y="348750"/>
                  </a:lnTo>
                  <a:lnTo>
                    <a:pt x="236250" y="56250"/>
                  </a:lnTo>
                  <a:lnTo>
                    <a:pt x="203901" y="56250"/>
                  </a:lnTo>
                  <a:lnTo>
                    <a:pt x="203901" y="45000"/>
                  </a:lnTo>
                  <a:lnTo>
                    <a:pt x="247500" y="45000"/>
                  </a:lnTo>
                  <a:lnTo>
                    <a:pt x="247500" y="360000"/>
                  </a:lnTo>
                  <a:lnTo>
                    <a:pt x="0" y="360000"/>
                  </a:lnTo>
                  <a:close/>
                  <a:moveTo>
                    <a:pt x="112498" y="22500"/>
                  </a:moveTo>
                  <a:lnTo>
                    <a:pt x="134822" y="22500"/>
                  </a:lnTo>
                  <a:lnTo>
                    <a:pt x="134822" y="33750"/>
                  </a:lnTo>
                  <a:lnTo>
                    <a:pt x="112498" y="33750"/>
                  </a:lnTo>
                  <a:close/>
                  <a:moveTo>
                    <a:pt x="109301" y="11250"/>
                  </a:moveTo>
                  <a:lnTo>
                    <a:pt x="101072" y="19105"/>
                  </a:lnTo>
                  <a:lnTo>
                    <a:pt x="101072" y="45000"/>
                  </a:lnTo>
                  <a:lnTo>
                    <a:pt x="67498" y="45000"/>
                  </a:lnTo>
                  <a:lnTo>
                    <a:pt x="67498" y="67500"/>
                  </a:lnTo>
                  <a:lnTo>
                    <a:pt x="78748" y="67500"/>
                  </a:lnTo>
                  <a:lnTo>
                    <a:pt x="78748" y="56250"/>
                  </a:lnTo>
                  <a:lnTo>
                    <a:pt x="89998" y="56250"/>
                  </a:lnTo>
                  <a:lnTo>
                    <a:pt x="89998" y="78632"/>
                  </a:lnTo>
                  <a:lnTo>
                    <a:pt x="157026" y="78632"/>
                  </a:lnTo>
                  <a:lnTo>
                    <a:pt x="157026" y="56250"/>
                  </a:lnTo>
                  <a:lnTo>
                    <a:pt x="168276" y="56250"/>
                  </a:lnTo>
                  <a:lnTo>
                    <a:pt x="168276" y="67500"/>
                  </a:lnTo>
                  <a:lnTo>
                    <a:pt x="180113" y="67500"/>
                  </a:lnTo>
                  <a:lnTo>
                    <a:pt x="180113" y="45000"/>
                  </a:lnTo>
                  <a:lnTo>
                    <a:pt x="146248" y="45000"/>
                  </a:lnTo>
                  <a:lnTo>
                    <a:pt x="146248" y="19355"/>
                  </a:lnTo>
                  <a:lnTo>
                    <a:pt x="138266" y="11250"/>
                  </a:lnTo>
                  <a:close/>
                  <a:moveTo>
                    <a:pt x="104797" y="0"/>
                  </a:moveTo>
                  <a:lnTo>
                    <a:pt x="142980" y="0"/>
                  </a:lnTo>
                  <a:lnTo>
                    <a:pt x="157498" y="14746"/>
                  </a:lnTo>
                  <a:lnTo>
                    <a:pt x="157498" y="33750"/>
                  </a:lnTo>
                  <a:lnTo>
                    <a:pt x="191363" y="33750"/>
                  </a:lnTo>
                  <a:lnTo>
                    <a:pt x="191363" y="67500"/>
                  </a:lnTo>
                  <a:lnTo>
                    <a:pt x="224998" y="67500"/>
                  </a:lnTo>
                  <a:lnTo>
                    <a:pt x="224998" y="337500"/>
                  </a:lnTo>
                  <a:lnTo>
                    <a:pt x="22498" y="337500"/>
                  </a:lnTo>
                  <a:lnTo>
                    <a:pt x="22498" y="67500"/>
                  </a:lnTo>
                  <a:lnTo>
                    <a:pt x="56248" y="67500"/>
                  </a:lnTo>
                  <a:lnTo>
                    <a:pt x="56248" y="33750"/>
                  </a:lnTo>
                  <a:lnTo>
                    <a:pt x="89822" y="33750"/>
                  </a:lnTo>
                  <a:lnTo>
                    <a:pt x="89822" y="14293"/>
                  </a:lnTo>
                  <a:close/>
                </a:path>
              </a:pathLst>
            </a:custGeom>
            <a:solidFill>
              <a:schemeClr val="lt1"/>
            </a:solidFill>
            <a:ln w="5507" cap="flat">
              <a:noFill/>
              <a:prstDash val="solid"/>
              <a:miter/>
            </a:ln>
          </p:spPr>
          <p:txBody>
            <a:bodyPr rtlCol="0" anchor="ctr"/>
            <a:lstStyle/>
            <a:p>
              <a:pPr defTabSz="457200">
                <a:lnSpc>
                  <a:spcPct val="120000"/>
                </a:lnSpc>
              </a:pPr>
              <a:endParaRPr lang="zh-CN" altLang="en-US">
                <a:solidFill>
                  <a:srgbClr val="222222"/>
                </a:solidFill>
                <a:latin typeface="微软雅黑" panose="020b0503020204020204" charset="-122"/>
                <a:ea typeface="微软雅黑"/>
                <a:sym typeface="Arial" panose="020b0604020202020204" pitchFamily="34" charset="0"/>
              </a:endParaRPr>
            </a:p>
          </p:txBody>
        </p:sp>
      </p:grpSp>
    </p:spTree>
    <p:custDataLst>
      <p:tags r:id="rId23"/>
    </p:custDataLst>
  </p:cSld>
  <p:clrMapOvr>
    <a:masterClrMapping/>
  </p:clrMapOvr>
  <p:transition spd="med"/>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提高治疗效果</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矩形 3"/>
          <p:cNvSpPr/>
          <p:nvPr>
            <p:custDataLst>
              <p:tags r:id="rId7"/>
            </p:custDataLst>
          </p:nvPr>
        </p:nvSpPr>
        <p:spPr>
          <a:xfrm>
            <a:off x="1306195" y="1813623"/>
            <a:ext cx="2156270" cy="3992754"/>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13" name="矩形 12"/>
          <p:cNvSpPr/>
          <p:nvPr>
            <p:custDataLst>
              <p:tags r:id="rId8"/>
            </p:custDataLst>
          </p:nvPr>
        </p:nvSpPr>
        <p:spPr>
          <a:xfrm>
            <a:off x="1306195" y="1813623"/>
            <a:ext cx="2156270" cy="692869"/>
          </a:xfrm>
          <a:prstGeom prst="rect">
            <a:avLst/>
          </a:prstGeom>
          <a:solidFill>
            <a:schemeClr val="dk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23" name="文本框 22"/>
          <p:cNvSpPr txBox="1"/>
          <p:nvPr>
            <p:custDataLst>
              <p:tags r:id="rId9"/>
            </p:custDataLst>
          </p:nvPr>
        </p:nvSpPr>
        <p:spPr>
          <a:xfrm>
            <a:off x="1626742" y="3014342"/>
            <a:ext cx="1541063" cy="220728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20">
                <a:solidFill>
                  <a:schemeClr val="lt1"/>
                </a:solidFill>
                <a:uFillTx/>
                <a:latin typeface="微软雅黑" panose="020b0503020204020204" charset="-122"/>
                <a:ea typeface="微软雅黑"/>
              </a:rPr>
              <a:t>营养支持治疗可以提高患者的免疫力，增强抗病能力</a:t>
            </a:r>
          </a:p>
        </p:txBody>
      </p:sp>
      <p:sp>
        <p:nvSpPr>
          <p:cNvPr id="25" name="文本框 24"/>
          <p:cNvSpPr txBox="1"/>
          <p:nvPr>
            <p:custDataLst>
              <p:tags r:id="rId10"/>
            </p:custDataLst>
          </p:nvPr>
        </p:nvSpPr>
        <p:spPr>
          <a:xfrm>
            <a:off x="2155912" y="1943821"/>
            <a:ext cx="532215" cy="468258"/>
          </a:xfrm>
          <a:prstGeom prst="rect">
            <a:avLst/>
          </a:prstGeom>
          <a:noFill/>
          <a:extLst>
            <a:ext uri="{909E8E84-426E-40DD-AFC4-6F175D3DCCD1}">
              <a14:hiddenFill xmlns:a14="http://schemas.microsoft.com/office/drawing/2010/main">
                <a:grpFill/>
              </a14:hiddenFill>
            </a:ext>
          </a:extLst>
        </p:spPr>
        <p:txBody>
          <a:bodyPr wrap="square" lIns="0" tIns="0" rIns="0" bIns="0" rtlCol="0" anchor="ctr">
            <a:normAutofit/>
          </a:bodyPr>
          <a:lstStyle/>
          <a:p>
            <a:pPr algn="ctr">
              <a:lnSpc>
                <a:spcPct val="100000"/>
              </a:lnSpc>
              <a:spcBef>
                <a:spcPct val="0"/>
              </a:spcBef>
              <a:spcAft>
                <a:spcPct val="0"/>
              </a:spcAft>
            </a:pPr>
            <a:r>
              <a:rPr lang="en-US" altLang="zh-CN" sz="2400" b="1" spc="300">
                <a:solidFill>
                  <a:schemeClr val="lt1"/>
                </a:solidFill>
                <a:uFillTx/>
                <a:latin typeface="微软雅黑" panose="020b0503020204020204" charset="-122"/>
                <a:ea typeface="微软雅黑"/>
              </a:rPr>
              <a:t>01</a:t>
            </a:r>
          </a:p>
        </p:txBody>
      </p:sp>
      <p:sp>
        <p:nvSpPr>
          <p:cNvPr id="28" name="矩形 27"/>
          <p:cNvSpPr/>
          <p:nvPr>
            <p:custDataLst>
              <p:tags r:id="rId11"/>
            </p:custDataLst>
          </p:nvPr>
        </p:nvSpPr>
        <p:spPr>
          <a:xfrm>
            <a:off x="3783012" y="1813623"/>
            <a:ext cx="2156270" cy="3992754"/>
          </a:xfrm>
          <a:prstGeom prst="rect">
            <a:avLst/>
          </a:prstGeom>
          <a:solidFill>
            <a:schemeClr val="lt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29" name="矩形 28"/>
          <p:cNvSpPr/>
          <p:nvPr>
            <p:custDataLst>
              <p:tags r:id="rId12"/>
            </p:custDataLst>
          </p:nvPr>
        </p:nvSpPr>
        <p:spPr>
          <a:xfrm>
            <a:off x="3783012" y="1813623"/>
            <a:ext cx="2156270" cy="692869"/>
          </a:xfrm>
          <a:prstGeom prst="rect">
            <a:avLst/>
          </a:prstGeom>
          <a:solidFill>
            <a:schemeClr val="dk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30" name="文本框 29"/>
          <p:cNvSpPr txBox="1"/>
          <p:nvPr>
            <p:custDataLst>
              <p:tags r:id="rId13"/>
            </p:custDataLst>
          </p:nvPr>
        </p:nvSpPr>
        <p:spPr>
          <a:xfrm>
            <a:off x="4103559" y="3014342"/>
            <a:ext cx="1541063" cy="220728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20">
                <a:solidFill>
                  <a:schemeClr val="dk1">
                    <a:lumMod val="75000"/>
                    <a:lumOff val="25000"/>
                  </a:schemeClr>
                </a:solidFill>
                <a:uFillTx/>
                <a:latin typeface="微软雅黑" panose="020b0503020204020204" charset="-122"/>
                <a:ea typeface="微软雅黑"/>
              </a:rPr>
              <a:t>营养支持治疗可以改善患者的营养状况，提高生活质量</a:t>
            </a:r>
          </a:p>
        </p:txBody>
      </p:sp>
      <p:sp>
        <p:nvSpPr>
          <p:cNvPr id="31" name="文本框 30"/>
          <p:cNvSpPr txBox="1"/>
          <p:nvPr>
            <p:custDataLst>
              <p:tags r:id="rId14"/>
            </p:custDataLst>
          </p:nvPr>
        </p:nvSpPr>
        <p:spPr>
          <a:xfrm>
            <a:off x="4632729" y="1943821"/>
            <a:ext cx="532215" cy="468258"/>
          </a:xfrm>
          <a:prstGeom prst="rect">
            <a:avLst/>
          </a:prstGeom>
          <a:noFill/>
          <a:extLst>
            <a:ext uri="{909E8E84-426E-40DD-AFC4-6F175D3DCCD1}">
              <a14:hiddenFill xmlns:a14="http://schemas.microsoft.com/office/drawing/2010/main">
                <a:grpFill/>
              </a14:hiddenFill>
            </a:ext>
          </a:extLst>
        </p:spPr>
        <p:txBody>
          <a:bodyPr wrap="square" lIns="0" tIns="0" rIns="0" bIns="0" rtlCol="0" anchor="ctr">
            <a:normAutofit/>
          </a:bodyPr>
          <a:lstStyle/>
          <a:p>
            <a:pPr algn="ctr">
              <a:lnSpc>
                <a:spcPct val="100000"/>
              </a:lnSpc>
              <a:spcBef>
                <a:spcPct val="0"/>
              </a:spcBef>
              <a:spcAft>
                <a:spcPct val="0"/>
              </a:spcAft>
            </a:pPr>
            <a:r>
              <a:rPr lang="en-US" altLang="zh-CN" sz="2400" b="1" spc="300">
                <a:solidFill>
                  <a:schemeClr val="lt1"/>
                </a:solidFill>
                <a:uFillTx/>
                <a:latin typeface="微软雅黑" panose="020b0503020204020204" charset="-122"/>
                <a:ea typeface="微软雅黑"/>
              </a:rPr>
              <a:t>02</a:t>
            </a:r>
          </a:p>
        </p:txBody>
      </p:sp>
      <p:sp>
        <p:nvSpPr>
          <p:cNvPr id="33" name="矩形 32"/>
          <p:cNvSpPr/>
          <p:nvPr>
            <p:custDataLst>
              <p:tags r:id="rId15"/>
            </p:custDataLst>
          </p:nvPr>
        </p:nvSpPr>
        <p:spPr>
          <a:xfrm>
            <a:off x="6259068" y="1813623"/>
            <a:ext cx="2156270" cy="3992754"/>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34" name="矩形 33"/>
          <p:cNvSpPr/>
          <p:nvPr>
            <p:custDataLst>
              <p:tags r:id="rId16"/>
            </p:custDataLst>
          </p:nvPr>
        </p:nvSpPr>
        <p:spPr>
          <a:xfrm>
            <a:off x="6259068" y="1813623"/>
            <a:ext cx="2156270" cy="692869"/>
          </a:xfrm>
          <a:prstGeom prst="rect">
            <a:avLst/>
          </a:prstGeom>
          <a:solidFill>
            <a:schemeClr val="dk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35" name="文本框 34"/>
          <p:cNvSpPr txBox="1"/>
          <p:nvPr>
            <p:custDataLst>
              <p:tags r:id="rId17"/>
            </p:custDataLst>
          </p:nvPr>
        </p:nvSpPr>
        <p:spPr>
          <a:xfrm>
            <a:off x="6579615" y="3014342"/>
            <a:ext cx="1541063" cy="2207283"/>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20">
                <a:solidFill>
                  <a:schemeClr val="lt1"/>
                </a:solidFill>
                <a:uFillTx/>
                <a:latin typeface="微软雅黑" panose="020b0503020204020204" charset="-122"/>
                <a:ea typeface="微软雅黑"/>
              </a:rPr>
              <a:t>营养支持治疗可以减少患者的并发症，降低死亡率</a:t>
            </a:r>
          </a:p>
        </p:txBody>
      </p:sp>
      <p:sp>
        <p:nvSpPr>
          <p:cNvPr id="36" name="文本框 35"/>
          <p:cNvSpPr txBox="1"/>
          <p:nvPr>
            <p:custDataLst>
              <p:tags r:id="rId18"/>
            </p:custDataLst>
          </p:nvPr>
        </p:nvSpPr>
        <p:spPr>
          <a:xfrm>
            <a:off x="7108784" y="1943821"/>
            <a:ext cx="532215" cy="468258"/>
          </a:xfrm>
          <a:prstGeom prst="rect">
            <a:avLst/>
          </a:prstGeom>
          <a:noFill/>
          <a:extLst>
            <a:ext uri="{909E8E84-426E-40DD-AFC4-6F175D3DCCD1}">
              <a14:hiddenFill xmlns:a14="http://schemas.microsoft.com/office/drawing/2010/main">
                <a:grpFill/>
              </a14:hiddenFill>
            </a:ext>
          </a:extLst>
        </p:spPr>
        <p:txBody>
          <a:bodyPr wrap="square" lIns="0" tIns="0" rIns="0" bIns="0" rtlCol="0" anchor="ctr">
            <a:normAutofit/>
          </a:bodyPr>
          <a:lstStyle/>
          <a:p>
            <a:pPr algn="ctr">
              <a:lnSpc>
                <a:spcPct val="100000"/>
              </a:lnSpc>
              <a:spcBef>
                <a:spcPct val="0"/>
              </a:spcBef>
              <a:spcAft>
                <a:spcPct val="0"/>
              </a:spcAft>
            </a:pPr>
            <a:r>
              <a:rPr lang="en-US" altLang="zh-CN" sz="2400" b="1" spc="300">
                <a:solidFill>
                  <a:schemeClr val="lt1"/>
                </a:solidFill>
                <a:uFillTx/>
                <a:latin typeface="微软雅黑" panose="020b0503020204020204" charset="-122"/>
                <a:ea typeface="微软雅黑"/>
              </a:rPr>
              <a:t>03</a:t>
            </a:r>
          </a:p>
        </p:txBody>
      </p:sp>
      <p:sp>
        <p:nvSpPr>
          <p:cNvPr id="38" name="矩形 37"/>
          <p:cNvSpPr/>
          <p:nvPr>
            <p:custDataLst>
              <p:tags r:id="rId19"/>
            </p:custDataLst>
          </p:nvPr>
        </p:nvSpPr>
        <p:spPr>
          <a:xfrm>
            <a:off x="8735885" y="1813623"/>
            <a:ext cx="2156270" cy="3992754"/>
          </a:xfrm>
          <a:prstGeom prst="rect">
            <a:avLst/>
          </a:prstGeom>
          <a:solidFill>
            <a:schemeClr val="lt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39" name="矩形 38"/>
          <p:cNvSpPr/>
          <p:nvPr>
            <p:custDataLst>
              <p:tags r:id="rId20"/>
            </p:custDataLst>
          </p:nvPr>
        </p:nvSpPr>
        <p:spPr>
          <a:xfrm>
            <a:off x="8735885" y="1813623"/>
            <a:ext cx="2156270" cy="692869"/>
          </a:xfrm>
          <a:prstGeom prst="rect">
            <a:avLst/>
          </a:prstGeom>
          <a:solidFill>
            <a:schemeClr val="dk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40" name="文本框 39"/>
          <p:cNvSpPr txBox="1"/>
          <p:nvPr>
            <p:custDataLst>
              <p:tags r:id="rId21"/>
            </p:custDataLst>
          </p:nvPr>
        </p:nvSpPr>
        <p:spPr>
          <a:xfrm>
            <a:off x="9056432" y="3014342"/>
            <a:ext cx="1541063" cy="2207283"/>
          </a:xfrm>
          <a:prstGeom prst="rect">
            <a:avLst/>
          </a:prstGeom>
          <a:noFill/>
        </p:spPr>
        <p:txBody>
          <a:bodyPr wrap="square" rtlCol="0" anchor="ctr">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nSpc>
                <a:spcPct val="120000"/>
              </a:lnSpc>
              <a:spcBef>
                <a:spcPct val="0"/>
              </a:spcBef>
              <a:spcAft>
                <a:spcPts val="800"/>
              </a:spcAft>
            </a:pPr>
            <a:r>
              <a:rPr lang="zh-CN" altLang="en-US" sz="2000" spc="120">
                <a:solidFill>
                  <a:schemeClr val="dk1">
                    <a:lumMod val="75000"/>
                    <a:lumOff val="25000"/>
                  </a:schemeClr>
                </a:solidFill>
                <a:uFillTx/>
                <a:latin typeface="微软雅黑" panose="020b0503020204020204" charset="-122"/>
                <a:ea typeface="微软雅黑"/>
              </a:rPr>
              <a:t>营养支持治疗可以促进患者的康复，缩短住院时间</a:t>
            </a:r>
          </a:p>
        </p:txBody>
      </p:sp>
      <p:sp>
        <p:nvSpPr>
          <p:cNvPr id="41" name="文本框 40"/>
          <p:cNvSpPr txBox="1"/>
          <p:nvPr>
            <p:custDataLst>
              <p:tags r:id="rId22"/>
            </p:custDataLst>
          </p:nvPr>
        </p:nvSpPr>
        <p:spPr>
          <a:xfrm>
            <a:off x="9585602" y="1943821"/>
            <a:ext cx="532215" cy="468258"/>
          </a:xfrm>
          <a:prstGeom prst="rect">
            <a:avLst/>
          </a:prstGeom>
          <a:noFill/>
          <a:extLst>
            <a:ext uri="{909E8E84-426E-40DD-AFC4-6F175D3DCCD1}">
              <a14:hiddenFill xmlns:a14="http://schemas.microsoft.com/office/drawing/2010/main">
                <a:grpFill/>
              </a14:hiddenFill>
            </a:ext>
          </a:extLst>
        </p:spPr>
        <p:txBody>
          <a:bodyPr wrap="square" lIns="0" tIns="0" rIns="0" bIns="0" rtlCol="0" anchor="ctr">
            <a:normAutofit/>
          </a:bodyPr>
          <a:lstStyle/>
          <a:p>
            <a:pPr algn="ctr">
              <a:lnSpc>
                <a:spcPct val="100000"/>
              </a:lnSpc>
              <a:spcBef>
                <a:spcPct val="0"/>
              </a:spcBef>
              <a:spcAft>
                <a:spcPct val="0"/>
              </a:spcAft>
            </a:pPr>
            <a:r>
              <a:rPr lang="en-US" altLang="zh-CN" sz="2400" b="1" spc="300">
                <a:solidFill>
                  <a:schemeClr val="lt1"/>
                </a:solidFill>
                <a:uFillTx/>
                <a:latin typeface="微软雅黑" panose="020b0503020204020204" charset="-122"/>
                <a:ea typeface="微软雅黑"/>
              </a:rPr>
              <a:t>04</a:t>
            </a:r>
          </a:p>
        </p:txBody>
      </p:sp>
    </p:spTree>
    <p:custDataLst>
      <p:tags r:id="rId23"/>
    </p:custDataLst>
  </p:cSld>
  <p:clrMapOvr>
    <a:masterClrMapping/>
  </p:clrMapOvr>
  <p:transition spd="med"/>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图片 8" descr="VCG211313956598"/>
          <p:cNvPicPr>
            <a:picLocks noChangeAspect="1"/>
          </p:cNvPicPr>
          <p:nvPr>
            <p:custDataLst>
              <p:tags r:id="rId3"/>
            </p:custDataLst>
          </p:nvPr>
        </p:nvPicPr>
        <p:blipFill>
          <a:blip r:embed="rId2">
            <a:alphaModFix amt="39000"/>
          </a:blip>
          <a:stretch>
            <a:fillRect/>
          </a:stretch>
        </p:blipFill>
        <p:spPr>
          <a:xfrm rot="5400000">
            <a:off x="5127625" y="-189865"/>
            <a:ext cx="6901180" cy="7225030"/>
          </a:xfrm>
          <a:prstGeom prst="rect">
            <a:avLst/>
          </a:prstGeom>
        </p:spPr>
      </p:pic>
      <p:sp>
        <p:nvSpPr>
          <p:cNvPr id="8" name="矩形 7"/>
          <p:cNvSpPr/>
          <p:nvPr>
            <p:custDataLst>
              <p:tags r:id="rId4"/>
            </p:custDataLst>
          </p:nvPr>
        </p:nvSpPr>
        <p:spPr>
          <a:xfrm>
            <a:off x="0" y="0"/>
            <a:ext cx="12192000" cy="6883400"/>
          </a:xfrm>
          <a:prstGeom prst="rect">
            <a:avLst/>
          </a:prstGeom>
          <a:gradFill>
            <a:gsLst>
              <a:gs pos="50000">
                <a:schemeClr val="bg2"/>
              </a:gs>
              <a:gs pos="100000">
                <a:schemeClr val="bg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微软雅黑" panose="020b0503020204020204" charset="-122"/>
              <a:ea typeface="微软雅黑"/>
              <a:cs typeface="微软雅黑" panose="020b0503020204020204" charset="-122"/>
              <a:sym typeface="+mn-ea"/>
            </a:endParaRPr>
          </a:p>
        </p:txBody>
      </p:sp>
      <p:sp>
        <p:nvSpPr>
          <p:cNvPr id="256" name="文本框 6"/>
          <p:cNvSpPr txBox="1"/>
          <p:nvPr>
            <p:custDataLst>
              <p:tags r:id="rId5"/>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lnSpcReduction="10000"/>
          </a:bodyPr>
          <a:lstStyle>
            <a:defPPr>
              <a:defRPr lang="zh-CN"/>
            </a:defPPr>
            <a:lvl1pPr>
              <a:lnSpc>
                <a:spcPct val="120000"/>
              </a:lnSpc>
              <a:defRPr sz="3600" b="1">
                <a:solidFill>
                  <a:srgbClr val="FFFFFF"/>
                </a:solidFill>
                <a:latin typeface="微软雅黑" panose="020b0503020204020204" charset="-122"/>
                <a:ea typeface="微软雅黑"/>
                <a:cs typeface="微软雅黑" panose="020b0503020204020204" charset="-122"/>
              </a:defRPr>
            </a:lvl1pPr>
          </a:lstStyle>
          <a:p>
            <a:pPr marL="0">
              <a:lnSpc>
                <a:spcPct val="100000"/>
              </a:lnSpc>
              <a:spcBef>
                <a:spcPct val="0"/>
              </a:spcBef>
              <a:spcAft>
                <a:spcPct val="0"/>
              </a:spcAft>
            </a:pPr>
            <a:r>
              <a:rPr lang="zh-CN" sz="4900" spc="330" err="1">
                <a:solidFill>
                  <a:schemeClr val="dk1">
                    <a:lumMod val="85000"/>
                    <a:lumOff val="15000"/>
                  </a:schemeClr>
                </a:solidFill>
                <a:latin typeface="微软雅黑" panose="020b0503020204020204" charset="-122"/>
                <a:ea typeface="微软雅黑"/>
                <a:sym typeface="微软雅黑" panose="020b0503020204020204" charset="-122"/>
              </a:rPr>
              <a:t>降低并发症发生率</a:t>
            </a:r>
          </a:p>
        </p:txBody>
      </p:sp>
      <p:cxnSp>
        <p:nvCxnSpPr>
          <p:cNvPr id="3" name="直接连接符 2"/>
          <p:cNvCxnSpPr/>
          <p:nvPr>
            <p:custDataLst>
              <p:tags r:id="rId6"/>
            </p:custDataLst>
          </p:nvPr>
        </p:nvCxnSpPr>
        <p:spPr>
          <a:xfrm flipH="1">
            <a:off x="533404" y="304800"/>
            <a:ext cx="0" cy="457204"/>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7"/>
            </p:custDataLst>
          </p:nvPr>
        </p:nvSpPr>
        <p:spPr>
          <a:xfrm>
            <a:off x="3975314" y="1478280"/>
            <a:ext cx="5024277" cy="1017341"/>
          </a:xfrm>
          <a:prstGeom prst="rect">
            <a:avLst/>
          </a:prstGeom>
          <a:noFill/>
        </p:spPr>
        <p:txBody>
          <a:bodyPr wrap="square" rtlCol="0" anchor="ctr" anchorCtr="0">
            <a:normAutofit/>
          </a:bodyPr>
          <a:lstStyle/>
          <a:p>
            <a:pPr marL="0" algn="l">
              <a:lnSpc>
                <a:spcPct val="120000"/>
              </a:lnSpc>
              <a:spcBef>
                <a:spcPct val="0"/>
              </a:spcBef>
              <a:spcAft>
                <a:spcPts val="800"/>
              </a:spcAft>
            </a:pPr>
            <a:r>
              <a:rPr lang="zh-CN" altLang="en-US" sz="2100" spc="130">
                <a:solidFill>
                  <a:schemeClr val="dk1">
                    <a:lumMod val="75000"/>
                    <a:lumOff val="25000"/>
                  </a:schemeClr>
                </a:solidFill>
                <a:latin typeface="微软雅黑" panose="020b0503020204020204" charset="-122"/>
                <a:ea typeface="微软雅黑"/>
                <a:sym typeface="+mn-ea"/>
              </a:rPr>
              <a:t>营养支持治疗可以改善患者的营养状况，提高免疫力，降低并发症的发生率。</a:t>
            </a:r>
          </a:p>
        </p:txBody>
      </p:sp>
      <p:sp>
        <p:nvSpPr>
          <p:cNvPr id="36" name="Teardrop 19"/>
          <p:cNvSpPr/>
          <p:nvPr>
            <p:custDataLst>
              <p:tags r:id="rId8"/>
            </p:custDataLst>
          </p:nvPr>
        </p:nvSpPr>
        <p:spPr>
          <a:xfrm>
            <a:off x="3198760" y="1755425"/>
            <a:ext cx="469225" cy="469225"/>
          </a:xfrm>
          <a:custGeom>
            <a:gdLst>
              <a:gd name="connsiteX0" fmla="*/ 217170 w 434340"/>
              <a:gd name="connsiteY0" fmla="*/ 0 h 434340"/>
              <a:gd name="connsiteX1" fmla="*/ 434340 w 434340"/>
              <a:gd name="connsiteY1" fmla="*/ 217170 h 434340"/>
              <a:gd name="connsiteX2" fmla="*/ 434340 w 434340"/>
              <a:gd name="connsiteY2" fmla="*/ 434340 h 434340"/>
              <a:gd name="connsiteX3" fmla="*/ 217170 w 434340"/>
              <a:gd name="connsiteY3" fmla="*/ 434340 h 434340"/>
              <a:gd name="connsiteX4" fmla="*/ 0 w 434340"/>
              <a:gd name="connsiteY4" fmla="*/ 217170 h 434340"/>
              <a:gd name="connsiteX5" fmla="*/ 217170 w 434340"/>
              <a:gd name="connsiteY5" fmla="*/ 0 h 4343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 h="434340">
                <a:moveTo>
                  <a:pt x="217170" y="0"/>
                </a:moveTo>
                <a:cubicBezTo>
                  <a:pt x="337110" y="0"/>
                  <a:pt x="434340" y="97230"/>
                  <a:pt x="434340" y="217170"/>
                </a:cubicBezTo>
                <a:lnTo>
                  <a:pt x="434340" y="434340"/>
                </a:lnTo>
                <a:lnTo>
                  <a:pt x="217170" y="434340"/>
                </a:lnTo>
                <a:cubicBezTo>
                  <a:pt x="97230" y="434340"/>
                  <a:pt x="0" y="337110"/>
                  <a:pt x="0" y="217170"/>
                </a:cubicBezTo>
                <a:cubicBezTo>
                  <a:pt x="0" y="97230"/>
                  <a:pt x="97230" y="0"/>
                  <a:pt x="2171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a:endParaRPr>
          </a:p>
        </p:txBody>
      </p:sp>
      <p:sp>
        <p:nvSpPr>
          <p:cNvPr id="38" name="Teardrop 20"/>
          <p:cNvSpPr/>
          <p:nvPr>
            <p:custDataLst>
              <p:tags r:id="rId9"/>
            </p:custDataLst>
          </p:nvPr>
        </p:nvSpPr>
        <p:spPr>
          <a:xfrm>
            <a:off x="3667985" y="2042858"/>
            <a:ext cx="181792" cy="181792"/>
          </a:xfrm>
          <a:custGeom>
            <a:gdLst>
              <a:gd name="connsiteX0" fmla="*/ 84138 w 168276"/>
              <a:gd name="connsiteY0" fmla="*/ 0 h 168276"/>
              <a:gd name="connsiteX1" fmla="*/ 168276 w 168276"/>
              <a:gd name="connsiteY1" fmla="*/ 84138 h 168276"/>
              <a:gd name="connsiteX2" fmla="*/ 168275 w 168276"/>
              <a:gd name="connsiteY2" fmla="*/ 84138 h 168276"/>
              <a:gd name="connsiteX3" fmla="*/ 84137 w 168276"/>
              <a:gd name="connsiteY3" fmla="*/ 168276 h 168276"/>
              <a:gd name="connsiteX4" fmla="*/ 0 w 168276"/>
              <a:gd name="connsiteY4" fmla="*/ 168276 h 168276"/>
              <a:gd name="connsiteX5" fmla="*/ 0 w 168276"/>
              <a:gd name="connsiteY5" fmla="*/ 84138 h 168276"/>
              <a:gd name="connsiteX6" fmla="*/ 84138 w 168276"/>
              <a:gd name="connsiteY6" fmla="*/ 0 h 1682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276" h="168276">
                <a:moveTo>
                  <a:pt x="84138" y="0"/>
                </a:moveTo>
                <a:cubicBezTo>
                  <a:pt x="130606" y="0"/>
                  <a:pt x="168276" y="37670"/>
                  <a:pt x="168276" y="84138"/>
                </a:cubicBezTo>
                <a:lnTo>
                  <a:pt x="168275" y="84138"/>
                </a:lnTo>
                <a:cubicBezTo>
                  <a:pt x="168275" y="130606"/>
                  <a:pt x="130605" y="168276"/>
                  <a:pt x="84137" y="168276"/>
                </a:cubicBezTo>
                <a:lnTo>
                  <a:pt x="0" y="168276"/>
                </a:lnTo>
                <a:lnTo>
                  <a:pt x="0" y="84138"/>
                </a:lnTo>
                <a:cubicBezTo>
                  <a:pt x="0" y="37670"/>
                  <a:pt x="37670" y="0"/>
                  <a:pt x="8413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50" name="Teardrop 38"/>
          <p:cNvSpPr/>
          <p:nvPr>
            <p:custDataLst>
              <p:tags r:id="rId10"/>
            </p:custDataLst>
          </p:nvPr>
        </p:nvSpPr>
        <p:spPr>
          <a:xfrm>
            <a:off x="3198760" y="2971020"/>
            <a:ext cx="469225" cy="469225"/>
          </a:xfrm>
          <a:custGeom>
            <a:gdLst>
              <a:gd name="connsiteX0" fmla="*/ 217170 w 434340"/>
              <a:gd name="connsiteY0" fmla="*/ 0 h 434340"/>
              <a:gd name="connsiteX1" fmla="*/ 434340 w 434340"/>
              <a:gd name="connsiteY1" fmla="*/ 217170 h 434340"/>
              <a:gd name="connsiteX2" fmla="*/ 434340 w 434340"/>
              <a:gd name="connsiteY2" fmla="*/ 434340 h 434340"/>
              <a:gd name="connsiteX3" fmla="*/ 217170 w 434340"/>
              <a:gd name="connsiteY3" fmla="*/ 434340 h 434340"/>
              <a:gd name="connsiteX4" fmla="*/ 0 w 434340"/>
              <a:gd name="connsiteY4" fmla="*/ 217170 h 434340"/>
              <a:gd name="connsiteX5" fmla="*/ 217170 w 434340"/>
              <a:gd name="connsiteY5" fmla="*/ 0 h 4343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 h="434340">
                <a:moveTo>
                  <a:pt x="217170" y="0"/>
                </a:moveTo>
                <a:cubicBezTo>
                  <a:pt x="337110" y="0"/>
                  <a:pt x="434340" y="97230"/>
                  <a:pt x="434340" y="217170"/>
                </a:cubicBezTo>
                <a:lnTo>
                  <a:pt x="434340" y="434340"/>
                </a:lnTo>
                <a:lnTo>
                  <a:pt x="217170" y="434340"/>
                </a:lnTo>
                <a:cubicBezTo>
                  <a:pt x="97230" y="434340"/>
                  <a:pt x="0" y="337110"/>
                  <a:pt x="0" y="217170"/>
                </a:cubicBezTo>
                <a:cubicBezTo>
                  <a:pt x="0" y="97230"/>
                  <a:pt x="97230" y="0"/>
                  <a:pt x="2171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a:endParaRPr>
          </a:p>
        </p:txBody>
      </p:sp>
      <p:sp>
        <p:nvSpPr>
          <p:cNvPr id="66" name="Teardrop 39"/>
          <p:cNvSpPr/>
          <p:nvPr>
            <p:custDataLst>
              <p:tags r:id="rId11"/>
            </p:custDataLst>
          </p:nvPr>
        </p:nvSpPr>
        <p:spPr>
          <a:xfrm>
            <a:off x="3667985" y="3258454"/>
            <a:ext cx="181792" cy="181792"/>
          </a:xfrm>
          <a:custGeom>
            <a:gdLst>
              <a:gd name="connsiteX0" fmla="*/ 84138 w 168276"/>
              <a:gd name="connsiteY0" fmla="*/ 0 h 168276"/>
              <a:gd name="connsiteX1" fmla="*/ 168276 w 168276"/>
              <a:gd name="connsiteY1" fmla="*/ 84138 h 168276"/>
              <a:gd name="connsiteX2" fmla="*/ 168275 w 168276"/>
              <a:gd name="connsiteY2" fmla="*/ 84138 h 168276"/>
              <a:gd name="connsiteX3" fmla="*/ 84137 w 168276"/>
              <a:gd name="connsiteY3" fmla="*/ 168276 h 168276"/>
              <a:gd name="connsiteX4" fmla="*/ 0 w 168276"/>
              <a:gd name="connsiteY4" fmla="*/ 168276 h 168276"/>
              <a:gd name="connsiteX5" fmla="*/ 0 w 168276"/>
              <a:gd name="connsiteY5" fmla="*/ 84138 h 168276"/>
              <a:gd name="connsiteX6" fmla="*/ 84138 w 168276"/>
              <a:gd name="connsiteY6" fmla="*/ 0 h 1682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276" h="168276">
                <a:moveTo>
                  <a:pt x="84138" y="0"/>
                </a:moveTo>
                <a:cubicBezTo>
                  <a:pt x="130606" y="0"/>
                  <a:pt x="168276" y="37670"/>
                  <a:pt x="168276" y="84138"/>
                </a:cubicBezTo>
                <a:lnTo>
                  <a:pt x="168275" y="84138"/>
                </a:lnTo>
                <a:cubicBezTo>
                  <a:pt x="168275" y="130606"/>
                  <a:pt x="130605" y="168276"/>
                  <a:pt x="84137" y="168276"/>
                </a:cubicBezTo>
                <a:lnTo>
                  <a:pt x="0" y="168276"/>
                </a:lnTo>
                <a:lnTo>
                  <a:pt x="0" y="84138"/>
                </a:lnTo>
                <a:cubicBezTo>
                  <a:pt x="0" y="37670"/>
                  <a:pt x="37670" y="0"/>
                  <a:pt x="841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a:endParaRPr>
          </a:p>
        </p:txBody>
      </p:sp>
      <p:sp>
        <p:nvSpPr>
          <p:cNvPr id="68" name="Teardrop 44"/>
          <p:cNvSpPr/>
          <p:nvPr>
            <p:custDataLst>
              <p:tags r:id="rId12"/>
            </p:custDataLst>
          </p:nvPr>
        </p:nvSpPr>
        <p:spPr>
          <a:xfrm>
            <a:off x="3198760" y="4186615"/>
            <a:ext cx="469225" cy="469225"/>
          </a:xfrm>
          <a:custGeom>
            <a:gdLst>
              <a:gd name="connsiteX0" fmla="*/ 217170 w 434340"/>
              <a:gd name="connsiteY0" fmla="*/ 0 h 434340"/>
              <a:gd name="connsiteX1" fmla="*/ 434340 w 434340"/>
              <a:gd name="connsiteY1" fmla="*/ 217170 h 434340"/>
              <a:gd name="connsiteX2" fmla="*/ 434340 w 434340"/>
              <a:gd name="connsiteY2" fmla="*/ 434340 h 434340"/>
              <a:gd name="connsiteX3" fmla="*/ 217170 w 434340"/>
              <a:gd name="connsiteY3" fmla="*/ 434340 h 434340"/>
              <a:gd name="connsiteX4" fmla="*/ 0 w 434340"/>
              <a:gd name="connsiteY4" fmla="*/ 217170 h 434340"/>
              <a:gd name="connsiteX5" fmla="*/ 217170 w 434340"/>
              <a:gd name="connsiteY5" fmla="*/ 0 h 4343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 h="434340">
                <a:moveTo>
                  <a:pt x="217170" y="0"/>
                </a:moveTo>
                <a:cubicBezTo>
                  <a:pt x="337110" y="0"/>
                  <a:pt x="434340" y="97230"/>
                  <a:pt x="434340" y="217170"/>
                </a:cubicBezTo>
                <a:lnTo>
                  <a:pt x="434340" y="434340"/>
                </a:lnTo>
                <a:lnTo>
                  <a:pt x="217170" y="434340"/>
                </a:lnTo>
                <a:cubicBezTo>
                  <a:pt x="97230" y="434340"/>
                  <a:pt x="0" y="337110"/>
                  <a:pt x="0" y="217170"/>
                </a:cubicBezTo>
                <a:cubicBezTo>
                  <a:pt x="0" y="97230"/>
                  <a:pt x="97230" y="0"/>
                  <a:pt x="21717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a:endParaRPr>
          </a:p>
        </p:txBody>
      </p:sp>
      <p:sp>
        <p:nvSpPr>
          <p:cNvPr id="80" name="Teardrop 45"/>
          <p:cNvSpPr/>
          <p:nvPr>
            <p:custDataLst>
              <p:tags r:id="rId13"/>
            </p:custDataLst>
          </p:nvPr>
        </p:nvSpPr>
        <p:spPr>
          <a:xfrm>
            <a:off x="3667985" y="4474049"/>
            <a:ext cx="181792" cy="181792"/>
          </a:xfrm>
          <a:custGeom>
            <a:gdLst>
              <a:gd name="connsiteX0" fmla="*/ 84138 w 168276"/>
              <a:gd name="connsiteY0" fmla="*/ 0 h 168276"/>
              <a:gd name="connsiteX1" fmla="*/ 168276 w 168276"/>
              <a:gd name="connsiteY1" fmla="*/ 84138 h 168276"/>
              <a:gd name="connsiteX2" fmla="*/ 168275 w 168276"/>
              <a:gd name="connsiteY2" fmla="*/ 84138 h 168276"/>
              <a:gd name="connsiteX3" fmla="*/ 84137 w 168276"/>
              <a:gd name="connsiteY3" fmla="*/ 168276 h 168276"/>
              <a:gd name="connsiteX4" fmla="*/ 0 w 168276"/>
              <a:gd name="connsiteY4" fmla="*/ 168276 h 168276"/>
              <a:gd name="connsiteX5" fmla="*/ 0 w 168276"/>
              <a:gd name="connsiteY5" fmla="*/ 84138 h 168276"/>
              <a:gd name="connsiteX6" fmla="*/ 84138 w 168276"/>
              <a:gd name="connsiteY6" fmla="*/ 0 h 1682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276" h="168276">
                <a:moveTo>
                  <a:pt x="84138" y="0"/>
                </a:moveTo>
                <a:cubicBezTo>
                  <a:pt x="130606" y="0"/>
                  <a:pt x="168276" y="37670"/>
                  <a:pt x="168276" y="84138"/>
                </a:cubicBezTo>
                <a:lnTo>
                  <a:pt x="168275" y="84138"/>
                </a:lnTo>
                <a:cubicBezTo>
                  <a:pt x="168275" y="130606"/>
                  <a:pt x="130605" y="168276"/>
                  <a:pt x="84137" y="168276"/>
                </a:cubicBezTo>
                <a:lnTo>
                  <a:pt x="0" y="168276"/>
                </a:lnTo>
                <a:lnTo>
                  <a:pt x="0" y="84138"/>
                </a:lnTo>
                <a:cubicBezTo>
                  <a:pt x="0" y="37670"/>
                  <a:pt x="37670" y="0"/>
                  <a:pt x="841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a:endParaRPr>
          </a:p>
        </p:txBody>
      </p:sp>
      <p:sp>
        <p:nvSpPr>
          <p:cNvPr id="37" name="文本框 36"/>
          <p:cNvSpPr txBox="1"/>
          <p:nvPr>
            <p:custDataLst>
              <p:tags r:id="rId14"/>
            </p:custDataLst>
          </p:nvPr>
        </p:nvSpPr>
        <p:spPr>
          <a:xfrm>
            <a:off x="3975314" y="2693875"/>
            <a:ext cx="5024277" cy="1017341"/>
          </a:xfrm>
          <a:prstGeom prst="rect">
            <a:avLst/>
          </a:prstGeom>
          <a:noFill/>
        </p:spPr>
        <p:txBody>
          <a:bodyPr wrap="square" rtlCol="0" anchor="ctr" anchorCtr="0">
            <a:normAutofit/>
          </a:bodyPr>
          <a:lstStyle/>
          <a:p>
            <a:pPr marL="0">
              <a:lnSpc>
                <a:spcPct val="120000"/>
              </a:lnSpc>
              <a:spcBef>
                <a:spcPct val="0"/>
              </a:spcBef>
              <a:spcAft>
                <a:spcPts val="800"/>
              </a:spcAft>
            </a:pPr>
            <a:r>
              <a:rPr lang="zh-CN" altLang="en-US" sz="2100" spc="170">
                <a:solidFill>
                  <a:schemeClr val="dk1">
                    <a:lumMod val="75000"/>
                    <a:lumOff val="25000"/>
                  </a:schemeClr>
                </a:solidFill>
                <a:latin typeface="微软雅黑" panose="020b0503020204020204" charset="-122"/>
                <a:ea typeface="微软雅黑"/>
                <a:sym typeface="+mn-ea"/>
              </a:rPr>
              <a:t>营养支持治疗可以减少患者住院时间，降低医疗费用。</a:t>
            </a:r>
          </a:p>
        </p:txBody>
      </p:sp>
      <p:sp>
        <p:nvSpPr>
          <p:cNvPr id="43" name="文本框 42"/>
          <p:cNvSpPr txBox="1"/>
          <p:nvPr>
            <p:custDataLst>
              <p:tags r:id="rId15"/>
            </p:custDataLst>
          </p:nvPr>
        </p:nvSpPr>
        <p:spPr>
          <a:xfrm>
            <a:off x="3975314" y="3909470"/>
            <a:ext cx="5024277" cy="1017341"/>
          </a:xfrm>
          <a:prstGeom prst="rect">
            <a:avLst/>
          </a:prstGeom>
          <a:noFill/>
        </p:spPr>
        <p:txBody>
          <a:bodyPr wrap="square" rtlCol="0" anchor="ctr" anchorCtr="0">
            <a:normAutofit/>
          </a:bodyPr>
          <a:lstStyle/>
          <a:p>
            <a:pPr marL="0">
              <a:lnSpc>
                <a:spcPct val="120000"/>
              </a:lnSpc>
              <a:spcBef>
                <a:spcPct val="0"/>
              </a:spcBef>
              <a:spcAft>
                <a:spcPts val="800"/>
              </a:spcAft>
            </a:pPr>
            <a:r>
              <a:rPr lang="zh-CN" altLang="en-US" sz="2100" spc="170">
                <a:solidFill>
                  <a:schemeClr val="dk1">
                    <a:lumMod val="75000"/>
                    <a:lumOff val="25000"/>
                  </a:schemeClr>
                </a:solidFill>
                <a:latin typeface="微软雅黑" panose="020b0503020204020204" charset="-122"/>
                <a:ea typeface="微软雅黑"/>
                <a:sym typeface="+mn-ea"/>
              </a:rPr>
              <a:t>营养支持治疗可以提高患者的生活质量，减少痛苦。</a:t>
            </a:r>
          </a:p>
        </p:txBody>
      </p:sp>
      <p:sp>
        <p:nvSpPr>
          <p:cNvPr id="6" name="文本框 5"/>
          <p:cNvSpPr txBox="1"/>
          <p:nvPr>
            <p:custDataLst>
              <p:tags r:id="rId16"/>
            </p:custDataLst>
          </p:nvPr>
        </p:nvSpPr>
        <p:spPr>
          <a:xfrm>
            <a:off x="3975314" y="5125065"/>
            <a:ext cx="5024277" cy="1017341"/>
          </a:xfrm>
          <a:prstGeom prst="rect">
            <a:avLst/>
          </a:prstGeom>
          <a:noFill/>
        </p:spPr>
        <p:txBody>
          <a:bodyPr wrap="square" rtlCol="0" anchor="ctr" anchorCtr="0">
            <a:normAutofit/>
          </a:bodyPr>
          <a:lstStyle/>
          <a:p>
            <a:pPr marL="0">
              <a:lnSpc>
                <a:spcPct val="120000"/>
              </a:lnSpc>
              <a:spcBef>
                <a:spcPct val="0"/>
              </a:spcBef>
              <a:spcAft>
                <a:spcPts val="800"/>
              </a:spcAft>
            </a:pPr>
            <a:r>
              <a:rPr lang="zh-CN" altLang="en-US" sz="2100" spc="170">
                <a:solidFill>
                  <a:schemeClr val="dk1">
                    <a:lumMod val="75000"/>
                    <a:lumOff val="25000"/>
                  </a:schemeClr>
                </a:solidFill>
                <a:latin typeface="微软雅黑" panose="020b0503020204020204" charset="-122"/>
                <a:ea typeface="微软雅黑"/>
                <a:sym typeface="+mn-ea"/>
              </a:rPr>
              <a:t>营养支持治疗可以延长患者的生存期，提高生存质量。</a:t>
            </a:r>
          </a:p>
        </p:txBody>
      </p:sp>
      <p:sp>
        <p:nvSpPr>
          <p:cNvPr id="170" name="Teardrop 7"/>
          <p:cNvSpPr/>
          <p:nvPr>
            <p:custDataLst>
              <p:tags r:id="rId17"/>
            </p:custDataLst>
          </p:nvPr>
        </p:nvSpPr>
        <p:spPr>
          <a:xfrm>
            <a:off x="3198768" y="5402218"/>
            <a:ext cx="469225" cy="469225"/>
          </a:xfrm>
          <a:custGeom>
            <a:gdLst>
              <a:gd name="connsiteX0" fmla="*/ 217170 w 434340"/>
              <a:gd name="connsiteY0" fmla="*/ 0 h 434340"/>
              <a:gd name="connsiteX1" fmla="*/ 434340 w 434340"/>
              <a:gd name="connsiteY1" fmla="*/ 217170 h 434340"/>
              <a:gd name="connsiteX2" fmla="*/ 434339 w 434340"/>
              <a:gd name="connsiteY2" fmla="*/ 434339 h 434340"/>
              <a:gd name="connsiteX3" fmla="*/ 217169 w 434340"/>
              <a:gd name="connsiteY3" fmla="*/ 434340 h 434340"/>
              <a:gd name="connsiteX4" fmla="*/ 0 w 434340"/>
              <a:gd name="connsiteY4" fmla="*/ 217170 h 434340"/>
              <a:gd name="connsiteX5" fmla="*/ 217170 w 434340"/>
              <a:gd name="connsiteY5" fmla="*/ 0 h 43434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 h="434340">
                <a:moveTo>
                  <a:pt x="217170" y="0"/>
                </a:moveTo>
                <a:cubicBezTo>
                  <a:pt x="337109" y="0"/>
                  <a:pt x="434339" y="97230"/>
                  <a:pt x="434340" y="217170"/>
                </a:cubicBezTo>
                <a:lnTo>
                  <a:pt x="434339" y="434339"/>
                </a:lnTo>
                <a:lnTo>
                  <a:pt x="217169" y="434340"/>
                </a:lnTo>
                <a:cubicBezTo>
                  <a:pt x="97230" y="434340"/>
                  <a:pt x="0" y="337110"/>
                  <a:pt x="0" y="217170"/>
                </a:cubicBezTo>
                <a:cubicBezTo>
                  <a:pt x="0" y="97230"/>
                  <a:pt x="97230" y="0"/>
                  <a:pt x="21717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a:endParaRPr>
          </a:p>
        </p:txBody>
      </p:sp>
      <p:sp>
        <p:nvSpPr>
          <p:cNvPr id="248" name="Teardrop 8"/>
          <p:cNvSpPr/>
          <p:nvPr>
            <p:custDataLst>
              <p:tags r:id="rId18"/>
            </p:custDataLst>
          </p:nvPr>
        </p:nvSpPr>
        <p:spPr>
          <a:xfrm>
            <a:off x="3667987" y="5689644"/>
            <a:ext cx="181790" cy="181792"/>
          </a:xfrm>
          <a:custGeom>
            <a:gdLst>
              <a:gd name="connsiteX0" fmla="*/ 84138 w 168275"/>
              <a:gd name="connsiteY0" fmla="*/ 0 h 168276"/>
              <a:gd name="connsiteX1" fmla="*/ 168275 w 168275"/>
              <a:gd name="connsiteY1" fmla="*/ 84138 h 168276"/>
              <a:gd name="connsiteX2" fmla="*/ 168274 w 168275"/>
              <a:gd name="connsiteY2" fmla="*/ 84138 h 168276"/>
              <a:gd name="connsiteX3" fmla="*/ 84137 w 168275"/>
              <a:gd name="connsiteY3" fmla="*/ 168276 h 168276"/>
              <a:gd name="connsiteX4" fmla="*/ 0 w 168275"/>
              <a:gd name="connsiteY4" fmla="*/ 168276 h 168276"/>
              <a:gd name="connsiteX5" fmla="*/ 0 w 168275"/>
              <a:gd name="connsiteY5" fmla="*/ 84138 h 168276"/>
              <a:gd name="connsiteX6" fmla="*/ 84138 w 168275"/>
              <a:gd name="connsiteY6" fmla="*/ 0 h 1682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275" h="168276">
                <a:moveTo>
                  <a:pt x="84138" y="0"/>
                </a:moveTo>
                <a:cubicBezTo>
                  <a:pt x="130606" y="0"/>
                  <a:pt x="168276" y="37670"/>
                  <a:pt x="168275" y="84138"/>
                </a:cubicBezTo>
                <a:lnTo>
                  <a:pt x="168274" y="84138"/>
                </a:lnTo>
                <a:cubicBezTo>
                  <a:pt x="168275" y="130606"/>
                  <a:pt x="130605" y="168276"/>
                  <a:pt x="84137" y="168276"/>
                </a:cubicBezTo>
                <a:lnTo>
                  <a:pt x="0" y="168276"/>
                </a:lnTo>
                <a:lnTo>
                  <a:pt x="0" y="84138"/>
                </a:lnTo>
                <a:cubicBezTo>
                  <a:pt x="0" y="37670"/>
                  <a:pt x="37670" y="0"/>
                  <a:pt x="8413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a:endParaRPr>
          </a:p>
        </p:txBody>
      </p:sp>
      <p:cxnSp>
        <p:nvCxnSpPr>
          <p:cNvPr id="19" name="直接连接符 18"/>
          <p:cNvCxnSpPr/>
          <p:nvPr>
            <p:custDataLst>
              <p:tags r:id="rId19"/>
            </p:custDataLst>
          </p:nvPr>
        </p:nvCxnSpPr>
        <p:spPr>
          <a:xfrm>
            <a:off x="3667985" y="2224650"/>
            <a:ext cx="4609" cy="1077580"/>
          </a:xfrm>
          <a:prstGeom prst="line">
            <a:avLst/>
          </a:prstGeom>
          <a:ln w="127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20"/>
            </p:custDataLst>
          </p:nvPr>
        </p:nvCxnSpPr>
        <p:spPr>
          <a:xfrm>
            <a:off x="3667985" y="3377133"/>
            <a:ext cx="4609" cy="107758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21"/>
            </p:custDataLst>
          </p:nvPr>
        </p:nvCxnSpPr>
        <p:spPr>
          <a:xfrm>
            <a:off x="3667985" y="4639376"/>
            <a:ext cx="4609" cy="1077580"/>
          </a:xfrm>
          <a:prstGeom prst="line">
            <a:avLst/>
          </a:prstGeom>
          <a:ln w="12700">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1" name="文本框 30"/>
          <p:cNvSpPr txBox="1"/>
          <p:nvPr>
            <p:custDataLst>
              <p:tags r:id="rId22"/>
            </p:custDataLst>
          </p:nvPr>
        </p:nvSpPr>
        <p:spPr>
          <a:xfrm>
            <a:off x="3256729" y="1806744"/>
            <a:ext cx="369469" cy="369469"/>
          </a:xfrm>
          <a:prstGeom prst="rect">
            <a:avLst/>
          </a:prstGeom>
          <a:noFill/>
        </p:spPr>
        <p:txBody>
          <a:bodyPr wrap="square" lIns="0" tIns="0" rIns="0" bIns="0" rtlCol="0" anchor="ctr">
            <a:normAutofit/>
          </a:bodyPr>
          <a:lstStyle>
            <a:defPPr>
              <a:defRPr lang="zh-CN"/>
            </a:defPPr>
            <a:lvl1pPr algn="ctr">
              <a:defRPr sz="1600" b="1" spc="200">
                <a:solidFill>
                  <a:schemeClr val="bg1"/>
                </a:solidFill>
                <a:latin typeface="Arial" panose="020b0604020202020204" pitchFamily="34" charset="0"/>
                <a:ea typeface="微软雅黑"/>
              </a:defRPr>
            </a:lvl1pPr>
          </a:lstStyle>
          <a:p>
            <a:r>
              <a:rPr lang="en-US" altLang="zh-CN">
                <a:solidFill>
                  <a:schemeClr val="lt1"/>
                </a:solidFill>
                <a:latin typeface="微软雅黑" panose="020b0503020204020204" charset="-122"/>
                <a:ea typeface="微软雅黑"/>
              </a:rPr>
              <a:t>01</a:t>
            </a:r>
          </a:p>
        </p:txBody>
      </p:sp>
      <p:sp>
        <p:nvSpPr>
          <p:cNvPr id="33" name="文本框 32"/>
          <p:cNvSpPr txBox="1"/>
          <p:nvPr>
            <p:custDataLst>
              <p:tags r:id="rId23"/>
            </p:custDataLst>
          </p:nvPr>
        </p:nvSpPr>
        <p:spPr>
          <a:xfrm>
            <a:off x="3260748" y="3019724"/>
            <a:ext cx="369469" cy="369469"/>
          </a:xfrm>
          <a:prstGeom prst="rect">
            <a:avLst/>
          </a:prstGeom>
          <a:noFill/>
        </p:spPr>
        <p:txBody>
          <a:bodyPr wrap="square" lIns="0" tIns="0" rIns="0" bIns="0" rtlCol="0" anchor="ctr">
            <a:normAutofit/>
          </a:bodyPr>
          <a:lstStyle>
            <a:defPPr>
              <a:defRPr lang="zh-CN"/>
            </a:defPPr>
            <a:lvl1pPr algn="ctr">
              <a:defRPr sz="1600" b="1" spc="200">
                <a:solidFill>
                  <a:schemeClr val="bg1"/>
                </a:solidFill>
                <a:latin typeface="Arial" panose="020b0604020202020204" pitchFamily="34" charset="0"/>
                <a:ea typeface="微软雅黑"/>
              </a:defRPr>
            </a:lvl1pPr>
          </a:lstStyle>
          <a:p>
            <a:r>
              <a:rPr lang="en-US" altLang="zh-CN">
                <a:solidFill>
                  <a:schemeClr val="lt1"/>
                </a:solidFill>
                <a:latin typeface="微软雅黑" panose="020b0503020204020204" charset="-122"/>
                <a:ea typeface="微软雅黑"/>
              </a:rPr>
              <a:t>02</a:t>
            </a:r>
          </a:p>
        </p:txBody>
      </p:sp>
      <p:sp>
        <p:nvSpPr>
          <p:cNvPr id="34" name="文本框 33"/>
          <p:cNvSpPr txBox="1"/>
          <p:nvPr>
            <p:custDataLst>
              <p:tags r:id="rId24"/>
            </p:custDataLst>
          </p:nvPr>
        </p:nvSpPr>
        <p:spPr>
          <a:xfrm>
            <a:off x="3256729" y="4235319"/>
            <a:ext cx="369469" cy="369469"/>
          </a:xfrm>
          <a:prstGeom prst="rect">
            <a:avLst/>
          </a:prstGeom>
          <a:noFill/>
        </p:spPr>
        <p:txBody>
          <a:bodyPr wrap="square" lIns="0" tIns="0" rIns="0" bIns="0" rtlCol="0" anchor="ctr">
            <a:normAutofit/>
          </a:bodyPr>
          <a:lstStyle>
            <a:defPPr>
              <a:defRPr lang="zh-CN"/>
            </a:defPPr>
            <a:lvl1pPr algn="ctr">
              <a:defRPr sz="1600" b="1" spc="200">
                <a:solidFill>
                  <a:schemeClr val="bg1"/>
                </a:solidFill>
                <a:latin typeface="Arial" panose="020b0604020202020204" pitchFamily="34" charset="0"/>
                <a:ea typeface="微软雅黑"/>
              </a:defRPr>
            </a:lvl1pPr>
          </a:lstStyle>
          <a:p>
            <a:r>
              <a:rPr lang="en-US" altLang="zh-CN">
                <a:solidFill>
                  <a:schemeClr val="lt1"/>
                </a:solidFill>
                <a:latin typeface="微软雅黑" panose="020b0503020204020204" charset="-122"/>
                <a:ea typeface="微软雅黑"/>
              </a:rPr>
              <a:t>03</a:t>
            </a:r>
          </a:p>
        </p:txBody>
      </p:sp>
      <p:sp>
        <p:nvSpPr>
          <p:cNvPr id="35" name="文本框 34"/>
          <p:cNvSpPr txBox="1"/>
          <p:nvPr>
            <p:custDataLst>
              <p:tags r:id="rId25"/>
            </p:custDataLst>
          </p:nvPr>
        </p:nvSpPr>
        <p:spPr>
          <a:xfrm>
            <a:off x="3235464" y="5450913"/>
            <a:ext cx="369469" cy="369469"/>
          </a:xfrm>
          <a:prstGeom prst="rect">
            <a:avLst/>
          </a:prstGeom>
          <a:noFill/>
        </p:spPr>
        <p:txBody>
          <a:bodyPr wrap="square" lIns="0" tIns="0" rIns="0" bIns="0" rtlCol="0" anchor="ctr">
            <a:normAutofit/>
          </a:bodyPr>
          <a:lstStyle>
            <a:defPPr>
              <a:defRPr lang="zh-CN"/>
            </a:defPPr>
            <a:lvl1pPr algn="ctr">
              <a:defRPr sz="1600" b="1" spc="200">
                <a:solidFill>
                  <a:schemeClr val="bg1"/>
                </a:solidFill>
                <a:latin typeface="Arial" panose="020b0604020202020204" pitchFamily="34" charset="0"/>
                <a:ea typeface="微软雅黑"/>
              </a:defRPr>
            </a:lvl1pPr>
          </a:lstStyle>
          <a:p>
            <a:r>
              <a:rPr lang="en-US" altLang="zh-CN">
                <a:solidFill>
                  <a:schemeClr val="lt1"/>
                </a:solidFill>
                <a:latin typeface="微软雅黑" panose="020b0503020204020204" charset="-122"/>
                <a:ea typeface="微软雅黑"/>
              </a:rPr>
              <a:t>04</a:t>
            </a:r>
          </a:p>
        </p:txBody>
      </p:sp>
    </p:spTree>
    <p:custDataLst>
      <p:tags r:id="rId26"/>
    </p:custDataLst>
  </p:cSld>
  <p:clrMapOvr>
    <a:masterClrMapping/>
  </p:clrMapOvr>
  <p:transition spd="med"/>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标题 3"/>
          <p:cNvSpPr/>
          <p:nvPr>
            <p:ph type="title" idx="2"/>
            <p:custDataLst>
              <p:tags r:id="rId2"/>
            </p:custDataLst>
          </p:nvPr>
        </p:nvSpPr>
        <p:spPr/>
        <p:txBody>
          <a:bodyPr/>
          <a:lstStyle/>
          <a:p>
            <a:r>
              <a:rPr lang="zh-CN" altLang="en-US">
                <a:solidFill>
                  <a:schemeClr val="accent1"/>
                </a:solidFill>
              </a:rPr>
              <a:t>谢谢</a:t>
            </a:r>
          </a:p>
        </p:txBody>
      </p:sp>
    </p:spTree>
    <p:custDataLst>
      <p:tags r:id="rId3"/>
    </p:custDataLst>
  </p:cSld>
  <p:clrMapOvr>
    <a:masterClrMapping/>
  </p:clrMapOvr>
  <p:transition/>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
  <p:tag name="KSO_WM_UNIT_INDEX" val="1"/>
  <p:tag name="KSO_WM_UNIT_LAYERLEVEL" val="1"/>
  <p:tag name="KSO_WM_UNIT_TYPE" val="i"/>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2"/>
  <p:tag name="KSO_WM_UNIT_INDEX" val="2"/>
  <p:tag name="KSO_WM_UNIT_LAYERLEVEL" val="1"/>
  <p:tag name="KSO_WM_UNIT_TYPE" val="i"/>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3"/>
  <p:tag name="KSO_WM_UNIT_INDEX" val="3"/>
  <p:tag name="KSO_WM_UNIT_LAYERLEVEL" val="1"/>
  <p:tag name="KSO_WM_UNIT_TYPE" val="i"/>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4"/>
  <p:tag name="KSO_WM_UNIT_INDEX" val="4"/>
  <p:tag name="KSO_WM_UNIT_LAYERLEVEL" val="1"/>
  <p:tag name="KSO_WM_UNIT_TYPE" val="i"/>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5"/>
  <p:tag name="KSO_WM_UNIT_INDEX" val="5"/>
  <p:tag name="KSO_WM_UNIT_LAYERLEVEL" val="1"/>
  <p:tag name="KSO_WM_UNIT_TYPE" val="i"/>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6"/>
  <p:tag name="KSO_WM_UNIT_INDEX" val="6"/>
  <p:tag name="KSO_WM_UNIT_LAYERLEVEL" val="1"/>
  <p:tag name="KSO_WM_UNIT_TYPE" val="i"/>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7"/>
  <p:tag name="KSO_WM_UNIT_INDEX" val="7"/>
  <p:tag name="KSO_WM_UNIT_LAYERLEVEL" val="1"/>
  <p:tag name="KSO_WM_UNIT_TYPE" val="i"/>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8"/>
  <p:tag name="KSO_WM_UNIT_INDEX" val="8"/>
  <p:tag name="KSO_WM_UNIT_LAYERLEVEL" val="1"/>
  <p:tag name="KSO_WM_UNIT_TYPE" val="i"/>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9"/>
  <p:tag name="KSO_WM_UNIT_INDEX" val="9"/>
  <p:tag name="KSO_WM_UNIT_LAYERLEVEL" val="1"/>
  <p:tag name="KSO_WM_UNIT_TYPE" val="i"/>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0"/>
  <p:tag name="KSO_WM_UNIT_INDEX" val="10"/>
  <p:tag name="KSO_WM_UNIT_LAYERLEVEL" val="1"/>
  <p:tag name="KSO_WM_UNIT_TYPE" val="i"/>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i*11"/>
  <p:tag name="KSO_WM_UNIT_INDEX" val="11"/>
  <p:tag name="KSO_WM_UNIT_LAYERLEVEL" val="1"/>
  <p:tag name="KSO_WM_UNIT_TYPE" val="i"/>
</p:tagLst>
</file>

<file path=ppt/tags/tag7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b*1"/>
  <p:tag name="KSO_WM_UNIT_INDEX" val="1"/>
  <p:tag name="KSO_WM_UNIT_ISCONTENTSTITLE" val="0"/>
  <p:tag name="KSO_WM_UNIT_ISNUMDGMTITLE" val="0"/>
  <p:tag name="KSO_WM_UNIT_LAYERLEVEL" val="1"/>
  <p:tag name="KSO_WM_UNIT_NOCLEAR" val="0"/>
  <p:tag name="KSO_WM_UNIT_PRESET_TEXT" val=" WPS,a click to unlimited possibilities"/>
  <p:tag name="KSO_WM_UNIT_TYPE" val="b"/>
  <p:tag name="KSO_WM_UNIT_VALUE" val="17"/>
</p:tagLst>
</file>

<file path=ppt/tags/tag7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a*1"/>
  <p:tag name="KSO_WM_UNIT_INDEX" val="1"/>
  <p:tag name="KSO_WM_UNIT_ISCONTENTSTITLE" val="0"/>
  <p:tag name="KSO_WM_UNIT_ISNUMDGMTITLE" val="0"/>
  <p:tag name="KSO_WM_UNIT_LAYERLEVEL" val="1"/>
  <p:tag name="KSO_WM_UNIT_NOCLEAR" val="0"/>
  <p:tag name="KSO_WM_UNIT_PRESET_TEXT" val="单击添加文档标题"/>
  <p:tag name="KSO_WM_UNIT_TYPE" val="a"/>
  <p:tag name="KSO_WM_UNIT_VALUE" val="10"/>
</p:tagLst>
</file>

<file path=ppt/tags/tag76.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1"/>
  <p:tag name="KSO_WM_UNIT_INDEX" val="1"/>
  <p:tag name="KSO_WM_UNIT_LAYERLEVEL" val="1"/>
  <p:tag name="KSO_WM_UNIT_TYPE" val="i"/>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f*1"/>
  <p:tag name="KSO_WM_UNIT_INDEX" val="1"/>
  <p:tag name="KSO_WM_UNIT_LAYERLEVEL" val="1"/>
  <p:tag name="KSO_WM_UNIT_NOCLEAR" val="0"/>
  <p:tag name="KSO_WM_UNIT_PRESET_TEXT" val="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 name="KSO_WM_UNIT_SUBTYPE" val="a"/>
  <p:tag name="KSO_WM_UNIT_TYPE" val="f"/>
  <p:tag name="KSO_WM_UNIT_VALUE" val="60"/>
</p:tagLst>
</file>

<file path=ppt/tags/tag83.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2*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10"/>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1"/>
  <p:tag name="KSO_WM_UNIT_INDEX" val="1"/>
  <p:tag name="KSO_WM_UNIT_LAYERLEVEL" val="1"/>
  <p:tag name="KSO_WM_UNIT_TYPE" val="i"/>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3*i*2"/>
  <p:tag name="KSO_WM_UNIT_INDEX" val="2"/>
  <p:tag name="KSO_WM_UNIT_LAYERLEVEL"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 name="KSO_WM_UNIT_TYPE" val="i"/>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3"/>
  <p:tag name="KSO_WM_UNIT_INDEX" val="3"/>
  <p:tag name="KSO_WM_UNIT_LAYERLEVEL" val="1"/>
  <p:tag name="KSO_WM_UNIT_LINE_FILL_TYPE" val="5"/>
  <p:tag name="KSO_WM_UNIT_LINE_FORE_SCHEMECOLOR_INDEX_1" val="14"/>
  <p:tag name="KSO_WM_UNIT_LINE_FORE_SCHEMECOLOR_INDEX_1_BRIGHTNESS" val="0"/>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1"/>
  <p:tag name="KSO_WM_UNIT_LINE_GRADIENT_ANGLE" val="180"/>
  <p:tag name="KSO_WM_UNIT_LINE_GRADIENT_DIRECTION" val="4"/>
  <p:tag name="KSO_WM_UNIT_LINE_GRADIENT_TYPE" val="0"/>
  <p:tag name="KSO_WM_UNIT_TYPE" val="i"/>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4"/>
  <p:tag name="KSO_WM_UNIT_INDEX" val="4"/>
  <p:tag name="KSO_WM_UNIT_LAYERLEVEL" val="1"/>
  <p:tag name="KSO_WM_UNIT_TEXT_FILL_FORE_SCHEMECOLOR_INDEX" val="2"/>
  <p:tag name="KSO_WM_UNIT_TEXT_FILL_FORE_SCHEMECOLOR_INDEX_BRIGHTNESS" val="0"/>
  <p:tag name="KSO_WM_UNIT_TEXT_FILL_TYPE" val="1"/>
  <p:tag name="KSO_WM_UNIT_TYPE" val="i"/>
</p:tagLst>
</file>

<file path=ppt/tags/tag91.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3*i*5"/>
  <p:tag name="KSO_WM_UNIT_INDEX" val="5"/>
  <p:tag name="KSO_WM_UNIT_LAYERLEVEL" val="1"/>
  <p:tag name="KSO_WM_UNIT_TEXT_FILL_FORE_SCHEMECOLOR_INDEX" val="2"/>
  <p:tag name="KSO_WM_UNIT_TEXT_FILL_FORE_SCHEMECOLOR_INDEX_BRIGHTNESS" val="0"/>
  <p:tag name="KSO_WM_UNIT_TEXT_FILL_TYPE" val="1"/>
  <p:tag name="KSO_WM_UNIT_TYPE" val="i"/>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6"/>
  <p:tag name="KSO_WM_UNIT_INDEX" val="6"/>
  <p:tag name="KSO_WM_UNIT_LAYERLEVEL" val="1"/>
  <p:tag name="KSO_WM_UNIT_TYPE" val="i"/>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7"/>
  <p:tag name="KSO_WM_UNIT_INDEX" val="7"/>
  <p:tag name="KSO_WM_UNIT_LAYERLEVEL" val="1"/>
  <p:tag name="KSO_WM_UNIT_TYPE" val="i"/>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i*8"/>
  <p:tag name="KSO_WM_UNIT_INDEX" val="8"/>
  <p:tag name="KSO_WM_UNIT_LAYERLEVEL" val="1"/>
  <p:tag name="KSO_WM_UNIT_TYPE" val="i"/>
</p:tagLst>
</file>

<file path=ppt/tags/tag95.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3*a*1"/>
  <p:tag name="KSO_WM_UNIT_INDEX" val="1"/>
  <p:tag name="KSO_WM_UNIT_ISCONTENTSTITLE" val="0"/>
  <p:tag name="KSO_WM_UNIT_ISNUMDGMTITLE" val="0"/>
  <p:tag name="KSO_WM_UNIT_LAYERLEVEL" val="1"/>
  <p:tag name="KSO_WM_UNIT_NOCLEAR" val="0"/>
  <p:tag name="KSO_WM_UNIT_PRESET_TEXT" val="单击添加章节标题"/>
  <p:tag name="KSO_WM_UNIT_TYPE" val="a"/>
  <p:tag name="KSO_WM_UNIT_VALUE" val="10"/>
</p:tagLst>
</file>

<file path=ppt/tags/tag96.xml><?xml version="1.0" encoding="utf-8"?>
<p:tagLst xmlns:p="http://schemas.openxmlformats.org/presentationml/2006/main">
  <p:tag name="KSO_WM_BEAUTIFY_FLAG" val="#wm#"/>
  <p:tag name="KSO_WM_TAG_VERSION" val="1.0"/>
  <p:tag name="KSO_WM_UNIT_COMPATIBLE" val="1"/>
  <p:tag name="KSO_WM_UNIT_CONTENT_GROUP_TYPE" val="contentchip"/>
  <p:tag name="KSO_WM_UNIT_DIAGRAM_ISNUMVISUAL" val="0"/>
  <p:tag name="KSO_WM_UNIT_DIAGRAM_ISREFERUNIT" val="0"/>
  <p:tag name="KSO_WM_UNIT_HIGHLIGHT" val="0"/>
  <p:tag name="KSO_WM_UNIT_ID" val="_3*e*1"/>
  <p:tag name="KSO_WM_UNIT_INDEX" val="1"/>
  <p:tag name="KSO_WM_UNIT_LAYERLEVEL" val="1"/>
  <p:tag name="KSO_WM_UNIT_NOCLEAR" val="0"/>
  <p:tag name="KSO_WM_UNIT_PRESET_TEXT" val="01."/>
  <p:tag name="KSO_WM_UNIT_TYPE" val="e"/>
  <p:tag name="KSO_WM_UNIT_VALUE" val="6"/>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1"/>
  <p:tag name="KSO_WM_UNIT_INDEX" val="1"/>
  <p:tag name="KSO_WM_UNIT_LAYERLEVEL" val="1"/>
  <p:tag name="KSO_WM_UNIT_TYPE" val="i"/>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f*1"/>
  <p:tag name="KSO_WM_UNIT_INDEX" val="1"/>
  <p:tag name="KSO_WM_UNIT_LAYERLEVEL" val="1"/>
  <p:tag name="KSO_WM_UNIT_NOCLEAR" val="0"/>
  <p:tag name="KSO_WM_UNIT_PRESET_TEXT" val="单击此处编辑母版文本样式&#13;第二级&#13;第三级&#13;第四级&#13;第五级"/>
  <p:tag name="KSO_WM_UNIT_SUBTYPE" val="a"/>
  <p:tag name="KSO_WM_UNIT_TYPE" val="f"/>
  <p:tag name="KSO_WM_UNIT_VALUE" val="60"/>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f*2"/>
  <p:tag name="KSO_WM_UNIT_INDEX" val="2"/>
  <p:tag name="KSO_WM_UNIT_LAYERLEVEL" val="1"/>
  <p:tag name="KSO_WM_UNIT_NOCLEAR" val="0"/>
  <p:tag name="KSO_WM_UNIT_PRESET_TEXT" val="单击此处编辑母版文本样式&#13;第二级&#13;第三级&#13;第四级&#13;第五级"/>
  <p:tag name="KSO_WM_UNIT_SUBTYPE" val="a"/>
  <p:tag name="KSO_WM_UNIT_TYPE" val="f"/>
  <p:tag name="KSO_WM_UNIT_VALUE" val="60"/>
</p:tagLst>
</file>

<file path=ppt/tags/tag104.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4*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1"/>
  <p:tag name="KSO_WM_UNIT_INDEX" val="1"/>
  <p:tag name="KSO_WM_UNIT_LAYERLEVEL" val="1"/>
  <p:tag name="KSO_WM_UNIT_TYPE" val="i"/>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10.xml><?xml version="1.0" encoding="utf-8"?>
<p:tagLst xmlns:p="http://schemas.openxmlformats.org/presentationml/2006/main">
  <p:tag name="KSO_WM_BEAUTIFY_FLAG" val="#wm#"/>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5*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1"/>
  <p:tag name="KSO_WM_UNIT_INDEX" val="1"/>
  <p:tag name="KSO_WM_UNIT_LAYERLEVEL" val="1"/>
  <p:tag name="KSO_WM_UNIT_NOCLEAR" val="0"/>
  <p:tag name="KSO_WM_UNIT_PRESET_TEXT" val="单击此处编辑母版文本样式&#13;第二级&#13;第三级&#13;第四级&#13;第五级"/>
  <p:tag name="KSO_WM_UNIT_SUBTYPE" val="a"/>
  <p:tag name="KSO_WM_UNIT_TYPE" val="f"/>
  <p:tag name="KSO_WM_UNIT_VALUE" val="60"/>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2"/>
  <p:tag name="KSO_WM_UNIT_INDEX" val="2"/>
  <p:tag name="KSO_WM_UNIT_ISCONTENTSTITLE" val="0"/>
  <p:tag name="KSO_WM_UNIT_ISNUMDGMTITLE" val="0"/>
  <p:tag name="KSO_WM_UNIT_LAYERLEVEL" val="1"/>
  <p:tag name="KSO_WM_UNIT_NOCLEAR" val="0"/>
  <p:tag name="KSO_WM_UNIT_PRESET_TEXT" val="添加小标题"/>
  <p:tag name="KSO_WM_UNIT_TYPE" val="a"/>
  <p:tag name="KSO_WM_UNIT_VALUE" val="10"/>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f*2"/>
  <p:tag name="KSO_WM_UNIT_INDEX" val="2"/>
  <p:tag name="KSO_WM_UNIT_LAYERLEVEL" val="1"/>
  <p:tag name="KSO_WM_UNIT_NOCLEAR" val="0"/>
  <p:tag name="KSO_WM_UNIT_PRESET_TEXT" val="单击此处编辑母版文本样式&#13;第二级&#13;第三级&#13;第四级&#13;第五级"/>
  <p:tag name="KSO_WM_UNIT_SUBTYPE" val="a"/>
  <p:tag name="KSO_WM_UNIT_TYPE" val="f"/>
  <p:tag name="KSO_WM_UNIT_VALUE" val="60"/>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a*3"/>
  <p:tag name="KSO_WM_UNIT_INDEX" val="3"/>
  <p:tag name="KSO_WM_UNIT_ISCONTENTSTITLE" val="0"/>
  <p:tag name="KSO_WM_UNIT_ISNUMDGMTITLE" val="0"/>
  <p:tag name="KSO_WM_UNIT_LAYERLEVEL" val="1"/>
  <p:tag name="KSO_WM_UNIT_NOCLEAR" val="0"/>
  <p:tag name="KSO_WM_UNIT_PRESET_TEXT" val="添加小标题"/>
  <p:tag name="KSO_WM_UNIT_TYPE" val="a"/>
  <p:tag name="KSO_WM_UNIT_VALUE" val="10"/>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YERLEVEL" val="1"/>
  <p:tag name="KSO_WM_UNIT_TYPE" val="i"/>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_6*i*3"/>
  <p:tag name="KSO_WM_UNIT_INDEX" val="3"/>
  <p:tag name="KSO_WM_UNIT_LAYERLEVEL"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 name="KSO_WM_UNIT_TYPE" val="i"/>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4"/>
  <p:tag name="KSO_WM_UNIT_INDEX" val="4"/>
  <p:tag name="KSO_WM_UNIT_LAYERLEVEL" val="1"/>
  <p:tag name="KSO_WM_UNIT_LINE_FILL_TYPE" val="5"/>
  <p:tag name="KSO_WM_UNIT_LINE_FORE_SCHEMECOLOR_INDEX_1" val="14"/>
  <p:tag name="KSO_WM_UNIT_LINE_FORE_SCHEMECOLOR_INDEX_1_BRIGHTNESS" val="0"/>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1"/>
  <p:tag name="KSO_WM_UNIT_LINE_GRADIENT_ANGLE" val="90"/>
  <p:tag name="KSO_WM_UNIT_LINE_GRADIENT_DIRECTION" val="1"/>
  <p:tag name="KSO_WM_UNIT_LINE_GRADIENT_TYPE" val="0"/>
  <p:tag name="KSO_WM_UNIT_TYPE" val="i"/>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5"/>
  <p:tag name="KSO_WM_UNIT_INDEX" val="5"/>
  <p:tag name="KSO_WM_UNIT_LAYERLEVEL" val="1"/>
  <p:tag name="KSO_WM_UNIT_TEXT_FILL_FORE_SCHEMECOLOR_INDEX" val="2"/>
  <p:tag name="KSO_WM_UNIT_TEXT_FILL_FORE_SCHEMECOLOR_INDEX_BRIGHTNESS" val="0"/>
  <p:tag name="KSO_WM_UNIT_TEXT_FILL_TYPE" val="1"/>
  <p:tag name="KSO_WM_UNIT_TYPE" val="i"/>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6"/>
  <p:tag name="KSO_WM_UNIT_INDEX" val="6"/>
  <p:tag name="KSO_WM_UNIT_LAYERLEVEL" val="1"/>
  <p:tag name="KSO_WM_UNIT_TYPE" val="i"/>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7"/>
  <p:tag name="KSO_WM_UNIT_INDEX" val="7"/>
  <p:tag name="KSO_WM_UNIT_LAYERLEVEL" val="1"/>
  <p:tag name="KSO_WM_UNIT_TYPE" val="i"/>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8"/>
  <p:tag name="KSO_WM_UNIT_INDEX" val="8"/>
  <p:tag name="KSO_WM_UNIT_LAYERLEVEL" val="1"/>
  <p:tag name="KSO_WM_UNIT_TYPE" val="i"/>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a*1"/>
  <p:tag name="KSO_WM_UNIT_INDEX" val="1"/>
  <p:tag name="KSO_WM_UNIT_ISCONTENTSTITLE" val="1"/>
  <p:tag name="KSO_WM_UNIT_ISNUMDGMTITLE" val="0"/>
  <p:tag name="KSO_WM_UNIT_LAYERLEVEL" val="1"/>
  <p:tag name="KSO_WM_UNIT_NOCLEAR" val="0"/>
  <p:tag name="KSO_WM_UNIT_PRESET_TEXT" val="CONTENTS"/>
  <p:tag name="KSO_WM_UNIT_TYPE" val="a"/>
  <p:tag name="KSO_WM_UNIT_VALUE" val="10"/>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i*1"/>
  <p:tag name="KSO_WM_UNIT_INDEX" val="1"/>
  <p:tag name="KSO_WM_UNIT_LAYERLEVEL" val="1"/>
  <p:tag name="KSO_WM_UNIT_TYPE" val="i"/>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1"/>
  <p:tag name="KSO_WM_UNIT_INDEX" val="1"/>
  <p:tag name="KSO_WM_UNIT_LAYERLEVEL" val="1"/>
  <p:tag name="KSO_WM_UNIT_TYPE" val="i"/>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f*1"/>
  <p:tag name="KSO_WM_UNIT_INDEX" val="1"/>
  <p:tag name="KSO_WM_UNIT_LAYERLEVEL" val="1"/>
  <p:tag name="KSO_WM_UNIT_NOCLEAR" val="0"/>
  <p:tag name="KSO_WM_UNIT_PRESET_TEXT" val="单击此处编辑母版文本样式&#13;第二级&#13;第三级&#13;第四级&#13;第五级"/>
  <p:tag name="KSO_WM_UNIT_SUBTYPE" val="a"/>
  <p:tag name="KSO_WM_UNIT_TYPE" val="f"/>
  <p:tag name="KSO_WM_UNIT_VALUE" val="60"/>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
  <p:tag name="KSO_WM_UNIT_INDEX" val="1"/>
  <p:tag name="KSO_WM_UNIT_LAYERLEVEL" val="1"/>
  <p:tag name="KSO_WM_UNIT_TYPE" val="i"/>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2"/>
  <p:tag name="KSO_WM_UNIT_INDEX" val="2"/>
  <p:tag name="KSO_WM_UNIT_LAYERLEVEL" val="1"/>
  <p:tag name="KSO_WM_UNIT_TYPE" val="i"/>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3"/>
  <p:tag name="KSO_WM_UNIT_INDEX" val="3"/>
  <p:tag name="KSO_WM_UNIT_LAYERLEVEL" val="1"/>
  <p:tag name="KSO_WM_UNIT_TYPE" val="i"/>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4"/>
  <p:tag name="KSO_WM_UNIT_INDEX" val="4"/>
  <p:tag name="KSO_WM_UNIT_LAYERLEVEL" val="1"/>
  <p:tag name="KSO_WM_UNIT_TYPE" val="i"/>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5"/>
  <p:tag name="KSO_WM_UNIT_INDEX" val="5"/>
  <p:tag name="KSO_WM_UNIT_LAYERLEVEL" val="1"/>
  <p:tag name="KSO_WM_UNIT_TYPE" val="i"/>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6"/>
  <p:tag name="KSO_WM_UNIT_INDEX" val="6"/>
  <p:tag name="KSO_WM_UNIT_LAYERLEVEL" val="1"/>
  <p:tag name="KSO_WM_UNIT_TYPE" val="i"/>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7"/>
  <p:tag name="KSO_WM_UNIT_INDEX" val="7"/>
  <p:tag name="KSO_WM_UNIT_LAYERLEVEL" val="1"/>
  <p:tag name="KSO_WM_UNIT_TYPE" val="i"/>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8"/>
  <p:tag name="KSO_WM_UNIT_INDEX" val="8"/>
  <p:tag name="KSO_WM_UNIT_LAYERLEVEL" val="1"/>
  <p:tag name="KSO_WM_UNIT_TYPE" val="i"/>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9"/>
  <p:tag name="KSO_WM_UNIT_INDEX" val="9"/>
  <p:tag name="KSO_WM_UNIT_LAYERLEVEL" val="1"/>
  <p:tag name="KSO_WM_UNIT_TYPE" val="i"/>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0"/>
  <p:tag name="KSO_WM_UNIT_INDEX" val="10"/>
  <p:tag name="KSO_WM_UNIT_LAYERLEVEL" val="1"/>
  <p:tag name="KSO_WM_UNIT_TYPE" val="i"/>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i*11"/>
  <p:tag name="KSO_WM_UNIT_INDEX" val="11"/>
  <p:tag name="KSO_WM_UNIT_LAYERLEVEL" val="1"/>
  <p:tag name="KSO_WM_UNIT_TYPE" val="i"/>
</p:tagLst>
</file>

<file path=ppt/tags/tag163.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a*1"/>
  <p:tag name="KSO_WM_UNIT_INDEX" val="1"/>
  <p:tag name="KSO_WM_UNIT_ISCONTENTSTITLE" val="0"/>
  <p:tag name="KSO_WM_UNIT_ISNUMDGMTITLE" val="0"/>
  <p:tag name="KSO_WM_UNIT_LAYERLEVEL" val="1"/>
  <p:tag name="KSO_WM_UNIT_NOCLEAR" val="0"/>
  <p:tag name="KSO_WM_UNIT_PRESET_TEXT" val="THANK YOU"/>
  <p:tag name="KSO_WM_UNIT_TYPE" val="a"/>
  <p:tag name="KSO_WM_UNIT_VALUE" val="10"/>
</p:tagLst>
</file>

<file path=ppt/tags/tag164.xml><?xml version="1.0" encoding="utf-8"?>
<p:tagLst xmlns:p="http://schemas.openxmlformats.org/presentationml/2006/main">
  <p:tag name="KSO_WM_BEAUTIFY_FLAG" val="#wm#"/>
  <p:tag name="KSO_WM_TAG_VERSION" val="1.0"/>
  <p:tag name="KSO_WM_UNIT_COMPATIBLE" val="0"/>
  <p:tag name="KSO_WM_UNIT_CONTENT_GROUP_TYPE" val="contentchip"/>
  <p:tag name="KSO_WM_UNIT_DIAGRAM_ISNUMVISUAL" val="0"/>
  <p:tag name="KSO_WM_UNIT_DIAGRAM_ISREFERUNIT" val="0"/>
  <p:tag name="KSO_WM_UNIT_HIGHLIGHT" val="0"/>
  <p:tag name="KSO_WM_UNIT_ID" val="_11*f*1"/>
  <p:tag name="KSO_WM_UNIT_INDEX" val="1"/>
  <p:tag name="KSO_WM_UNIT_LAYERLEVEL" val="1"/>
  <p:tag name="KSO_WM_UNIT_NOCLEAR" val="0"/>
  <p:tag name="KSO_WM_UNIT_PRESET_TEXT" val="汇报人：稻小壳"/>
  <p:tag name="KSO_WM_UNIT_SUBTYPE" val="b"/>
  <p:tag name="KSO_WM_UNIT_TYPE" val="f"/>
  <p:tag name="KSO_WM_UNIT_VALUE" val="60"/>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68.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169.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170.xml><?xml version="1.0" encoding="utf-8"?>
<p:tagLst xmlns:p="http://schemas.openxmlformats.org/presentationml/2006/main">
  <p:tag name="KSO_WM_BEAUTIFY_FLAG" val="#wm#"/>
  <p:tag name="KSO_WM_SLIDE_BACKGROUND_TYPE" val="general"/>
  <p:tag name="KSO_WM_TAG_VERSION" val="1.0"/>
  <p:tag name="KSO_WM_UNIT_COMPATIBLE" val="0"/>
  <p:tag name="KSO_WM_UNIT_CONTENT_GROUP_TYPE" val="titlestyle"/>
  <p:tag name="KSO_WM_UNIT_DIAGRAM_ISNUMVISUAL" val="0"/>
  <p:tag name="KSO_WM_UNIT_DIAGRAM_ISREFERUNIT" val="0"/>
  <p:tag name="KSO_WM_UNIT_HIGHLIGHT" val="0"/>
  <p:tag name="KSO_WM_UNIT_ID" val="_12*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171.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2.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174.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7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7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80.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8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87.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8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8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1.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94.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9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8.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99.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0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0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0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10.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1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1"/>
  <p:tag name="KSO_WM_UNIT_INDEX" val="1"/>
  <p:tag name="KSO_WM_UNIT_LAYERLEVEL" val="1"/>
  <p:tag name="KSO_WM_UNIT_TYPE" val="i"/>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218.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titlestyle"/>
  <p:tag name="KSO_WM_UNIT_DIAGRAM_ISNUMVISUAL" val="0"/>
  <p:tag name="KSO_WM_UNIT_DIAGRAM_ISREFERUNIT" val="0"/>
  <p:tag name="KSO_WM_UNIT_HIGHLIGHT" val="0"/>
  <p:tag name="KSO_WM_UNIT_ID" val="_0*a*1"/>
  <p:tag name="KSO_WM_UNIT_INDEX" val="1"/>
  <p:tag name="KSO_WM_UNIT_ISCONTENTSTITLE" val="0"/>
  <p:tag name="KSO_WM_UNIT_ISNUMDGMTITLE" val="0"/>
  <p:tag name="KSO_WM_UNIT_LAYERLEVEL" val="1"/>
  <p:tag name="KSO_WM_UNIT_NOCLEAR" val="0"/>
  <p:tag name="KSO_WM_UNIT_PRESET_TEXT" val="正文页-预设标题"/>
  <p:tag name="KSO_WM_UNIT_TYPE" val="a"/>
  <p:tag name="KSO_WM_UNIT_VALUE" val="10"/>
</p:tagLst>
</file>

<file path=ppt/tags/tag2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22.xml><?xml version="1.0" encoding="utf-8"?>
<p:tagLst xmlns:p="http://schemas.openxmlformats.org/presentationml/2006/main">
  <p:tag name="KSO_WM_BEAUTIFY_FLAG" val="#wm#"/>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29"/>
  <p:tag name="KSO_WM_TEMPLATE_THUMBS_INDEX" val="1、9"/>
</p:tagLst>
</file>

<file path=ppt/tags/tag223.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224.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HIGHLIGHT" val="0"/>
  <p:tag name="KSO_WM_UNIT_ID" val="custom20230884_1*a*1"/>
  <p:tag name="KSO_WM_UNIT_INDEX" val="1"/>
  <p:tag name="KSO_WM_UNIT_ISCONTENTSTITLE" val="0"/>
  <p:tag name="KSO_WM_UNIT_ISNUMDGMTITLE" val="0"/>
  <p:tag name="KSO_WM_UNIT_LAYERLEVEL" val="1"/>
  <p:tag name="KSO_WM_UNIT_NOCLEAR" val="0"/>
  <p:tag name="KSO_WM_UNIT_PRESET_TEXT" val="单击添加文档标题"/>
  <p:tag name="KSO_WM_UNIT_TEXT_FILL_FORE_SCHEMECOLOR_INDEX" val="5"/>
  <p:tag name="KSO_WM_UNIT_TEXT_FILL_FORE_SCHEMECOLOR_INDEX_BRIGHTNESS" val="0"/>
  <p:tag name="KSO_WM_UNIT_TEXT_FILL_TYPE" val="1"/>
  <p:tag name="KSO_WM_UNIT_TYPE" val="a"/>
  <p:tag name="KSO_WM_UNIT_VALUE" val="10"/>
</p:tagLst>
</file>

<file path=ppt/tags/tag225.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custom20230884_1*f*1"/>
  <p:tag name="KSO_WM_UNIT_INDEX" val="1"/>
  <p:tag name="KSO_WM_UNIT_LAYERLEVEL" val="1"/>
  <p:tag name="KSO_WM_UNIT_NOCLEAR" val="0"/>
  <p:tag name="KSO_WM_UNIT_PRESET_TEXT" val="汇报人：稻小壳"/>
  <p:tag name="KSO_WM_UNIT_SUBTYPE" val="b"/>
  <p:tag name="KSO_WM_UNIT_TEXT_FILL_FORE_SCHEMECOLOR_INDEX" val="14"/>
  <p:tag name="KSO_WM_UNIT_TEXT_FILL_FORE_SCHEMECOLOR_INDEX_BRIGHTNESS" val="0"/>
  <p:tag name="KSO_WM_UNIT_TEXT_FILL_TYPE" val="1"/>
  <p:tag name="KSO_WM_UNIT_TYPE" val="f"/>
  <p:tag name="KSO_WM_UNIT_VALUE" val="60"/>
</p:tagLst>
</file>

<file path=ppt/tags/tag226.xml><?xml version="1.0" encoding="utf-8"?>
<p:tagLst xmlns:p="http://schemas.openxmlformats.org/presentationml/2006/main">
  <p:tag name="KSO_WM_BEAUTIFY_FLAG" val="#wm#"/>
  <p:tag name="KSO_WM_SLIDE_CONTENT_AREA" val="{&quot;left&quot;:&quot;45.75&quot;,&quot;top&quot;:&quot;142&quot;,&quot;width&quot;:&quot;618.25&quot;,&quot;height&quot;:&quot;224.3&quot;}"/>
  <p:tag name="KSO_WM_SLIDE_ID" val="custom20230884_1"/>
  <p:tag name="KSO_WM_SLIDE_INDEX" val="1"/>
  <p:tag name="KSO_WM_SLIDE_ITEM_CNT" val="0"/>
  <p:tag name="KSO_WM_SLIDE_LAYOUT" val="a_b_f"/>
  <p:tag name="KSO_WM_SLIDE_LAYOUT_CNT" val="1_1_1"/>
  <p:tag name="KSO_WM_SLIDE_SUBTYPE" val="pureTxt"/>
  <p:tag name="KSO_WM_SLIDE_TYPE" val="title"/>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 name="KSO_WM_TEMPLATE_THUMBS_INDEX" val="1、9"/>
</p:tagLst>
</file>

<file path=ppt/tags/tag22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a*1"/>
  <p:tag name="KSO_WM_UNIT_INDEX" val="1"/>
  <p:tag name="KSO_WM_UNIT_ISCONTENTSTITLE" val="1"/>
  <p:tag name="KSO_WM_UNIT_ISNUMDGMTITLE" val="0"/>
  <p:tag name="KSO_WM_UNIT_LAYERLEVEL" val="1"/>
  <p:tag name="KSO_WM_UNIT_NOCLEAR" val="0"/>
  <p:tag name="KSO_WM_UNIT_PRESET_TEXT" val="CONTENTS"/>
  <p:tag name="KSO_WM_UNIT_TEXT_FILL_FORE_SCHEMECOLOR_INDEX" val="13"/>
  <p:tag name="KSO_WM_UNIT_TEXT_FILL_FORE_SCHEMECOLOR_INDEX_BRIGHTNESS" val="0.15"/>
  <p:tag name="KSO_WM_UNIT_TEXT_FILL_TYPE" val="1"/>
  <p:tag name="KSO_WM_UNIT_TYPE" val="a"/>
  <p:tag name="KSO_WM_UNIT_USESOURCEFORMAT_APPLY" val="0"/>
  <p:tag name="KSO_WM_UNIT_VALUE" val="10"/>
</p:tagLst>
</file>

<file path=ppt/tags/tag228.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0"/>
  <p:tag name="KSO_WM_UNIT_FILL_FORE_SCHEMECOLOR_INDEX_2" val="14"/>
  <p:tag name="KSO_WM_UNIT_FILL_FORE_SCHEMECOLOR_INDEX_2_BRIGHTNESS" val="0"/>
  <p:tag name="KSO_WM_UNIT_FILL_FORE_SCHEMECOLOR_INDEX_2_POS" val="1"/>
  <p:tag name="KSO_WM_UNIT_FILL_FORE_SCHEMECOLOR_INDEX_2_TRANS" val="1"/>
  <p:tag name="KSO_WM_UNIT_FILL_GRADIENT_ANGLE" val="0"/>
  <p:tag name="KSO_WM_UNIT_FILL_GRADIENT_DIRECTION" val="3"/>
  <p:tag name="KSO_WM_UNIT_FILL_GRADIENT_TYPE" val="0"/>
  <p:tag name="KSO_WM_UNIT_FILL_TYPE" val="3"/>
  <p:tag name="KSO_WM_UNIT_HIGHLIGHT" val="0"/>
  <p:tag name="KSO_WM_UNIT_ID" val="custom20230884_4*l_h_i*1_1_1"/>
  <p:tag name="KSO_WM_UNIT_INDEX" val="1_1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2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1_3"/>
  <p:tag name="KSO_WM_UNIT_INDEX" val="1_1_3"/>
  <p:tag name="KSO_WM_UNIT_LAYERLEVEL" val="1_1_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3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1_2"/>
  <p:tag name="KSO_WM_UNIT_INDEX" val="1_1_2"/>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3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f*1_1_1"/>
  <p:tag name="KSO_WM_UNIT_INDEX" val="1_1_1"/>
  <p:tag name="KSO_WM_UNIT_ISCONTENTSTITLE" val="1"/>
  <p:tag name="KSO_WM_UNIT_ISNUMDGMTITLE" val="0"/>
  <p:tag name="KSO_WM_UNIT_LAYERLEVEL" val="1_1_1"/>
  <p:tag name="KSO_WM_UNIT_NOCLEAR" val="0"/>
  <p:tag name="KSO_WM_UNIT_PRESET_TEXT" val="单击添加目录标题"/>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27"/>
</p:tagLst>
</file>

<file path=ppt/tags/tag23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0"/>
  <p:tag name="KSO_WM_UNIT_FILL_FORE_SCHEMECOLOR_INDEX_2" val="14"/>
  <p:tag name="KSO_WM_UNIT_FILL_FORE_SCHEMECOLOR_INDEX_2_BRIGHTNESS" val="0"/>
  <p:tag name="KSO_WM_UNIT_FILL_FORE_SCHEMECOLOR_INDEX_2_POS" val="1"/>
  <p:tag name="KSO_WM_UNIT_FILL_FORE_SCHEMECOLOR_INDEX_2_TRANS" val="1"/>
  <p:tag name="KSO_WM_UNIT_FILL_GRADIENT_ANGLE" val="0"/>
  <p:tag name="KSO_WM_UNIT_FILL_GRADIENT_DIRECTION" val="3"/>
  <p:tag name="KSO_WM_UNIT_FILL_GRADIENT_TYPE" val="0"/>
  <p:tag name="KSO_WM_UNIT_FILL_TYPE" val="3"/>
  <p:tag name="KSO_WM_UNIT_HIGHLIGHT" val="0"/>
  <p:tag name="KSO_WM_UNIT_ID" val="custom20230884_4*l_h_i*1_2_1"/>
  <p:tag name="KSO_WM_UNIT_INDEX" val="1_2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33.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2_3"/>
  <p:tag name="KSO_WM_UNIT_INDEX" val="1_2_3"/>
  <p:tag name="KSO_WM_UNIT_LAYERLEVEL" val="1_1_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34.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2_2"/>
  <p:tag name="KSO_WM_UNIT_INDEX" val="1_2_2"/>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35.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f*1_2_1"/>
  <p:tag name="KSO_WM_UNIT_INDEX" val="1_2_1"/>
  <p:tag name="KSO_WM_UNIT_ISCONTENTSTITLE" val="1"/>
  <p:tag name="KSO_WM_UNIT_ISNUMDGMTITLE" val="0"/>
  <p:tag name="KSO_WM_UNIT_LAYERLEVEL" val="1_1_1"/>
  <p:tag name="KSO_WM_UNIT_NOCLEAR" val="0"/>
  <p:tag name="KSO_WM_UNIT_PRESET_TEXT" val="单击添加目录标题"/>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27"/>
</p:tagLst>
</file>

<file path=ppt/tags/tag23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0"/>
  <p:tag name="KSO_WM_UNIT_FILL_FORE_SCHEMECOLOR_INDEX_2" val="14"/>
  <p:tag name="KSO_WM_UNIT_FILL_FORE_SCHEMECOLOR_INDEX_2_BRIGHTNESS" val="0"/>
  <p:tag name="KSO_WM_UNIT_FILL_FORE_SCHEMECOLOR_INDEX_2_POS" val="1"/>
  <p:tag name="KSO_WM_UNIT_FILL_FORE_SCHEMECOLOR_INDEX_2_TRANS" val="1"/>
  <p:tag name="KSO_WM_UNIT_FILL_GRADIENT_ANGLE" val="0"/>
  <p:tag name="KSO_WM_UNIT_FILL_GRADIENT_DIRECTION" val="3"/>
  <p:tag name="KSO_WM_UNIT_FILL_GRADIENT_TYPE" val="0"/>
  <p:tag name="KSO_WM_UNIT_FILL_TYPE" val="3"/>
  <p:tag name="KSO_WM_UNIT_HIGHLIGHT" val="0"/>
  <p:tag name="KSO_WM_UNIT_ID" val="custom20230884_4*l_h_i*1_3_1"/>
  <p:tag name="KSO_WM_UNIT_INDEX" val="1_3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3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3_3"/>
  <p:tag name="KSO_WM_UNIT_INDEX" val="1_3_3"/>
  <p:tag name="KSO_WM_UNIT_LAYERLEVEL" val="1_1_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38.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3_2"/>
  <p:tag name="KSO_WM_UNIT_INDEX" val="1_3_2"/>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39.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f*1_3_1"/>
  <p:tag name="KSO_WM_UNIT_INDEX" val="1_3_1"/>
  <p:tag name="KSO_WM_UNIT_ISCONTENTSTITLE" val="1"/>
  <p:tag name="KSO_WM_UNIT_ISNUMDGMTITLE" val="0"/>
  <p:tag name="KSO_WM_UNIT_LAYERLEVEL" val="1_1_1"/>
  <p:tag name="KSO_WM_UNIT_NOCLEAR" val="0"/>
  <p:tag name="KSO_WM_UNIT_PRESET_TEXT" val="单击添加目录标题"/>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27"/>
</p:tagLst>
</file>

<file path=ppt/tags/tag24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FILL_FORE_SCHEMECOLOR_INDEX_1" val="14"/>
  <p:tag name="KSO_WM_UNIT_FILL_FORE_SCHEMECOLOR_INDEX_1_BRIGHTNESS" val="0"/>
  <p:tag name="KSO_WM_UNIT_FILL_FORE_SCHEMECOLOR_INDEX_1_POS" val="0"/>
  <p:tag name="KSO_WM_UNIT_FILL_FORE_SCHEMECOLOR_INDEX_1_TRANS" val="0"/>
  <p:tag name="KSO_WM_UNIT_FILL_FORE_SCHEMECOLOR_INDEX_2" val="14"/>
  <p:tag name="KSO_WM_UNIT_FILL_FORE_SCHEMECOLOR_INDEX_2_BRIGHTNESS" val="0"/>
  <p:tag name="KSO_WM_UNIT_FILL_FORE_SCHEMECOLOR_INDEX_2_POS" val="1"/>
  <p:tag name="KSO_WM_UNIT_FILL_FORE_SCHEMECOLOR_INDEX_2_TRANS" val="1"/>
  <p:tag name="KSO_WM_UNIT_FILL_GRADIENT_ANGLE" val="0"/>
  <p:tag name="KSO_WM_UNIT_FILL_GRADIENT_DIRECTION" val="3"/>
  <p:tag name="KSO_WM_UNIT_FILL_GRADIENT_TYPE" val="0"/>
  <p:tag name="KSO_WM_UNIT_FILL_TYPE" val="3"/>
  <p:tag name="KSO_WM_UNIT_HIGHLIGHT" val="0"/>
  <p:tag name="KSO_WM_UNIT_ID" val="custom20230884_4*l_h_i*1_4_1"/>
  <p:tag name="KSO_WM_UNIT_INDEX" val="1_4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4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4_3"/>
  <p:tag name="KSO_WM_UNIT_INDEX" val="1_4_3"/>
  <p:tag name="KSO_WM_UNIT_LAYERLEVEL" val="1_1_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4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i*1_4_2"/>
  <p:tag name="KSO_WM_UNIT_INDEX" val="1_4_2"/>
  <p:tag name="KSO_WM_UNIT_LAYERLEVEL" val="1_1_1"/>
  <p:tag name="KSO_WM_UNIT_SUBTYPE" val="d"/>
  <p:tag name="KSO_WM_UNIT_TEXT_FILL_FORE_SCHEMECOLOR_INDEX" val="5"/>
  <p:tag name="KSO_WM_UNIT_TEXT_FILL_FORE_SCHEMECOLOR_INDEX_BRIGHTNESS" val="0"/>
  <p:tag name="KSO_WM_UNIT_TEXT_FILL_TYPE" val="1"/>
  <p:tag name="KSO_WM_UNIT_TYPE" val="l_h_i"/>
  <p:tag name="KSO_WM_UNIT_USESOURCEFORMAT_APPLY" val="0"/>
</p:tagLst>
</file>

<file path=ppt/tags/tag243.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30884"/>
  <p:tag name="KSO_WM_UNIT_COMPATIBLE" val="0"/>
  <p:tag name="KSO_WM_UNIT_DIAGRAM_ISNUMVISUAL" val="0"/>
  <p:tag name="KSO_WM_UNIT_DIAGRAM_ISREFERUNIT" val="0"/>
  <p:tag name="KSO_WM_UNIT_HIGHLIGHT" val="0"/>
  <p:tag name="KSO_WM_UNIT_ID" val="custom20230884_4*l_h_f*1_4_1"/>
  <p:tag name="KSO_WM_UNIT_INDEX" val="1_4_1"/>
  <p:tag name="KSO_WM_UNIT_ISCONTENTSTITLE" val="1"/>
  <p:tag name="KSO_WM_UNIT_ISNUMDGMTITLE" val="0"/>
  <p:tag name="KSO_WM_UNIT_LAYERLEVEL" val="1_1_1"/>
  <p:tag name="KSO_WM_UNIT_NOCLEAR" val="0"/>
  <p:tag name="KSO_WM_UNIT_PRESET_TEXT" val="单击添加目录标题"/>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27"/>
</p:tagLst>
</file>

<file path=ppt/tags/tag244.xml><?xml version="1.0" encoding="utf-8"?>
<p:tagLst xmlns:p="http://schemas.openxmlformats.org/presentationml/2006/main">
  <p:tag name="KSO_WM_BEAUTIFY_FLAG" val="#wm#"/>
  <p:tag name="KSO_WM_DIAGRAM_GROUP_CODE" val="l1-1"/>
  <p:tag name="KSO_WM_SLIDE_DIAGTYPE" val="l"/>
  <p:tag name="KSO_WM_SLIDE_ID" val="custom20230884_4"/>
  <p:tag name="KSO_WM_SLIDE_INDEX" val="4"/>
  <p:tag name="KSO_WM_SLIDE_ITEM_CNT" val="4"/>
  <p:tag name="KSO_WM_SLIDE_LAYOUT" val="a_l"/>
  <p:tag name="KSO_WM_SLIDE_LAYOUT_CNT" val="1_1"/>
  <p:tag name="KSO_WM_SLIDE_SUBTYPE" val="diag"/>
  <p:tag name="KSO_WM_SLIDE_TYPE" val="contents"/>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Lst>
</file>

<file path=ppt/tags/tag245.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HIGHLIGHT" val="0"/>
  <p:tag name="KSO_WM_UNIT_ID" val="custom20230884_7*a*1"/>
  <p:tag name="KSO_WM_UNIT_INDEX" val="1"/>
  <p:tag name="KSO_WM_UNIT_ISCONTENTSTITLE" val="0"/>
  <p:tag name="KSO_WM_UNIT_ISNUMDGMTITLE" val="0"/>
  <p:tag name="KSO_WM_UNIT_LAYERLEVEL" val="1"/>
  <p:tag name="KSO_WM_UNIT_NOCLEAR" val="0"/>
  <p:tag name="KSO_WM_UNIT_PRESET_TEXT" val="单击添加章节标题"/>
  <p:tag name="KSO_WM_UNIT_TEXT_FILL_FORE_SCHEMECOLOR_INDEX" val="13"/>
  <p:tag name="KSO_WM_UNIT_TEXT_FILL_FORE_SCHEMECOLOR_INDEX_BRIGHTNESS" val="0.15"/>
  <p:tag name="KSO_WM_UNIT_TEXT_FILL_TYPE" val="1"/>
  <p:tag name="KSO_WM_UNIT_TYPE" val="a"/>
  <p:tag name="KSO_WM_UNIT_VALUE" val="10"/>
</p:tagLst>
</file>

<file path=ppt/tags/tag246.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1"/>
  <p:tag name="KSO_WM_UNIT_CONTENT_GROUP_TYPE" val="contentchip"/>
  <p:tag name="KSO_WM_UNIT_DIAGRAM_ISNUMVISUAL" val="0"/>
  <p:tag name="KSO_WM_UNIT_DIAGRAM_ISREFERUNIT" val="0"/>
  <p:tag name="KSO_WM_UNIT_HIGHLIGHT" val="0"/>
  <p:tag name="KSO_WM_UNIT_ID" val="custom20230884_7*e*1"/>
  <p:tag name="KSO_WM_UNIT_INDEX" val="1"/>
  <p:tag name="KSO_WM_UNIT_LAYERLEVEL" val="1"/>
  <p:tag name="KSO_WM_UNIT_NOCLEAR" val="0"/>
  <p:tag name="KSO_WM_UNIT_PRESET_TEXT" val="01."/>
  <p:tag name="KSO_WM_UNIT_TEXT_FILL_FORE_SCHEMECOLOR_INDEX_1" val="5"/>
  <p:tag name="KSO_WM_UNIT_TEXT_FILL_FORE_SCHEMECOLOR_INDEX_1_BRIGHTNESS" val="0"/>
  <p:tag name="KSO_WM_UNIT_TEXT_FILL_FORE_SCHEMECOLOR_INDEX_1_POS" val="0"/>
  <p:tag name="KSO_WM_UNIT_TEXT_FILL_FORE_SCHEMECOLOR_INDEX_1_TRANS" val="0"/>
  <p:tag name="KSO_WM_UNIT_TEXT_FILL_FORE_SCHEMECOLOR_INDEX_2" val="6"/>
  <p:tag name="KSO_WM_UNIT_TEXT_FILL_FORE_SCHEMECOLOR_INDEX_2_BRIGHTNESS" val="0"/>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YPE" val="e"/>
  <p:tag name="KSO_WM_UNIT_VALUE" val="6"/>
</p:tagLst>
</file>

<file path=ppt/tags/tag247.xml><?xml version="1.0" encoding="utf-8"?>
<p:tagLst xmlns:p="http://schemas.openxmlformats.org/presentationml/2006/main">
  <p:tag name="KSO_WM_BEAUTIFY_FLAG" val="#wm#"/>
  <p:tag name="KSO_WM_SLIDE_CONTENT_AREA" val="{&quot;left&quot;:&quot;52.85&quot;,&quot;top&quot;:&quot;118.3&quot;,&quot;width&quot;:&quot;442.8&quot;,&quot;height&quot;:&quot;282.55&quot;}"/>
  <p:tag name="KSO_WM_SLIDE_ID" val="custom2023088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Lst>
</file>

<file path=ppt/tags/tag248.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249.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250.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251.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25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8"/>
  <p:tag name="KSO_WM_UNIT_FILL_TYPE" val="1"/>
  <p:tag name="KSO_WM_UNIT_HIGHLIGHT" val="0"/>
  <p:tag name="KSO_WM_UNIT_ID" val="diagram20210790_4*l_i*1_1"/>
  <p:tag name="KSO_WM_UNIT_INDEX" val="1_1"/>
  <p:tag name="KSO_WM_UNIT_LAYERLEVEL" val="1_1"/>
  <p:tag name="KSO_WM_UNIT_TYPE" val="l_i"/>
  <p:tag name="KSO_WM_UNIT_USESOURCEFORMAT_APPLY" val="0"/>
</p:tagLst>
</file>

<file path=ppt/tags/tag25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i*1_2"/>
  <p:tag name="KSO_WM_UNIT_INDEX" val="1_2"/>
  <p:tag name="KSO_WM_UNIT_LAYERLEVEL" val="1_1"/>
  <p:tag name="KSO_WM_UNIT_TYPE" val="l_i"/>
  <p:tag name="KSO_WM_UNIT_USESOURCEFORMAT_APPLY" val="0"/>
</p:tagLst>
</file>

<file path=ppt/tags/tag25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1_1"/>
  <p:tag name="KSO_WM_UNIT_INDEX" val="1_1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5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25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2_1"/>
  <p:tag name="KSO_WM_UNIT_INDEX" val="1_2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5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25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3_1"/>
  <p:tag name="KSO_WM_UNIT_INDEX" val="1_3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5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26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4_1"/>
  <p:tag name="KSO_WM_UNIT_INDEX" val="1_4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6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262.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26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264.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265.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266.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26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7"/>
  <p:tag name="KSO_WM_UNIT_FILL_FORE_SCHEMECOLOR_INDEX_1_BRIGHTNESS" val="0"/>
  <p:tag name="KSO_WM_UNIT_FILL_FORE_SCHEMECOLOR_INDEX_1_POS" val="0.21"/>
  <p:tag name="KSO_WM_UNIT_FILL_FORE_SCHEMECOLOR_INDEX_1_TRANS" val="0"/>
  <p:tag name="KSO_WM_UNIT_FILL_FORE_SCHEMECOLOR_INDEX_2" val="7"/>
  <p:tag name="KSO_WM_UNIT_FILL_FORE_SCHEMECOLOR_INDEX_2_BRIGHTNESS" val="-0.25"/>
  <p:tag name="KSO_WM_UNIT_FILL_FORE_SCHEMECOLOR_INDEX_2_POS" val="0.78"/>
  <p:tag name="KSO_WM_UNIT_FILL_FORE_SCHEMECOLOR_INDEX_2_TRANS" val="0"/>
  <p:tag name="KSO_WM_UNIT_FILL_FORE_SCHEMECOLOR_INDEX_3" val="7"/>
  <p:tag name="KSO_WM_UNIT_FILL_FORE_SCHEMECOLOR_INDEX_3_BRIGHTNESS" val="-0.25"/>
  <p:tag name="KSO_WM_UNIT_FILL_FORE_SCHEMECOLOR_INDEX_3_POS" val="1"/>
  <p:tag name="KSO_WM_UNIT_FILL_FORE_SCHEMECOLOR_INDEX_3_TRANS" val="0"/>
  <p:tag name="KSO_WM_UNIT_FILL_GRADIENT_ANGLE" val="180"/>
  <p:tag name="KSO_WM_UNIT_FILL_GRADIENT_DIRECTION" val="4"/>
  <p:tag name="KSO_WM_UNIT_FILL_GRADIENT_TYPE" val="0"/>
  <p:tag name="KSO_WM_UNIT_FILL_TYPE" val="3"/>
  <p:tag name="KSO_WM_UNIT_HIGHLIGHT" val="0"/>
  <p:tag name="KSO_WM_UNIT_ID" val="diagram20228768_3*l_h_i*1_2_1"/>
  <p:tag name="KSO_WM_UNIT_INDEX" val="1_2_1"/>
  <p:tag name="KSO_WM_UNIT_LAYERLEVEL" val="1_1_1"/>
  <p:tag name="KSO_WM_UNIT_SHADOW_SCHEMECOLOR_INDEX" val="16"/>
  <p:tag name="KSO_WM_UNIT_SHADOW_SCHEMECOLOR_INDEX_BRIGHTNESS" val="-0.5"/>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28768_3*l_h_i*1_2_2"/>
  <p:tag name="KSO_WM_UNIT_INDEX" val="1_2_2"/>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7"/>
  <p:tag name="KSO_WM_UNIT_FILL_FORE_SCHEMECOLOR_INDEX_1_BRIGHTNESS" val="0"/>
  <p:tag name="KSO_WM_UNIT_FILL_FORE_SCHEMECOLOR_INDEX_1_POS" val="0"/>
  <p:tag name="KSO_WM_UNIT_FILL_FORE_SCHEMECOLOR_INDEX_1_TRANS" val="0"/>
  <p:tag name="KSO_WM_UNIT_FILL_FORE_SCHEMECOLOR_INDEX_2" val="7"/>
  <p:tag name="KSO_WM_UNIT_FILL_FORE_SCHEMECOLOR_INDEX_2_BRIGHTNESS" val="-0.25"/>
  <p:tag name="KSO_WM_UNIT_FILL_FORE_SCHEMECOLOR_INDEX_2_POS" val="1"/>
  <p:tag name="KSO_WM_UNIT_FILL_FORE_SCHEMECOLOR_INDEX_2_TRANS" val="0"/>
  <p:tag name="KSO_WM_UNIT_FILL_GRADIENT_ANGLE" val="180"/>
  <p:tag name="KSO_WM_UNIT_FILL_GRADIENT_DIRECTION" val="4"/>
  <p:tag name="KSO_WM_UNIT_FILL_GRADIENT_TYPE" val="0"/>
  <p:tag name="KSO_WM_UNIT_FILL_TYPE" val="3"/>
  <p:tag name="KSO_WM_UNIT_HIGHLIGHT" val="0"/>
  <p:tag name="KSO_WM_UNIT_ID" val="diagram20228768_3*l_h_i*1_2_3"/>
  <p:tag name="KSO_WM_UNIT_INDEX" val="1_2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8"/>
  <p:tag name="KSO_WM_UNIT_FILL_FORE_SCHEMECOLOR_INDEX_1_BRIGHTNESS" val="0"/>
  <p:tag name="KSO_WM_UNIT_FILL_FORE_SCHEMECOLOR_INDEX_1_POS" val="0.21"/>
  <p:tag name="KSO_WM_UNIT_FILL_FORE_SCHEMECOLOR_INDEX_1_TRANS" val="0"/>
  <p:tag name="KSO_WM_UNIT_FILL_FORE_SCHEMECOLOR_INDEX_2" val="8"/>
  <p:tag name="KSO_WM_UNIT_FILL_FORE_SCHEMECOLOR_INDEX_2_BRIGHTNESS" val="-0.25"/>
  <p:tag name="KSO_WM_UNIT_FILL_FORE_SCHEMECOLOR_INDEX_2_POS" val="0.78"/>
  <p:tag name="KSO_WM_UNIT_FILL_FORE_SCHEMECOLOR_INDEX_2_TRANS" val="0"/>
  <p:tag name="KSO_WM_UNIT_FILL_FORE_SCHEMECOLOR_INDEX_3" val="8"/>
  <p:tag name="KSO_WM_UNIT_FILL_FORE_SCHEMECOLOR_INDEX_3_BRIGHTNESS" val="-0.25"/>
  <p:tag name="KSO_WM_UNIT_FILL_FORE_SCHEMECOLOR_INDEX_3_POS" val="1"/>
  <p:tag name="KSO_WM_UNIT_FILL_FORE_SCHEMECOLOR_INDEX_3_TRANS" val="0"/>
  <p:tag name="KSO_WM_UNIT_FILL_GRADIENT_ANGLE" val="180"/>
  <p:tag name="KSO_WM_UNIT_FILL_GRADIENT_DIRECTION" val="4"/>
  <p:tag name="KSO_WM_UNIT_FILL_GRADIENT_TYPE" val="0"/>
  <p:tag name="KSO_WM_UNIT_FILL_TYPE" val="3"/>
  <p:tag name="KSO_WM_UNIT_HIGHLIGHT" val="0"/>
  <p:tag name="KSO_WM_UNIT_ID" val="diagram20228768_3*l_h_i*1_3_1"/>
  <p:tag name="KSO_WM_UNIT_INDEX" val="1_3_1"/>
  <p:tag name="KSO_WM_UNIT_LAYERLEVEL" val="1_1_1"/>
  <p:tag name="KSO_WM_UNIT_SHADOW_SCHEMECOLOR_INDEX" val="16"/>
  <p:tag name="KSO_WM_UNIT_SHADOW_SCHEMECOLOR_INDEX_BRIGHTNESS" val="-0.5"/>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28768_3*l_h_i*1_3_2"/>
  <p:tag name="KSO_WM_UNIT_INDEX" val="1_3_2"/>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8"/>
  <p:tag name="KSO_WM_UNIT_FILL_FORE_SCHEMECOLOR_INDEX_1_BRIGHTNESS" val="0"/>
  <p:tag name="KSO_WM_UNIT_FILL_FORE_SCHEMECOLOR_INDEX_1_POS" val="0"/>
  <p:tag name="KSO_WM_UNIT_FILL_FORE_SCHEMECOLOR_INDEX_1_TRANS" val="0"/>
  <p:tag name="KSO_WM_UNIT_FILL_FORE_SCHEMECOLOR_INDEX_2" val="8"/>
  <p:tag name="KSO_WM_UNIT_FILL_FORE_SCHEMECOLOR_INDEX_2_BRIGHTNESS" val="-0.25"/>
  <p:tag name="KSO_WM_UNIT_FILL_FORE_SCHEMECOLOR_INDEX_2_POS" val="1"/>
  <p:tag name="KSO_WM_UNIT_FILL_FORE_SCHEMECOLOR_INDEX_2_TRANS" val="0"/>
  <p:tag name="KSO_WM_UNIT_FILL_GRADIENT_ANGLE" val="180"/>
  <p:tag name="KSO_WM_UNIT_FILL_GRADIENT_DIRECTION" val="4"/>
  <p:tag name="KSO_WM_UNIT_FILL_GRADIENT_TYPE" val="0"/>
  <p:tag name="KSO_WM_UNIT_FILL_TYPE" val="3"/>
  <p:tag name="KSO_WM_UNIT_HIGHLIGHT" val="0"/>
  <p:tag name="KSO_WM_UNIT_ID" val="diagram20228768_3*l_h_i*1_3_3"/>
  <p:tag name="KSO_WM_UNIT_INDEX" val="1_3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9"/>
  <p:tag name="KSO_WM_UNIT_FILL_FORE_SCHEMECOLOR_INDEX_1_BRIGHTNESS" val="0"/>
  <p:tag name="KSO_WM_UNIT_FILL_FORE_SCHEMECOLOR_INDEX_1_POS" val="0.21"/>
  <p:tag name="KSO_WM_UNIT_FILL_FORE_SCHEMECOLOR_INDEX_1_TRANS" val="0"/>
  <p:tag name="KSO_WM_UNIT_FILL_FORE_SCHEMECOLOR_INDEX_2" val="9"/>
  <p:tag name="KSO_WM_UNIT_FILL_FORE_SCHEMECOLOR_INDEX_2_BRIGHTNESS" val="-0.25"/>
  <p:tag name="KSO_WM_UNIT_FILL_FORE_SCHEMECOLOR_INDEX_2_POS" val="0.78"/>
  <p:tag name="KSO_WM_UNIT_FILL_FORE_SCHEMECOLOR_INDEX_2_TRANS" val="0"/>
  <p:tag name="KSO_WM_UNIT_FILL_FORE_SCHEMECOLOR_INDEX_3" val="9"/>
  <p:tag name="KSO_WM_UNIT_FILL_FORE_SCHEMECOLOR_INDEX_3_BRIGHTNESS" val="-0.25"/>
  <p:tag name="KSO_WM_UNIT_FILL_FORE_SCHEMECOLOR_INDEX_3_POS" val="1"/>
  <p:tag name="KSO_WM_UNIT_FILL_FORE_SCHEMECOLOR_INDEX_3_TRANS" val="0"/>
  <p:tag name="KSO_WM_UNIT_FILL_GRADIENT_ANGLE" val="180"/>
  <p:tag name="KSO_WM_UNIT_FILL_GRADIENT_DIRECTION" val="4"/>
  <p:tag name="KSO_WM_UNIT_FILL_GRADIENT_TYPE" val="0"/>
  <p:tag name="KSO_WM_UNIT_FILL_TYPE" val="3"/>
  <p:tag name="KSO_WM_UNIT_HIGHLIGHT" val="0"/>
  <p:tag name="KSO_WM_UNIT_ID" val="diagram20228768_3*l_h_i*1_4_1"/>
  <p:tag name="KSO_WM_UNIT_INDEX" val="1_4_1"/>
  <p:tag name="KSO_WM_UNIT_LAYERLEVEL" val="1_1_1"/>
  <p:tag name="KSO_WM_UNIT_SHADOW_SCHEMECOLOR_INDEX" val="16"/>
  <p:tag name="KSO_WM_UNIT_SHADOW_SCHEMECOLOR_INDEX_BRIGHTNESS" val="-0.5"/>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28768_3*l_h_i*1_4_2"/>
  <p:tag name="KSO_WM_UNIT_INDEX" val="1_4_2"/>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9"/>
  <p:tag name="KSO_WM_UNIT_FILL_FORE_SCHEMECOLOR_INDEX_1_BRIGHTNESS" val="0"/>
  <p:tag name="KSO_WM_UNIT_FILL_FORE_SCHEMECOLOR_INDEX_1_POS" val="0"/>
  <p:tag name="KSO_WM_UNIT_FILL_FORE_SCHEMECOLOR_INDEX_1_TRANS" val="0"/>
  <p:tag name="KSO_WM_UNIT_FILL_FORE_SCHEMECOLOR_INDEX_2" val="9"/>
  <p:tag name="KSO_WM_UNIT_FILL_FORE_SCHEMECOLOR_INDEX_2_BRIGHTNESS" val="-0.25"/>
  <p:tag name="KSO_WM_UNIT_FILL_FORE_SCHEMECOLOR_INDEX_2_POS" val="1"/>
  <p:tag name="KSO_WM_UNIT_FILL_FORE_SCHEMECOLOR_INDEX_2_TRANS" val="0"/>
  <p:tag name="KSO_WM_UNIT_FILL_GRADIENT_ANGLE" val="180"/>
  <p:tag name="KSO_WM_UNIT_FILL_GRADIENT_DIRECTION" val="4"/>
  <p:tag name="KSO_WM_UNIT_FILL_GRADIENT_TYPE" val="0"/>
  <p:tag name="KSO_WM_UNIT_FILL_TYPE" val="3"/>
  <p:tag name="KSO_WM_UNIT_HIGHLIGHT" val="0"/>
  <p:tag name="KSO_WM_UNIT_ID" val="diagram20228768_3*l_h_i*1_4_3"/>
  <p:tag name="KSO_WM_UNIT_INDEX" val="1_4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7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f*1_2_1"/>
  <p:tag name="KSO_WM_UNIT_INDEX" val="1_2_1"/>
  <p:tag name="KSO_WM_UNIT_LAYERLEVEL" val="1_1_1"/>
  <p:tag name="KSO_WM_UNIT_NOCLEAR" val="0"/>
  <p:tag name="KSO_WM_UNIT_PRESET_TEXT" val="点击此处添加正文，文字是您思想的提炼，请言简意赅的阐述您的观点，请言简意赅的阐述您的观点。"/>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27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f*1_3_1"/>
  <p:tag name="KSO_WM_UNIT_INDEX" val="1_3_1"/>
  <p:tag name="KSO_WM_UNIT_LAYERLEVEL" val="1_1_1"/>
  <p:tag name="KSO_WM_UNIT_NOCLEAR" val="0"/>
  <p:tag name="KSO_WM_UNIT_PRESET_TEXT" val="点击此处添加正文，文字是您思想的提炼，请言简意赅的阐述您的观点，请言简意赅的阐述您的观点。"/>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27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f*1_4_1"/>
  <p:tag name="KSO_WM_UNIT_INDEX" val="1_4_1"/>
  <p:tag name="KSO_WM_UNIT_LAYERLEVEL" val="1_1_1"/>
  <p:tag name="KSO_WM_UNIT_NOCLEAR" val="0"/>
  <p:tag name="KSO_WM_UNIT_PRESET_TEXT" val="点击此处添加正文，文字是您思想的提炼，请言简意赅的阐述您的观点，请言简意赅的阐述您的观点。"/>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27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5"/>
  <p:tag name="KSO_WM_UNIT_FILL_FORE_SCHEMECOLOR_INDEX_1_BRIGHTNESS" val="0"/>
  <p:tag name="KSO_WM_UNIT_FILL_FORE_SCHEMECOLOR_INDEX_1_POS" val="0.21"/>
  <p:tag name="KSO_WM_UNIT_FILL_FORE_SCHEMECOLOR_INDEX_1_TRANS" val="0"/>
  <p:tag name="KSO_WM_UNIT_FILL_FORE_SCHEMECOLOR_INDEX_2" val="5"/>
  <p:tag name="KSO_WM_UNIT_FILL_FORE_SCHEMECOLOR_INDEX_2_BRIGHTNESS" val="-0.25"/>
  <p:tag name="KSO_WM_UNIT_FILL_FORE_SCHEMECOLOR_INDEX_2_POS" val="0.78"/>
  <p:tag name="KSO_WM_UNIT_FILL_FORE_SCHEMECOLOR_INDEX_2_TRANS" val="0"/>
  <p:tag name="KSO_WM_UNIT_FILL_FORE_SCHEMECOLOR_INDEX_3" val="5"/>
  <p:tag name="KSO_WM_UNIT_FILL_FORE_SCHEMECOLOR_INDEX_3_BRIGHTNESS" val="-0.25"/>
  <p:tag name="KSO_WM_UNIT_FILL_FORE_SCHEMECOLOR_INDEX_3_POS" val="1"/>
  <p:tag name="KSO_WM_UNIT_FILL_FORE_SCHEMECOLOR_INDEX_3_TRANS" val="0"/>
  <p:tag name="KSO_WM_UNIT_FILL_GRADIENT_ANGLE" val="180"/>
  <p:tag name="KSO_WM_UNIT_FILL_GRADIENT_DIRECTION" val="4"/>
  <p:tag name="KSO_WM_UNIT_FILL_GRADIENT_TYPE" val="0"/>
  <p:tag name="KSO_WM_UNIT_FILL_TYPE" val="3"/>
  <p:tag name="KSO_WM_UNIT_HIGHLIGHT" val="0"/>
  <p:tag name="KSO_WM_UNIT_ID" val="diagram20228768_3*l_h_i*1_1_1"/>
  <p:tag name="KSO_WM_UNIT_INDEX" val="1_1_1"/>
  <p:tag name="KSO_WM_UNIT_LAYERLEVEL" val="1_1_1"/>
  <p:tag name="KSO_WM_UNIT_SHADOW_SCHEMECOLOR_INDEX" val="16"/>
  <p:tag name="KSO_WM_UNIT_SHADOW_SCHEMECOLOR_INDEX_BRIGHTNESS" val="-0.5"/>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8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28768_3*l_h_i*1_1_2"/>
  <p:tag name="KSO_WM_UNIT_INDEX" val="1_1_2"/>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8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FILL_FORE_SCHEMECOLOR_INDEX_1" val="5"/>
  <p:tag name="KSO_WM_UNIT_FILL_FORE_SCHEMECOLOR_INDEX_1_BRIGHTNESS" val="0"/>
  <p:tag name="KSO_WM_UNIT_FILL_FORE_SCHEMECOLOR_INDEX_1_POS" val="0"/>
  <p:tag name="KSO_WM_UNIT_FILL_FORE_SCHEMECOLOR_INDEX_1_TRANS" val="0"/>
  <p:tag name="KSO_WM_UNIT_FILL_FORE_SCHEMECOLOR_INDEX_2" val="5"/>
  <p:tag name="KSO_WM_UNIT_FILL_FORE_SCHEMECOLOR_INDEX_2_BRIGHTNESS" val="-0.25"/>
  <p:tag name="KSO_WM_UNIT_FILL_FORE_SCHEMECOLOR_INDEX_2_POS" val="1"/>
  <p:tag name="KSO_WM_UNIT_FILL_FORE_SCHEMECOLOR_INDEX_2_TRANS" val="0"/>
  <p:tag name="KSO_WM_UNIT_FILL_GRADIENT_ANGLE" val="180"/>
  <p:tag name="KSO_WM_UNIT_FILL_GRADIENT_DIRECTION" val="4"/>
  <p:tag name="KSO_WM_UNIT_FILL_GRADIENT_TYPE" val="0"/>
  <p:tag name="KSO_WM_UNIT_FILL_TYPE" val="3"/>
  <p:tag name="KSO_WM_UNIT_HIGHLIGHT" val="0"/>
  <p:tag name="KSO_WM_UNIT_ID" val="diagram20228768_3*l_h_i*1_1_3"/>
  <p:tag name="KSO_WM_UNIT_INDEX" val="1_1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2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f*1_1_1"/>
  <p:tag name="KSO_WM_UNIT_INDEX" val="1_1_1"/>
  <p:tag name="KSO_WM_UNIT_LAYERLEVEL" val="1_1_1"/>
  <p:tag name="KSO_WM_UNIT_NOCLEAR" val="0"/>
  <p:tag name="KSO_WM_UNIT_PRESET_TEXT" val="点击此处添加正文，文字是您思想的提炼，请言简意赅的阐述您的观点，请言简意赅的阐述您的观点。"/>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2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i*1_1_4"/>
  <p:tag name="KSO_WM_UNIT_INDEX" val="1_1_4"/>
  <p:tag name="KSO_WM_UNIT_LAYERLEVEL" val="1_1_1"/>
  <p:tag name="KSO_WM_UNIT_TYPE" val="l_h_i"/>
  <p:tag name="KSO_WM_UNIT_USESOURCEFORMAT_APPLY" val="0"/>
</p:tagLst>
</file>

<file path=ppt/tags/tag28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i*1_3_4"/>
  <p:tag name="KSO_WM_UNIT_INDEX" val="1_3_4"/>
  <p:tag name="KSO_WM_UNIT_LAYERLEVEL" val="1_1_1"/>
  <p:tag name="KSO_WM_UNIT_TYPE" val="l_h_i"/>
  <p:tag name="KSO_WM_UNIT_USESOURCEFORMAT_APPLY" val="0"/>
</p:tagLst>
</file>

<file path=ppt/tags/tag28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i*1_2_4"/>
  <p:tag name="KSO_WM_UNIT_INDEX" val="1_2_4"/>
  <p:tag name="KSO_WM_UNIT_LAYERLEVEL" val="1_1_1"/>
  <p:tag name="KSO_WM_UNIT_TYPE" val="l_h_i"/>
  <p:tag name="KSO_WM_UNIT_USESOURCEFORMAT_APPLY" val="0"/>
</p:tagLst>
</file>

<file path=ppt/tags/tag28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768"/>
  <p:tag name="KSO_WM_UNIT_COMPATIBLE" val="0"/>
  <p:tag name="KSO_WM_UNIT_DIAGRAM_ISNUMVISUAL" val="0"/>
  <p:tag name="KSO_WM_UNIT_DIAGRAM_ISREFERUNIT" val="0"/>
  <p:tag name="KSO_WM_UNIT_HIGHLIGHT" val="0"/>
  <p:tag name="KSO_WM_UNIT_ID" val="diagram20228768_3*l_h_i*1_4_4"/>
  <p:tag name="KSO_WM_UNIT_INDEX" val="1_4_4"/>
  <p:tag name="KSO_WM_UNIT_LAYERLEVEL" val="1_1_1"/>
  <p:tag name="KSO_WM_UNIT_TYPE" val="l_h_i"/>
  <p:tag name="KSO_WM_UNIT_USESOURCEFORMAT_APPLY" val="0"/>
</p:tagLst>
</file>

<file path=ppt/tags/tag287.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288.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289.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290.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291.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29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8"/>
  <p:tag name="KSO_WM_UNIT_FILL_TYPE" val="1"/>
  <p:tag name="KSO_WM_UNIT_HIGHLIGHT" val="0"/>
  <p:tag name="KSO_WM_UNIT_ID" val="diagram20210790_4*l_i*1_1"/>
  <p:tag name="KSO_WM_UNIT_INDEX" val="1_1"/>
  <p:tag name="KSO_WM_UNIT_LAYERLEVEL" val="1_1"/>
  <p:tag name="KSO_WM_UNIT_TYPE" val="l_i"/>
  <p:tag name="KSO_WM_UNIT_USESOURCEFORMAT_APPLY" val="0"/>
</p:tagLst>
</file>

<file path=ppt/tags/tag29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i*1_2"/>
  <p:tag name="KSO_WM_UNIT_INDEX" val="1_2"/>
  <p:tag name="KSO_WM_UNIT_LAYERLEVEL" val="1_1"/>
  <p:tag name="KSO_WM_UNIT_TYPE" val="l_i"/>
  <p:tag name="KSO_WM_UNIT_USESOURCEFORMAT_APPLY" val="0"/>
</p:tagLst>
</file>

<file path=ppt/tags/tag2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1_1"/>
  <p:tag name="KSO_WM_UNIT_INDEX" val="1_1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1_1"/>
  <p:tag name="KSO_WM_UNIT_INDEX" val="1_1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2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2_1"/>
  <p:tag name="KSO_WM_UNIT_INDEX" val="1_2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2_1"/>
  <p:tag name="KSO_WM_UNIT_INDEX" val="1_2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2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3_1"/>
  <p:tag name="KSO_WM_UNIT_INDEX" val="1_3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2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3_1"/>
  <p:tag name="KSO_WM_UNIT_INDEX" val="1_3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3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90_4*l_h_i*1_4_1"/>
  <p:tag name="KSO_WM_UNIT_INDEX" val="1_4_1"/>
  <p:tag name="KSO_WM_UNIT_LAYERLEVEL" val="1_1_1"/>
  <p:tag name="KSO_WM_UNIT_TEXT_FILL_FORE_SCHEMECOLOR_INDEX" val="13"/>
  <p:tag name="KSO_WM_UNIT_TEXT_FILL_FORE_SCHEMECOLOR_INDEX_BRIGHTNESS" val="0"/>
  <p:tag name="KSO_WM_UNIT_TEXT_FILL_TYPE" val="1"/>
  <p:tag name="KSO_WM_UNIT_TYPE" val="l_h_i"/>
  <p:tag name="KSO_WM_UNIT_USESOURCEFORMAT_APPLY" val="0"/>
</p:tagLst>
</file>

<file path=ppt/tags/tag3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790"/>
  <p:tag name="KSO_WM_UNIT_COMPATIBLE" val="0"/>
  <p:tag name="KSO_WM_UNIT_DIAGRAM_ISNUMVISUAL" val="0"/>
  <p:tag name="KSO_WM_UNIT_DIAGRAM_ISREFERUNIT" val="0"/>
  <p:tag name="KSO_WM_UNIT_HIGHLIGHT" val="0"/>
  <p:tag name="KSO_WM_UNIT_ID" val="diagram20210790_4*l_h_f*1_4_1"/>
  <p:tag name="KSO_WM_UNIT_INDEX" val="1_4_1"/>
  <p:tag name="KSO_WM_UNIT_LAYERLEVEL" val="1_1_1"/>
  <p:tag name="KSO_WM_UNIT_NOCLEAR" val="0"/>
  <p:tag name="KSO_WM_UNIT_PRESET_TEXT" val="单击此处输入你的正文，文字是您思想的提炼，为了最终演示发布的良好效果，请尽量言简意赅的阐述观点。"/>
  <p:tag name="KSO_WM_UNIT_SUBTYPE" val="a"/>
  <p:tag name="KSO_WM_UNIT_TEXT_FILL_FORE_SCHEMECOLOR_INDEX" val="13"/>
  <p:tag name="KSO_WM_UNIT_TEXT_FILL_FORE_SCHEMECOLOR_INDEX_BRIGHTNESS" val="0"/>
  <p:tag name="KSO_WM_UNIT_TEXT_FILL_TYPE" val="1"/>
  <p:tag name="KSO_WM_UNIT_TYPE" val="l_h_f"/>
  <p:tag name="KSO_WM_UNIT_USESOURCEFORMAT_APPLY" val="0"/>
  <p:tag name="KSO_WM_UNIT_VALUE" val="50"/>
</p:tagLst>
</file>

<file path=ppt/tags/tag302.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7&quot;,&quot;maxSize&quot;:{&quot;size1&quot;:22.2},&quot;minSize&quot;:{&quot;size1&quot;:13.5},&quot;normalSize&quot;:{&quot;size1&quot;:13.5},&quot;subLayout&quot;:[{&quot;id&quot;:&quot;2023-09-09T16:31:57&quot;,&quot;margin&quot;:{&quot;bottom&quot;:0.025999998673796654,&quot;left&quot;:2.117000102996826,&quot;right&quot;:1.2699999809265137,&quot;top&quot;:0.4230000376701355},&quot;type&quot;:0},{&quot;id&quot;:&quot;2023-09-09T16:31:57&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303.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HIGHLIGHT" val="0"/>
  <p:tag name="KSO_WM_UNIT_ID" val="custom20230884_7*a*1"/>
  <p:tag name="KSO_WM_UNIT_INDEX" val="1"/>
  <p:tag name="KSO_WM_UNIT_ISCONTENTSTITLE" val="0"/>
  <p:tag name="KSO_WM_UNIT_ISNUMDGMTITLE" val="0"/>
  <p:tag name="KSO_WM_UNIT_LAYERLEVEL" val="1"/>
  <p:tag name="KSO_WM_UNIT_NOCLEAR" val="0"/>
  <p:tag name="KSO_WM_UNIT_PRESET_TEXT" val="单击添加章节标题"/>
  <p:tag name="KSO_WM_UNIT_TEXT_FILL_FORE_SCHEMECOLOR_INDEX" val="13"/>
  <p:tag name="KSO_WM_UNIT_TEXT_FILL_FORE_SCHEMECOLOR_INDEX_BRIGHTNESS" val="0.15"/>
  <p:tag name="KSO_WM_UNIT_TEXT_FILL_TYPE" val="1"/>
  <p:tag name="KSO_WM_UNIT_TYPE" val="a"/>
  <p:tag name="KSO_WM_UNIT_VALUE" val="10"/>
</p:tagLst>
</file>

<file path=ppt/tags/tag304.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1"/>
  <p:tag name="KSO_WM_UNIT_CONTENT_GROUP_TYPE" val="contentchip"/>
  <p:tag name="KSO_WM_UNIT_DIAGRAM_ISNUMVISUAL" val="0"/>
  <p:tag name="KSO_WM_UNIT_DIAGRAM_ISREFERUNIT" val="0"/>
  <p:tag name="KSO_WM_UNIT_HIGHLIGHT" val="0"/>
  <p:tag name="KSO_WM_UNIT_ID" val="custom20230884_7*e*1"/>
  <p:tag name="KSO_WM_UNIT_INDEX" val="1"/>
  <p:tag name="KSO_WM_UNIT_LAYERLEVEL" val="1"/>
  <p:tag name="KSO_WM_UNIT_NOCLEAR" val="0"/>
  <p:tag name="KSO_WM_UNIT_PRESET_TEXT" val="01."/>
  <p:tag name="KSO_WM_UNIT_TEXT_FILL_FORE_SCHEMECOLOR_INDEX_1" val="5"/>
  <p:tag name="KSO_WM_UNIT_TEXT_FILL_FORE_SCHEMECOLOR_INDEX_1_BRIGHTNESS" val="0"/>
  <p:tag name="KSO_WM_UNIT_TEXT_FILL_FORE_SCHEMECOLOR_INDEX_1_POS" val="0"/>
  <p:tag name="KSO_WM_UNIT_TEXT_FILL_FORE_SCHEMECOLOR_INDEX_1_TRANS" val="0"/>
  <p:tag name="KSO_WM_UNIT_TEXT_FILL_FORE_SCHEMECOLOR_INDEX_2" val="6"/>
  <p:tag name="KSO_WM_UNIT_TEXT_FILL_FORE_SCHEMECOLOR_INDEX_2_BRIGHTNESS" val="0"/>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YPE" val="e"/>
  <p:tag name="KSO_WM_UNIT_VALUE" val="6"/>
</p:tagLst>
</file>

<file path=ppt/tags/tag305.xml><?xml version="1.0" encoding="utf-8"?>
<p:tagLst xmlns:p="http://schemas.openxmlformats.org/presentationml/2006/main">
  <p:tag name="KSO_WM_BEAUTIFY_FLAG" val="#wm#"/>
  <p:tag name="KSO_WM_SLIDE_CONTENT_AREA" val="{&quot;left&quot;:&quot;52.85&quot;,&quot;top&quot;:&quot;118.3&quot;,&quot;width&quot;:&quot;442.8&quot;,&quot;height&quot;:&quot;282.55&quot;}"/>
  <p:tag name="KSO_WM_SLIDE_ID" val="custom2023088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Lst>
</file>

<file path=ppt/tags/tag306.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307.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308.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309.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31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5831_5*m_h_i*1_6_2"/>
  <p:tag name="KSO_WM_UNIT_INDEX" val="1_6_2"/>
  <p:tag name="KSO_WM_UNIT_LAYERLEVEL" val="1_1_1"/>
  <p:tag name="KSO_WM_UNIT_LINE_FILL_TYPE" val="2"/>
  <p:tag name="KSO_WM_UNIT_LINE_FORE_SCHEMECOLOR_INDEX" val="14"/>
  <p:tag name="KSO_WM_UNIT_LINE_FORE_SCHEMECOLOR_INDEX_BRIGHTNESS" val="-0.35"/>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f*1_6_1"/>
  <p:tag name="KSO_WM_UNIT_INDEX" val="1_6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
  <p:tag name="KSO_WM_UNIT_SUBTYPE" val="a"/>
  <p:tag name="KSO_WM_UNIT_TEXT_FILL_FORE_SCHEMECOLOR_INDEX" val="13"/>
  <p:tag name="KSO_WM_UNIT_TEXT_FILL_FORE_SCHEMECOLOR_INDEX_BRIGHTNESS" val="0.15"/>
  <p:tag name="KSO_WM_UNIT_TEXT_FILL_TYPE" val="1"/>
  <p:tag name="KSO_WM_UNIT_TYPE" val="m_h_f"/>
  <p:tag name="KSO_WM_UNIT_USESOURCEFORMAT_APPLY" val="0"/>
</p:tagLst>
</file>

<file path=ppt/tags/tag31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05831_5*m_h_i*1_6_1"/>
  <p:tag name="KSO_WM_UNIT_INDEX" val="1_6_1"/>
  <p:tag name="KSO_WM_UNIT_LAYERLEVEL" val="1_1_1"/>
  <p:tag name="KSO_WM_UNIT_SUBTYPE" val="d"/>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05831_5*m_h_i*1_6_3"/>
  <p:tag name="KSO_WM_UNIT_INDEX" val="1_6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05831_5*m_h_i*1_6_4"/>
  <p:tag name="KSO_WM_UNIT_INDEX" val="1_6_4"/>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05831_5*m_h_i*1_6_5"/>
  <p:tag name="KSO_WM_UNIT_INDEX" val="1_6_5"/>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05831_5*m_h_i*1_6_6"/>
  <p:tag name="KSO_WM_UNIT_INDEX" val="1_6_6"/>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5831_5*m_h_i*1_4_2"/>
  <p:tag name="KSO_WM_UNIT_INDEX" val="1_4_2"/>
  <p:tag name="KSO_WM_UNIT_LAYERLEVEL" val="1_1_1"/>
  <p:tag name="KSO_WM_UNIT_LINE_FILL_TYPE" val="2"/>
  <p:tag name="KSO_WM_UNIT_LINE_FORE_SCHEMECOLOR_INDEX" val="14"/>
  <p:tag name="KSO_WM_UNIT_LINE_FORE_SCHEMECOLOR_INDEX_BRIGHTNESS" val="-0.35"/>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1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f*1_4_1"/>
  <p:tag name="KSO_WM_UNIT_INDEX" val="1_4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
  <p:tag name="KSO_WM_UNIT_SUBTYPE" val="a"/>
  <p:tag name="KSO_WM_UNIT_TEXT_FILL_FORE_SCHEMECOLOR_INDEX" val="13"/>
  <p:tag name="KSO_WM_UNIT_TEXT_FILL_FORE_SCHEMECOLOR_INDEX_BRIGHTNESS" val="0.15"/>
  <p:tag name="KSO_WM_UNIT_TEXT_FILL_TYPE" val="1"/>
  <p:tag name="KSO_WM_UNIT_TYPE" val="m_h_f"/>
  <p:tag name="KSO_WM_UNIT_USESOURCEFORMAT_APPLY" val="0"/>
</p:tagLst>
</file>

<file path=ppt/tags/tag31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831_5*m_h_i*1_4_1"/>
  <p:tag name="KSO_WM_UNIT_INDEX" val="1_4_1"/>
  <p:tag name="KSO_WM_UNIT_LAYERLEVEL" val="1_1_1"/>
  <p:tag name="KSO_WM_UNIT_SUBTYPE" val="d"/>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831_5*m_h_i*1_4_3"/>
  <p:tag name="KSO_WM_UNIT_INDEX" val="1_4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831_5*m_h_i*1_4_4"/>
  <p:tag name="KSO_WM_UNIT_INDEX" val="1_4_4"/>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831_5*m_h_i*1_4_5"/>
  <p:tag name="KSO_WM_UNIT_INDEX" val="1_4_5"/>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831_5*m_h_i*1_4_6"/>
  <p:tag name="KSO_WM_UNIT_INDEX" val="1_4_6"/>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5831_5*m_h_i*1_1_2"/>
  <p:tag name="KSO_WM_UNIT_INDEX" val="1_1_2"/>
  <p:tag name="KSO_WM_UNIT_LAYERLEVEL" val="1_1_1"/>
  <p:tag name="KSO_WM_UNIT_LINE_FILL_TYPE" val="2"/>
  <p:tag name="KSO_WM_UNIT_LINE_FORE_SCHEMECOLOR_INDEX" val="14"/>
  <p:tag name="KSO_WM_UNIT_LINE_FORE_SCHEMECOLOR_INDEX_BRIGHTNESS" val="-0.35"/>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f*1_1_1"/>
  <p:tag name="KSO_WM_UNIT_INDEX" val="1_1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
  <p:tag name="KSO_WM_UNIT_SUBTYPE" val="a"/>
  <p:tag name="KSO_WM_UNIT_TEXT_FILL_FORE_SCHEMECOLOR_INDEX" val="13"/>
  <p:tag name="KSO_WM_UNIT_TEXT_FILL_FORE_SCHEMECOLOR_INDEX_BRIGHTNESS" val="0.15"/>
  <p:tag name="KSO_WM_UNIT_TEXT_FILL_TYPE" val="1"/>
  <p:tag name="KSO_WM_UNIT_TYPE" val="m_h_f"/>
  <p:tag name="KSO_WM_UNIT_USESOURCEFORMAT_APPLY" val="0"/>
</p:tagLst>
</file>

<file path=ppt/tags/tag32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831_5*m_h_i*1_1_1"/>
  <p:tag name="KSO_WM_UNIT_INDEX" val="1_1_1"/>
  <p:tag name="KSO_WM_UNIT_LAYERLEVEL" val="1_1_1"/>
  <p:tag name="KSO_WM_UNIT_SUBTYPE" val="d"/>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831_5*m_h_i*1_1_3"/>
  <p:tag name="KSO_WM_UNIT_INDEX" val="1_1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831_5*m_h_i*1_1_4"/>
  <p:tag name="KSO_WM_UNIT_INDEX" val="1_1_4"/>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2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831_5*m_h_i*1_1_5"/>
  <p:tag name="KSO_WM_UNIT_INDEX" val="1_1_5"/>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831_5*m_h_i*1_1_6"/>
  <p:tag name="KSO_WM_UNIT_INDEX" val="1_1_6"/>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5831_5*m_h_i*1_3_2"/>
  <p:tag name="KSO_WM_UNIT_INDEX" val="1_3_2"/>
  <p:tag name="KSO_WM_UNIT_LAYERLEVEL" val="1_1_1"/>
  <p:tag name="KSO_WM_UNIT_LINE_FILL_TYPE" val="2"/>
  <p:tag name="KSO_WM_UNIT_LINE_FORE_SCHEMECOLOR_INDEX" val="14"/>
  <p:tag name="KSO_WM_UNIT_LINE_FORE_SCHEMECOLOR_INDEX_BRIGHTNESS" val="-0.35"/>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f*1_3_1"/>
  <p:tag name="KSO_WM_UNIT_INDEX" val="1_3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
  <p:tag name="KSO_WM_UNIT_SUBTYPE" val="a"/>
  <p:tag name="KSO_WM_UNIT_TEXT_FILL_FORE_SCHEMECOLOR_INDEX" val="13"/>
  <p:tag name="KSO_WM_UNIT_TEXT_FILL_FORE_SCHEMECOLOR_INDEX_BRIGHTNESS" val="0.15"/>
  <p:tag name="KSO_WM_UNIT_TEXT_FILL_TYPE" val="1"/>
  <p:tag name="KSO_WM_UNIT_TYPE" val="m_h_f"/>
  <p:tag name="KSO_WM_UNIT_USESOURCEFORMAT_APPLY" val="0"/>
</p:tagLst>
</file>

<file path=ppt/tags/tag33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831_5*m_h_i*1_3_1"/>
  <p:tag name="KSO_WM_UNIT_INDEX" val="1_3_1"/>
  <p:tag name="KSO_WM_UNIT_LAYERLEVEL" val="1_1_1"/>
  <p:tag name="KSO_WM_UNIT_SUBTYPE" val="d"/>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831_5*m_h_i*1_3_3"/>
  <p:tag name="KSO_WM_UNIT_INDEX" val="1_3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831_5*m_h_i*1_3_4"/>
  <p:tag name="KSO_WM_UNIT_INDEX" val="1_3_4"/>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831_5*m_h_i*1_3_5"/>
  <p:tag name="KSO_WM_UNIT_INDEX" val="1_3_5"/>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831_5*m_h_i*1_3_6"/>
  <p:tag name="KSO_WM_UNIT_INDEX" val="1_3_6"/>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3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i*1_2_2"/>
  <p:tag name="KSO_WM_UNIT_INDEX" val="1_2_2"/>
  <p:tag name="KSO_WM_UNIT_LAYERLEVEL" val="1_1_1"/>
  <p:tag name="KSO_WM_UNIT_LINE_FILL_TYPE" val="2"/>
  <p:tag name="KSO_WM_UNIT_LINE_FORE_SCHEMECOLOR_INDEX" val="13"/>
  <p:tag name="KSO_WM_UNIT_LINE_FORE_SCHEMECOLOR_INDEX_BRIGHTNESS" val="0.5"/>
  <p:tag name="KSO_WM_UNIT_TYPE" val="m_h_i"/>
  <p:tag name="KSO_WM_UNIT_USESOURCEFORMAT_APPLY" val="0"/>
</p:tagLst>
</file>

<file path=ppt/tags/tag33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i*1_3_7"/>
  <p:tag name="KSO_WM_UNIT_INDEX" val="1_3_7"/>
  <p:tag name="KSO_WM_UNIT_LAYERLEVEL" val="1_1_1"/>
  <p:tag name="KSO_WM_UNIT_LINE_FILL_TYPE" val="2"/>
  <p:tag name="KSO_WM_UNIT_LINE_FORE_SCHEMECOLOR_INDEX" val="13"/>
  <p:tag name="KSO_WM_UNIT_LINE_FORE_SCHEMECOLOR_INDEX_BRIGHTNESS" val="0.5"/>
  <p:tag name="KSO_WM_UNIT_TYPE" val="m_h_i"/>
  <p:tag name="KSO_WM_UNIT_USESOURCEFORMAT_APPLY" val="0"/>
</p:tagLst>
</file>

<file path=ppt/tags/tag34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i*1_4_8"/>
  <p:tag name="KSO_WM_UNIT_INDEX" val="1_4_8"/>
  <p:tag name="KSO_WM_UNIT_LAYERLEVEL" val="1_1_1"/>
  <p:tag name="KSO_WM_UNIT_LINE_FILL_TYPE" val="2"/>
  <p:tag name="KSO_WM_UNIT_LINE_FORE_SCHEMECOLOR_INDEX" val="13"/>
  <p:tag name="KSO_WM_UNIT_LINE_FORE_SCHEMECOLOR_INDEX_BRIGHTNESS" val="0.5"/>
  <p:tag name="KSO_WM_UNIT_TYPE" val="m_h_i"/>
  <p:tag name="KSO_WM_UNIT_USESOURCEFORMAT_APPLY" val="0"/>
</p:tagLst>
</file>

<file path=ppt/tags/tag34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i*1_5_2"/>
  <p:tag name="KSO_WM_UNIT_INDEX" val="1_5_2"/>
  <p:tag name="KSO_WM_UNIT_LAYERLEVEL" val="1_1_1"/>
  <p:tag name="KSO_WM_UNIT_LINE_FILL_TYPE" val="2"/>
  <p:tag name="KSO_WM_UNIT_LINE_FORE_SCHEMECOLOR_INDEX" val="13"/>
  <p:tag name="KSO_WM_UNIT_LINE_FORE_SCHEMECOLOR_INDEX_BRIGHTNESS" val="0.5"/>
  <p:tag name="KSO_WM_UNIT_TYPE" val="m_h_i"/>
  <p:tag name="KSO_WM_UNIT_USESOURCEFORMAT_APPLY" val="0"/>
</p:tagLst>
</file>

<file path=ppt/tags/tag34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i*1_6_7"/>
  <p:tag name="KSO_WM_UNIT_INDEX" val="1_6_7"/>
  <p:tag name="KSO_WM_UNIT_LAYERLEVEL" val="1_1_1"/>
  <p:tag name="KSO_WM_UNIT_LINE_FILL_TYPE" val="2"/>
  <p:tag name="KSO_WM_UNIT_LINE_FORE_SCHEMECOLOR_INDEX" val="13"/>
  <p:tag name="KSO_WM_UNIT_LINE_FORE_SCHEMECOLOR_INDEX_BRIGHTNESS" val="0.5"/>
  <p:tag name="KSO_WM_UNIT_TYPE" val="m_h_i"/>
  <p:tag name="KSO_WM_UNIT_USESOURCEFORMAT_APPLY" val="0"/>
</p:tagLst>
</file>

<file path=ppt/tags/tag34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3"/>
  <p:tag name="KSO_WM_UNIT_FILL_FORE_SCHEMECOLOR_INDEX_BRIGHTNESS" val="0.5"/>
  <p:tag name="KSO_WM_UNIT_FILL_TYPE" val="1"/>
  <p:tag name="KSO_WM_UNIT_HIGHLIGHT" val="0"/>
  <p:tag name="KSO_WM_UNIT_ID" val="diagram20205831_5*m_h_i*1_1_7"/>
  <p:tag name="KSO_WM_UNIT_INDEX" val="1_1_7"/>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4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3"/>
  <p:tag name="KSO_WM_UNIT_FILL_FORE_SCHEMECOLOR_INDEX_BRIGHTNESS" val="0.5"/>
  <p:tag name="KSO_WM_UNIT_FILL_TYPE" val="1"/>
  <p:tag name="KSO_WM_UNIT_HIGHLIGHT" val="0"/>
  <p:tag name="KSO_WM_UNIT_ID" val="diagram20205831_5*m_h_i*1_4_7"/>
  <p:tag name="KSO_WM_UNIT_INDEX" val="1_4_7"/>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4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5831_5*m_h_i*1_5_3"/>
  <p:tag name="KSO_WM_UNIT_INDEX" val="1_5_3"/>
  <p:tag name="KSO_WM_UNIT_LAYERLEVEL" val="1_1_1"/>
  <p:tag name="KSO_WM_UNIT_LINE_FILL_TYPE" val="2"/>
  <p:tag name="KSO_WM_UNIT_LINE_FORE_SCHEMECOLOR_INDEX" val="14"/>
  <p:tag name="KSO_WM_UNIT_LINE_FORE_SCHEMECOLOR_INDEX_BRIGHTNESS" val="-0.35"/>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4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f*1_5_1"/>
  <p:tag name="KSO_WM_UNIT_INDEX" val="1_5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
  <p:tag name="KSO_WM_UNIT_SUBTYPE" val="a"/>
  <p:tag name="KSO_WM_UNIT_TEXT_FILL_FORE_SCHEMECOLOR_INDEX" val="13"/>
  <p:tag name="KSO_WM_UNIT_TEXT_FILL_FORE_SCHEMECOLOR_INDEX_BRIGHTNESS" val="0.15"/>
  <p:tag name="KSO_WM_UNIT_TEXT_FILL_TYPE" val="1"/>
  <p:tag name="KSO_WM_UNIT_TYPE" val="m_h_f"/>
  <p:tag name="KSO_WM_UNIT_USESOURCEFORMAT_APPLY" val="0"/>
</p:tagLst>
</file>

<file path=ppt/tags/tag34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9"/>
  <p:tag name="KSO_WM_UNIT_FILL_FORE_SCHEMECOLOR_INDEX_BRIGHTNESS" val="0"/>
  <p:tag name="KSO_WM_UNIT_FILL_TYPE" val="1"/>
  <p:tag name="KSO_WM_UNIT_HIGHLIGHT" val="0"/>
  <p:tag name="KSO_WM_UNIT_ID" val="diagram20205831_5*m_h_i*1_5_1"/>
  <p:tag name="KSO_WM_UNIT_INDEX" val="1_5_1"/>
  <p:tag name="KSO_WM_UNIT_LAYERLEVEL" val="1_1_1"/>
  <p:tag name="KSO_WM_UNIT_SUBTYPE" val="d"/>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4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9"/>
  <p:tag name="KSO_WM_UNIT_FILL_FORE_SCHEMECOLOR_INDEX_BRIGHTNESS" val="0"/>
  <p:tag name="KSO_WM_UNIT_FILL_TYPE" val="1"/>
  <p:tag name="KSO_WM_UNIT_HIGHLIGHT" val="0"/>
  <p:tag name="KSO_WM_UNIT_ID" val="diagram20205831_5*m_h_i*1_5_4"/>
  <p:tag name="KSO_WM_UNIT_INDEX" val="1_5_4"/>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4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9"/>
  <p:tag name="KSO_WM_UNIT_FILL_FORE_SCHEMECOLOR_INDEX_BRIGHTNESS" val="0"/>
  <p:tag name="KSO_WM_UNIT_FILL_TYPE" val="1"/>
  <p:tag name="KSO_WM_UNIT_HIGHLIGHT" val="0"/>
  <p:tag name="KSO_WM_UNIT_ID" val="diagram20205831_5*m_h_i*1_5_5"/>
  <p:tag name="KSO_WM_UNIT_INDEX" val="1_5_5"/>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9"/>
  <p:tag name="KSO_WM_UNIT_FILL_FORE_SCHEMECOLOR_INDEX_BRIGHTNESS" val="0"/>
  <p:tag name="KSO_WM_UNIT_FILL_TYPE" val="1"/>
  <p:tag name="KSO_WM_UNIT_HIGHLIGHT" val="0"/>
  <p:tag name="KSO_WM_UNIT_ID" val="diagram20205831_5*m_h_i*1_5_6"/>
  <p:tag name="KSO_WM_UNIT_INDEX" val="1_5_6"/>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9"/>
  <p:tag name="KSO_WM_UNIT_FILL_FORE_SCHEMECOLOR_INDEX_BRIGHTNESS" val="0"/>
  <p:tag name="KSO_WM_UNIT_FILL_TYPE" val="1"/>
  <p:tag name="KSO_WM_UNIT_HIGHLIGHT" val="0"/>
  <p:tag name="KSO_WM_UNIT_ID" val="diagram20205831_5*m_h_i*1_5_7"/>
  <p:tag name="KSO_WM_UNIT_INDEX" val="1_5_7"/>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5831_5*m_h_i*1_2_3"/>
  <p:tag name="KSO_WM_UNIT_INDEX" val="1_2_3"/>
  <p:tag name="KSO_WM_UNIT_LAYERLEVEL" val="1_1_1"/>
  <p:tag name="KSO_WM_UNIT_LINE_FILL_TYPE" val="2"/>
  <p:tag name="KSO_WM_UNIT_LINE_FORE_SCHEMECOLOR_INDEX" val="14"/>
  <p:tag name="KSO_WM_UNIT_LINE_FORE_SCHEMECOLOR_INDEX_BRIGHTNESS" val="-0.35"/>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HIGHLIGHT" val="0"/>
  <p:tag name="KSO_WM_UNIT_ID" val="diagram20205831_5*m_h_f*1_2_1"/>
  <p:tag name="KSO_WM_UNIT_INDEX" val="1_2_1"/>
  <p:tag name="KSO_WM_UNIT_LAYERLEVEL" val="1_1_1"/>
  <p:tag name="KSO_WM_UNIT_NOCLEAR" val="0"/>
  <p:tag name="KSO_WM_UNIT_PRESET_TEXT" val="单点击此处添加正文，文字是您思想的提炼，为了演示发布的良好效果，请您尽可能提炼思想的精髓，然后简单的阐述您的观点。如果您的内容确实非常重要又难以精简，也请使用分段处理，对内容进行简单的梳理和提炼，这样会使逻辑框架相对清晰。请您尽可能提炼思想的精髓，否则容易造成观者的阅读压力，适得其反。"/>
  <p:tag name="KSO_WM_UNIT_SUBTYPE" val="a"/>
  <p:tag name="KSO_WM_UNIT_TEXT_FILL_FORE_SCHEMECOLOR_INDEX" val="13"/>
  <p:tag name="KSO_WM_UNIT_TEXT_FILL_FORE_SCHEMECOLOR_INDEX_BRIGHTNESS" val="0.15"/>
  <p:tag name="KSO_WM_UNIT_TEXT_FILL_TYPE" val="1"/>
  <p:tag name="KSO_WM_UNIT_TYPE" val="m_h_f"/>
  <p:tag name="KSO_WM_UNIT_USESOURCEFORMAT_APPLY" val="0"/>
</p:tagLst>
</file>

<file path=ppt/tags/tag35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831_5*m_h_i*1_2_1"/>
  <p:tag name="KSO_WM_UNIT_INDEX" val="1_2_1"/>
  <p:tag name="KSO_WM_UNIT_LAYERLEVEL" val="1_1_1"/>
  <p:tag name="KSO_WM_UNIT_SUBTYPE" val="d"/>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831_5*m_h_i*1_2_4"/>
  <p:tag name="KSO_WM_UNIT_INDEX" val="1_2_4"/>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831_5*m_h_i*1_2_5"/>
  <p:tag name="KSO_WM_UNIT_INDEX" val="1_2_5"/>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831_5*m_h_i*1_2_6"/>
  <p:tag name="KSO_WM_UNIT_INDEX" val="1_2_6"/>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831_5*m_h_i*1_2_7"/>
  <p:tag name="KSO_WM_UNIT_INDEX" val="1_2_7"/>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5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3"/>
  <p:tag name="KSO_WM_UNIT_FILL_FORE_SCHEMECOLOR_INDEX_BRIGHTNESS" val="0.5"/>
  <p:tag name="KSO_WM_UNIT_FILL_TYPE" val="1"/>
  <p:tag name="KSO_WM_UNIT_HIGHLIGHT" val="0"/>
  <p:tag name="KSO_WM_UNIT_ID" val="diagram20205831_5*m_h_i*1_2_8"/>
  <p:tag name="KSO_WM_UNIT_INDEX" val="1_2_8"/>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6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3"/>
  <p:tag name="KSO_WM_UNIT_FILL_FORE_SCHEMECOLOR_INDEX_BRIGHTNESS" val="0.5"/>
  <p:tag name="KSO_WM_UNIT_FILL_TYPE" val="1"/>
  <p:tag name="KSO_WM_UNIT_HIGHLIGHT" val="0"/>
  <p:tag name="KSO_WM_UNIT_ID" val="diagram20205831_5*m_h_i*1_5_8"/>
  <p:tag name="KSO_WM_UNIT_INDEX" val="1_5_8"/>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6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831"/>
  <p:tag name="KSO_WM_UNIT_COMPATIBLE" val="0"/>
  <p:tag name="KSO_WM_UNIT_DIAGRAM_ISNUMVISUAL" val="0"/>
  <p:tag name="KSO_WM_UNIT_DIAGRAM_ISREFERUNIT" val="0"/>
  <p:tag name="KSO_WM_UNIT_FILL_FORE_SCHEMECOLOR_INDEX" val="13"/>
  <p:tag name="KSO_WM_UNIT_FILL_FORE_SCHEMECOLOR_INDEX_BRIGHTNESS" val="0.5"/>
  <p:tag name="KSO_WM_UNIT_FILL_TYPE" val="1"/>
  <p:tag name="KSO_WM_UNIT_HIGHLIGHT" val="0"/>
  <p:tag name="KSO_WM_UNIT_ID" val="diagram20205831_5*m_h_i*1_6_8"/>
  <p:tag name="KSO_WM_UNIT_INDEX" val="1_6_8"/>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62.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8&quot;,&quot;maxSize&quot;:{&quot;size1&quot;:22.2},&quot;minSize&quot;:{&quot;size1&quot;:13.5},&quot;normalSize&quot;:{&quot;size1&quot;:13.5},&quot;subLayout&quot;:[{&quot;id&quot;:&quot;2023-09-09T16:31:58&quot;,&quot;margin&quot;:{&quot;bottom&quot;:0.025999998673796654,&quot;left&quot;:2.117000102996826,&quot;right&quot;:1.2699999809265137,&quot;top&quot;:0.4230000376701355},&quot;type&quot;:0},{&quot;id&quot;:&quot;2023-09-09T16:31:58&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36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364.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365.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366.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36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3_3"/>
  <p:tag name="KSO_WM_UNIT_INDEX" val="1_3_3"/>
  <p:tag name="KSO_WM_UNIT_ISCONTENTSTITLE" val="0"/>
  <p:tag name="KSO_WM_UNIT_LAYERLEVEL" val="1_1_1"/>
  <p:tag name="KSO_WM_UNIT_NOCLEAR" val="0"/>
  <p:tag name="KSO_WM_UNIT_TEXT_FILL_FORE_SCHEMECOLOR_INDEX" val="8"/>
  <p:tag name="KSO_WM_UNIT_TEXT_FILL_TYPE" val="1"/>
  <p:tag name="KSO_WM_UNIT_TYPE" val="m_h_i"/>
  <p:tag name="KSO_WM_UNIT_USESOURCEFORMAT_APPLY" val="0"/>
</p:tagLst>
</file>

<file path=ppt/tags/tag36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13979_3*m_h_i*1_3_2"/>
  <p:tag name="KSO_WM_UNIT_INDEX" val="1_3_2"/>
  <p:tag name="KSO_WM_UNIT_LAYERLEVEL" val="1_1_1"/>
  <p:tag name="KSO_WM_UNIT_SUBTYPE" val="b"/>
  <p:tag name="KSO_WM_UNIT_TEXT_FILL_FORE_SCHEMECOLOR_INDEX" val="2"/>
  <p:tag name="KSO_WM_UNIT_TEXT_FILL_TYPE" val="1"/>
  <p:tag name="KSO_WM_UNIT_TYPE" val="m_h_i"/>
  <p:tag name="KSO_WM_UNIT_USESOURCEFORMAT_APPLY" val="0"/>
</p:tagLst>
</file>

<file path=ppt/tags/tag36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7"/>
  <p:tag name="KSO_WM_UNIT_FILL_FORE_SCHEMECOLOR_INDEX_BRIGHTNESS" val="0.8"/>
  <p:tag name="KSO_WM_UNIT_FILL_TYPE" val="1"/>
  <p:tag name="KSO_WM_UNIT_HIGHLIGHT" val="0"/>
  <p:tag name="KSO_WM_UNIT_ID" val="diagram20213979_3*m_h_f*1_3_1"/>
  <p:tag name="KSO_WM_UNIT_INDEX" val="1_3_1"/>
  <p:tag name="KSO_WM_UNIT_LAYERLEVEL" val="1_1_1"/>
  <p:tag name="KSO_WM_UNIT_NOCLEAR" val="0"/>
  <p:tag name="KSO_WM_UNIT_PRESET_TEXT" val="简单描述课堂重点，以便学生回顾。"/>
  <p:tag name="KSO_WM_UNIT_SUBTYPE" val="a"/>
  <p:tag name="KSO_WM_UNIT_TEXT_FILL_FORE_SCHEMECOLOR_INDEX" val="13"/>
  <p:tag name="KSO_WM_UNIT_TEXT_FILL_FORE_SCHEMECOLOR_INDEX_BRIGHTNESS" val="0.35"/>
  <p:tag name="KSO_WM_UNIT_TEXT_FILL_TYPE" val="1"/>
  <p:tag name="KSO_WM_UNIT_TYPE" val="m_h_f"/>
  <p:tag name="KSO_WM_UNIT_USESOURCEFORMAT_APPLY" val="0"/>
  <p:tag name="KSO_WM_UNIT_VALUE" val="90"/>
</p:tagLst>
</file>

<file path=ppt/tags/tag37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3_1"/>
  <p:tag name="KSO_WM_UNIT_INDEX" val="1_3_1"/>
  <p:tag name="KSO_WM_UNIT_LAYERLEVEL" val="1_1_1"/>
  <p:tag name="KSO_WM_UNIT_LINE_FILL_TYPE" val="2"/>
  <p:tag name="KSO_WM_UNIT_LINE_FORE_SCHEMECOLOR_INDEX" val="8"/>
  <p:tag name="KSO_WM_UNIT_SUBTYPE" val="c"/>
  <p:tag name="KSO_WM_UNIT_TYPE" val="m_h_i"/>
  <p:tag name="KSO_WM_UNIT_USESOURCEFORMAT_APPLY" val="0"/>
</p:tagLst>
</file>

<file path=ppt/tags/tag37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213979_3*m_h_i*1_2_2"/>
  <p:tag name="KSO_WM_UNIT_INDEX" val="1_2_2"/>
  <p:tag name="KSO_WM_UNIT_LAYERLEVEL" val="1_1_1"/>
  <p:tag name="KSO_WM_UNIT_SUBTYPE" val="b"/>
  <p:tag name="KSO_WM_UNIT_TEXT_FILL_FORE_SCHEMECOLOR_INDEX" val="2"/>
  <p:tag name="KSO_WM_UNIT_TEXT_FILL_TYPE" val="1"/>
  <p:tag name="KSO_WM_UNIT_TYPE" val="m_h_i"/>
  <p:tag name="KSO_WM_UNIT_USESOURCEFORMAT_APPLY" val="0"/>
</p:tagLst>
</file>

<file path=ppt/tags/tag37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2_3"/>
  <p:tag name="KSO_WM_UNIT_INDEX" val="1_2_3"/>
  <p:tag name="KSO_WM_UNIT_ISCONTENTSTITLE" val="0"/>
  <p:tag name="KSO_WM_UNIT_LAYERLEVEL" val="1_1_1"/>
  <p:tag name="KSO_WM_UNIT_NOCLEAR" val="0"/>
  <p:tag name="KSO_WM_UNIT_TEXT_FILL_FORE_SCHEMECOLOR_INDEX" val="6"/>
  <p:tag name="KSO_WM_UNIT_TEXT_FILL_TYPE" val="1"/>
  <p:tag name="KSO_WM_UNIT_TYPE" val="m_h_i"/>
  <p:tag name="KSO_WM_UNIT_USESOURCEFORMAT_APPLY" val="0"/>
</p:tagLst>
</file>

<file path=ppt/tags/tag37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6"/>
  <p:tag name="KSO_WM_UNIT_FILL_FORE_SCHEMECOLOR_INDEX_BRIGHTNESS" val="0.8"/>
  <p:tag name="KSO_WM_UNIT_FILL_TYPE" val="1"/>
  <p:tag name="KSO_WM_UNIT_HIGHLIGHT" val="0"/>
  <p:tag name="KSO_WM_UNIT_ID" val="diagram20213979_3*m_h_f*1_2_1"/>
  <p:tag name="KSO_WM_UNIT_INDEX" val="1_2_1"/>
  <p:tag name="KSO_WM_UNIT_LAYERLEVEL" val="1_1_1"/>
  <p:tag name="KSO_WM_UNIT_NOCLEAR" val="0"/>
  <p:tag name="KSO_WM_UNIT_PRESET_TEXT" val="简单描述课堂重点，以便学生回顾。"/>
  <p:tag name="KSO_WM_UNIT_SUBTYPE" val="a"/>
  <p:tag name="KSO_WM_UNIT_TEXT_FILL_FORE_SCHEMECOLOR_INDEX" val="13"/>
  <p:tag name="KSO_WM_UNIT_TEXT_FILL_FORE_SCHEMECOLOR_INDEX_BRIGHTNESS" val="0.35"/>
  <p:tag name="KSO_WM_UNIT_TEXT_FILL_TYPE" val="1"/>
  <p:tag name="KSO_WM_UNIT_TYPE" val="m_h_f"/>
  <p:tag name="KSO_WM_UNIT_USESOURCEFORMAT_APPLY" val="0"/>
  <p:tag name="KSO_WM_UNIT_VALUE" val="90"/>
</p:tagLst>
</file>

<file path=ppt/tags/tag37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2_1"/>
  <p:tag name="KSO_WM_UNIT_INDEX" val="1_2_1"/>
  <p:tag name="KSO_WM_UNIT_LAYERLEVEL" val="1_1_1"/>
  <p:tag name="KSO_WM_UNIT_LINE_FILL_TYPE" val="2"/>
  <p:tag name="KSO_WM_UNIT_LINE_FORE_SCHEMECOLOR_INDEX" val="6"/>
  <p:tag name="KSO_WM_UNIT_SUBTYPE" val="c"/>
  <p:tag name="KSO_WM_UNIT_TYPE" val="m_h_i"/>
  <p:tag name="KSO_WM_UNIT_USESOURCEFORMAT_APPLY" val="0"/>
</p:tagLst>
</file>

<file path=ppt/tags/tag37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9"/>
  <p:tag name="KSO_WM_UNIT_FILL_TYPE" val="1"/>
  <p:tag name="KSO_WM_UNIT_HIGHLIGHT" val="0"/>
  <p:tag name="KSO_WM_UNIT_ID" val="diagram20213979_3*m_h_i*1_1_2"/>
  <p:tag name="KSO_WM_UNIT_INDEX" val="1_1_2"/>
  <p:tag name="KSO_WM_UNIT_LAYERLEVEL" val="1_1_1"/>
  <p:tag name="KSO_WM_UNIT_SUBTYPE" val="b"/>
  <p:tag name="KSO_WM_UNIT_TEXT_FILL_FORE_SCHEMECOLOR_INDEX" val="2"/>
  <p:tag name="KSO_WM_UNIT_TEXT_FILL_TYPE" val="1"/>
  <p:tag name="KSO_WM_UNIT_TYPE" val="m_h_i"/>
  <p:tag name="KSO_WM_UNIT_USESOURCEFORMAT_APPLY" val="0"/>
</p:tagLst>
</file>

<file path=ppt/tags/tag37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1_3"/>
  <p:tag name="KSO_WM_UNIT_INDEX" val="1_1_3"/>
  <p:tag name="KSO_WM_UNIT_ISCONTENTSTITLE" val="0"/>
  <p:tag name="KSO_WM_UNIT_LAYERLEVEL" val="1_1_1"/>
  <p:tag name="KSO_WM_UNIT_NOCLEAR" val="0"/>
  <p:tag name="KSO_WM_UNIT_TEXT_FILL_FORE_SCHEMECOLOR_INDEX" val="9"/>
  <p:tag name="KSO_WM_UNIT_TEXT_FILL_TYPE" val="1"/>
  <p:tag name="KSO_WM_UNIT_TYPE" val="m_h_i"/>
  <p:tag name="KSO_WM_UNIT_USESOURCEFORMAT_APPLY" val="0"/>
</p:tagLst>
</file>

<file path=ppt/tags/tag37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5"/>
  <p:tag name="KSO_WM_UNIT_FILL_FORE_SCHEMECOLOR_INDEX_BRIGHTNESS" val="0.8"/>
  <p:tag name="KSO_WM_UNIT_FILL_TYPE" val="1"/>
  <p:tag name="KSO_WM_UNIT_HIGHLIGHT" val="0"/>
  <p:tag name="KSO_WM_UNIT_ID" val="diagram20213979_3*m_h_f*1_1_1"/>
  <p:tag name="KSO_WM_UNIT_INDEX" val="1_1_1"/>
  <p:tag name="KSO_WM_UNIT_LAYERLEVEL" val="1_1_1"/>
  <p:tag name="KSO_WM_UNIT_NOCLEAR" val="0"/>
  <p:tag name="KSO_WM_UNIT_PRESET_TEXT" val="简单描述课堂重点，以便学生回顾。"/>
  <p:tag name="KSO_WM_UNIT_SUBTYPE" val="a"/>
  <p:tag name="KSO_WM_UNIT_TEXT_FILL_FORE_SCHEMECOLOR_INDEX" val="13"/>
  <p:tag name="KSO_WM_UNIT_TEXT_FILL_FORE_SCHEMECOLOR_INDEX_BRIGHTNESS" val="0.35"/>
  <p:tag name="KSO_WM_UNIT_TEXT_FILL_TYPE" val="1"/>
  <p:tag name="KSO_WM_UNIT_TYPE" val="m_h_f"/>
  <p:tag name="KSO_WM_UNIT_USESOURCEFORMAT_APPLY" val="0"/>
  <p:tag name="KSO_WM_UNIT_VALUE" val="90"/>
</p:tagLst>
</file>

<file path=ppt/tags/tag37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1_1"/>
  <p:tag name="KSO_WM_UNIT_INDEX" val="1_1_1"/>
  <p:tag name="KSO_WM_UNIT_LAYERLEVEL" val="1_1_1"/>
  <p:tag name="KSO_WM_UNIT_LINE_FILL_TYPE" val="2"/>
  <p:tag name="KSO_WM_UNIT_LINE_FORE_SCHEMECOLOR_INDEX" val="9"/>
  <p:tag name="KSO_WM_UNIT_SUBTYPE" val="c"/>
  <p:tag name="KSO_WM_UNIT_TYPE" val="m_h_i"/>
  <p:tag name="KSO_WM_UNIT_USESOURCEFORMAT_APPLY" val="0"/>
</p:tagLst>
</file>

<file path=ppt/tags/tag37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4_3"/>
  <p:tag name="KSO_WM_UNIT_INDEX" val="1_4_3"/>
  <p:tag name="KSO_WM_UNIT_ISCONTENTSTITLE" val="0"/>
  <p:tag name="KSO_WM_UNIT_LAYERLEVEL" val="1_1_1"/>
  <p:tag name="KSO_WM_UNIT_NOCLEAR" val="0"/>
  <p:tag name="KSO_WM_UNIT_TEXT_FILL_FORE_SCHEMECOLOR_INDEX" val="8"/>
  <p:tag name="KSO_WM_UNIT_TEXT_FILL_TYPE" val="1"/>
  <p:tag name="KSO_WM_UNIT_TYPE" val="m_h_i"/>
  <p:tag name="KSO_WM_UNIT_USESOURCEFORMAT_APPLY" val="0"/>
</p:tagLst>
</file>

<file path=ppt/tags/tag38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8"/>
  <p:tag name="KSO_WM_UNIT_FILL_TYPE" val="1"/>
  <p:tag name="KSO_WM_UNIT_HIGHLIGHT" val="0"/>
  <p:tag name="KSO_WM_UNIT_ID" val="diagram20213979_3*m_h_i*1_4_2"/>
  <p:tag name="KSO_WM_UNIT_INDEX" val="1_4_2"/>
  <p:tag name="KSO_WM_UNIT_LAYERLEVEL" val="1_1_1"/>
  <p:tag name="KSO_WM_UNIT_SUBTYPE" val="b"/>
  <p:tag name="KSO_WM_UNIT_TEXT_FILL_FORE_SCHEMECOLOR_INDEX" val="2"/>
  <p:tag name="KSO_WM_UNIT_TEXT_FILL_TYPE" val="1"/>
  <p:tag name="KSO_WM_UNIT_TYPE" val="m_h_i"/>
  <p:tag name="KSO_WM_UNIT_USESOURCEFORMAT_APPLY" val="0"/>
</p:tagLst>
</file>

<file path=ppt/tags/tag38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FILL_FORE_SCHEMECOLOR_INDEX" val="8"/>
  <p:tag name="KSO_WM_UNIT_FILL_FORE_SCHEMECOLOR_INDEX_BRIGHTNESS" val="0.8"/>
  <p:tag name="KSO_WM_UNIT_FILL_TYPE" val="1"/>
  <p:tag name="KSO_WM_UNIT_HIGHLIGHT" val="0"/>
  <p:tag name="KSO_WM_UNIT_ID" val="diagram20213979_3*m_h_f*1_4_1"/>
  <p:tag name="KSO_WM_UNIT_INDEX" val="1_4_1"/>
  <p:tag name="KSO_WM_UNIT_LAYERLEVEL" val="1_1_1"/>
  <p:tag name="KSO_WM_UNIT_NOCLEAR" val="0"/>
  <p:tag name="KSO_WM_UNIT_PRESET_TEXT" val="简单描述课堂重点，以便学生回顾。"/>
  <p:tag name="KSO_WM_UNIT_SUBTYPE" val="a"/>
  <p:tag name="KSO_WM_UNIT_TEXT_FILL_FORE_SCHEMECOLOR_INDEX" val="13"/>
  <p:tag name="KSO_WM_UNIT_TEXT_FILL_FORE_SCHEMECOLOR_INDEX_BRIGHTNESS" val="0.35"/>
  <p:tag name="KSO_WM_UNIT_TEXT_FILL_TYPE" val="1"/>
  <p:tag name="KSO_WM_UNIT_TYPE" val="m_h_f"/>
  <p:tag name="KSO_WM_UNIT_USESOURCEFORMAT_APPLY" val="0"/>
  <p:tag name="KSO_WM_UNIT_VALUE" val="90"/>
</p:tagLst>
</file>

<file path=ppt/tags/tag38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3979"/>
  <p:tag name="KSO_WM_UNIT_COMPATIBLE" val="0"/>
  <p:tag name="KSO_WM_UNIT_DIAGRAM_ISNUMVISUAL" val="0"/>
  <p:tag name="KSO_WM_UNIT_DIAGRAM_ISREFERUNIT" val="0"/>
  <p:tag name="KSO_WM_UNIT_HIGHLIGHT" val="0"/>
  <p:tag name="KSO_WM_UNIT_ID" val="diagram20213979_3*m_h_i*1_4_1"/>
  <p:tag name="KSO_WM_UNIT_INDEX" val="1_4_1"/>
  <p:tag name="KSO_WM_UNIT_LAYERLEVEL" val="1_1_1"/>
  <p:tag name="KSO_WM_UNIT_LINE_FILL_TYPE" val="2"/>
  <p:tag name="KSO_WM_UNIT_LINE_FORE_SCHEMECOLOR_INDEX" val="8"/>
  <p:tag name="KSO_WM_UNIT_SUBTYPE" val="c"/>
  <p:tag name="KSO_WM_UNIT_TYPE" val="m_h_i"/>
  <p:tag name="KSO_WM_UNIT_USESOURCEFORMAT_APPLY" val="0"/>
</p:tagLst>
</file>

<file path=ppt/tags/tag383.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384.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385.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386.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387.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38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i*1_1"/>
  <p:tag name="KSO_WM_UNIT_INDEX" val="1_1"/>
  <p:tag name="KSO_WM_UNIT_LAYERLEVEL" val="1_1"/>
  <p:tag name="KSO_WM_UNIT_TEXT_FILL_FORE_SCHEMECOLOR_INDEX" val="2"/>
  <p:tag name="KSO_WM_UNIT_TEXT_FILL_FORE_SCHEMECOLOR_INDEX_BRIGHTNESS" val="0"/>
  <p:tag name="KSO_WM_UNIT_TEXT_FILL_TYPE" val="1"/>
  <p:tag name="KSO_WM_UNIT_TYPE" val="m_i"/>
  <p:tag name="KSO_WM_UNIT_USESOURCEFORMAT_APPLY" val="0"/>
</p:tagLst>
</file>

<file path=ppt/tags/tag38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10873_2*m_h_i*1_1_1"/>
  <p:tag name="KSO_WM_UNIT_INDEX" val="1_1_1"/>
  <p:tag name="KSO_WM_UNIT_LAYERLEVEL" val="1_1_1"/>
  <p:tag name="KSO_WM_UNIT_TEXT_FILL_FORE_SCHEMECOLOR_INDEX" val="13"/>
  <p:tag name="KSO_WM_UNIT_TEXT_FILL_FORE_SCHEMECOLOR_INDEX_BRIGHTNESS" val="0"/>
  <p:tag name="KSO_WM_UNIT_TEXT_FILL_TYPE" val="1"/>
  <p:tag name="KSO_WM_UNIT_TYPE" val="m_h_i"/>
  <p:tag name="KSO_WM_UNIT_USESOURCEFORMAT_APPLY" val="0"/>
</p:tagLst>
</file>

<file path=ppt/tags/tag39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10873_2*m_h_i*1_2_1"/>
  <p:tag name="KSO_WM_UNIT_INDEX" val="1_2_1"/>
  <p:tag name="KSO_WM_UNIT_LAYERLEVEL" val="1_1_1"/>
  <p:tag name="KSO_WM_UNIT_TEXT_FILL_FORE_SCHEMECOLOR_INDEX" val="13"/>
  <p:tag name="KSO_WM_UNIT_TEXT_FILL_FORE_SCHEMECOLOR_INDEX_BRIGHTNESS" val="0"/>
  <p:tag name="KSO_WM_UNIT_TEXT_FILL_TYPE" val="1"/>
  <p:tag name="KSO_WM_UNIT_TYPE" val="m_h_i"/>
  <p:tag name="KSO_WM_UNIT_USESOURCEFORMAT_APPLY" val="0"/>
</p:tagLst>
</file>

<file path=ppt/tags/tag39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10873_2*m_h_i*1_3_1"/>
  <p:tag name="KSO_WM_UNIT_INDEX" val="1_3_1"/>
  <p:tag name="KSO_WM_UNIT_LAYERLEVEL" val="1_1_1"/>
  <p:tag name="KSO_WM_UNIT_TEXT_FILL_FORE_SCHEMECOLOR_INDEX" val="13"/>
  <p:tag name="KSO_WM_UNIT_TEXT_FILL_FORE_SCHEMECOLOR_INDEX_BRIGHTNESS" val="0"/>
  <p:tag name="KSO_WM_UNIT_TEXT_FILL_TYPE" val="1"/>
  <p:tag name="KSO_WM_UNIT_TYPE" val="m_h_i"/>
  <p:tag name="KSO_WM_UNIT_USESOURCEFORMAT_APPLY" val="0"/>
</p:tagLst>
</file>

<file path=ppt/tags/tag39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10873_2*m_h_i*1_4_1"/>
  <p:tag name="KSO_WM_UNIT_INDEX" val="1_4_1"/>
  <p:tag name="KSO_WM_UNIT_LAYERLEVEL" val="1_1_1"/>
  <p:tag name="KSO_WM_UNIT_TEXT_FILL_FORE_SCHEMECOLOR_INDEX" val="13"/>
  <p:tag name="KSO_WM_UNIT_TEXT_FILL_FORE_SCHEMECOLOR_INDEX_BRIGHTNESS" val="0"/>
  <p:tag name="KSO_WM_UNIT_TEXT_FILL_TYPE" val="1"/>
  <p:tag name="KSO_WM_UNIT_TYPE" val="m_h_i"/>
  <p:tag name="KSO_WM_UNIT_USESOURCEFORMAT_APPLY" val="0"/>
</p:tagLst>
</file>

<file path=ppt/tags/tag39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10873_2*m_h_i*1_1_2"/>
  <p:tag name="KSO_WM_UNIT_INDEX" val="1_1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9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10873_2*m_h_i*1_2_2"/>
  <p:tag name="KSO_WM_UNIT_INDEX" val="1_2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9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20210873_2*m_h_i*1_3_2"/>
  <p:tag name="KSO_WM_UNIT_INDEX" val="1_3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39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f*1_1_1"/>
  <p:tag name="KSO_WM_UNIT_INDEX" val="1_1_1"/>
  <p:tag name="KSO_WM_UNIT_LAYERLEVEL" val="1_1_1"/>
  <p:tag name="KSO_WM_UNIT_NOCLEAR" val="0"/>
  <p:tag name="KSO_WM_UNIT_PRESET_TEXT" val="单击此处添加文本具体内容，简明扼要的阐述您的观点。"/>
  <p:tag name="KSO_WM_UNIT_SUBTYPE" val="a"/>
  <p:tag name="KSO_WM_UNIT_TEXT_FILL_FORE_SCHEMECOLOR_INDEX" val="14"/>
  <p:tag name="KSO_WM_UNIT_TEXT_FILL_FORE_SCHEMECOLOR_INDEX_BRIGHTNESS" val="-0.5"/>
  <p:tag name="KSO_WM_UNIT_TEXT_FILL_TYPE" val="1"/>
  <p:tag name="KSO_WM_UNIT_TYPE" val="m_h_f"/>
  <p:tag name="KSO_WM_UNIT_USESOURCEFORMAT_APPLY" val="0"/>
  <p:tag name="KSO_WM_UNIT_VALUE" val="52"/>
</p:tagLst>
</file>

<file path=ppt/tags/tag39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f*1_2_1"/>
  <p:tag name="KSO_WM_UNIT_INDEX" val="1_2_1"/>
  <p:tag name="KSO_WM_UNIT_LAYERLEVEL" val="1_1_1"/>
  <p:tag name="KSO_WM_UNIT_NOCLEAR" val="0"/>
  <p:tag name="KSO_WM_UNIT_PRESET_TEXT" val="单击此处添加文本具体内容，简明扼要的阐述您的观点。"/>
  <p:tag name="KSO_WM_UNIT_SUBTYPE" val="a"/>
  <p:tag name="KSO_WM_UNIT_TEXT_FILL_FORE_SCHEMECOLOR_INDEX" val="14"/>
  <p:tag name="KSO_WM_UNIT_TEXT_FILL_FORE_SCHEMECOLOR_INDEX_BRIGHTNESS" val="-0.5"/>
  <p:tag name="KSO_WM_UNIT_TEXT_FILL_TYPE" val="1"/>
  <p:tag name="KSO_WM_UNIT_TYPE" val="m_h_f"/>
  <p:tag name="KSO_WM_UNIT_USESOURCEFORMAT_APPLY" val="0"/>
  <p:tag name="KSO_WM_UNIT_VALUE" val="52"/>
</p:tagLst>
</file>

<file path=ppt/tags/tag39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f*1_3_1"/>
  <p:tag name="KSO_WM_UNIT_INDEX" val="1_3_1"/>
  <p:tag name="KSO_WM_UNIT_LAYERLEVEL" val="1_1_1"/>
  <p:tag name="KSO_WM_UNIT_NOCLEAR" val="0"/>
  <p:tag name="KSO_WM_UNIT_PRESET_TEXT" val="单击此处添加文本具体内容，简明扼要的阐述您的观点。"/>
  <p:tag name="KSO_WM_UNIT_SUBTYPE" val="a"/>
  <p:tag name="KSO_WM_UNIT_TEXT_FILL_FORE_SCHEMECOLOR_INDEX" val="14"/>
  <p:tag name="KSO_WM_UNIT_TEXT_FILL_FORE_SCHEMECOLOR_INDEX_BRIGHTNESS" val="-0.5"/>
  <p:tag name="KSO_WM_UNIT_TEXT_FILL_TYPE" val="1"/>
  <p:tag name="KSO_WM_UNIT_TYPE" val="m_h_f"/>
  <p:tag name="KSO_WM_UNIT_USESOURCEFORMAT_APPLY" val="0"/>
  <p:tag name="KSO_WM_UNIT_VALUE" val="52"/>
</p:tagLst>
</file>

<file path=ppt/tags/tag39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f*1_4_1"/>
  <p:tag name="KSO_WM_UNIT_INDEX" val="1_4_1"/>
  <p:tag name="KSO_WM_UNIT_LAYERLEVEL" val="1_1_1"/>
  <p:tag name="KSO_WM_UNIT_NOCLEAR" val="0"/>
  <p:tag name="KSO_WM_UNIT_PRESET_TEXT" val="单击此处添加文本具体内容，简明扼要的阐述您的观点。"/>
  <p:tag name="KSO_WM_UNIT_SUBTYPE" val="a"/>
  <p:tag name="KSO_WM_UNIT_TEXT_FILL_FORE_SCHEMECOLOR_INDEX" val="14"/>
  <p:tag name="KSO_WM_UNIT_TEXT_FILL_FORE_SCHEMECOLOR_INDEX_BRIGHTNESS" val="-0.5"/>
  <p:tag name="KSO_WM_UNIT_TEXT_FILL_TYPE" val="1"/>
  <p:tag name="KSO_WM_UNIT_TYPE" val="m_h_f"/>
  <p:tag name="KSO_WM_UNIT_USESOURCEFORMAT_APPLY" val="0"/>
  <p:tag name="KSO_WM_UNIT_VALUE" val="52"/>
</p:tagLst>
</file>

<file path=ppt/tags/tag40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i*1_1_3"/>
  <p:tag name="KSO_WM_UNIT_INDEX" val="1_1_3"/>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0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i*1_3_3"/>
  <p:tag name="KSO_WM_UNIT_INDEX" val="1_3_3"/>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0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i*1_2_3"/>
  <p:tag name="KSO_WM_UNIT_INDEX" val="1_2_3"/>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0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873"/>
  <p:tag name="KSO_WM_UNIT_COMPATIBLE" val="0"/>
  <p:tag name="KSO_WM_UNIT_DIAGRAM_ISNUMVISUAL" val="0"/>
  <p:tag name="KSO_WM_UNIT_DIAGRAM_ISREFERUNIT" val="0"/>
  <p:tag name="KSO_WM_UNIT_HIGHLIGHT" val="0"/>
  <p:tag name="KSO_WM_UNIT_ID" val="diagram20210873_2*m_h_i*1_4_2"/>
  <p:tag name="KSO_WM_UNIT_INDEX" val="1_4_2"/>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04.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5&quot;,&quot;maxSize&quot;:{&quot;size1&quot;:22.2},&quot;minSize&quot;:{&quot;size1&quot;:13.5},&quot;normalSize&quot;:{&quot;size1&quot;:13.5},&quot;subLayout&quot;:[{&quot;id&quot;:&quot;2023-09-09T16:31:55&quot;,&quot;margin&quot;:{&quot;bottom&quot;:0.025999998673796654,&quot;left&quot;:2.117000102996826,&quot;right&quot;:1.2699999809265137,&quot;top&quot;:0.4230000376701355},&quot;type&quot;:0},{&quot;id&quot;:&quot;2023-09-09T16:31:55&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405.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HIGHLIGHT" val="0"/>
  <p:tag name="KSO_WM_UNIT_ID" val="custom20230884_7*a*1"/>
  <p:tag name="KSO_WM_UNIT_INDEX" val="1"/>
  <p:tag name="KSO_WM_UNIT_ISCONTENTSTITLE" val="0"/>
  <p:tag name="KSO_WM_UNIT_ISNUMDGMTITLE" val="0"/>
  <p:tag name="KSO_WM_UNIT_LAYERLEVEL" val="1"/>
  <p:tag name="KSO_WM_UNIT_NOCLEAR" val="0"/>
  <p:tag name="KSO_WM_UNIT_PRESET_TEXT" val="单击添加章节标题"/>
  <p:tag name="KSO_WM_UNIT_TEXT_FILL_FORE_SCHEMECOLOR_INDEX" val="13"/>
  <p:tag name="KSO_WM_UNIT_TEXT_FILL_FORE_SCHEMECOLOR_INDEX_BRIGHTNESS" val="0.15"/>
  <p:tag name="KSO_WM_UNIT_TEXT_FILL_TYPE" val="1"/>
  <p:tag name="KSO_WM_UNIT_TYPE" val="a"/>
  <p:tag name="KSO_WM_UNIT_VALUE" val="10"/>
</p:tagLst>
</file>

<file path=ppt/tags/tag406.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1"/>
  <p:tag name="KSO_WM_UNIT_CONTENT_GROUP_TYPE" val="contentchip"/>
  <p:tag name="KSO_WM_UNIT_DIAGRAM_ISNUMVISUAL" val="0"/>
  <p:tag name="KSO_WM_UNIT_DIAGRAM_ISREFERUNIT" val="0"/>
  <p:tag name="KSO_WM_UNIT_HIGHLIGHT" val="0"/>
  <p:tag name="KSO_WM_UNIT_ID" val="custom20230884_7*e*1"/>
  <p:tag name="KSO_WM_UNIT_INDEX" val="1"/>
  <p:tag name="KSO_WM_UNIT_LAYERLEVEL" val="1"/>
  <p:tag name="KSO_WM_UNIT_NOCLEAR" val="0"/>
  <p:tag name="KSO_WM_UNIT_PRESET_TEXT" val="01."/>
  <p:tag name="KSO_WM_UNIT_TEXT_FILL_FORE_SCHEMECOLOR_INDEX_1" val="5"/>
  <p:tag name="KSO_WM_UNIT_TEXT_FILL_FORE_SCHEMECOLOR_INDEX_1_BRIGHTNESS" val="0"/>
  <p:tag name="KSO_WM_UNIT_TEXT_FILL_FORE_SCHEMECOLOR_INDEX_1_POS" val="0"/>
  <p:tag name="KSO_WM_UNIT_TEXT_FILL_FORE_SCHEMECOLOR_INDEX_1_TRANS" val="0"/>
  <p:tag name="KSO_WM_UNIT_TEXT_FILL_FORE_SCHEMECOLOR_INDEX_2" val="6"/>
  <p:tag name="KSO_WM_UNIT_TEXT_FILL_FORE_SCHEMECOLOR_INDEX_2_BRIGHTNESS" val="0"/>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YPE" val="e"/>
  <p:tag name="KSO_WM_UNIT_VALUE" val="6"/>
</p:tagLst>
</file>

<file path=ppt/tags/tag407.xml><?xml version="1.0" encoding="utf-8"?>
<p:tagLst xmlns:p="http://schemas.openxmlformats.org/presentationml/2006/main">
  <p:tag name="KSO_WM_BEAUTIFY_FLAG" val="#wm#"/>
  <p:tag name="KSO_WM_SLIDE_CONTENT_AREA" val="{&quot;left&quot;:&quot;52.85&quot;,&quot;top&quot;:&quot;118.3&quot;,&quot;width&quot;:&quot;442.8&quot;,&quot;height&quot;:&quot;282.55&quot;}"/>
  <p:tag name="KSO_WM_SLIDE_ID" val="custom2023088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Lst>
</file>

<file path=ppt/tags/tag408.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409.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410.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411.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412.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19192_3*l_h_i*1_1_1"/>
  <p:tag name="KSO_WM_UNIT_INDEX" val="1_1_1"/>
  <p:tag name="KSO_WM_UNIT_LAYERLEVEL" val="1_1_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 name="KSO_WM_UNIT_VALUE" val="4"/>
</p:tagLst>
</file>

<file path=ppt/tags/tag413.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3"/>
  <p:tag name="KSO_WM_UNIT_FILL_FORE_SCHEMECOLOR_INDEX_BRIGHTNESS" val="0.15"/>
  <p:tag name="KSO_WM_UNIT_FILL_TYPE" val="1"/>
  <p:tag name="KSO_WM_UNIT_HIGHLIGHT" val="0"/>
  <p:tag name="KSO_WM_UNIT_ID" val="diagram20219192_3*l_h_i*1_1_2"/>
  <p:tag name="KSO_WM_UNIT_INDEX" val="1_1_2"/>
  <p:tag name="KSO_WM_UNIT_LAYERLEVEL" val="1_1_1"/>
  <p:tag name="KSO_WM_UNIT_LINE_FILL_TYPE" val="2"/>
  <p:tag name="KSO_WM_UNIT_LINE_FORE_SCHEMECOLOR_INDEX" val="5"/>
  <p:tag name="KSO_WM_UNIT_LINE_FORE_SCHEMECOLOR_INDEX_BRIGHTNESS" val="0"/>
  <p:tag name="KSO_WM_UNIT_TYPE" val="l_h_i"/>
  <p:tag name="KSO_WM_UNIT_USESOURCEFORMAT_APPLY" val="0"/>
  <p:tag name="KSO_WM_UNIT_VALUE" val="0"/>
</p:tagLst>
</file>

<file path=ppt/tags/tag414.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HIGHLIGHT" val="0"/>
  <p:tag name="KSO_WM_UNIT_ID" val="diagram20219192_3*l_h_f*1_1_1"/>
  <p:tag name="KSO_WM_UNIT_INDEX" val="1_1_1"/>
  <p:tag name="KSO_WM_UNIT_LAYERLEVEL" val="1_1_1"/>
  <p:tag name="KSO_WM_UNIT_NOCLEAR" val="0"/>
  <p:tag name="KSO_WM_UNIT_PRESET_TEXT" val="输入你的正文文字是你思想的提炼为了最终良好的效果"/>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34"/>
</p:tagLst>
</file>

<file path=ppt/tags/tag415.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19192_3*l_h_i*1_2_1"/>
  <p:tag name="KSO_WM_UNIT_INDEX" val="1_2_1"/>
  <p:tag name="KSO_WM_UNIT_LAYERLEVEL" val="1_1_1"/>
  <p:tag name="KSO_WM_UNIT_LINE_FILL_TYPE" val="2"/>
  <p:tag name="KSO_WM_UNIT_LINE_FORE_SCHEMECOLOR_INDEX" val="6"/>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 name="KSO_WM_UNIT_VALUE" val="4"/>
</p:tagLst>
</file>

<file path=ppt/tags/tag416.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3"/>
  <p:tag name="KSO_WM_UNIT_FILL_FORE_SCHEMECOLOR_INDEX_BRIGHTNESS" val="0.15"/>
  <p:tag name="KSO_WM_UNIT_FILL_TYPE" val="1"/>
  <p:tag name="KSO_WM_UNIT_HIGHLIGHT" val="0"/>
  <p:tag name="KSO_WM_UNIT_ID" val="diagram20219192_3*l_h_i*1_2_2"/>
  <p:tag name="KSO_WM_UNIT_INDEX" val="1_2_2"/>
  <p:tag name="KSO_WM_UNIT_LAYERLEVEL" val="1_1_1"/>
  <p:tag name="KSO_WM_UNIT_LINE_FILL_TYPE" val="2"/>
  <p:tag name="KSO_WM_UNIT_LINE_FORE_SCHEMECOLOR_INDEX" val="6"/>
  <p:tag name="KSO_WM_UNIT_LINE_FORE_SCHEMECOLOR_INDEX_BRIGHTNESS" val="0"/>
  <p:tag name="KSO_WM_UNIT_TYPE" val="l_h_i"/>
  <p:tag name="KSO_WM_UNIT_USESOURCEFORMAT_APPLY" val="0"/>
  <p:tag name="KSO_WM_UNIT_VALUE" val="0"/>
</p:tagLst>
</file>

<file path=ppt/tags/tag417.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HIGHLIGHT" val="0"/>
  <p:tag name="KSO_WM_UNIT_ID" val="diagram20219192_3*l_h_f*1_2_1"/>
  <p:tag name="KSO_WM_UNIT_INDEX" val="1_2_1"/>
  <p:tag name="KSO_WM_UNIT_LAYERLEVEL" val="1_1_1"/>
  <p:tag name="KSO_WM_UNIT_NOCLEAR" val="0"/>
  <p:tag name="KSO_WM_UNIT_PRESET_TEXT" val="输入你的正文文字是你思想的提炼为了最终良好的效果"/>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34"/>
</p:tagLst>
</file>

<file path=ppt/tags/tag418.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19192_3*l_h_i*1_3_1"/>
  <p:tag name="KSO_WM_UNIT_INDEX" val="1_3_1"/>
  <p:tag name="KSO_WM_UNIT_LAYERLEVEL" val="1_1_1"/>
  <p:tag name="KSO_WM_UNIT_LINE_FILL_TYPE" val="2"/>
  <p:tag name="KSO_WM_UNIT_LINE_FORE_SCHEMECOLOR_INDEX" val="7"/>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 name="KSO_WM_UNIT_VALUE" val="4"/>
</p:tagLst>
</file>

<file path=ppt/tags/tag419.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3"/>
  <p:tag name="KSO_WM_UNIT_FILL_FORE_SCHEMECOLOR_INDEX_BRIGHTNESS" val="0.15"/>
  <p:tag name="KSO_WM_UNIT_FILL_TYPE" val="1"/>
  <p:tag name="KSO_WM_UNIT_HIGHLIGHT" val="0"/>
  <p:tag name="KSO_WM_UNIT_ID" val="diagram20219192_3*l_h_i*1_3_2"/>
  <p:tag name="KSO_WM_UNIT_INDEX" val="1_3_2"/>
  <p:tag name="KSO_WM_UNIT_LAYERLEVEL" val="1_1_1"/>
  <p:tag name="KSO_WM_UNIT_LINE_FILL_TYPE" val="2"/>
  <p:tag name="KSO_WM_UNIT_LINE_FORE_SCHEMECOLOR_INDEX" val="7"/>
  <p:tag name="KSO_WM_UNIT_LINE_FORE_SCHEMECOLOR_INDEX_BRIGHTNESS" val="0"/>
  <p:tag name="KSO_WM_UNIT_TYPE" val="l_h_i"/>
  <p:tag name="KSO_WM_UNIT_USESOURCEFORMAT_APPLY" val="0"/>
  <p:tag name="KSO_WM_UNIT_VALUE" val="0"/>
</p:tagLst>
</file>

<file path=ppt/tags/tag420.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HIGHLIGHT" val="0"/>
  <p:tag name="KSO_WM_UNIT_ID" val="diagram20219192_3*l_h_f*1_3_1"/>
  <p:tag name="KSO_WM_UNIT_INDEX" val="1_3_1"/>
  <p:tag name="KSO_WM_UNIT_LAYERLEVEL" val="1_1_1"/>
  <p:tag name="KSO_WM_UNIT_NOCLEAR" val="0"/>
  <p:tag name="KSO_WM_UNIT_PRESET_TEXT" val="输入你的正文文字是你思想的提炼为了最终良好的效果"/>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34"/>
</p:tagLst>
</file>

<file path=ppt/tags/tag421.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19192_3*l_h_i*1_4_1"/>
  <p:tag name="KSO_WM_UNIT_INDEX" val="1_4_1"/>
  <p:tag name="KSO_WM_UNIT_LAYERLEVEL" val="1_1_1"/>
  <p:tag name="KSO_WM_UNIT_LINE_FILL_TYPE" val="2"/>
  <p:tag name="KSO_WM_UNIT_LINE_FORE_SCHEMECOLOR_INDEX" val="8"/>
  <p:tag name="KSO_WM_UNIT_LINE_FORE_SCHEMECOLOR_INDEX_BRIGHTNESS" val="0"/>
  <p:tag name="KSO_WM_UNIT_TEXT_FILL_FORE_SCHEMECOLOR_INDEX" val="2"/>
  <p:tag name="KSO_WM_UNIT_TEXT_FILL_FORE_SCHEMECOLOR_INDEX_BRIGHTNESS" val="0"/>
  <p:tag name="KSO_WM_UNIT_TEXT_FILL_TYPE" val="1"/>
  <p:tag name="KSO_WM_UNIT_TYPE" val="l_h_i"/>
  <p:tag name="KSO_WM_UNIT_USESOURCEFORMAT_APPLY" val="0"/>
  <p:tag name="KSO_WM_UNIT_VALUE" val="4"/>
</p:tagLst>
</file>

<file path=ppt/tags/tag422.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FILL_FORE_SCHEMECOLOR_INDEX" val="13"/>
  <p:tag name="KSO_WM_UNIT_FILL_FORE_SCHEMECOLOR_INDEX_BRIGHTNESS" val="0.15"/>
  <p:tag name="KSO_WM_UNIT_FILL_TYPE" val="1"/>
  <p:tag name="KSO_WM_UNIT_HIGHLIGHT" val="0"/>
  <p:tag name="KSO_WM_UNIT_ID" val="diagram20219192_3*l_h_i*1_4_2"/>
  <p:tag name="KSO_WM_UNIT_INDEX" val="1_4_2"/>
  <p:tag name="KSO_WM_UNIT_LAYERLEVEL" val="1_1_1"/>
  <p:tag name="KSO_WM_UNIT_LINE_FILL_TYPE" val="2"/>
  <p:tag name="KSO_WM_UNIT_LINE_FORE_SCHEMECOLOR_INDEX" val="8"/>
  <p:tag name="KSO_WM_UNIT_LINE_FORE_SCHEMECOLOR_INDEX_BRIGHTNESS" val="0"/>
  <p:tag name="KSO_WM_UNIT_TYPE" val="l_h_i"/>
  <p:tag name="KSO_WM_UNIT_USESOURCEFORMAT_APPLY" val="0"/>
  <p:tag name="KSO_WM_UNIT_VALUE" val="0"/>
</p:tagLst>
</file>

<file path=ppt/tags/tag423.xml><?xml version="1.0" encoding="utf-8"?>
<p:tagLst xmlns:p="http://schemas.openxmlformats.org/presentationml/2006/main">
  <p:tag name="KSO_WM_ASSEMBLE_CHIP_INDEX" val="b6eb0b8731c64f41a4208d4ca88effea"/>
  <p:tag name="KSO_WM_BEAUTIFY_FLAG" val="#wm#"/>
  <p:tag name="KSO_WM_CHIP_GROUPID" val="60b9ded2d573a1aeab43bc99"/>
  <p:tag name="KSO_WM_CHIP_XID" val="60b9ded2d573a1aeab43bc9a"/>
  <p:tag name="KSO_WM_DIAGRAM_GROUP_CODE" val="l1-1"/>
  <p:tag name="KSO_WM_TAG_VERSION" val="1.0"/>
  <p:tag name="KSO_WM_TEMPLATE_CATEGORY" val="diagram"/>
  <p:tag name="KSO_WM_TEMPLATE_INDEX" val="20219192"/>
  <p:tag name="KSO_WM_UNIT_COMPATIBLE" val="0"/>
  <p:tag name="KSO_WM_UNIT_DIAGRAM_ISNUMVISUAL" val="0"/>
  <p:tag name="KSO_WM_UNIT_DIAGRAM_ISREFERUNIT" val="0"/>
  <p:tag name="KSO_WM_UNIT_HIGHLIGHT" val="0"/>
  <p:tag name="KSO_WM_UNIT_ID" val="diagram20219192_3*l_h_f*1_4_1"/>
  <p:tag name="KSO_WM_UNIT_INDEX" val="1_4_1"/>
  <p:tag name="KSO_WM_UNIT_LAYERLEVEL" val="1_1_1"/>
  <p:tag name="KSO_WM_UNIT_NOCLEAR" val="0"/>
  <p:tag name="KSO_WM_UNIT_PRESET_TEXT" val="输入你的正文文字是你思想的提炼为了最终良好的效果"/>
  <p:tag name="KSO_WM_UNIT_SUBTYPE" val="a"/>
  <p:tag name="KSO_WM_UNIT_TEXT_FILL_FORE_SCHEMECOLOR_INDEX" val="13"/>
  <p:tag name="KSO_WM_UNIT_TEXT_FILL_FORE_SCHEMECOLOR_INDEX_BRIGHTNESS" val="0.15"/>
  <p:tag name="KSO_WM_UNIT_TEXT_FILL_TYPE" val="1"/>
  <p:tag name="KSO_WM_UNIT_TYPE" val="l_h_f"/>
  <p:tag name="KSO_WM_UNIT_USESOURCEFORMAT_APPLY" val="0"/>
  <p:tag name="KSO_WM_UNIT_VALUE" val="34"/>
</p:tagLst>
</file>

<file path=ppt/tags/tag424.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425.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426.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427.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428.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42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28804_3*l_h_i*1_1_1"/>
  <p:tag name="KSO_WM_UNIT_INDEX" val="1_1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3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f*1_1_1"/>
  <p:tag name="KSO_WM_UNIT_INDEX" val="1_1_1"/>
  <p:tag name="KSO_WM_UNIT_LAYERLEVEL" val="1_1_1"/>
  <p:tag name="KSO_WM_UNIT_NOCLEAR" val="0"/>
  <p:tag name="KSO_WM_UNIT_PRESET_TEXT" val="单击此处输入正文"/>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 name="KSO_WM_UNIT_VALUE" val="9"/>
</p:tagLst>
</file>

<file path=ppt/tags/tag43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i*1_1_2"/>
  <p:tag name="KSO_WM_UNIT_INDEX" val="1_1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3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28804_3*l_h_i*1_4_2"/>
  <p:tag name="KSO_WM_UNIT_INDEX" val="1_4_2"/>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3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f*1_4_1"/>
  <p:tag name="KSO_WM_UNIT_INDEX" val="1_4_1"/>
  <p:tag name="KSO_WM_UNIT_LAYERLEVEL" val="1_1_1"/>
  <p:tag name="KSO_WM_UNIT_NOCLEAR" val="0"/>
  <p:tag name="KSO_WM_UNIT_PRESET_TEXT" val="单击此处输入正文"/>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43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i*1_4_1"/>
  <p:tag name="KSO_WM_UNIT_INDEX" val="1_4_1"/>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3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28804_3*l_h_i*1_2_1"/>
  <p:tag name="KSO_WM_UNIT_INDEX" val="1_2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3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f*1_2_1"/>
  <p:tag name="KSO_WM_UNIT_INDEX" val="1_2_1"/>
  <p:tag name="KSO_WM_UNIT_LAYERLEVEL" val="1_1_1"/>
  <p:tag name="KSO_WM_UNIT_NOCLEAR" val="0"/>
  <p:tag name="KSO_WM_UNIT_PRESET_TEXT" val="单击此处输入正文"/>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43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i*1_2_2"/>
  <p:tag name="KSO_WM_UNIT_INDEX" val="1_2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3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28804_3*l_h_i*1_5_1"/>
  <p:tag name="KSO_WM_UNIT_INDEX" val="1_5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3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f*1_5_1"/>
  <p:tag name="KSO_WM_UNIT_INDEX" val="1_5_1"/>
  <p:tag name="KSO_WM_UNIT_LAYERLEVEL" val="1_1_1"/>
  <p:tag name="KSO_WM_UNIT_NOCLEAR" val="0"/>
  <p:tag name="KSO_WM_UNIT_PRESET_TEXT" val="单击此处输入正文"/>
  <p:tag name="KSO_WM_UNIT_SUBTYPE" val="a"/>
  <p:tag name="KSO_WM_UNIT_TEXT_FILL_FORE_SCHEMECOLOR_INDEX" val="14"/>
  <p:tag name="KSO_WM_UNIT_TEXT_FILL_FORE_SCHEMECOLOR_INDEX_BRIGHTNESS" val="0"/>
  <p:tag name="KSO_WM_UNIT_TEXT_FILL_TYPE" val="1"/>
  <p:tag name="KSO_WM_UNIT_TYPE" val="l_h_f"/>
  <p:tag name="KSO_WM_UNIT_USESOURCEFORMAT_APPLY" val="0"/>
</p:tagLst>
</file>

<file path=ppt/tags/tag44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28804"/>
  <p:tag name="KSO_WM_UNIT_COMPATIBLE" val="0"/>
  <p:tag name="KSO_WM_UNIT_DIAGRAM_ISNUMVISUAL" val="0"/>
  <p:tag name="KSO_WM_UNIT_DIAGRAM_ISREFERUNIT" val="0"/>
  <p:tag name="KSO_WM_UNIT_HIGHLIGHT" val="0"/>
  <p:tag name="KSO_WM_UNIT_ID" val="diagram20228804_3*l_h_i*1_5_2"/>
  <p:tag name="KSO_WM_UNIT_INDEX" val="1_5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41.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442.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44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444.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445.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44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50_3*m_h_i*1_4_1"/>
  <p:tag name="KSO_WM_UNIT_INDEX" val="1_4_1"/>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4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14"/>
  <p:tag name="KSO_WM_UNIT_FILL_FORE_SCHEMECOLOR_INDEX_BRIGHTNESS" val="-0.35"/>
  <p:tag name="KSO_WM_UNIT_FILL_TYPE" val="1"/>
  <p:tag name="KSO_WM_UNIT_HIGHLIGHT" val="0"/>
  <p:tag name="KSO_WM_UNIT_ID" val="diagram20210750_3*m_h_z*1_4_1"/>
  <p:tag name="KSO_WM_UNIT_INDEX" val="1_4_1"/>
  <p:tag name="KSO_WM_UNIT_LAYERLEVEL" val="1_1_1"/>
  <p:tag name="KSO_WM_UNIT_TEXT_FILL_FORE_SCHEMECOLOR_INDEX" val="2"/>
  <p:tag name="KSO_WM_UNIT_TEXT_FILL_FORE_SCHEMECOLOR_INDEX_BRIGHTNESS" val="0"/>
  <p:tag name="KSO_WM_UNIT_TEXT_FILL_TYPE" val="1"/>
  <p:tag name="KSO_WM_UNIT_TYPE" val="m_h_z"/>
  <p:tag name="KSO_WM_UNIT_USESOURCEFORMAT_APPLY" val="0"/>
</p:tagLst>
</file>

<file path=ppt/tags/tag44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50_3*m_h_i*1_3_1"/>
  <p:tag name="KSO_WM_UNIT_INDEX" val="1_3_1"/>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4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14"/>
  <p:tag name="KSO_WM_UNIT_FILL_FORE_SCHEMECOLOR_INDEX_BRIGHTNESS" val="-0.35"/>
  <p:tag name="KSO_WM_UNIT_FILL_TYPE" val="1"/>
  <p:tag name="KSO_WM_UNIT_HIGHLIGHT" val="0"/>
  <p:tag name="KSO_WM_UNIT_ID" val="diagram20210750_3*m_h_z*1_3_1"/>
  <p:tag name="KSO_WM_UNIT_INDEX" val="1_3_1"/>
  <p:tag name="KSO_WM_UNIT_LAYERLEVEL" val="1_1_1"/>
  <p:tag name="KSO_WM_UNIT_TEXT_FILL_FORE_SCHEMECOLOR_INDEX" val="2"/>
  <p:tag name="KSO_WM_UNIT_TEXT_FILL_FORE_SCHEMECOLOR_INDEX_BRIGHTNESS" val="0"/>
  <p:tag name="KSO_WM_UNIT_TEXT_FILL_TYPE" val="1"/>
  <p:tag name="KSO_WM_UNIT_TYPE" val="m_h_z"/>
  <p:tag name="KSO_WM_UNIT_USESOURCEFORMAT_APPLY" val="0"/>
</p:tagLst>
</file>

<file path=ppt/tags/tag45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50_3*m_h_i*1_2_1"/>
  <p:tag name="KSO_WM_UNIT_INDEX" val="1_2_1"/>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5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14"/>
  <p:tag name="KSO_WM_UNIT_FILL_FORE_SCHEMECOLOR_INDEX_BRIGHTNESS" val="-0.35"/>
  <p:tag name="KSO_WM_UNIT_FILL_TYPE" val="1"/>
  <p:tag name="KSO_WM_UNIT_HIGHLIGHT" val="0"/>
  <p:tag name="KSO_WM_UNIT_ID" val="diagram20210750_3*m_h_z*1_2_1"/>
  <p:tag name="KSO_WM_UNIT_INDEX" val="1_2_1"/>
  <p:tag name="KSO_WM_UNIT_LAYERLEVEL" val="1_1_1"/>
  <p:tag name="KSO_WM_UNIT_TEXT_FILL_FORE_SCHEMECOLOR_INDEX" val="2"/>
  <p:tag name="KSO_WM_UNIT_TEXT_FILL_FORE_SCHEMECOLOR_INDEX_BRIGHTNESS" val="0"/>
  <p:tag name="KSO_WM_UNIT_TEXT_FILL_TYPE" val="1"/>
  <p:tag name="KSO_WM_UNIT_TYPE" val="m_h_z"/>
  <p:tag name="KSO_WM_UNIT_USESOURCEFORMAT_APPLY" val="0"/>
</p:tagLst>
</file>

<file path=ppt/tags/tag45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750_3*m_h_i*1_1_1"/>
  <p:tag name="KSO_WM_UNIT_INDEX" val="1_1_1"/>
  <p:tag name="KSO_WM_UNIT_LAYERLEVEL" val="1_1_1"/>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45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HIGHLIGHT" val="0"/>
  <p:tag name="KSO_WM_UNIT_ID" val="diagram20210750_3*m_h_f*1_1_1"/>
  <p:tag name="KSO_WM_UNIT_INDEX" val="1_1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70"/>
</p:tagLst>
</file>

<file path=ppt/tags/tag45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HIGHLIGHT" val="0"/>
  <p:tag name="KSO_WM_UNIT_ID" val="diagram20210750_3*m_h_f*1_2_1"/>
  <p:tag name="KSO_WM_UNIT_INDEX" val="1_2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70"/>
</p:tagLst>
</file>

<file path=ppt/tags/tag45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HIGHLIGHT" val="0"/>
  <p:tag name="KSO_WM_UNIT_ID" val="diagram20210750_3*m_h_f*1_3_1"/>
  <p:tag name="KSO_WM_UNIT_INDEX" val="1_3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70"/>
</p:tagLst>
</file>

<file path=ppt/tags/tag45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10750"/>
  <p:tag name="KSO_WM_UNIT_COMPATIBLE" val="0"/>
  <p:tag name="KSO_WM_UNIT_DIAGRAM_ISNUMVISUAL" val="0"/>
  <p:tag name="KSO_WM_UNIT_DIAGRAM_ISREFERUNIT" val="0"/>
  <p:tag name="KSO_WM_UNIT_HIGHLIGHT" val="0"/>
  <p:tag name="KSO_WM_UNIT_ID" val="diagram20210750_3*m_h_f*1_4_1"/>
  <p:tag name="KSO_WM_UNIT_INDEX" val="1_4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70"/>
</p:tagLst>
</file>

<file path=ppt/tags/tag457.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7&quot;,&quot;maxSize&quot;:{&quot;size1&quot;:22.2},&quot;minSize&quot;:{&quot;size1&quot;:13.5},&quot;normalSize&quot;:{&quot;size1&quot;:13.5},&quot;subLayout&quot;:[{&quot;id&quot;:&quot;2023-09-09T16:31:57&quot;,&quot;margin&quot;:{&quot;bottom&quot;:0.025999998673796654,&quot;left&quot;:2.117000102996826,&quot;right&quot;:1.2699999809265137,&quot;top&quot;:0.4230000376701355},&quot;type&quot;:0},{&quot;id&quot;:&quot;2023-09-09T16:31:57&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458.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HIGHLIGHT" val="0"/>
  <p:tag name="KSO_WM_UNIT_ID" val="custom20230884_7*a*1"/>
  <p:tag name="KSO_WM_UNIT_INDEX" val="1"/>
  <p:tag name="KSO_WM_UNIT_ISCONTENTSTITLE" val="0"/>
  <p:tag name="KSO_WM_UNIT_ISNUMDGMTITLE" val="0"/>
  <p:tag name="KSO_WM_UNIT_LAYERLEVEL" val="1"/>
  <p:tag name="KSO_WM_UNIT_NOCLEAR" val="0"/>
  <p:tag name="KSO_WM_UNIT_PRESET_TEXT" val="单击添加章节标题"/>
  <p:tag name="KSO_WM_UNIT_TEXT_FILL_FORE_SCHEMECOLOR_INDEX" val="13"/>
  <p:tag name="KSO_WM_UNIT_TEXT_FILL_FORE_SCHEMECOLOR_INDEX_BRIGHTNESS" val="0.15"/>
  <p:tag name="KSO_WM_UNIT_TEXT_FILL_TYPE" val="1"/>
  <p:tag name="KSO_WM_UNIT_TYPE" val="a"/>
  <p:tag name="KSO_WM_UNIT_VALUE" val="10"/>
</p:tagLst>
</file>

<file path=ppt/tags/tag459.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1"/>
  <p:tag name="KSO_WM_UNIT_CONTENT_GROUP_TYPE" val="contentchip"/>
  <p:tag name="KSO_WM_UNIT_DIAGRAM_ISNUMVISUAL" val="0"/>
  <p:tag name="KSO_WM_UNIT_DIAGRAM_ISREFERUNIT" val="0"/>
  <p:tag name="KSO_WM_UNIT_HIGHLIGHT" val="0"/>
  <p:tag name="KSO_WM_UNIT_ID" val="custom20230884_7*e*1"/>
  <p:tag name="KSO_WM_UNIT_INDEX" val="1"/>
  <p:tag name="KSO_WM_UNIT_LAYERLEVEL" val="1"/>
  <p:tag name="KSO_WM_UNIT_NOCLEAR" val="0"/>
  <p:tag name="KSO_WM_UNIT_PRESET_TEXT" val="01."/>
  <p:tag name="KSO_WM_UNIT_TEXT_FILL_FORE_SCHEMECOLOR_INDEX_1" val="5"/>
  <p:tag name="KSO_WM_UNIT_TEXT_FILL_FORE_SCHEMECOLOR_INDEX_1_BRIGHTNESS" val="0"/>
  <p:tag name="KSO_WM_UNIT_TEXT_FILL_FORE_SCHEMECOLOR_INDEX_1_POS" val="0"/>
  <p:tag name="KSO_WM_UNIT_TEXT_FILL_FORE_SCHEMECOLOR_INDEX_1_TRANS" val="0"/>
  <p:tag name="KSO_WM_UNIT_TEXT_FILL_FORE_SCHEMECOLOR_INDEX_2" val="6"/>
  <p:tag name="KSO_WM_UNIT_TEXT_FILL_FORE_SCHEMECOLOR_INDEX_2_BRIGHTNESS" val="0"/>
  <p:tag name="KSO_WM_UNIT_TEXT_FILL_FORE_SCHEMECOLOR_INDEX_2_POS" val="1"/>
  <p:tag name="KSO_WM_UNIT_TEXT_FILL_FORE_SCHEMECOLOR_INDEX_2_TRANS" val="0"/>
  <p:tag name="KSO_WM_UNIT_TEXT_FILL_GRADIENT_ANGLE" val="0"/>
  <p:tag name="KSO_WM_UNIT_TEXT_FILL_GRADIENT_DIRECTION" val="3"/>
  <p:tag name="KSO_WM_UNIT_TEXT_FILL_GRADIENT_TYPE" val="0"/>
  <p:tag name="KSO_WM_UNIT_TEXT_FILL_TYPE" val="3"/>
  <p:tag name="KSO_WM_UNIT_TYPE" val="e"/>
  <p:tag name="KSO_WM_UNIT_VALUE" val="6"/>
</p:tagLst>
</file>

<file path=ppt/tags/tag460.xml><?xml version="1.0" encoding="utf-8"?>
<p:tagLst xmlns:p="http://schemas.openxmlformats.org/presentationml/2006/main">
  <p:tag name="KSO_WM_BEAUTIFY_FLAG" val="#wm#"/>
  <p:tag name="KSO_WM_SLIDE_CONTENT_AREA" val="{&quot;left&quot;:&quot;52.85&quot;,&quot;top&quot;:&quot;118.3&quot;,&quot;width&quot;:&quot;442.8&quot;,&quot;height&quot;:&quot;282.55&quot;}"/>
  <p:tag name="KSO_WM_SLIDE_ID" val="custom20230884_7"/>
  <p:tag name="KSO_WM_SLIDE_INDEX" val="7"/>
  <p:tag name="KSO_WM_SLIDE_ITEM_CNT" val="0"/>
  <p:tag name="KSO_WM_SLIDE_LAYOUT" val="a_e"/>
  <p:tag name="KSO_WM_SLIDE_LAYOUT_CNT" val="1_1"/>
  <p:tag name="KSO_WM_SLIDE_SUBTYPE" val="pureTxt"/>
  <p:tag name="KSO_WM_SLIDE_TYPE" val="sectionTitle"/>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Lst>
</file>

<file path=ppt/tags/tag461.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462.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463.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464.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46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l_h_f*1_1_1"/>
  <p:tag name="KSO_WM_UNIT_INDEX" val="1_1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75"/>
</p:tagLst>
</file>

<file path=ppt/tags/tag46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l_h_f*1_3_1"/>
  <p:tag name="KSO_WM_UNIT_INDEX" val="1_3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75"/>
</p:tagLst>
</file>

<file path=ppt/tags/tag46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l_h_f*1_2_1"/>
  <p:tag name="KSO_WM_UNIT_INDEX" val="1_2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75"/>
</p:tagLst>
</file>

<file path=ppt/tags/tag4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l_h_f*1_4_1"/>
  <p:tag name="KSO_WM_UNIT_INDEX" val="1_4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75"/>
</p:tagLst>
</file>

<file path=ppt/tags/tag4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i*11"/>
  <p:tag name="KSO_WM_UNIT_INDEX" val="11"/>
  <p:tag name="KSO_WM_UNIT_LAYERLEVEL" val="1"/>
  <p:tag name="KSO_WM_UNIT_TYPE" val="i"/>
  <p:tag name="KSO_WM_UNIT_USESOURCEFORMAT_APPLY" val="0"/>
</p:tagLst>
</file>

<file path=ppt/tags/tag47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1453_3*l_h_i*1_1_1"/>
  <p:tag name="KSO_WM_UNIT_INDEX" val="1_1_1"/>
  <p:tag name="KSO_WM_UNIT_LAYERLEVEL" val="1_1_1"/>
  <p:tag name="KSO_WM_UNIT_LINE_FILL_TYPE" val="2"/>
  <p:tag name="KSO_WM_UNIT_LINE_FORE_SCHEMECOLOR_INDEX" val="1"/>
  <p:tag name="KSO_WM_UNIT_LINE_FORE_SCHEMECOLOR_INDEX_BRIGHTNESS" val="0"/>
  <p:tag name="KSO_WM_UNIT_TYPE" val="l_h_i"/>
  <p:tag name="KSO_WM_UNIT_USESOURCEFORMAT_APPLY" val="0"/>
</p:tagLst>
</file>

<file path=ppt/tags/tag47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1453_3*l_h_i*1_1_2"/>
  <p:tag name="KSO_WM_UNIT_INDEX" val="1_1_2"/>
  <p:tag name="KSO_WM_UNIT_LAYERLEVEL" val="1_1_1"/>
  <p:tag name="KSO_WM_UNIT_TYPE" val="l_h_i"/>
  <p:tag name="KSO_WM_UNIT_USESOURCEFORMAT_APPLY" val="0"/>
</p:tagLst>
</file>

<file path=ppt/tags/tag47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i*18"/>
  <p:tag name="KSO_WM_UNIT_INDEX" val="18"/>
  <p:tag name="KSO_WM_UNIT_LAYERLEVEL" val="1"/>
  <p:tag name="KSO_WM_UNIT_TYPE" val="i"/>
  <p:tag name="KSO_WM_UNIT_USESOURCEFORMAT_APPLY" val="0"/>
</p:tagLst>
</file>

<file path=ppt/tags/tag47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1453_3*l_h_i*1_2_1"/>
  <p:tag name="KSO_WM_UNIT_INDEX" val="1_2_1"/>
  <p:tag name="KSO_WM_UNIT_LAYERLEVEL" val="1_1_1"/>
  <p:tag name="KSO_WM_UNIT_LINE_FILL_TYPE" val="2"/>
  <p:tag name="KSO_WM_UNIT_LINE_FORE_SCHEMECOLOR_INDEX" val="1"/>
  <p:tag name="KSO_WM_UNIT_LINE_FORE_SCHEMECOLOR_INDEX_BRIGHTNESS" val="0"/>
  <p:tag name="KSO_WM_UNIT_TYPE" val="l_h_i"/>
  <p:tag name="KSO_WM_UNIT_USESOURCEFORMAT_APPLY" val="0"/>
</p:tagLst>
</file>

<file path=ppt/tags/tag47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1453_3*l_h_i*1_2_2"/>
  <p:tag name="KSO_WM_UNIT_INDEX" val="1_2_2"/>
  <p:tag name="KSO_WM_UNIT_LAYERLEVEL" val="1_1_1"/>
  <p:tag name="KSO_WM_UNIT_TYPE" val="l_h_i"/>
  <p:tag name="KSO_WM_UNIT_USESOURCEFORMAT_APPLY" val="0"/>
</p:tagLst>
</file>

<file path=ppt/tags/tag4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i*6"/>
  <p:tag name="KSO_WM_UNIT_INDEX" val="6"/>
  <p:tag name="KSO_WM_UNIT_LAYERLEVEL" val="1"/>
  <p:tag name="KSO_WM_UNIT_TYPE" val="i"/>
  <p:tag name="KSO_WM_UNIT_USESOURCEFORMAT_APPLY" val="0"/>
</p:tagLst>
</file>

<file path=ppt/tags/tag47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1453_3*l_h_i*1_3_1"/>
  <p:tag name="KSO_WM_UNIT_INDEX" val="1_3_1"/>
  <p:tag name="KSO_WM_UNIT_LAYERLEVEL" val="1_1_1"/>
  <p:tag name="KSO_WM_UNIT_LINE_FILL_TYPE" val="2"/>
  <p:tag name="KSO_WM_UNIT_LINE_FORE_SCHEMECOLOR_INDEX" val="1"/>
  <p:tag name="KSO_WM_UNIT_LINE_FORE_SCHEMECOLOR_INDEX_BRIGHTNESS" val="0"/>
  <p:tag name="KSO_WM_UNIT_TYPE" val="l_h_i"/>
  <p:tag name="KSO_WM_UNIT_USESOURCEFORMAT_APPLY" val="0"/>
</p:tagLst>
</file>

<file path=ppt/tags/tag47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1453_3*l_h_i*1_3_2"/>
  <p:tag name="KSO_WM_UNIT_INDEX" val="1_3_2"/>
  <p:tag name="KSO_WM_UNIT_LAYERLEVEL" val="1_1_1"/>
  <p:tag name="KSO_WM_UNIT_TYPE" val="l_h_i"/>
  <p:tag name="KSO_WM_UNIT_USESOURCEFORMAT_APPLY" val="0"/>
</p:tagLst>
</file>

<file path=ppt/tags/tag47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HIGHLIGHT" val="0"/>
  <p:tag name="KSO_WM_UNIT_ID" val="diagram20201453_3*i*5"/>
  <p:tag name="KSO_WM_UNIT_INDEX" val="5"/>
  <p:tag name="KSO_WM_UNIT_LAYERLEVEL" val="1"/>
  <p:tag name="KSO_WM_UNIT_TYPE" val="i"/>
  <p:tag name="KSO_WM_UNIT_USESOURCEFORMAT_APPLY" val="0"/>
</p:tagLst>
</file>

<file path=ppt/tags/tag47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1453_3*l_h_i*1_4_1"/>
  <p:tag name="KSO_WM_UNIT_INDEX" val="1_4_1"/>
  <p:tag name="KSO_WM_UNIT_LAYERLEVEL" val="1_1_1"/>
  <p:tag name="KSO_WM_UNIT_LINE_FILL_TYPE" val="2"/>
  <p:tag name="KSO_WM_UNIT_LINE_FORE_SCHEMECOLOR_INDEX" val="1"/>
  <p:tag name="KSO_WM_UNIT_LINE_FORE_SCHEMECOLOR_INDEX_BRIGHTNESS" val="0"/>
  <p:tag name="KSO_WM_UNIT_TYPE" val="l_h_i"/>
  <p:tag name="KSO_WM_UNIT_USESOURCEFORMAT_APPLY" val="0"/>
</p:tagLst>
</file>

<file path=ppt/tags/tag48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01453"/>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1453_3*l_h_i*1_4_2"/>
  <p:tag name="KSO_WM_UNIT_INDEX" val="1_4_2"/>
  <p:tag name="KSO_WM_UNIT_LAYERLEVEL" val="1_1_1"/>
  <p:tag name="KSO_WM_UNIT_TYPE" val="l_h_i"/>
  <p:tag name="KSO_WM_UNIT_USESOURCEFORMAT_APPLY" val="0"/>
</p:tagLst>
</file>

<file path=ppt/tags/tag481.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482.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48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484.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485.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48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685_3*l_h_i*1_1_1"/>
  <p:tag name="KSO_WM_UNIT_INDEX" val="1_1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8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13"/>
  <p:tag name="KSO_WM_UNIT_FILL_FORE_SCHEMECOLOR_INDEX_BRIGHTNESS" val="0.25"/>
  <p:tag name="KSO_WM_UNIT_FILL_TYPE" val="1"/>
  <p:tag name="KSO_WM_UNIT_HIGHLIGHT" val="0"/>
  <p:tag name="KSO_WM_UNIT_ID" val="diagram20210685_3*l_h_i*1_1_3"/>
  <p:tag name="KSO_WM_UNIT_INDEX" val="1_1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8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f*1_1_1"/>
  <p:tag name="KSO_WM_UNIT_INDEX" val="1_1_1"/>
  <p:tag name="KSO_WM_UNIT_LAYERLEVEL" val="1_1_1"/>
  <p:tag name="KSO_WM_UNIT_NOCLEAR" val="0"/>
  <p:tag name="KSO_WM_UNIT_PRESET_TEXT" val="在此输入正文准确理解你所传达的信息"/>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20"/>
</p:tagLst>
</file>

<file path=ppt/tags/tag48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i*1_1_2"/>
  <p:tag name="KSO_WM_UNIT_INDEX" val="1_1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9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14"/>
  <p:tag name="KSO_WM_UNIT_FILL_FORE_SCHEMECOLOR_INDEX_BRIGHTNESS" val="-0.15"/>
  <p:tag name="KSO_WM_UNIT_FILL_TYPE" val="1"/>
  <p:tag name="KSO_WM_UNIT_HIGHLIGHT" val="0"/>
  <p:tag name="KSO_WM_UNIT_ID" val="diagram20210685_3*l_h_i*1_2_1"/>
  <p:tag name="KSO_WM_UNIT_INDEX" val="1_2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9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13"/>
  <p:tag name="KSO_WM_UNIT_FILL_FORE_SCHEMECOLOR_INDEX_BRIGHTNESS" val="0.25"/>
  <p:tag name="KSO_WM_UNIT_FILL_TYPE" val="1"/>
  <p:tag name="KSO_WM_UNIT_HIGHLIGHT" val="0"/>
  <p:tag name="KSO_WM_UNIT_ID" val="diagram20210685_3*l_h_i*1_2_3"/>
  <p:tag name="KSO_WM_UNIT_INDEX" val="1_2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9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f*1_2_1"/>
  <p:tag name="KSO_WM_UNIT_INDEX" val="1_2_1"/>
  <p:tag name="KSO_WM_UNIT_LAYERLEVEL" val="1_1_1"/>
  <p:tag name="KSO_WM_UNIT_NOCLEAR" val="0"/>
  <p:tag name="KSO_WM_UNIT_PRESET_TEXT" val="在此输入正文准确理解你所传达的信息"/>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20"/>
</p:tagLst>
</file>

<file path=ppt/tags/tag49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i*1_2_2"/>
  <p:tag name="KSO_WM_UNIT_INDEX" val="1_2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9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0685_3*l_h_i*1_3_1"/>
  <p:tag name="KSO_WM_UNIT_INDEX" val="1_3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9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13"/>
  <p:tag name="KSO_WM_UNIT_FILL_FORE_SCHEMECOLOR_INDEX_BRIGHTNESS" val="0.25"/>
  <p:tag name="KSO_WM_UNIT_FILL_TYPE" val="1"/>
  <p:tag name="KSO_WM_UNIT_HIGHLIGHT" val="0"/>
  <p:tag name="KSO_WM_UNIT_ID" val="diagram20210685_3*l_h_i*1_3_3"/>
  <p:tag name="KSO_WM_UNIT_INDEX" val="1_3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9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f*1_3_1"/>
  <p:tag name="KSO_WM_UNIT_INDEX" val="1_3_1"/>
  <p:tag name="KSO_WM_UNIT_LAYERLEVEL" val="1_1_1"/>
  <p:tag name="KSO_WM_UNIT_NOCLEAR" val="0"/>
  <p:tag name="KSO_WM_UNIT_PRESET_TEXT" val="在此输入正文准确理解你所传达的信息"/>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20"/>
</p:tagLst>
</file>

<file path=ppt/tags/tag49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i*1_3_2"/>
  <p:tag name="KSO_WM_UNIT_INDEX" val="1_3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49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14"/>
  <p:tag name="KSO_WM_UNIT_FILL_FORE_SCHEMECOLOR_INDEX_BRIGHTNESS" val="-0.15"/>
  <p:tag name="KSO_WM_UNIT_FILL_TYPE" val="1"/>
  <p:tag name="KSO_WM_UNIT_HIGHLIGHT" val="0"/>
  <p:tag name="KSO_WM_UNIT_ID" val="diagram20210685_3*l_h_i*1_4_1"/>
  <p:tag name="KSO_WM_UNIT_INDEX" val="1_4_1"/>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49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FILL_FORE_SCHEMECOLOR_INDEX" val="13"/>
  <p:tag name="KSO_WM_UNIT_FILL_FORE_SCHEMECOLOR_INDEX_BRIGHTNESS" val="0.25"/>
  <p:tag name="KSO_WM_UNIT_FILL_TYPE" val="1"/>
  <p:tag name="KSO_WM_UNIT_HIGHLIGHT" val="0"/>
  <p:tag name="KSO_WM_UNIT_ID" val="diagram20210685_3*l_h_i*1_4_3"/>
  <p:tag name="KSO_WM_UNIT_INDEX" val="1_4_3"/>
  <p:tag name="KSO_WM_UNIT_LAYERLEVEL" val="1_1_1"/>
  <p:tag name="KSO_WM_UNIT_TEXT_FILL_FORE_SCHEMECOLOR_INDEX" val="2"/>
  <p:tag name="KSO_WM_UNIT_TEXT_FILL_FORE_SCHEMECOLOR_INDEX_BRIGHTNESS" val="0"/>
  <p:tag name="KSO_WM_UNIT_TEXT_FILL_TYPE" val="1"/>
  <p:tag name="KSO_WM_UNIT_TYPE" val="l_h_i"/>
  <p:tag name="KSO_WM_UNIT_USESOURCEFORMAT_APPLY" val="0"/>
</p:tagLst>
</file>

<file path=ppt/tags/tag50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f*1_4_1"/>
  <p:tag name="KSO_WM_UNIT_INDEX" val="1_4_1"/>
  <p:tag name="KSO_WM_UNIT_LAYERLEVEL" val="1_1_1"/>
  <p:tag name="KSO_WM_UNIT_NOCLEAR" val="0"/>
  <p:tag name="KSO_WM_UNIT_PRESET_TEXT" val="在此输入正文准确理解你所传达的信息"/>
  <p:tag name="KSO_WM_UNIT_SUBTYPE" val="a"/>
  <p:tag name="KSO_WM_UNIT_TEXT_FILL_FORE_SCHEMECOLOR_INDEX" val="13"/>
  <p:tag name="KSO_WM_UNIT_TEXT_FILL_FORE_SCHEMECOLOR_INDEX_BRIGHTNESS" val="0.25"/>
  <p:tag name="KSO_WM_UNIT_TEXT_FILL_TYPE" val="1"/>
  <p:tag name="KSO_WM_UNIT_TYPE" val="l_h_f"/>
  <p:tag name="KSO_WM_UNIT_USESOURCEFORMAT_APPLY" val="0"/>
  <p:tag name="KSO_WM_UNIT_VALUE" val="20"/>
</p:tagLst>
</file>

<file path=ppt/tags/tag50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210685"/>
  <p:tag name="KSO_WM_UNIT_COMPATIBLE" val="0"/>
  <p:tag name="KSO_WM_UNIT_DIAGRAM_ISNUMVISUAL" val="0"/>
  <p:tag name="KSO_WM_UNIT_DIAGRAM_ISREFERUNIT" val="0"/>
  <p:tag name="KSO_WM_UNIT_HIGHLIGHT" val="0"/>
  <p:tag name="KSO_WM_UNIT_ID" val="diagram20210685_3*l_h_i*1_4_2"/>
  <p:tag name="KSO_WM_UNIT_INDEX" val="1_4_2"/>
  <p:tag name="KSO_WM_UNIT_LAYERLEVEL" val="1_1_1"/>
  <p:tag name="KSO_WM_UNIT_SUBTYPE" val="d"/>
  <p:tag name="KSO_WM_UNIT_TEXT_FILL_FORE_SCHEMECOLOR_INDEX" val="14"/>
  <p:tag name="KSO_WM_UNIT_TEXT_FILL_FORE_SCHEMECOLOR_INDEX_BRIGHTNESS" val="0"/>
  <p:tag name="KSO_WM_UNIT_TEXT_FILL_TYPE" val="1"/>
  <p:tag name="KSO_WM_UNIT_TYPE" val="l_h_i"/>
  <p:tag name="KSO_WM_UNIT_USESOURCEFORMAT_APPLY" val="0"/>
</p:tagLst>
</file>

<file path=ppt/tags/tag502.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50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504.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5"/>
  <p:tag name="KSO_WM_UNIT_FILL_FORE_SCHEMECOLOR_INDEX_1_TRANS" val="0"/>
  <p:tag name="KSO_WM_UNIT_FILL_FORE_SCHEMECOLOR_INDEX_2" val="16"/>
  <p:tag name="KSO_WM_UNIT_FILL_FORE_SCHEMECOLOR_INDEX_2_BRIGHTNESS" val="0"/>
  <p:tag name="KSO_WM_UNIT_FILL_FORE_SCHEMECOLOR_INDEX_2_POS" val="1"/>
  <p:tag name="KSO_WM_UNIT_FILL_FORE_SCHEMECOLOR_INDEX_2_TRANS" val="0.5"/>
  <p:tag name="KSO_WM_UNIT_FILL_GRADIENT_ANGLE" val="0"/>
  <p:tag name="KSO_WM_UNIT_FILL_GRADIENT_DIRECTION" val="3"/>
  <p:tag name="KSO_WM_UNIT_FILL_GRADIENT_TYPE" val="0"/>
  <p:tag name="KSO_WM_UNIT_FILL_TYPE" val="3"/>
  <p:tag name="KSO_WM_UNIT_HIGHLIGHT" val="0"/>
  <p:tag name="KSO_WM_UNIT_ID" val="_12*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505.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20059_1*a*1"/>
  <p:tag name="KSO_WM_UNIT_INDEX" val="1"/>
  <p:tag name="KSO_WM_UNIT_ISCONTENTSTITLE" val="0"/>
  <p:tag name="KSO_WM_UNIT_ISNUMDGMTITLE" val="0"/>
  <p:tag name="KSO_WM_UNIT_LAYERLEVEL" val="1"/>
  <p:tag name="KSO_WM_UNIT_NOCLEAR" val="0"/>
  <p:tag name="KSO_WM_UNIT_PRESET_TEXT" val="简约上下导航版"/>
  <p:tag name="KSO_WM_UNIT_SM_LIMIT_TYPE" val="2"/>
  <p:tag name="KSO_WM_UNIT_TEXT_FILL_FORE_SCHEMECOLOR_INDEX" val="13"/>
  <p:tag name="KSO_WM_UNIT_TEXT_FILL_FORE_SCHEMECOLOR_INDEX_BRIGHTNESS" val="0.15"/>
  <p:tag name="KSO_WM_UNIT_TEXT_FILL_TYPE" val="1"/>
  <p:tag name="KSO_WM_UNIT_TYPE" val="a"/>
  <p:tag name="KSO_WM_UNIT_VALUE" val="27"/>
</p:tagLst>
</file>

<file path=ppt/tags/tag506.xml><?xml version="1.0" encoding="utf-8"?>
<p:tagLst xmlns:p="http://schemas.openxmlformats.org/presentationml/2006/main">
  <p:tag name="KSO_WM_BEAUTIFY_FLAG" val="#wm#"/>
  <p:tag name="KSO_WM_TAG_VERSION" val="1.0"/>
  <p:tag name="KSO_WM_TEMPLATE_CATEGORY" val="diagram"/>
  <p:tag name="KSO_WM_TEMPLATE_INDEX" val="20220059"/>
  <p:tag name="KSO_WM_UNIT_BLOCK" val="0"/>
  <p:tag name="KSO_WM_UNIT_COMPATIBLE" val="0"/>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DIAGRAM_ISNUMVISUAL" val="0"/>
  <p:tag name="KSO_WM_UNIT_DIAGRAM_ISREFERUNIT" val="0"/>
  <p:tag name="KSO_WM_UNIT_HIGHLIGHT" val="0"/>
  <p:tag name="KSO_WM_UNIT_ID" val="diagram20220059_1*i*1"/>
  <p:tag name="KSO_WM_UNIT_INDEX" val="1"/>
  <p:tag name="KSO_WM_UNIT_LAYERLEVEL" val="1"/>
  <p:tag name="KSO_WM_UNIT_LINE_FILL_TYPE" val="2"/>
  <p:tag name="KSO_WM_UNIT_LINE_FORE_SCHEMECOLOR_INDEX" val="5"/>
  <p:tag name="KSO_WM_UNIT_LINE_FORE_SCHEMECOLOR_INDEX_BRIGHTNESS" val="0"/>
  <p:tag name="KSO_WM_UNIT_SM_LIMIT_TYPE" val="4"/>
  <p:tag name="KSO_WM_UNIT_TYPE" val="i"/>
</p:tagLst>
</file>

<file path=ppt/tags/tag50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57"/>
</p:tagLst>
</file>

<file path=ppt/tags/tag50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782_3*m_h_i*1_1_2"/>
  <p:tag name="KSO_WM_UNIT_INDEX" val="1_1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0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5782_3*m_h_i*1_1_3"/>
  <p:tag name="KSO_WM_UNIT_INDEX" val="1_1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782_3*m_h_i*1_2_2"/>
  <p:tag name="KSO_WM_UNIT_INDEX" val="1_2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05782_3*m_h_i*1_2_3"/>
  <p:tag name="KSO_WM_UNIT_INDEX" val="1_2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782_3*m_h_i*1_3_2"/>
  <p:tag name="KSO_WM_UNIT_INDEX" val="1_3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20205782_3*m_h_i*1_3_3"/>
  <p:tag name="KSO_WM_UNIT_INDEX" val="1_3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f*1_2_1"/>
  <p:tag name="KSO_WM_UNIT_INDEX" val="1_2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57"/>
</p:tagLst>
</file>

<file path=ppt/tags/tag51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f*1_3_1"/>
  <p:tag name="KSO_WM_UNIT_INDEX" val="1_3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57"/>
</p:tagLst>
</file>

<file path=ppt/tags/tag51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f*1_4_1"/>
  <p:tag name="KSO_WM_UNIT_INDEX" val="1_4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3"/>
  <p:tag name="KSO_WM_UNIT_TEXT_FILL_FORE_SCHEMECOLOR_INDEX_BRIGHTNESS" val="0.25"/>
  <p:tag name="KSO_WM_UNIT_TEXT_FILL_TYPE" val="1"/>
  <p:tag name="KSO_WM_UNIT_TYPE" val="m_h_f"/>
  <p:tag name="KSO_WM_UNIT_USESOURCEFORMAT_APPLY" val="0"/>
  <p:tag name="KSO_WM_UNIT_VALUE" val="57"/>
</p:tagLst>
</file>

<file path=ppt/tags/tag51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782_3*m_h_i*1_4_2"/>
  <p:tag name="KSO_WM_UNIT_INDEX" val="1_4_2"/>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20205782_3*m_h_i*1_4_3"/>
  <p:tag name="KSO_WM_UNIT_INDEX" val="1_4_3"/>
  <p:tag name="KSO_WM_UNIT_LAYERLEVEL" val="1_1_1"/>
  <p:tag name="KSO_WM_UNIT_TEXT_FILL_FORE_SCHEMECOLOR_INDEX" val="2"/>
  <p:tag name="KSO_WM_UNIT_TEXT_FILL_FORE_SCHEMECOLOR_INDEX_BRIGHTNESS" val="0"/>
  <p:tag name="KSO_WM_UNIT_TEXT_FILL_TYPE" val="1"/>
  <p:tag name="KSO_WM_UNIT_TYPE" val="m_h_i"/>
  <p:tag name="KSO_WM_UNIT_USESOURCEFORMAT_APPLY" val="0"/>
</p:tagLst>
</file>

<file path=ppt/tags/tag51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2_4"/>
  <p:tag name="KSO_WM_UNIT_INDEX" val="1_2_4"/>
  <p:tag name="KSO_WM_UNIT_LAYERLEVEL" val="1_1_1"/>
  <p:tag name="KSO_WM_UNIT_LINE_FILL_TYPE" val="2"/>
  <p:tag name="KSO_WM_UNIT_LINE_FORE_SCHEMECOLOR_INDEX" val="5"/>
  <p:tag name="KSO_WM_UNIT_LINE_FORE_SCHEMECOLOR_INDEX_BRIGHTNESS" val="0"/>
  <p:tag name="KSO_WM_UNIT_TYPE" val="m_h_i"/>
  <p:tag name="KSO_WM_UNIT_USESOURCEFORMAT_APPLY" val="0"/>
</p:tagLst>
</file>

<file path=ppt/tags/tag52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3_4"/>
  <p:tag name="KSO_WM_UNIT_INDEX" val="1_3_4"/>
  <p:tag name="KSO_WM_UNIT_LAYERLEVEL" val="1_1_1"/>
  <p:tag name="KSO_WM_UNIT_LINE_FILL_TYPE" val="2"/>
  <p:tag name="KSO_WM_UNIT_LINE_FORE_SCHEMECOLOR_INDEX" val="6"/>
  <p:tag name="KSO_WM_UNIT_LINE_FORE_SCHEMECOLOR_INDEX_BRIGHTNESS" val="0"/>
  <p:tag name="KSO_WM_UNIT_TYPE" val="m_h_i"/>
  <p:tag name="KSO_WM_UNIT_USESOURCEFORMAT_APPLY" val="0"/>
</p:tagLst>
</file>

<file path=ppt/tags/tag52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4_4"/>
  <p:tag name="KSO_WM_UNIT_INDEX" val="1_4_4"/>
  <p:tag name="KSO_WM_UNIT_LAYERLEVEL" val="1_1_1"/>
  <p:tag name="KSO_WM_UNIT_LINE_FILL_TYPE" val="2"/>
  <p:tag name="KSO_WM_UNIT_LINE_FORE_SCHEMECOLOR_INDEX" val="7"/>
  <p:tag name="KSO_WM_UNIT_LINE_FORE_SCHEMECOLOR_INDEX_BRIGHTNESS" val="0"/>
  <p:tag name="KSO_WM_UNIT_TYPE" val="m_h_i"/>
  <p:tag name="KSO_WM_UNIT_USESOURCEFORMAT_APPLY" val="0"/>
</p:tagLst>
</file>

<file path=ppt/tags/tag52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1_1"/>
  <p:tag name="KSO_WM_UNIT_INDEX" val="1_1_1"/>
  <p:tag name="KSO_WM_UNIT_LAYERLEVEL" val="1_1_1"/>
  <p:tag name="KSO_WM_UNIT_SUBTYPE" val="d"/>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52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2_1"/>
  <p:tag name="KSO_WM_UNIT_INDEX" val="1_2_1"/>
  <p:tag name="KSO_WM_UNIT_LAYERLEVEL" val="1_1_1"/>
  <p:tag name="KSO_WM_UNIT_SUBTYPE" val="d"/>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52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3_1"/>
  <p:tag name="KSO_WM_UNIT_INDEX" val="1_3_1"/>
  <p:tag name="KSO_WM_UNIT_LAYERLEVEL" val="1_1_1"/>
  <p:tag name="KSO_WM_UNIT_SUBTYPE" val="d"/>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52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205782"/>
  <p:tag name="KSO_WM_UNIT_COMPATIBLE" val="0"/>
  <p:tag name="KSO_WM_UNIT_DIAGRAM_ISNUMVISUAL" val="0"/>
  <p:tag name="KSO_WM_UNIT_DIAGRAM_ISREFERUNIT" val="0"/>
  <p:tag name="KSO_WM_UNIT_HIGHLIGHT" val="0"/>
  <p:tag name="KSO_WM_UNIT_ID" val="diagram20205782_3*m_h_i*1_4_1"/>
  <p:tag name="KSO_WM_UNIT_INDEX" val="1_4_1"/>
  <p:tag name="KSO_WM_UNIT_LAYERLEVEL" val="1_1_1"/>
  <p:tag name="KSO_WM_UNIT_SUBTYPE" val="d"/>
  <p:tag name="KSO_WM_UNIT_TEXT_FILL_FORE_SCHEMECOLOR_INDEX" val="14"/>
  <p:tag name="KSO_WM_UNIT_TEXT_FILL_FORE_SCHEMECOLOR_INDEX_BRIGHTNESS" val="0"/>
  <p:tag name="KSO_WM_UNIT_TEXT_FILL_TYPE" val="1"/>
  <p:tag name="KSO_WM_UNIT_TYPE" val="m_h_i"/>
  <p:tag name="KSO_WM_UNIT_USESOURCEFORMAT_APPLY" val="0"/>
</p:tagLst>
</file>

<file path=ppt/tags/tag526.xml><?xml version="1.0" encoding="utf-8"?>
<p:tagLst xmlns:p="http://schemas.openxmlformats.org/presentationml/2006/main">
  <p:tag name="KSO_WM_BEAUTIFY_FLAG" val="#wm#"/>
  <p:tag name="KSO_WM_SLIDE_BACKGROUND" val="[&quot;general&quot;]"/>
  <p:tag name="KSO_WM_SLIDE_BACKGROUND_TYPE" val="general"/>
  <p:tag name="KSO_WM_SLIDE_ID" val="diagram20220059_1"/>
  <p:tag name="KSO_WM_SLIDE_INDEX" val="1"/>
  <p:tag name="KSO_WM_SLIDE_ITEM_CNT" val="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3-09-09T16:31:56&quot;,&quot;maxSize&quot;:{&quot;size1&quot;:22.2},&quot;minSize&quot;:{&quot;size1&quot;:13.5},&quot;normalSize&quot;:{&quot;size1&quot;:13.5},&quot;subLayout&quot;:[{&quot;id&quot;:&quot;2023-09-09T16:31:56&quot;,&quot;margin&quot;:{&quot;bottom&quot;:0.025999998673796654,&quot;left&quot;:2.117000102996826,&quot;right&quot;:1.2699999809265137,&quot;top&quot;:0.4230000376701355},&quot;type&quot;:0},{&quot;id&quot;:&quot;2023-09-09T16:31:56&quot;,&quot;margin&quot;:{&quot;bottom&quot;:0.847000002861023,&quot;left&quot;:1.2790000438690186,&quot;right&quot;:1.2609999179840088,&quot;top&quot;:0.3970000147819519},&quot;type&quot;:0}],&quot;type&quot;:0}"/>
  <p:tag name="KSO_WM_SLIDE_LAYOUTTYPE" val="topbottom"/>
  <p:tag name="KSO_WM_SLIDE_POSITION" val="36*12"/>
  <p:tag name="KSO_WM_SLIDE_RATIO" val="1.777778"/>
  <p:tag name="KSO_WM_SLIDE_SIZE" val="888*504"/>
  <p:tag name="KSO_WM_SLIDE_SUBTYPE" val="picTxt"/>
  <p:tag name="KSO_WM_SLIDE_TYPE" val="text"/>
  <p:tag name="KSO_WM_TAG_VERSION" val="1.0"/>
  <p:tag name="KSO_WM_TEMPLATE_CATEGORY" val="custom"/>
  <p:tag name="KSO_WM_TEMPLATE_COLOR_TYPE" val="0"/>
  <p:tag name="KSO_WM_TEMPLATE_INDEX" val="20230884"/>
  <p:tag name="KSO_WM_TEMPLATE_MASTER_TYPE" val="0"/>
  <p:tag name="KSO_WM_TEMPLATE_SUBCATEGORY" val="25"/>
</p:tagLst>
</file>

<file path=ppt/tags/tag527.xml><?xml version="1.0" encoding="utf-8"?>
<p:tagLst xmlns:p="http://schemas.openxmlformats.org/presentationml/2006/main">
  <p:tag name="KSO_WM_BEAUTIFY_FLAG" val="#wm#"/>
  <p:tag name="KSO_WM_TAG_VERSION" val="1.0"/>
  <p:tag name="KSO_WM_TEMPLATE_CATEGORY" val="custom"/>
  <p:tag name="KSO_WM_TEMPLATE_INDEX" val="20230884"/>
  <p:tag name="KSO_WM_UNIT_COMPATIBLE" val="0"/>
  <p:tag name="KSO_WM_UNIT_CONTENT_GROUP_TYPE" val="contentchip"/>
  <p:tag name="KSO_WM_UNIT_DIAGRAM_ISNUMVISUAL" val="0"/>
  <p:tag name="KSO_WM_UNIT_DIAGRAM_ISREFERUNIT" val="0"/>
  <p:tag name="KSO_WM_UNIT_HIGHLIGHT" val="0"/>
  <p:tag name="KSO_WM_UNIT_ID" val="custom20230884_9*a*1"/>
  <p:tag name="KSO_WM_UNIT_INDEX" val="1"/>
  <p:tag name="KSO_WM_UNIT_ISCONTENTSTITLE" val="0"/>
  <p:tag name="KSO_WM_UNIT_ISNUMDGMTITLE" val="0"/>
  <p:tag name="KSO_WM_UNIT_LAYERLEVEL" val="1"/>
  <p:tag name="KSO_WM_UNIT_NOCLEAR" val="0"/>
  <p:tag name="KSO_WM_UNIT_PRESET_TEXT" val="THANK YOU"/>
  <p:tag name="KSO_WM_UNIT_TEXT_FILL_FORE_SCHEMECOLOR_INDEX" val="5"/>
  <p:tag name="KSO_WM_UNIT_TEXT_FILL_FORE_SCHEMECOLOR_INDEX_BRIGHTNESS" val="0"/>
  <p:tag name="KSO_WM_UNIT_TEXT_FILL_TYPE" val="1"/>
  <p:tag name="KSO_WM_UNIT_TYPE" val="a"/>
  <p:tag name="KSO_WM_UNIT_VALUE" val="10"/>
</p:tagLst>
</file>

<file path=ppt/tags/tag528.xml><?xml version="1.0" encoding="utf-8"?>
<p:tagLst xmlns:p="http://schemas.openxmlformats.org/presentationml/2006/main">
  <p:tag name="KSO_WM_BEAUTIFY_FLAG" val="#wm#"/>
  <p:tag name="KSO_WM_SLIDE_CONTENT_AREA" val="{&quot;left&quot;:&quot;45.75&quot;,&quot;top&quot;:&quot;142&quot;,&quot;width&quot;:&quot;618.25&quot;,&quot;height&quot;:&quot;224.3&quot;}"/>
  <p:tag name="KSO_WM_SLIDE_ID" val="custom20230884_9"/>
  <p:tag name="KSO_WM_SLIDE_INDEX" val="9"/>
  <p:tag name="KSO_WM_SLIDE_ITEM_CNT" val="0"/>
  <p:tag name="KSO_WM_SLIDE_LAYOUT" val="a_f"/>
  <p:tag name="KSO_WM_SLIDE_LAYOUT_CNT" val="1_1"/>
  <p:tag name="KSO_WM_SLIDE_SUBTYPE" val="pureTxt"/>
  <p:tag name="KSO_WM_SLIDE_TYPE" val="endPage"/>
  <p:tag name="KSO_WM_SPECIAL_SOURCE" val="bdnull"/>
  <p:tag name="KSO_WM_TAG_VERSION" val="1.0"/>
  <p:tag name="KSO_WM_TEMPLATE_CATEGORY" val="custom"/>
  <p:tag name="KSO_WM_TEMPLATE_COLOR_TYPE" val="0"/>
  <p:tag name="KSO_WM_TEMPLATE_INDEX" val="20230884"/>
  <p:tag name="KSO_WM_TEMPLATE_MASTER_TYPE" val="1"/>
  <p:tag name="KSO_WM_TEMPLATE_SUBCATEGORY" val="0"/>
</p:tagLst>
</file>

<file path=ppt/tags/tag529.xml><?xml version="1.0" encoding="utf-8"?>
<p:tagLst xmlns:p="http://schemas.openxmlformats.org/presentationml/2006/main">
  <p:tag name="AS_NET" val="4.0.30319.42000"/>
  <p:tag name="AS_OS" val="Microsoft Windows NT 6.2.9200.0"/>
  <p:tag name="AS_RELEASE_DATE" val="2016.09.30"/>
  <p:tag name="AS_TITLE" val="Aspose.Slides for .NET 2.0"/>
  <p:tag name="AS_VERSION" val="16.9.0.0"/>
  <p:tag name="COMMONDATA" val="eyJoZGlkIjoiMzc2ZGZkMjRjMjU5OTEwMDk2NDE1ZGVmODZjYmYwZjEifQ=="/>
</p:tagLst>
</file>

<file path=ppt/theme/theme1.xml><?xml version="1.0" encoding="utf-8"?>
<a:theme xmlns:r="http://schemas.openxmlformats.org/officeDocument/2006/relationships"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自定义 156">
      <a:dk1>
        <a:srgbClr val="000000"/>
      </a:dk1>
      <a:lt1>
        <a:srgbClr val="FFFFFF"/>
      </a:lt1>
      <a:dk2>
        <a:srgbClr val="A2CFF8"/>
      </a:dk2>
      <a:lt2>
        <a:srgbClr val="D9EDFB"/>
      </a:lt2>
      <a:accent1>
        <a:srgbClr val="446EF3"/>
      </a:accent1>
      <a:accent2>
        <a:srgbClr val="536CF2"/>
      </a:accent2>
      <a:accent3>
        <a:srgbClr val="6269F0"/>
      </a:accent3>
      <a:accent4>
        <a:srgbClr val="7267EF"/>
      </a:accent4>
      <a:accent5>
        <a:srgbClr val="8164ED"/>
      </a:accent5>
      <a:accent6>
        <a:srgbClr val="9062EC"/>
      </a:accent6>
      <a:hlink>
        <a:srgbClr val="06B0E8"/>
      </a:hlink>
      <a:folHlink>
        <a:srgbClr val="B759BC"/>
      </a:folHlink>
    </a:clrScheme>
    <a:fontScheme name="自定义 88">
      <a:majorFont>
        <a:latin typeface="微软雅黑" panose="020b0503020204020204" charset="-122"/>
        <a:ea typeface="微软雅黑"/>
        <a:cs typeface="Arial"/>
      </a:majorFont>
      <a:minorFont>
        <a:latin typeface="微软雅黑" panose="020b0503020204020204" charset="-122"/>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112</Paragraphs>
  <Slides>19</Slides>
  <Notes>0</Notes>
  <HiddenSlides>0</HiddenSlides>
  <MMClips>0</MMClips>
  <ScaleCrop>0</ScaleCrop>
  <HeadingPairs>
    <vt:vector baseType="variant" size="4">
      <vt:variant>
        <vt:lpstr>Theme</vt:lpstr>
      </vt:variant>
      <vt:variant>
        <vt:i4>1</vt:i4>
      </vt:variant>
      <vt:variant>
        <vt:lpstr>Slide Titles</vt:lpstr>
      </vt:variant>
      <vt:variant>
        <vt:i4>19</vt:i4>
      </vt:variant>
    </vt:vector>
  </HeadingPairs>
  <TitlesOfParts>
    <vt:vector baseType="lpstr" size="20">
      <vt:lpstr>WPS</vt:lpstr>
      <vt:lpstr>恶性肿瘤患者营养支持治疗</vt:lpstr>
      <vt:lpstr>目录</vt:lpstr>
      <vt:lpstr>恶性肿瘤患者的营养需求</vt:lpstr>
      <vt:lpstr>Slide 4</vt:lpstr>
      <vt:lpstr>Slide 5</vt:lpstr>
      <vt:lpstr>Slide 6</vt:lpstr>
      <vt:lpstr>营养支持治疗的方法</vt:lpstr>
      <vt:lpstr>Slide 8</vt:lpstr>
      <vt:lpstr>Slide 9</vt:lpstr>
      <vt:lpstr>Slide 10</vt:lpstr>
      <vt:lpstr>营养支持治疗的实施</vt:lpstr>
      <vt:lpstr>Slide 12</vt:lpstr>
      <vt:lpstr>Slide 13</vt:lpstr>
      <vt:lpstr>Slide 14</vt:lpstr>
      <vt:lpstr>营养支持治疗的效果</vt:lpstr>
      <vt:lpstr>Slide 16</vt:lpstr>
      <vt:lpstr>Slide 17</vt:lpstr>
      <vt:lpstr>Slide 18</vt:lpstr>
      <vt:lpstr>谢谢</vt:lpstr>
    </vt:vector>
  </TitlesOfParts>
  <LinksUpToDate>0</LinksUpToDate>
  <SharedDoc>0</SharedDoc>
  <HyperlinksChanged>0</HyperlinksChanged>
  <Application>Aspose.Slides for .NET</Application>
  <AppVersion>16.0900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空白演示</dc:title>
  <cp:lastModifiedBy>一抹斜阳</cp:lastModifiedBy>
  <cp:revision>155</cp:revision>
  <dcterms:created xsi:type="dcterms:W3CDTF">2019-06-19T02:08:00Z</dcterms:created>
  <dcterms:modified xsi:type="dcterms:W3CDTF">2023-09-11T04:32:06Z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A340D6AAAB1E4ABDBAC5680F5362CF23_11</vt:lpwstr>
  </property>
  <property fmtid="{D5CDD505-2E9C-101B-9397-08002B2CF9AE}" pid="3" name="KSOProductBuildVer">
    <vt:lpwstr>2052-12.1.0.15374</vt:lpwstr>
  </property>
</Properties>
</file>