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54" r:id="rId1"/>
    <p:sldMasterId id="2147484891" r:id="rId2"/>
  </p:sldMasterIdLst>
  <p:notesMasterIdLst>
    <p:notesMasterId r:id="rId3"/>
  </p:notesMasterIdLst>
  <p:sldIdLst>
    <p:sldId id="808" r:id="rId4"/>
    <p:sldId id="812" r:id="rId5"/>
    <p:sldId id="815" r:id="rId6"/>
    <p:sldId id="818" r:id="rId7"/>
    <p:sldId id="824" r:id="rId9"/>
    <p:sldId id="827" r:id="rId10"/>
    <p:sldId id="830" r:id="rId11"/>
    <p:sldId id="833" r:id="rId12"/>
    <p:sldId id="839" r:id="rId14"/>
    <p:sldId id="842" r:id="rId15"/>
    <p:sldId id="845" r:id="rId16"/>
    <p:sldId id="848" r:id="rId17"/>
    <p:sldId id="854" r:id="rId19"/>
    <p:sldId id="857" r:id="rId20"/>
    <p:sldId id="860" r:id="rId21"/>
    <p:sldId id="863" r:id="rId22"/>
    <p:sldId id="866" r:id="rId23"/>
    <p:sldId id="872" r:id="rId25"/>
    <p:sldId id="875" r:id="rId26"/>
    <p:sldId id="878" r:id="rId27"/>
    <p:sldId id="881" r:id="rId28"/>
    <p:sldId id="884" r:id="rId29"/>
    <p:sldId id="887" r:id="rId30"/>
    <p:sldId id="893" r:id="rId32"/>
    <p:sldId id="896" r:id="rId33"/>
    <p:sldId id="899" r:id="rId34"/>
    <p:sldId id="902" r:id="rId35"/>
    <p:sldId id="90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55" r:id="rId1"/>
    <p:sldLayoutId id="2147484856" r:id="rId2"/>
    <p:sldLayoutId id="2147484857" r:id="rId3"/>
    <p:sldLayoutId id="2147484858" r:id="rId4"/>
    <p:sldLayoutId id="2147484859" r:id="rId5"/>
    <p:sldLayoutId id="2147484860" r:id="rId6"/>
    <p:sldLayoutId id="2147484861" r:id="rId7"/>
    <p:sldLayoutId id="2147484862" r:id="rId8"/>
    <p:sldLayoutId id="2147484863" r:id="rId9"/>
    <p:sldLayoutId id="2147484864" r:id="rId10"/>
    <p:sldLayoutId id="21474848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892" r:id="rId1"/>
    <p:sldLayoutId id="2147484893" r:id="rId2"/>
    <p:sldLayoutId id="2147484894" r:id="rId3"/>
    <p:sldLayoutId id="2147484895" r:id="rId4"/>
    <p:sldLayoutId id="2147484896" r:id="rId5"/>
    <p:sldLayoutId id="2147484897" r:id="rId6"/>
    <p:sldLayoutId id="2147484898" r:id="rId7"/>
    <p:sldLayoutId id="2147484899" r:id="rId8"/>
    <p:sldLayoutId id="2147484900" r:id="rId9"/>
    <p:sldLayoutId id="2147484901" r:id="rId10"/>
    <p:sldLayoutId id="21474849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人工智能在机器人产业中的应用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机器人产业的发展现状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人工智能在机器人产业中的应用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人工智能在机器人产业中的具体应用案例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人工智能在机器人产业中的挑战与机遇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未来人工智能在机器人产业中的发展前景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机器人产业的发展现状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机器人产业概述</a:t>
            </a:r>
            <a:endParaRPr altLang="en-US" lang="zh-CN"/>
          </a:p>
        </p:txBody>
      </p:sp>
      <p:sp>
        <p:nvSpPr>
          <p:cNvPr id="104908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产业链：包括机器人硬件制造、软件研发、系统集成等环节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定义：机器人产业是指机器人硬件、软件、系统集成等领域的总称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市场规模：全球机器人市场规模不断扩大，未来市场潜力巨大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发展趋势：智能化、自主化、协同化等方向发展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机器人产业的应用领域</a:t>
            </a:r>
            <a:endParaRPr altLang="en-US" lang="zh-CN"/>
          </a:p>
        </p:txBody>
      </p:sp>
      <p:sp>
        <p:nvSpPr>
          <p:cNvPr id="10491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工业机器人：自动化生产线、装配、焊接等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特种机器人：军事、救援、农业等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智能家居机器人：扫地机器人、智能音箱等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服务机器人：医疗、教育、娱乐等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机器人产业的发展趋势</a:t>
            </a:r>
            <a:endParaRPr altLang="en-US" lang="zh-CN"/>
          </a:p>
        </p:txBody>
      </p:sp>
      <p:sp>
        <p:nvSpPr>
          <p:cNvPr id="104922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智能化：机器人将更加智能化，能够自主感知、决策和执行任务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多样化：机器人将应用于更多领域，如医疗、教育、娱乐等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人机协作：机器人将与人类更加紧密地协作，提高生产效率和安全性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全球化：机器人产业将更加全球化，各国将加强合作和技术交流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人工智能在机器人产业中的应用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人工智能技术介绍</a:t>
            </a:r>
            <a:endParaRPr altLang="en-US" lang="zh-CN"/>
          </a:p>
        </p:txBody>
      </p:sp>
      <p:sp>
        <p:nvSpPr>
          <p:cNvPr id="1049386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人工智能技术的定义和分类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人工智能技术的核心算法和实现原理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人工智能技术在机器人产业中的应用场景和案例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人工智能技术的发展趋势和未来展望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人工智能在机器人产业中的应用场景</a:t>
            </a:r>
            <a:endParaRPr altLang="en-US" lang="zh-CN"/>
          </a:p>
        </p:txBody>
      </p:sp>
      <p:sp>
        <p:nvSpPr>
          <p:cNvPr id="1049456" name="矩形 3"/>
          <p:cNvSpPr/>
          <p:nvPr>
            <p:custDataLst>
              <p:tags r:id="rId1"/>
            </p:custDataLst>
          </p:nvPr>
        </p:nvSpPr>
        <p:spPr>
          <a:xfrm>
            <a:off x="1019069" y="184758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58" name="矩形 13"/>
          <p:cNvSpPr/>
          <p:nvPr>
            <p:custDataLst>
              <p:tags r:id="rId2"/>
            </p:custDataLst>
          </p:nvPr>
        </p:nvSpPr>
        <p:spPr>
          <a:xfrm>
            <a:off x="654755" y="184758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460" name="文本框 4"/>
          <p:cNvSpPr txBox="1"/>
          <p:nvPr>
            <p:custDataLst>
              <p:tags r:id="rId3"/>
            </p:custDataLst>
          </p:nvPr>
        </p:nvSpPr>
        <p:spPr>
          <a:xfrm>
            <a:off x="1206999" y="195469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智能语音交互：通过语音识别和自然语言处理技术，实现机器人与用户的智能交互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9"/>
          <p:cNvSpPr/>
          <p:nvPr>
            <p:custDataLst>
              <p:tags r:id="rId4"/>
            </p:custDataLst>
          </p:nvPr>
        </p:nvSpPr>
        <p:spPr>
          <a:xfrm>
            <a:off x="1019069" y="332151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64" name="矩形 5"/>
          <p:cNvSpPr/>
          <p:nvPr>
            <p:custDataLst>
              <p:tags r:id="rId5"/>
            </p:custDataLst>
          </p:nvPr>
        </p:nvSpPr>
        <p:spPr>
          <a:xfrm>
            <a:off x="654755" y="332151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66" name="文本框 41"/>
          <p:cNvSpPr txBox="1"/>
          <p:nvPr>
            <p:custDataLst>
              <p:tags r:id="rId6"/>
            </p:custDataLst>
          </p:nvPr>
        </p:nvSpPr>
        <p:spPr>
          <a:xfrm>
            <a:off x="1206999" y="342863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图像识别：利用深度学习技术，实现机器人对图像的识别和分类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12"/>
          <p:cNvSpPr/>
          <p:nvPr>
            <p:custDataLst>
              <p:tags r:id="rId7"/>
            </p:custDataLst>
          </p:nvPr>
        </p:nvSpPr>
        <p:spPr>
          <a:xfrm>
            <a:off x="1019069" y="479545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0" name="矩形 17"/>
          <p:cNvSpPr/>
          <p:nvPr>
            <p:custDataLst>
              <p:tags r:id="rId8"/>
            </p:custDataLst>
          </p:nvPr>
        </p:nvSpPr>
        <p:spPr>
          <a:xfrm>
            <a:off x="654755" y="479545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2" name="文本框 19"/>
          <p:cNvSpPr txBox="1"/>
          <p:nvPr>
            <p:custDataLst>
              <p:tags r:id="rId9"/>
            </p:custDataLst>
          </p:nvPr>
        </p:nvSpPr>
        <p:spPr>
          <a:xfrm>
            <a:off x="1206999" y="490256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自主导航：通过传感器和算法，实现机器人在复杂环境中的自主导航和路径规划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9"/>
          <p:cNvSpPr/>
          <p:nvPr>
            <p:custDataLst>
              <p:tags r:id="rId10"/>
            </p:custDataLst>
          </p:nvPr>
        </p:nvSpPr>
        <p:spPr>
          <a:xfrm>
            <a:off x="6705710" y="184758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6" name="矩形 26"/>
          <p:cNvSpPr/>
          <p:nvPr>
            <p:custDataLst>
              <p:tags r:id="rId11"/>
            </p:custDataLst>
          </p:nvPr>
        </p:nvSpPr>
        <p:spPr>
          <a:xfrm>
            <a:off x="6341396" y="184758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8" name="文本框 27"/>
          <p:cNvSpPr txBox="1"/>
          <p:nvPr>
            <p:custDataLst>
              <p:tags r:id="rId12"/>
            </p:custDataLst>
          </p:nvPr>
        </p:nvSpPr>
        <p:spPr>
          <a:xfrm>
            <a:off x="6893640" y="195469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人脸识别：通过人脸识别技术，实现机器人对人脸的识别和身份验证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64"/>
          <p:cNvSpPr/>
          <p:nvPr>
            <p:custDataLst>
              <p:tags r:id="rId13"/>
            </p:custDataLst>
          </p:nvPr>
        </p:nvSpPr>
        <p:spPr>
          <a:xfrm>
            <a:off x="6705710" y="332151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2" name="矩形 65"/>
          <p:cNvSpPr/>
          <p:nvPr>
            <p:custDataLst>
              <p:tags r:id="rId14"/>
            </p:custDataLst>
          </p:nvPr>
        </p:nvSpPr>
        <p:spPr>
          <a:xfrm>
            <a:off x="6341396" y="332151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4" name="文本框 66"/>
          <p:cNvSpPr txBox="1"/>
          <p:nvPr>
            <p:custDataLst>
              <p:tags r:id="rId15"/>
            </p:custDataLst>
          </p:nvPr>
        </p:nvSpPr>
        <p:spPr>
          <a:xfrm>
            <a:off x="6893640" y="342863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情感交互：通过情感计算技术，实现机器人对人类情感的感知和理解，从而更好地与人类交互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人工智能在机器人产业中的优势</a:t>
            </a:r>
            <a:endParaRPr altLang="en-US" lang="zh-CN"/>
          </a:p>
        </p:txBody>
      </p:sp>
      <p:sp>
        <p:nvSpPr>
          <p:cNvPr id="104953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提高生产效率：通过自动化和智能化技术，机器人可以快速、准确地完成重复性任务，提高生产效率。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降低成本：机器人可以代替人工进行高强度、高危险性的工作，减少人力成本和安全风险。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提高产品质量：机器人可以精确地控制生产过程，减少人为因素对产品质量的影响，提高产品质量。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促进产业升级：人工智能技术的应用可以推动机器人产业的升级和发展，促进相关产业的协同发展。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人工智能在机器人产业中的具体应用案例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智能客服机器人</a:t>
            </a:r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1"/>
            </p:custDataLst>
          </p:nvPr>
        </p:nvSpPr>
        <p:spPr>
          <a:xfrm>
            <a:off x="3236742" y="567808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优势：智能客服机器人能够提高客户服务效率，降低人力成本，提升客户满意度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标题"/>
          <p:cNvSpPr txBox="1"/>
          <p:nvPr>
            <p:custDataLst>
              <p:tags r:id="rId2"/>
            </p:custDataLst>
          </p:nvPr>
        </p:nvSpPr>
        <p:spPr>
          <a:xfrm>
            <a:off x="3236742" y="521346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10" name="正文"/>
          <p:cNvSpPr txBox="1"/>
          <p:nvPr>
            <p:custDataLst>
              <p:tags r:id="rId3"/>
            </p:custDataLst>
          </p:nvPr>
        </p:nvSpPr>
        <p:spPr>
          <a:xfrm>
            <a:off x="3240530" y="446224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技术支持：智能客服机器人依赖于自然语言处理、语音识别、机器学习等技术，实现智能化交互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标题"/>
          <p:cNvSpPr txBox="1"/>
          <p:nvPr>
            <p:custDataLst>
              <p:tags r:id="rId4"/>
            </p:custDataLst>
          </p:nvPr>
        </p:nvSpPr>
        <p:spPr>
          <a:xfrm>
            <a:off x="3240530" y="399699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14" name="正文"/>
          <p:cNvSpPr txBox="1"/>
          <p:nvPr>
            <p:custDataLst>
              <p:tags r:id="rId5"/>
            </p:custDataLst>
          </p:nvPr>
        </p:nvSpPr>
        <p:spPr>
          <a:xfrm>
            <a:off x="3236742" y="202804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定义：智能客服机器人是一种基于人工智能技术的机器人，能够通过自然语言处理技术与客户进行交流，提供咨询、解答等服务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标题"/>
          <p:cNvSpPr txBox="1"/>
          <p:nvPr>
            <p:custDataLst>
              <p:tags r:id="rId6"/>
            </p:custDataLst>
          </p:nvPr>
        </p:nvSpPr>
        <p:spPr>
          <a:xfrm>
            <a:off x="3236742" y="156279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18" name="正文"/>
          <p:cNvSpPr txBox="1"/>
          <p:nvPr>
            <p:custDataLst>
              <p:tags r:id="rId7"/>
            </p:custDataLst>
          </p:nvPr>
        </p:nvSpPr>
        <p:spPr>
          <a:xfrm>
            <a:off x="3240530" y="324514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应用场景：智能客服机器人广泛应用于银行、保险、电商等领域，为客户提供便捷、高效的服务体验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标题"/>
          <p:cNvSpPr txBox="1"/>
          <p:nvPr>
            <p:custDataLst>
              <p:tags r:id="rId8"/>
            </p:custDataLst>
          </p:nvPr>
        </p:nvSpPr>
        <p:spPr>
          <a:xfrm>
            <a:off x="3240530" y="277926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智能家居机器人</a:t>
            </a:r>
            <a:endParaRPr altLang="en-US" lang="zh-CN"/>
          </a:p>
        </p:txBody>
      </p:sp>
      <p:sp>
        <p:nvSpPr>
          <p:cNvPr id="104976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智能家居机器人概述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智能家居机器人应用场景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智能家居机器人技术原理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智能家居机器人发展趋势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智能医疗机器人</a:t>
            </a:r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简介：智能医疗机器人是一种利用人工智能技术，能够进行医疗诊断、治疗和护理的机器人。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应用场景：智能医疗机器人可以应用于手术室、康复中心、护理院等多个场景，提高医疗效率和质量。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技术特点：智能医疗机器人具备高度自主性、精准性和安全性，能够根据患者的病情和需求进行个性化治疗。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优势：智能医疗机器人可以减轻医护人员的工作负担，提高医疗效率和质量，同时也可以降低医疗成本。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智能农业机器人</a:t>
            </a:r>
            <a:endParaRPr altLang="en-US" lang="zh-CN"/>
          </a:p>
        </p:txBody>
      </p:sp>
      <p:sp>
        <p:nvSpPr>
          <p:cNvPr id="104987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技术特点：智能农业机器人采用先进的计算机视觉技术、传感器技术等，能够实现精准定位、自主导航、自主作业等功能。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简介：智能农业机器人是一种利用人工智能技术实现自动化种植、施肥、除草等农业作业的机器人。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应用场景：智能农业机器人广泛应用于现代农业生产中，如蔬菜种植、水果采摘、水稻收割等。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优势：智能农业机器人能够提高农业生产效率、降低人力成本、提高农产品质量等，为现代农业发展带来革命性的变革。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人工智能在机器人产业中的挑战与机遇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5005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算法复杂度与计算能力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数据隐私与安全问题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传感器技术瓶颈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机器人智能化程度不足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伦理挑战</a:t>
            </a:r>
            <a:endParaRPr altLang="en-US" lang="zh-CN"/>
          </a:p>
        </p:txBody>
      </p:sp>
      <p:sp>
        <p:nvSpPr>
          <p:cNvPr id="105012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机器人的道德决策与责任归属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人工智能与机器人技术的伦理问题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人工智能在机器人产业中的伦理风险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探讨人工智能与机器人技术的伦理边界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法律挑战</a:t>
            </a:r>
            <a:endParaRPr altLang="en-US" lang="zh-CN"/>
          </a:p>
        </p:txBody>
      </p:sp>
      <p:sp>
        <p:nvSpPr>
          <p:cNvPr id="10501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人工智能技术的法律地位和责任归属问题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机器人产业中的隐私和数据保护问题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人工智能技术的知识产权保护问题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机器人产业中的国际法规和政策挑战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商业机遇</a:t>
            </a:r>
            <a:endParaRPr altLang="en-US" lang="zh-CN"/>
          </a:p>
        </p:txBody>
      </p:sp>
      <p:sp>
        <p:nvSpPr>
          <p:cNvPr id="105026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人工智能技术驱动机器人产业创新发展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机器人产业为人工智能技术提供应用场景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人工智能技术提升机器人产业生产效率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机器人产业为人工智能技术提供商业应用前景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社会机遇</a:t>
            </a:r>
            <a:endParaRPr altLang="en-US" lang="zh-CN"/>
          </a:p>
        </p:txBody>
      </p:sp>
      <p:sp>
        <p:nvSpPr>
          <p:cNvPr id="1050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人工智能技术发展带来的社会变革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机器人产业对未来社会的积极影响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人工智能技术在机器人产业中的创新应用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未来社会中机器人产业的机遇与挑战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未来人工智能在机器人产业中的发展前景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50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深度学习技术：提高机器人的感知和理解能力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自然语言处理技术：实现更自然的人机交互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计算机视觉技术：增强机器人的视觉感知和识别能力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自主导航技术：提高机器人的自主移动和避障能力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应用领域拓展方向</a:t>
            </a:r>
            <a:endParaRPr altLang="en-US" lang="zh-CN"/>
          </a:p>
        </p:txBody>
      </p:sp>
      <p:sp>
        <p:nvSpPr>
          <p:cNvPr id="105055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农业领域：应用人工智能技术提高农业生产效率，降低人力成本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医疗保健领域：应用人工智能技术提高医疗服务质量，降低医疗成本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智能家居领域：应用人工智能技术实现智能家居设备的互联互通，提高生活便利性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交通领域：应用人工智能技术实现智能交通管理，提高交通运行效率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政策支持方向</a:t>
            </a:r>
            <a:endParaRPr altLang="en-US" lang="zh-CN"/>
          </a:p>
        </p:txBody>
      </p:sp>
      <p:sp>
        <p:nvSpPr>
          <p:cNvPr id="10506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加大对人工智能和机器人产业的投入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加强人才培养和引进，提高技术水平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鼓励企业创新，推动产业升级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制定相关政策和法规，推动产业发展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社会影响方向</a:t>
            </a:r>
            <a:endParaRPr altLang="en-US" lang="zh-CN"/>
          </a:p>
        </p:txBody>
      </p:sp>
      <p:sp>
        <p:nvSpPr>
          <p:cNvPr id="105072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提高生产效率：通过自动化和智能化技术，提高生产效率，降低成本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改善生活质量：为人们提供更加便捷、高效、舒适的生活服务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促进经济发展：推动机器人产业的发展，促进经济增长和就业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改变劳动力市场：对劳动力市场产生影响，需要重新考虑职业结构和技能需求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2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2023-12-17T04:38:16Z</dcterms:created>
  <dcterms:modified xsi:type="dcterms:W3CDTF">2023-12-17T04:38:16Z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34bbe3c9b3624489b0d005b4c423bb19_21</vt:lpwstr>
  </property>
</Properties>
</file>