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6895" r:id="rId1"/>
    <p:sldMasterId id="2147496932" r:id="rId2"/>
  </p:sldMasterIdLst>
  <p:notesMasterIdLst>
    <p:notesMasterId r:id="rId3"/>
  </p:notesMasterIdLst>
  <p:sldIdLst>
    <p:sldId id="6512" r:id="rId4"/>
    <p:sldId id="6517" r:id="rId5"/>
    <p:sldId id="6522" r:id="rId6"/>
    <p:sldId id="6527" r:id="rId7"/>
    <p:sldId id="6534" r:id="rId9"/>
    <p:sldId id="6537" r:id="rId10"/>
    <p:sldId id="6540" r:id="rId11"/>
    <p:sldId id="6543" r:id="rId12"/>
    <p:sldId id="6547" r:id="rId13"/>
    <p:sldId id="6554" r:id="rId15"/>
    <p:sldId id="6557" r:id="rId16"/>
    <p:sldId id="6560" r:id="rId17"/>
    <p:sldId id="6563" r:id="rId18"/>
    <p:sldId id="6567" r:id="rId19"/>
    <p:sldId id="6574" r:id="rId21"/>
    <p:sldId id="6577" r:id="rId22"/>
    <p:sldId id="6580" r:id="rId23"/>
    <p:sldId id="6583" r:id="rId24"/>
    <p:sldId id="6587" r:id="rId25"/>
    <p:sldId id="6594" r:id="rId27"/>
    <p:sldId id="6597" r:id="rId28"/>
    <p:sldId id="6600" r:id="rId29"/>
    <p:sldId id="6603" r:id="rId30"/>
    <p:sldId id="6607" r:id="rId31"/>
    <p:sldId id="6614" r:id="rId33"/>
    <p:sldId id="6617" r:id="rId34"/>
    <p:sldId id="6620" r:id="rId35"/>
    <p:sldId id="6623" r:id="rId36"/>
    <p:sldId id="6627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slide" Target="../slides/slide29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image" Target="../media/image2.jpeg"/><Relationship Id="rId3" Type="http://schemas.openxmlformats.org/officeDocument/2006/relationships/tags" Target="../tags/tag10.xml"/><Relationship Id="rId4" Type="http://schemas.openxmlformats.org/officeDocument/2006/relationships/tags" Target="../tags/tag11.xml"/><Relationship Id="rId5" Type="http://schemas.openxmlformats.org/officeDocument/2006/relationships/tags" Target="../tags/tag12.xml"/><Relationship Id="rId6" Type="http://schemas.openxmlformats.org/officeDocument/2006/relationships/tags" Target="../tags/tag13.xml"/><Relationship Id="rId7" Type="http://schemas.openxmlformats.org/officeDocument/2006/relationships/tags" Target="../tags/tag14.xml"/><Relationship Id="rId8" Type="http://schemas.openxmlformats.org/officeDocument/2006/relationships/tags" Target="../tags/tag15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3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1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image" Target="../media/image2.jpeg"/><Relationship Id="rId3" Type="http://schemas.openxmlformats.org/officeDocument/2006/relationships/tags" Target="../tags/tag30.xml"/><Relationship Id="rId4" Type="http://schemas.openxmlformats.org/officeDocument/2006/relationships/tags" Target="../tags/tag31.xml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tags" Target="../tags/tag34.xml"/><Relationship Id="rId8" Type="http://schemas.openxmlformats.org/officeDocument/2006/relationships/tags" Target="../tags/tag35.xml"/><Relationship Id="rId9" Type="http://schemas.openxmlformats.org/officeDocument/2006/relationships/tags" Target="../tags/tag36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image" Target="../media/image2.jpeg"/><Relationship Id="rId3" Type="http://schemas.openxmlformats.org/officeDocument/2006/relationships/tags" Target="../tags/tag38.xml"/><Relationship Id="rId4" Type="http://schemas.openxmlformats.org/officeDocument/2006/relationships/tags" Target="../tags/tag39.xml"/><Relationship Id="rId5" Type="http://schemas.openxmlformats.org/officeDocument/2006/relationships/tags" Target="../tags/tag40.xml"/><Relationship Id="rId6" Type="http://schemas.openxmlformats.org/officeDocument/2006/relationships/tags" Target="../tags/tag41.xml"/><Relationship Id="rId7" Type="http://schemas.openxmlformats.org/officeDocument/2006/relationships/tags" Target="../tags/tag42.xml"/><Relationship Id="rId8" Type="http://schemas.openxmlformats.org/officeDocument/2006/relationships/tags" Target="../tags/tag43.xml"/><Relationship Id="rId9" Type="http://schemas.openxmlformats.org/officeDocument/2006/relationships/tags" Target="../tags/tag44.xml"/><Relationship Id="rId10" Type="http://schemas.openxmlformats.org/officeDocument/2006/relationships/tags" Target="../tags/tag45.xml"/><Relationship Id="rId11" Type="http://schemas.openxmlformats.org/officeDocument/2006/relationships/tags" Target="../tags/tag46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2.jpe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image" Target="../media/image2.jpeg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tags" Target="../tags/tag6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2.jpe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image" Target="../media/image3.png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tags" Target="../tags/tag75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51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10077" t="7437" r="25004"/>
          <a:stretch>
            <a:fillRect/>
          </a:stretch>
        </p:blipFill>
        <p:spPr>
          <a:xfrm>
            <a:off x="-5" y="0"/>
            <a:ext cx="12192011" cy="6858000"/>
          </a:xfrm>
          <a:prstGeom prst="rect"/>
        </p:spPr>
      </p:pic>
      <p:sp>
        <p:nvSpPr>
          <p:cNvPr id="1048666" name="标题"/>
          <p:cNvSpPr txBox="1">
            <a:spLocks noGrp="1"/>
          </p:cNvSpPr>
          <p:nvPr>
            <p:ph type="title" idx="4" hasCustomPrompt="1"/>
            <p:custDataLst>
              <p:tags r:id="rId3"/>
            </p:custDataLst>
          </p:nvPr>
        </p:nvSpPr>
        <p:spPr>
          <a:xfrm>
            <a:off x="1163955" y="2496185"/>
            <a:ext cx="7683500" cy="11322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163955" y="1983740"/>
            <a:ext cx="7683500" cy="5124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28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2"/>
            <p:custDataLst>
              <p:tags r:id="rId5"/>
            </p:custDataLst>
          </p:nvPr>
        </p:nvSpPr>
        <p:spPr>
          <a:xfrm>
            <a:off x="1163955" y="4164965"/>
            <a:ext cx="768350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cxnSp>
        <p:nvCxnSpPr>
          <p:cNvPr id="3145731" name="直接连接符 6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9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330" y="1452880"/>
            <a:ext cx="10968990" cy="477647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8368" t="11353" r="20742" b="1827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8" name="矩形 7"/>
          <p:cNvSpPr/>
          <p:nvPr>
            <p:custDataLst>
              <p:tags r:id="rId3"/>
            </p:custDataLst>
          </p:nvPr>
        </p:nvSpPr>
        <p:spPr>
          <a:xfrm>
            <a:off x="1562735" y="935990"/>
            <a:ext cx="10629265" cy="4907915"/>
          </a:xfrm>
          <a:prstGeom prst="rect"/>
          <a:gradFill>
            <a:gsLst>
              <a:gs pos="0">
                <a:schemeClr val="accent1">
                  <a:lumMod val="25000"/>
                  <a:alpha val="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2">
                  <a:lumMod val="25000"/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lt1"/>
              </a:solidFill>
              <a:cs typeface="MiSans" panose="00000500000000000000" charset="-122"/>
              <a:sym typeface="+mn-ea"/>
            </a:endParaRPr>
          </a:p>
        </p:txBody>
      </p:sp>
      <p:sp>
        <p:nvSpPr>
          <p:cNvPr id="1048690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89610" y="4238625"/>
            <a:ext cx="4030345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zh-CN" baseline="0" b="0" cap="none" dirty="0" sz="4400" i="0" kern="1200" kumimoji="0" lang="en-US" noProof="1" normalizeH="0" spc="0" strike="noStrike" u="none">
                <a:ln>
                  <a:gradFill>
                    <a:gsLst>
                      <a:gs pos="0">
                        <a:schemeClr val="accent1"/>
                      </a:gs>
                      <a:gs pos="80000">
                        <a:schemeClr val="accent1">
                          <a:alpha val="0"/>
                        </a:schemeClr>
                      </a:gs>
                    </a:gsLst>
                    <a:lin ang="5400000" scaled="0"/>
                  </a:gradFill>
                </a:ln>
                <a:noFill/>
                <a:effectLst>
                  <a:outerShdw algn="ctr" dir="5400000" rotWithShape="0">
                    <a:schemeClr val="tx1">
                      <a:alpha val="100000"/>
                    </a:schemeClr>
                  </a:outerShdw>
                </a:effectLst>
                <a:latin typeface="MiSans Heavy" panose="00000A00000000000000" charset="-122"/>
                <a:ea typeface="+mn-ea"/>
                <a:cs typeface="MiSans" panose="00000500000000000000" charset="-122"/>
                <a:sym typeface="+mn-ea"/>
              </a:defRPr>
            </a:lvl1pPr>
          </a:lstStyle>
          <a:p>
            <a:pPr lvl="0">
              <a:lnSpc>
                <a:spcPct val="130000"/>
              </a:lnSpc>
            </a:pPr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5"/>
            </p:custDataLst>
          </p:nvPr>
        </p:nvSpPr>
        <p:spPr>
          <a:xfrm>
            <a:off x="681355" y="5132705"/>
            <a:ext cx="4038600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20363" t="53897" r="47073" b="-328"/>
          <a:stretch>
            <a:fillRect/>
          </a:stretch>
        </p:blipFill>
        <p:spPr>
          <a:xfrm>
            <a:off x="0" y="0"/>
            <a:ext cx="12192000" cy="691769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00" name="标题"/>
          <p:cNvSpPr txBox="1">
            <a:spLocks noGrp="1"/>
          </p:cNvSpPr>
          <p:nvPr>
            <p:ph type="title" idx="2" hasCustomPrompt="1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800" i="0" kern="1200" kumimoji="0" lang="zh-CN" noProof="1" normalizeH="0" spc="0" strike="noStrike" u="none">
                <a:ln>
                  <a:noFill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02" name="节编号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  <a:prstGeom prst="rect"/>
          <a:noFill/>
          <a:ln>
            <a:noFill/>
          </a:ln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1500" i="0" kern="1200" kumimoji="0" lang="en-US" noProof="1" normalizeH="0" spc="0" strike="noStrike" u="none">
                <a:ln w="22225">
                  <a:solidFill>
                    <a:schemeClr val="tx1">
                      <a:alpha val="70000"/>
                    </a:schemeClr>
                  </a:solidFill>
                </a:ln>
                <a:noFill/>
                <a:effectLst>
                  <a:innerShdw dir="16200000" dist="12700">
                    <a:schemeClr val="tx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11595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330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5" name="直接连接符 7"/>
          <p:cNvCxnSpPr>
            <a:cxnSpLocks/>
          </p:cNvCxnSpPr>
          <p:nvPr>
            <p:custDataLst>
              <p:tags r:id="rId6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5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065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51683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8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330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51683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774000"/>
            <a:ext cx="10969200" cy="54828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8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294765"/>
            <a:ext cx="10969200" cy="4616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0213" t="8062" r="23686" b="11948"/>
          <a:stretch>
            <a:fillRect/>
          </a:stretch>
        </p:blipFill>
        <p:spPr>
          <a:xfrm flipH="1">
            <a:off x="0" y="635"/>
            <a:ext cx="12192000" cy="6857365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70" name="标题"/>
          <p:cNvSpPr txBox="1">
            <a:spLocks noGrp="1"/>
          </p:cNvSpPr>
          <p:nvPr>
            <p:ph type="title" idx="3" hasCustomPrompt="1"/>
            <p:custDataLst>
              <p:tags r:id="rId3"/>
            </p:custDataLst>
          </p:nvPr>
        </p:nvSpPr>
        <p:spPr>
          <a:xfrm>
            <a:off x="1163955" y="1778000"/>
            <a:ext cx="7683500" cy="18503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72" name="署名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1182370" y="4164965"/>
            <a:ext cx="177038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cxnSp>
        <p:nvCxnSpPr>
          <p:cNvPr id="314574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6.xml"/><Relationship Id="rId13" Type="http://schemas.openxmlformats.org/officeDocument/2006/relationships/image" Target="../media/image2.jpeg"/><Relationship Id="rId14" Type="http://schemas.openxmlformats.org/officeDocument/2006/relationships/tags" Target="../tags/tag77.xml"/><Relationship Id="rId15" Type="http://schemas.openxmlformats.org/officeDocument/2006/relationships/tags" Target="../tags/tag78.xml"/><Relationship Id="rId16" Type="http://schemas.openxmlformats.org/officeDocument/2006/relationships/tags" Target="../tags/tag79.xml"/><Relationship Id="rId17" Type="http://schemas.openxmlformats.org/officeDocument/2006/relationships/tags" Target="../tags/tag80.xml"/><Relationship Id="rId18" Type="http://schemas.openxmlformats.org/officeDocument/2006/relationships/tags" Target="../tags/tag81.xml"/><Relationship Id="rId19" Type="http://schemas.openxmlformats.org/officeDocument/2006/relationships/tags" Target="../tags/tag82.xml"/><Relationship Id="rId20" Type="http://schemas.openxmlformats.org/officeDocument/2006/relationships/tags" Target="../tags/tag83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6896" r:id="rId1"/>
    <p:sldLayoutId id="2147496897" r:id="rId2"/>
    <p:sldLayoutId id="2147496898" r:id="rId3"/>
    <p:sldLayoutId id="2147496899" r:id="rId4"/>
    <p:sldLayoutId id="2147496900" r:id="rId5"/>
    <p:sldLayoutId id="2147496901" r:id="rId6"/>
    <p:sldLayoutId id="2147496902" r:id="rId7"/>
    <p:sldLayoutId id="2147496903" r:id="rId8"/>
    <p:sldLayoutId id="2147496904" r:id="rId9"/>
    <p:sldLayoutId id="2147496905" r:id="rId10"/>
    <p:sldLayoutId id="214749690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图片1_upscayl_4x_realesrgan-x4plus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-6221"/>
            <a:ext cx="12192000" cy="6858000"/>
          </a:xfrm>
          <a:prstGeom prst="rect"/>
        </p:spPr>
      </p:pic>
      <p:cxnSp>
        <p:nvCxnSpPr>
          <p:cNvPr id="3145729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8"/>
            </p:custDataLst>
          </p:nvPr>
        </p:nvSpPr>
        <p:spPr>
          <a:xfrm>
            <a:off x="608399" y="1400961"/>
            <a:ext cx="10969199" cy="4776002"/>
          </a:xfrm>
          <a:prstGeom prst="rect"/>
        </p:spPr>
        <p:txBody>
          <a:bodyPr bIns="45720" lIns="91440" rIns="91440" rtlCol="0" tIns="45720" vert="horz">
            <a:normAutofit/>
          </a:bodyPr>
          <a:lstStyle>
            <a:lvl2pPr algn="l" eaLnBrk="1" fontAlgn="auto" hangingPunct="1" indent="-228600" latinLnBrk="0" lvl="1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2pPr>
            <a:lvl3pPr algn="l" eaLnBrk="1" fontAlgn="auto" hangingPunct="1" indent="-228600" latinLnBrk="0" lvl="2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3pPr>
            <a:lvl4pPr algn="l" eaLnBrk="1" fontAlgn="auto" hangingPunct="1" indent="-228600" latinLnBrk="0" lvl="3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4pPr>
            <a:lvl5pPr algn="l" eaLnBrk="1" fontAlgn="auto" hangingPunct="1" indent="-228600" latinLnBrk="0" lvl="4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5pPr>
          </a:lstStyle>
          <a:p>
            <a: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399" y="365126"/>
            <a:ext cx="10969199" cy="884004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6933" r:id="rId1"/>
    <p:sldLayoutId id="2147496934" r:id="rId2"/>
    <p:sldLayoutId id="2147496935" r:id="rId3"/>
    <p:sldLayoutId id="2147496936" r:id="rId4"/>
    <p:sldLayoutId id="2147496937" r:id="rId5"/>
    <p:sldLayoutId id="2147496938" r:id="rId6"/>
    <p:sldLayoutId id="2147496939" r:id="rId7"/>
    <p:sldLayoutId id="2147496940" r:id="rId8"/>
    <p:sldLayoutId id="2147496941" r:id="rId9"/>
    <p:sldLayoutId id="2147496942" r:id="rId10"/>
    <p:sldLayoutId id="214749694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dirty="0" sz="3200" i="0" kern="1200" kumimoji="0" lang="zh-CN" normalizeH="0" spc="0" strike="noStrike" u="none" smtClean="0">
          <a:solidFill>
            <a:schemeClr val="tx1"/>
          </a:solidFill>
          <a:effectLst>
            <a:innerShdw dir="16200000" dist="12700">
              <a:schemeClr val="bg1">
                <a:alpha val="70000"/>
              </a:schemeClr>
            </a:innerShdw>
          </a:effectLst>
          <a:latin typeface="+mj-ea"/>
          <a:ea typeface="+mj-ea"/>
          <a:cs typeface="MiSans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tags" Target="../tags/tag91.xml"/><Relationship Id="rId5" Type="http://schemas.openxmlformats.org/officeDocument/2006/relationships/tags" Target="../tags/tag92.xml"/><Relationship Id="rId6" Type="http://schemas.openxmlformats.org/officeDocument/2006/relationships/tags" Target="../tags/tag93.xml"/><Relationship Id="rId7" Type="http://schemas.openxmlformats.org/officeDocument/2006/relationships/tags" Target="../tags/tag94.xml"/><Relationship Id="rId8" Type="http://schemas.openxmlformats.org/officeDocument/2006/relationships/tags" Target="../tags/tag95.xml"/><Relationship Id="rId9" Type="http://schemas.openxmlformats.org/officeDocument/2006/relationships/tags" Target="../tags/tag96.xml"/><Relationship Id="rId10" Type="http://schemas.openxmlformats.org/officeDocument/2006/relationships/tags" Target="../tags/tag97.xml"/><Relationship Id="rId11" Type="http://schemas.openxmlformats.org/officeDocument/2006/relationships/tags" Target="../tags/tag98.xml"/><Relationship Id="rId12" Type="http://schemas.openxmlformats.org/officeDocument/2006/relationships/tags" Target="../tags/tag99.xml"/><Relationship Id="rId13" Type="http://schemas.openxmlformats.org/officeDocument/2006/relationships/tags" Target="../tags/tag100.xml"/><Relationship Id="rId14" Type="http://schemas.openxmlformats.org/officeDocument/2006/relationships/tags" Target="../tags/tag101.xml"/><Relationship Id="rId15" Type="http://schemas.openxmlformats.org/officeDocument/2006/relationships/tags" Target="../tags/tag102.xml"/><Relationship Id="rId16" Type="http://schemas.openxmlformats.org/officeDocument/2006/relationships/tags" Target="../tags/tag103.xml"/><Relationship Id="rId17" Type="http://schemas.openxmlformats.org/officeDocument/2006/relationships/tags" Target="../tags/tag104.xml"/><Relationship Id="rId18" Type="http://schemas.openxmlformats.org/officeDocument/2006/relationships/tags" Target="../tags/tag105.xml"/><Relationship Id="rId19" Type="http://schemas.openxmlformats.org/officeDocument/2006/relationships/tags" Target="../tags/tag106.xml"/><Relationship Id="rId20" Type="http://schemas.openxmlformats.org/officeDocument/2006/relationships/tags" Target="../tags/tag107.xml"/><Relationship Id="rId21" Type="http://schemas.openxmlformats.org/officeDocument/2006/relationships/slideLayout" Target="../slideLayouts/slideLayout14.xml"/><Relationship Id="rId2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8.xml"/><Relationship Id="rId2" Type="http://schemas.openxmlformats.org/officeDocument/2006/relationships/tags" Target="../tags/tag109.xml"/><Relationship Id="rId3" Type="http://schemas.openxmlformats.org/officeDocument/2006/relationships/tags" Target="../tags/tag11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tags" Target="../tags/tag117.xml"/><Relationship Id="rId5" Type="http://schemas.openxmlformats.org/officeDocument/2006/relationships/tags" Target="../tags/tag118.xml"/><Relationship Id="rId6" Type="http://schemas.openxmlformats.org/officeDocument/2006/relationships/tags" Target="../tags/tag119.xml"/><Relationship Id="rId7" Type="http://schemas.openxmlformats.org/officeDocument/2006/relationships/tags" Target="../tags/tag120.xml"/><Relationship Id="rId8" Type="http://schemas.openxmlformats.org/officeDocument/2006/relationships/tags" Target="../tags/tag121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tags" Target="../tags/tag125.xml"/><Relationship Id="rId5" Type="http://schemas.openxmlformats.org/officeDocument/2006/relationships/tags" Target="../tags/tag126.xml"/><Relationship Id="rId6" Type="http://schemas.openxmlformats.org/officeDocument/2006/relationships/tags" Target="../tags/tag127.xml"/><Relationship Id="rId7" Type="http://schemas.openxmlformats.org/officeDocument/2006/relationships/tags" Target="../tags/tag128.xml"/><Relationship Id="rId8" Type="http://schemas.openxmlformats.org/officeDocument/2006/relationships/tags" Target="../tags/tag129.xml"/><Relationship Id="rId9" Type="http://schemas.openxmlformats.org/officeDocument/2006/relationships/tags" Target="../tags/tag130.xml"/><Relationship Id="rId10" Type="http://schemas.openxmlformats.org/officeDocument/2006/relationships/tags" Target="../tags/tag131.xml"/><Relationship Id="rId11" Type="http://schemas.openxmlformats.org/officeDocument/2006/relationships/tags" Target="../tags/tag132.xml"/><Relationship Id="rId12" Type="http://schemas.openxmlformats.org/officeDocument/2006/relationships/tags" Target="../tags/tag133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tags" Target="../tags/tag142.xml"/><Relationship Id="rId10" Type="http://schemas.openxmlformats.org/officeDocument/2006/relationships/tags" Target="../tags/tag143.xml"/><Relationship Id="rId11" Type="http://schemas.openxmlformats.org/officeDocument/2006/relationships/tags" Target="../tags/tag144.xml"/><Relationship Id="rId12" Type="http://schemas.openxmlformats.org/officeDocument/2006/relationships/tags" Target="../tags/tag145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tags" Target="../tags/tag151.xml"/><Relationship Id="rId7" Type="http://schemas.openxmlformats.org/officeDocument/2006/relationships/tags" Target="../tags/tag152.xml"/><Relationship Id="rId8" Type="http://schemas.openxmlformats.org/officeDocument/2006/relationships/tags" Target="../tags/tag153.xml"/><Relationship Id="rId9" Type="http://schemas.openxmlformats.org/officeDocument/2006/relationships/tags" Target="../tags/tag154.xml"/><Relationship Id="rId10" Type="http://schemas.openxmlformats.org/officeDocument/2006/relationships/tags" Target="../tags/tag155.xml"/><Relationship Id="rId11" Type="http://schemas.openxmlformats.org/officeDocument/2006/relationships/tags" Target="../tags/tag156.xml"/><Relationship Id="rId12" Type="http://schemas.openxmlformats.org/officeDocument/2006/relationships/tags" Target="../tags/tag157.xml"/><Relationship Id="rId13" Type="http://schemas.openxmlformats.org/officeDocument/2006/relationships/tags" Target="../tags/tag158.xml"/><Relationship Id="rId14" Type="http://schemas.openxmlformats.org/officeDocument/2006/relationships/tags" Target="../tags/tag159.xml"/><Relationship Id="rId15" Type="http://schemas.openxmlformats.org/officeDocument/2006/relationships/tags" Target="../tags/tag160.xml"/><Relationship Id="rId16" Type="http://schemas.openxmlformats.org/officeDocument/2006/relationships/tags" Target="../tags/tag161.xml"/><Relationship Id="rId17" Type="http://schemas.openxmlformats.org/officeDocument/2006/relationships/tags" Target="../tags/tag162.xml"/><Relationship Id="rId18" Type="http://schemas.openxmlformats.org/officeDocument/2006/relationships/tags" Target="../tags/tag163.xml"/><Relationship Id="rId19" Type="http://schemas.openxmlformats.org/officeDocument/2006/relationships/tags" Target="../tags/tag164.xml"/><Relationship Id="rId20" Type="http://schemas.openxmlformats.org/officeDocument/2006/relationships/tags" Target="../tags/tag165.xml"/><Relationship Id="rId21" Type="http://schemas.openxmlformats.org/officeDocument/2006/relationships/tags" Target="../tags/tag166.xml"/><Relationship Id="rId22" Type="http://schemas.openxmlformats.org/officeDocument/2006/relationships/tags" Target="../tags/tag167.xml"/><Relationship Id="rId23" Type="http://schemas.openxmlformats.org/officeDocument/2006/relationships/tags" Target="../tags/tag168.xml"/><Relationship Id="rId24" Type="http://schemas.openxmlformats.org/officeDocument/2006/relationships/tags" Target="../tags/tag169.xml"/><Relationship Id="rId25" Type="http://schemas.openxmlformats.org/officeDocument/2006/relationships/tags" Target="../tags/tag170.xml"/><Relationship Id="rId26" Type="http://schemas.openxmlformats.org/officeDocument/2006/relationships/tags" Target="../tags/tag171.xml"/><Relationship Id="rId27" Type="http://schemas.openxmlformats.org/officeDocument/2006/relationships/tags" Target="../tags/tag172.xml"/><Relationship Id="rId28" Type="http://schemas.openxmlformats.org/officeDocument/2006/relationships/tags" Target="../tags/tag173.xml"/><Relationship Id="rId29" Type="http://schemas.openxmlformats.org/officeDocument/2006/relationships/tags" Target="../tags/tag174.xml"/><Relationship Id="rId30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tags" Target="../tags/tag181.xml"/><Relationship Id="rId5" Type="http://schemas.openxmlformats.org/officeDocument/2006/relationships/tags" Target="../tags/tag182.xml"/><Relationship Id="rId6" Type="http://schemas.openxmlformats.org/officeDocument/2006/relationships/tags" Target="../tags/tag183.xml"/><Relationship Id="rId7" Type="http://schemas.openxmlformats.org/officeDocument/2006/relationships/tags" Target="../tags/tag184.xml"/><Relationship Id="rId8" Type="http://schemas.openxmlformats.org/officeDocument/2006/relationships/tags" Target="../tags/tag185.xml"/><Relationship Id="rId9" Type="http://schemas.openxmlformats.org/officeDocument/2006/relationships/tags" Target="../tags/tag186.xml"/><Relationship Id="rId10" Type="http://schemas.openxmlformats.org/officeDocument/2006/relationships/tags" Target="../tags/tag187.xml"/><Relationship Id="rId11" Type="http://schemas.openxmlformats.org/officeDocument/2006/relationships/tags" Target="../tags/tag188.xml"/><Relationship Id="rId12" Type="http://schemas.openxmlformats.org/officeDocument/2006/relationships/tags" Target="../tags/tag189.xml"/><Relationship Id="rId13" Type="http://schemas.openxmlformats.org/officeDocument/2006/relationships/tags" Target="../tags/tag190.xml"/><Relationship Id="rId14" Type="http://schemas.openxmlformats.org/officeDocument/2006/relationships/tags" Target="../tags/tag191.xml"/><Relationship Id="rId15" Type="http://schemas.openxmlformats.org/officeDocument/2006/relationships/tags" Target="../tags/tag192.xml"/><Relationship Id="rId16" Type="http://schemas.openxmlformats.org/officeDocument/2006/relationships/tags" Target="../tags/tag193.xml"/><Relationship Id="rId17" Type="http://schemas.openxmlformats.org/officeDocument/2006/relationships/tags" Target="../tags/tag194.xml"/><Relationship Id="rId18" Type="http://schemas.openxmlformats.org/officeDocument/2006/relationships/tags" Target="../tags/tag195.xml"/><Relationship Id="rId19" Type="http://schemas.openxmlformats.org/officeDocument/2006/relationships/tags" Target="../tags/tag196.xml"/><Relationship Id="rId20" Type="http://schemas.openxmlformats.org/officeDocument/2006/relationships/tags" Target="../tags/tag197.xml"/><Relationship Id="rId2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tags" Target="../tags/tag202.xml"/><Relationship Id="rId6" Type="http://schemas.openxmlformats.org/officeDocument/2006/relationships/tags" Target="../tags/tag203.xml"/><Relationship Id="rId7" Type="http://schemas.openxmlformats.org/officeDocument/2006/relationships/tags" Target="../tags/tag204.xml"/><Relationship Id="rId8" Type="http://schemas.openxmlformats.org/officeDocument/2006/relationships/tags" Target="../tags/tag205.xml"/><Relationship Id="rId9" Type="http://schemas.openxmlformats.org/officeDocument/2006/relationships/tags" Target="../tags/tag206.xml"/><Relationship Id="rId10" Type="http://schemas.openxmlformats.org/officeDocument/2006/relationships/tags" Target="../tags/tag207.xml"/><Relationship Id="rId11" Type="http://schemas.openxmlformats.org/officeDocument/2006/relationships/tags" Target="../tags/tag208.xml"/><Relationship Id="rId12" Type="http://schemas.openxmlformats.org/officeDocument/2006/relationships/tags" Target="../tags/tag209.xml"/><Relationship Id="rId13" Type="http://schemas.openxmlformats.org/officeDocument/2006/relationships/tags" Target="../tags/tag210.xml"/><Relationship Id="rId14" Type="http://schemas.openxmlformats.org/officeDocument/2006/relationships/tags" Target="../tags/tag211.xml"/><Relationship Id="rId15" Type="http://schemas.openxmlformats.org/officeDocument/2006/relationships/tags" Target="../tags/tag212.xml"/><Relationship Id="rId16" Type="http://schemas.openxmlformats.org/officeDocument/2006/relationships/tags" Target="../tags/tag213.xml"/><Relationship Id="rId17" Type="http://schemas.openxmlformats.org/officeDocument/2006/relationships/tags" Target="../tags/tag214.xml"/><Relationship Id="rId18" Type="http://schemas.openxmlformats.org/officeDocument/2006/relationships/tags" Target="../tags/tag215.xml"/><Relationship Id="rId19" Type="http://schemas.openxmlformats.org/officeDocument/2006/relationships/tags" Target="../tags/tag216.xml"/><Relationship Id="rId20" Type="http://schemas.openxmlformats.org/officeDocument/2006/relationships/tags" Target="../tags/tag217.xml"/><Relationship Id="rId2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tags" Target="../tags/tag221.xml"/><Relationship Id="rId5" Type="http://schemas.openxmlformats.org/officeDocument/2006/relationships/tags" Target="../tags/tag222.xml"/><Relationship Id="rId6" Type="http://schemas.openxmlformats.org/officeDocument/2006/relationships/tags" Target="../tags/tag223.xml"/><Relationship Id="rId7" Type="http://schemas.openxmlformats.org/officeDocument/2006/relationships/tags" Target="../tags/tag224.xml"/><Relationship Id="rId8" Type="http://schemas.openxmlformats.org/officeDocument/2006/relationships/tags" Target="../tags/tag225.xml"/><Relationship Id="rId9" Type="http://schemas.openxmlformats.org/officeDocument/2006/relationships/tags" Target="../tags/tag226.xml"/><Relationship Id="rId10" Type="http://schemas.openxmlformats.org/officeDocument/2006/relationships/tags" Target="../tags/tag227.xml"/><Relationship Id="rId11" Type="http://schemas.openxmlformats.org/officeDocument/2006/relationships/tags" Target="../tags/tag228.xml"/><Relationship Id="rId12" Type="http://schemas.openxmlformats.org/officeDocument/2006/relationships/tags" Target="../tags/tag229.xml"/><Relationship Id="rId13" Type="http://schemas.openxmlformats.org/officeDocument/2006/relationships/tags" Target="../tags/tag230.xml"/><Relationship Id="rId14" Type="http://schemas.openxmlformats.org/officeDocument/2006/relationships/tags" Target="../tags/tag231.xml"/><Relationship Id="rId15" Type="http://schemas.openxmlformats.org/officeDocument/2006/relationships/tags" Target="../tags/tag232.xml"/><Relationship Id="rId16" Type="http://schemas.openxmlformats.org/officeDocument/2006/relationships/tags" Target="../tags/tag233.xml"/><Relationship Id="rId17" Type="http://schemas.openxmlformats.org/officeDocument/2006/relationships/tags" Target="../tags/tag234.xml"/><Relationship Id="rId18" Type="http://schemas.openxmlformats.org/officeDocument/2006/relationships/tags" Target="../tags/tag235.xml"/><Relationship Id="rId19" Type="http://schemas.openxmlformats.org/officeDocument/2006/relationships/tags" Target="../tags/tag236.xml"/><Relationship Id="rId20" Type="http://schemas.openxmlformats.org/officeDocument/2006/relationships/tags" Target="../tags/tag237.xml"/><Relationship Id="rId21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tags" Target="../tags/tag241.xml"/><Relationship Id="rId5" Type="http://schemas.openxmlformats.org/officeDocument/2006/relationships/tags" Target="../tags/tag242.xml"/><Relationship Id="rId6" Type="http://schemas.openxmlformats.org/officeDocument/2006/relationships/tags" Target="../tags/tag243.xml"/><Relationship Id="rId7" Type="http://schemas.openxmlformats.org/officeDocument/2006/relationships/tags" Target="../tags/tag244.xml"/><Relationship Id="rId8" Type="http://schemas.openxmlformats.org/officeDocument/2006/relationships/tags" Target="../tags/tag245.xml"/><Relationship Id="rId9" Type="http://schemas.openxmlformats.org/officeDocument/2006/relationships/tags" Target="../tags/tag246.xml"/><Relationship Id="rId10" Type="http://schemas.openxmlformats.org/officeDocument/2006/relationships/tags" Target="../tags/tag247.xml"/><Relationship Id="rId11" Type="http://schemas.openxmlformats.org/officeDocument/2006/relationships/tags" Target="../tags/tag248.xml"/><Relationship Id="rId12" Type="http://schemas.openxmlformats.org/officeDocument/2006/relationships/tags" Target="../tags/tag249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tags" Target="../tags/tag256.xml"/><Relationship Id="rId5" Type="http://schemas.openxmlformats.org/officeDocument/2006/relationships/tags" Target="../tags/tag257.xml"/><Relationship Id="rId6" Type="http://schemas.openxmlformats.org/officeDocument/2006/relationships/tags" Target="../tags/tag258.xml"/><Relationship Id="rId7" Type="http://schemas.openxmlformats.org/officeDocument/2006/relationships/tags" Target="../tags/tag259.xml"/><Relationship Id="rId8" Type="http://schemas.openxmlformats.org/officeDocument/2006/relationships/tags" Target="../tags/tag260.xml"/><Relationship Id="rId9" Type="http://schemas.openxmlformats.org/officeDocument/2006/relationships/tags" Target="../tags/tag261.xml"/><Relationship Id="rId10" Type="http://schemas.openxmlformats.org/officeDocument/2006/relationships/tags" Target="../tags/tag262.xml"/><Relationship Id="rId11" Type="http://schemas.openxmlformats.org/officeDocument/2006/relationships/tags" Target="../tags/tag263.xml"/><Relationship Id="rId12" Type="http://schemas.openxmlformats.org/officeDocument/2006/relationships/tags" Target="../tags/tag264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5.xml"/><Relationship Id="rId2" Type="http://schemas.openxmlformats.org/officeDocument/2006/relationships/tags" Target="../tags/tag266.xml"/><Relationship Id="rId3" Type="http://schemas.openxmlformats.org/officeDocument/2006/relationships/tags" Target="../tags/tag267.xml"/><Relationship Id="rId4" Type="http://schemas.openxmlformats.org/officeDocument/2006/relationships/tags" Target="../tags/tag268.xml"/><Relationship Id="rId5" Type="http://schemas.openxmlformats.org/officeDocument/2006/relationships/tags" Target="../tags/tag269.xml"/><Relationship Id="rId6" Type="http://schemas.openxmlformats.org/officeDocument/2006/relationships/tags" Target="../tags/tag270.xml"/><Relationship Id="rId7" Type="http://schemas.openxmlformats.org/officeDocument/2006/relationships/tags" Target="../tags/tag271.xml"/><Relationship Id="rId8" Type="http://schemas.openxmlformats.org/officeDocument/2006/relationships/tags" Target="../tags/tag272.xml"/><Relationship Id="rId9" Type="http://schemas.openxmlformats.org/officeDocument/2006/relationships/tags" Target="../tags/tag273.xml"/><Relationship Id="rId10" Type="http://schemas.openxmlformats.org/officeDocument/2006/relationships/tags" Target="../tags/tag274.xml"/><Relationship Id="rId11" Type="http://schemas.openxmlformats.org/officeDocument/2006/relationships/tags" Target="../tags/tag275.xml"/><Relationship Id="rId12" Type="http://schemas.openxmlformats.org/officeDocument/2006/relationships/tags" Target="../tags/tag276.xml"/><Relationship Id="rId13" Type="http://schemas.openxmlformats.org/officeDocument/2006/relationships/tags" Target="../tags/tag277.xml"/><Relationship Id="rId14" Type="http://schemas.openxmlformats.org/officeDocument/2006/relationships/tags" Target="../tags/tag278.xml"/><Relationship Id="rId15" Type="http://schemas.openxmlformats.org/officeDocument/2006/relationships/tags" Target="../tags/tag279.xml"/><Relationship Id="rId16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tags" Target="../tags/tag283.xml"/><Relationship Id="rId5" Type="http://schemas.openxmlformats.org/officeDocument/2006/relationships/tags" Target="../tags/tag284.xml"/><Relationship Id="rId6" Type="http://schemas.openxmlformats.org/officeDocument/2006/relationships/tags" Target="../tags/tag285.xml"/><Relationship Id="rId7" Type="http://schemas.openxmlformats.org/officeDocument/2006/relationships/tags" Target="../tags/tag286.xml"/><Relationship Id="rId8" Type="http://schemas.openxmlformats.org/officeDocument/2006/relationships/tags" Target="../tags/tag287.xml"/><Relationship Id="rId9" Type="http://schemas.openxmlformats.org/officeDocument/2006/relationships/tags" Target="../tags/tag288.xml"/><Relationship Id="rId10" Type="http://schemas.openxmlformats.org/officeDocument/2006/relationships/tags" Target="../tags/tag289.xml"/><Relationship Id="rId11" Type="http://schemas.openxmlformats.org/officeDocument/2006/relationships/tags" Target="../tags/tag290.xml"/><Relationship Id="rId12" Type="http://schemas.openxmlformats.org/officeDocument/2006/relationships/tags" Target="../tags/tag291.xml"/><Relationship Id="rId13" Type="http://schemas.openxmlformats.org/officeDocument/2006/relationships/tags" Target="../tags/tag292.xml"/><Relationship Id="rId14" Type="http://schemas.openxmlformats.org/officeDocument/2006/relationships/tags" Target="../tags/tag293.xml"/><Relationship Id="rId15" Type="http://schemas.openxmlformats.org/officeDocument/2006/relationships/tags" Target="../tags/tag294.xml"/><Relationship Id="rId16" Type="http://schemas.openxmlformats.org/officeDocument/2006/relationships/tags" Target="../tags/tag295.xml"/><Relationship Id="rId17" Type="http://schemas.openxmlformats.org/officeDocument/2006/relationships/tags" Target="../tags/tag296.xml"/><Relationship Id="rId18" Type="http://schemas.openxmlformats.org/officeDocument/2006/relationships/tags" Target="../tags/tag297.xml"/><Relationship Id="rId19" Type="http://schemas.openxmlformats.org/officeDocument/2006/relationships/tags" Target="../tags/tag298.xml"/><Relationship Id="rId20" Type="http://schemas.openxmlformats.org/officeDocument/2006/relationships/tags" Target="../tags/tag299.xml"/><Relationship Id="rId21" Type="http://schemas.openxmlformats.org/officeDocument/2006/relationships/tags" Target="../tags/tag300.xml"/><Relationship Id="rId22" Type="http://schemas.openxmlformats.org/officeDocument/2006/relationships/tags" Target="../tags/tag301.xml"/><Relationship Id="rId23" Type="http://schemas.openxmlformats.org/officeDocument/2006/relationships/tags" Target="../tags/tag302.xml"/><Relationship Id="rId24" Type="http://schemas.openxmlformats.org/officeDocument/2006/relationships/tags" Target="../tags/tag303.xml"/><Relationship Id="rId25" Type="http://schemas.openxmlformats.org/officeDocument/2006/relationships/tags" Target="../tags/tag304.xml"/><Relationship Id="rId26" Type="http://schemas.openxmlformats.org/officeDocument/2006/relationships/tags" Target="../tags/tag305.xml"/><Relationship Id="rId27" Type="http://schemas.openxmlformats.org/officeDocument/2006/relationships/tags" Target="../tags/tag306.xml"/><Relationship Id="rId28" Type="http://schemas.openxmlformats.org/officeDocument/2006/relationships/tags" Target="../tags/tag307.xml"/><Relationship Id="rId29" Type="http://schemas.openxmlformats.org/officeDocument/2006/relationships/tags" Target="../tags/tag308.xml"/><Relationship Id="rId30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tags" Target="../tags/tag312.xml"/><Relationship Id="rId5" Type="http://schemas.openxmlformats.org/officeDocument/2006/relationships/tags" Target="../tags/tag313.xml"/><Relationship Id="rId6" Type="http://schemas.openxmlformats.org/officeDocument/2006/relationships/tags" Target="../tags/tag314.xml"/><Relationship Id="rId7" Type="http://schemas.openxmlformats.org/officeDocument/2006/relationships/tags" Target="../tags/tag315.xml"/><Relationship Id="rId8" Type="http://schemas.openxmlformats.org/officeDocument/2006/relationships/tags" Target="../tags/tag316.xml"/><Relationship Id="rId9" Type="http://schemas.openxmlformats.org/officeDocument/2006/relationships/tags" Target="../tags/tag317.xml"/><Relationship Id="rId10" Type="http://schemas.openxmlformats.org/officeDocument/2006/relationships/tags" Target="../tags/tag318.xml"/><Relationship Id="rId11" Type="http://schemas.openxmlformats.org/officeDocument/2006/relationships/tags" Target="../tags/tag319.xml"/><Relationship Id="rId12" Type="http://schemas.openxmlformats.org/officeDocument/2006/relationships/tags" Target="../tags/tag320.xml"/><Relationship Id="rId13" Type="http://schemas.openxmlformats.org/officeDocument/2006/relationships/tags" Target="../tags/tag321.xml"/><Relationship Id="rId14" Type="http://schemas.openxmlformats.org/officeDocument/2006/relationships/tags" Target="../tags/tag322.xml"/><Relationship Id="rId1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23.xml"/><Relationship Id="rId2" Type="http://schemas.openxmlformats.org/officeDocument/2006/relationships/tags" Target="../tags/tag324.xml"/><Relationship Id="rId3" Type="http://schemas.openxmlformats.org/officeDocument/2006/relationships/tags" Target="../tags/tag325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26.xml"/><Relationship Id="rId2" Type="http://schemas.openxmlformats.org/officeDocument/2006/relationships/tags" Target="../tags/tag327.xml"/><Relationship Id="rId3" Type="http://schemas.openxmlformats.org/officeDocument/2006/relationships/tags" Target="../tags/tag328.xml"/><Relationship Id="rId4" Type="http://schemas.openxmlformats.org/officeDocument/2006/relationships/tags" Target="../tags/tag329.xml"/><Relationship Id="rId5" Type="http://schemas.openxmlformats.org/officeDocument/2006/relationships/tags" Target="../tags/tag330.xml"/><Relationship Id="rId6" Type="http://schemas.openxmlformats.org/officeDocument/2006/relationships/tags" Target="../tags/tag331.xml"/><Relationship Id="rId7" Type="http://schemas.openxmlformats.org/officeDocument/2006/relationships/tags" Target="../tags/tag332.xml"/><Relationship Id="rId8" Type="http://schemas.openxmlformats.org/officeDocument/2006/relationships/tags" Target="../tags/tag333.xml"/><Relationship Id="rId9" Type="http://schemas.openxmlformats.org/officeDocument/2006/relationships/tags" Target="../tags/tag334.xml"/><Relationship Id="rId10" Type="http://schemas.openxmlformats.org/officeDocument/2006/relationships/tags" Target="../tags/tag335.xml"/><Relationship Id="rId11" Type="http://schemas.openxmlformats.org/officeDocument/2006/relationships/tags" Target="../tags/tag336.xml"/><Relationship Id="rId12" Type="http://schemas.openxmlformats.org/officeDocument/2006/relationships/tags" Target="../tags/tag337.xml"/><Relationship Id="rId13" Type="http://schemas.openxmlformats.org/officeDocument/2006/relationships/tags" Target="../tags/tag338.xml"/><Relationship Id="rId14" Type="http://schemas.openxmlformats.org/officeDocument/2006/relationships/tags" Target="../tags/tag339.xml"/><Relationship Id="rId15" Type="http://schemas.openxmlformats.org/officeDocument/2006/relationships/tags" Target="../tags/tag340.xml"/><Relationship Id="rId16" Type="http://schemas.openxmlformats.org/officeDocument/2006/relationships/tags" Target="../tags/tag341.xml"/><Relationship Id="rId17" Type="http://schemas.openxmlformats.org/officeDocument/2006/relationships/tags" Target="../tags/tag342.xml"/><Relationship Id="rId18" Type="http://schemas.openxmlformats.org/officeDocument/2006/relationships/tags" Target="../tags/tag343.xml"/><Relationship Id="rId19" Type="http://schemas.openxmlformats.org/officeDocument/2006/relationships/tags" Target="../tags/tag344.xml"/><Relationship Id="rId20" Type="http://schemas.openxmlformats.org/officeDocument/2006/relationships/tags" Target="../tags/tag345.xml"/><Relationship Id="rId21" Type="http://schemas.openxmlformats.org/officeDocument/2006/relationships/tags" Target="../tags/tag346.xml"/><Relationship Id="rId22" Type="http://schemas.openxmlformats.org/officeDocument/2006/relationships/tags" Target="../tags/tag347.xml"/><Relationship Id="rId23" Type="http://schemas.openxmlformats.org/officeDocument/2006/relationships/tags" Target="../tags/tag348.xml"/><Relationship Id="rId24" Type="http://schemas.openxmlformats.org/officeDocument/2006/relationships/tags" Target="../tags/tag349.xml"/><Relationship Id="rId25" Type="http://schemas.openxmlformats.org/officeDocument/2006/relationships/tags" Target="../tags/tag350.xml"/><Relationship Id="rId26" Type="http://schemas.openxmlformats.org/officeDocument/2006/relationships/tags" Target="../tags/tag351.xml"/><Relationship Id="rId27" Type="http://schemas.openxmlformats.org/officeDocument/2006/relationships/tags" Target="../tags/tag352.xml"/><Relationship Id="rId28" Type="http://schemas.openxmlformats.org/officeDocument/2006/relationships/tags" Target="../tags/tag353.xml"/><Relationship Id="rId29" Type="http://schemas.openxmlformats.org/officeDocument/2006/relationships/tags" Target="../tags/tag354.xml"/><Relationship Id="rId30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55.xml"/><Relationship Id="rId2" Type="http://schemas.openxmlformats.org/officeDocument/2006/relationships/tags" Target="../tags/tag356.xml"/><Relationship Id="rId3" Type="http://schemas.openxmlformats.org/officeDocument/2006/relationships/tags" Target="../tags/tag357.xml"/><Relationship Id="rId4" Type="http://schemas.openxmlformats.org/officeDocument/2006/relationships/tags" Target="../tags/tag358.xml"/><Relationship Id="rId5" Type="http://schemas.openxmlformats.org/officeDocument/2006/relationships/tags" Target="../tags/tag359.xml"/><Relationship Id="rId6" Type="http://schemas.openxmlformats.org/officeDocument/2006/relationships/tags" Target="../tags/tag360.xml"/><Relationship Id="rId7" Type="http://schemas.openxmlformats.org/officeDocument/2006/relationships/tags" Target="../tags/tag361.xml"/><Relationship Id="rId8" Type="http://schemas.openxmlformats.org/officeDocument/2006/relationships/tags" Target="../tags/tag362.xml"/><Relationship Id="rId9" Type="http://schemas.openxmlformats.org/officeDocument/2006/relationships/tags" Target="../tags/tag363.xml"/><Relationship Id="rId10" Type="http://schemas.openxmlformats.org/officeDocument/2006/relationships/tags" Target="../tags/tag364.xml"/><Relationship Id="rId11" Type="http://schemas.openxmlformats.org/officeDocument/2006/relationships/tags" Target="../tags/tag365.xml"/><Relationship Id="rId12" Type="http://schemas.openxmlformats.org/officeDocument/2006/relationships/tags" Target="../tags/tag366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67.xml"/><Relationship Id="rId2" Type="http://schemas.openxmlformats.org/officeDocument/2006/relationships/tags" Target="../tags/tag368.xml"/><Relationship Id="rId3" Type="http://schemas.openxmlformats.org/officeDocument/2006/relationships/tags" Target="../tags/tag369.xml"/><Relationship Id="rId4" Type="http://schemas.openxmlformats.org/officeDocument/2006/relationships/tags" Target="../tags/tag370.xml"/><Relationship Id="rId5" Type="http://schemas.openxmlformats.org/officeDocument/2006/relationships/tags" Target="../tags/tag371.xml"/><Relationship Id="rId6" Type="http://schemas.openxmlformats.org/officeDocument/2006/relationships/tags" Target="../tags/tag372.xml"/><Relationship Id="rId7" Type="http://schemas.openxmlformats.org/officeDocument/2006/relationships/tags" Target="../tags/tag373.xml"/><Relationship Id="rId8" Type="http://schemas.openxmlformats.org/officeDocument/2006/relationships/tags" Target="../tags/tag374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79.xml"/><Relationship Id="rId2" Type="http://schemas.openxmlformats.org/officeDocument/2006/relationships/tags" Target="../tags/tag380.xml"/><Relationship Id="rId3" Type="http://schemas.openxmlformats.org/officeDocument/2006/relationships/tags" Target="../tags/tag381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8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82.xml"/><Relationship Id="rId2" Type="http://schemas.openxmlformats.org/officeDocument/2006/relationships/tags" Target="../tags/tag383.xml"/><Relationship Id="rId3" Type="http://schemas.openxmlformats.org/officeDocument/2006/relationships/tags" Target="../tags/tag384.xml"/><Relationship Id="rId4" Type="http://schemas.openxmlformats.org/officeDocument/2006/relationships/tags" Target="../tags/tag385.xml"/><Relationship Id="rId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86.xml"/><Relationship Id="rId2" Type="http://schemas.openxmlformats.org/officeDocument/2006/relationships/tags" Target="../tags/tag387.xml"/><Relationship Id="rId3" Type="http://schemas.openxmlformats.org/officeDocument/2006/relationships/tags" Target="../tags/tag388.xml"/><Relationship Id="rId4" Type="http://schemas.openxmlformats.org/officeDocument/2006/relationships/tags" Target="../tags/tag389.xml"/><Relationship Id="rId5" Type="http://schemas.openxmlformats.org/officeDocument/2006/relationships/tags" Target="../tags/tag390.xml"/><Relationship Id="rId6" Type="http://schemas.openxmlformats.org/officeDocument/2006/relationships/tags" Target="../tags/tag391.xml"/><Relationship Id="rId7" Type="http://schemas.openxmlformats.org/officeDocument/2006/relationships/tags" Target="../tags/tag392.xml"/><Relationship Id="rId8" Type="http://schemas.openxmlformats.org/officeDocument/2006/relationships/tags" Target="../tags/tag393.xml"/><Relationship Id="rId9" Type="http://schemas.openxmlformats.org/officeDocument/2006/relationships/tags" Target="../tags/tag394.xml"/><Relationship Id="rId10" Type="http://schemas.openxmlformats.org/officeDocument/2006/relationships/tags" Target="../tags/tag395.xml"/><Relationship Id="rId11" Type="http://schemas.openxmlformats.org/officeDocument/2006/relationships/tags" Target="../tags/tag396.xml"/><Relationship Id="rId12" Type="http://schemas.openxmlformats.org/officeDocument/2006/relationships/tags" Target="../tags/tag397.xml"/><Relationship Id="rId13" Type="http://schemas.openxmlformats.org/officeDocument/2006/relationships/tags" Target="../tags/tag398.xml"/><Relationship Id="rId14" Type="http://schemas.openxmlformats.org/officeDocument/2006/relationships/tags" Target="../tags/tag399.xml"/><Relationship Id="rId15" Type="http://schemas.openxmlformats.org/officeDocument/2006/relationships/tags" Target="../tags/tag400.xml"/><Relationship Id="rId16" Type="http://schemas.openxmlformats.org/officeDocument/2006/relationships/tags" Target="../tags/tag401.xml"/><Relationship Id="rId17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402.xml"/><Relationship Id="rId2" Type="http://schemas.openxmlformats.org/officeDocument/2006/relationships/tags" Target="../tags/tag403.xml"/><Relationship Id="rId3" Type="http://schemas.openxmlformats.org/officeDocument/2006/relationships/tags" Target="../tags/tag404.xml"/><Relationship Id="rId4" Type="http://schemas.openxmlformats.org/officeDocument/2006/relationships/tags" Target="../tags/tag405.xml"/><Relationship Id="rId5" Type="http://schemas.openxmlformats.org/officeDocument/2006/relationships/tags" Target="../tags/tag406.xml"/><Relationship Id="rId6" Type="http://schemas.openxmlformats.org/officeDocument/2006/relationships/tags" Target="../tags/tag407.xml"/><Relationship Id="rId7" Type="http://schemas.openxmlformats.org/officeDocument/2006/relationships/tags" Target="../tags/tag408.xml"/><Relationship Id="rId8" Type="http://schemas.openxmlformats.org/officeDocument/2006/relationships/tags" Target="../tags/tag409.xml"/><Relationship Id="rId9" Type="http://schemas.openxmlformats.org/officeDocument/2006/relationships/tags" Target="../tags/tag410.xml"/><Relationship Id="rId10" Type="http://schemas.openxmlformats.org/officeDocument/2006/relationships/tags" Target="../tags/tag411.xml"/><Relationship Id="rId11" Type="http://schemas.openxmlformats.org/officeDocument/2006/relationships/tags" Target="../tags/tag412.xml"/><Relationship Id="rId12" Type="http://schemas.openxmlformats.org/officeDocument/2006/relationships/tags" Target="../tags/tag413.xml"/><Relationship Id="rId13" Type="http://schemas.openxmlformats.org/officeDocument/2006/relationships/tags" Target="../tags/tag414.xml"/><Relationship Id="rId14" Type="http://schemas.openxmlformats.org/officeDocument/2006/relationships/tags" Target="../tags/tag415.xml"/><Relationship Id="rId15" Type="http://schemas.openxmlformats.org/officeDocument/2006/relationships/tags" Target="../tags/tag416.xml"/><Relationship Id="rId16" Type="http://schemas.openxmlformats.org/officeDocument/2006/relationships/tags" Target="../tags/tag417.xml"/><Relationship Id="rId17" Type="http://schemas.openxmlformats.org/officeDocument/2006/relationships/tags" Target="../tags/tag418.xml"/><Relationship Id="rId18" Type="http://schemas.openxmlformats.org/officeDocument/2006/relationships/tags" Target="../tags/tag419.xml"/><Relationship Id="rId19" Type="http://schemas.openxmlformats.org/officeDocument/2006/relationships/tags" Target="../tags/tag420.xml"/><Relationship Id="rId20" Type="http://schemas.openxmlformats.org/officeDocument/2006/relationships/tags" Target="../tags/tag421.xml"/><Relationship Id="rId21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22.xml"/><Relationship Id="rId2" Type="http://schemas.openxmlformats.org/officeDocument/2006/relationships/tags" Target="../tags/tag423.xml"/><Relationship Id="rId3" Type="http://schemas.openxmlformats.org/officeDocument/2006/relationships/tags" Target="../tags/tag424.xml"/><Relationship Id="rId4" Type="http://schemas.openxmlformats.org/officeDocument/2006/relationships/tags" Target="../tags/tag425.xml"/><Relationship Id="rId5" Type="http://schemas.openxmlformats.org/officeDocument/2006/relationships/tags" Target="../tags/tag426.xml"/><Relationship Id="rId6" Type="http://schemas.openxmlformats.org/officeDocument/2006/relationships/tags" Target="../tags/tag427.xml"/><Relationship Id="rId7" Type="http://schemas.openxmlformats.org/officeDocument/2006/relationships/tags" Target="../tags/tag428.xml"/><Relationship Id="rId8" Type="http://schemas.openxmlformats.org/officeDocument/2006/relationships/tags" Target="../tags/tag429.xml"/><Relationship Id="rId9" Type="http://schemas.openxmlformats.org/officeDocument/2006/relationships/tags" Target="../tags/tag430.xml"/><Relationship Id="rId10" Type="http://schemas.openxmlformats.org/officeDocument/2006/relationships/tags" Target="../tags/tag431.xml"/><Relationship Id="rId11" Type="http://schemas.openxmlformats.org/officeDocument/2006/relationships/tags" Target="../tags/tag432.xml"/><Relationship Id="rId12" Type="http://schemas.openxmlformats.org/officeDocument/2006/relationships/tags" Target="../tags/tag433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34.xml"/><Relationship Id="rId2" Type="http://schemas.openxmlformats.org/officeDocument/2006/relationships/tags" Target="../tags/tag435.xml"/><Relationship Id="rId3" Type="http://schemas.openxmlformats.org/officeDocument/2006/relationships/tags" Target="../tags/tag436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>
          <a:xfrm>
            <a:off x="1163955" y="2496185"/>
            <a:ext cx="7683500" cy="1132205"/>
          </a:xfrm>
        </p:spPr>
        <p:txBody>
          <a:bodyPr>
            <a:normAutofit fontScale="90000"/>
          </a:bodyPr>
          <a:p>
            <a:r>
              <a:rPr altLang="en-US" dirty="0" lang="zh-CN"/>
              <a:t>战略规划与企业管理</a:t>
            </a:r>
            <a:endParaRPr altLang="en-US" dirty="0" lang="zh-CN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>
          <a:xfrm>
            <a:off x="1163955" y="1983740"/>
            <a:ext cx="7683500" cy="512445"/>
          </a:xfrm>
        </p:spPr>
        <p:txBody>
          <a:bodyPr>
            <a:normAutofit fontScale="92857" lnSpcReduction="20000"/>
          </a:bodyPr>
          <a:p>
            <a:r>
              <a:rPr altLang="en-US" lang="zh-CN"/>
              <a:t>添加文档副标题</a:t>
            </a:r>
            <a:endParaRPr altLang="en-US" lang="zh-CN"/>
          </a:p>
        </p:txBody>
      </p:sp>
      <p:sp>
        <p:nvSpPr>
          <p:cNvPr id="1048652" name="文本占位符 5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>
          <a:xfrm>
            <a:off x="1163955" y="4164965"/>
            <a:ext cx="768350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>
          <a:xfrm>
            <a:off x="689610" y="4238625"/>
            <a:ext cx="4030345" cy="878840"/>
          </a:xfrm>
        </p:spPr>
        <p:txBody>
          <a:bodyPr>
            <a:normAutofit fontScale="88636" lnSpcReduction="20000"/>
          </a:bodyPr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81355" y="5132705"/>
            <a:ext cx="4038600" cy="878840"/>
          </a:xfrm>
        </p:spPr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47" name="直接连接符 3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739691" y="1844664"/>
            <a:ext cx="549021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37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3462902" y="2562731"/>
            <a:ext cx="535368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1" name="直接连接符 38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264218" y="3259843"/>
            <a:ext cx="504761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6"/>
            </p:custDataLst>
          </p:nvPr>
        </p:nvSpPr>
        <p:spPr>
          <a:xfrm>
            <a:off x="3294380" y="123825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01.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798" name="标题"/>
          <p:cNvSpPr txBox="1"/>
          <p:nvPr>
            <p:custDataLst>
              <p:tags r:id="rId7"/>
            </p:custDataLst>
          </p:nvPr>
        </p:nvSpPr>
        <p:spPr>
          <a:xfrm>
            <a:off x="4018280" y="1265555"/>
            <a:ext cx="715073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单击此处添加文本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0" name="序号"/>
          <p:cNvSpPr txBox="1"/>
          <p:nvPr>
            <p:custDataLst>
              <p:tags r:id="rId8"/>
            </p:custDataLst>
          </p:nvPr>
        </p:nvSpPr>
        <p:spPr>
          <a:xfrm>
            <a:off x="3785870" y="196088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02.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2" name="标题"/>
          <p:cNvSpPr txBox="1"/>
          <p:nvPr>
            <p:custDataLst>
              <p:tags r:id="rId9"/>
            </p:custDataLst>
          </p:nvPr>
        </p:nvSpPr>
        <p:spPr>
          <a:xfrm>
            <a:off x="4591050" y="1988185"/>
            <a:ext cx="657860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战略规划的重要性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序号"/>
          <p:cNvSpPr txBox="1"/>
          <p:nvPr>
            <p:custDataLst>
              <p:tags r:id="rId10"/>
            </p:custDataLst>
          </p:nvPr>
        </p:nvSpPr>
        <p:spPr>
          <a:xfrm>
            <a:off x="4368165" y="263969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03.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11"/>
            </p:custDataLst>
          </p:nvPr>
        </p:nvSpPr>
        <p:spPr>
          <a:xfrm>
            <a:off x="5163185" y="2672080"/>
            <a:ext cx="600583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企业管理的核心要素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cxnSp>
        <p:nvCxnSpPr>
          <p:cNvPr id="3145753" name="直接连接符 9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432601" y="4007474"/>
            <a:ext cx="548132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155812" y="4725541"/>
            <a:ext cx="533717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14"/>
            </p:custDataLst>
          </p:nvPr>
        </p:nvSpPr>
        <p:spPr>
          <a:xfrm>
            <a:off x="4942840" y="336550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04.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15"/>
            </p:custDataLst>
          </p:nvPr>
        </p:nvSpPr>
        <p:spPr>
          <a:xfrm>
            <a:off x="5666740" y="3392805"/>
            <a:ext cx="550291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战略规划与企业管理相结合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序号"/>
          <p:cNvSpPr txBox="1"/>
          <p:nvPr>
            <p:custDataLst>
              <p:tags r:id="rId16"/>
            </p:custDataLst>
          </p:nvPr>
        </p:nvSpPr>
        <p:spPr>
          <a:xfrm>
            <a:off x="5478780" y="412369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05.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17"/>
            </p:custDataLst>
          </p:nvPr>
        </p:nvSpPr>
        <p:spPr>
          <a:xfrm>
            <a:off x="6283960" y="4150995"/>
            <a:ext cx="488632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成功案例分析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序号"/>
          <p:cNvSpPr txBox="1"/>
          <p:nvPr>
            <p:custDataLst>
              <p:tags r:id="rId18"/>
            </p:custDataLst>
          </p:nvPr>
        </p:nvSpPr>
        <p:spPr>
          <a:xfrm>
            <a:off x="6061075" y="480250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06.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9"/>
            </p:custDataLst>
          </p:nvPr>
        </p:nvSpPr>
        <p:spPr>
          <a:xfrm>
            <a:off x="6856095" y="4834890"/>
            <a:ext cx="431355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未来发展趋势预测与挑战应对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5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战略规划的重要性</a:t>
            </a:r>
            <a:endParaRPr altLang="en-US" lang="zh-CN"/>
          </a:p>
        </p:txBody>
      </p:sp>
      <p:sp>
        <p:nvSpPr>
          <p:cNvPr id="104889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明确企业目标与愿景</a:t>
            </a:r>
            <a:endParaRPr altLang="en-US" lang="zh-CN"/>
          </a:p>
        </p:txBody>
      </p:sp>
      <p:sp>
        <p:nvSpPr>
          <p:cNvPr id="1048958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60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62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64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66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确定企业的长期发展目标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68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定义企业的使命、愿景和价值观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70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制定实现目标的战略规划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72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确保员工对目标和愿景有清晰的认识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确定市场定位与竞争优势</a:t>
            </a:r>
            <a:endParaRPr altLang="en-US" lang="zh-CN"/>
          </a:p>
        </p:txBody>
      </p:sp>
      <p:sp>
        <p:nvSpPr>
          <p:cNvPr id="1049008" name="圆角矩形 26"/>
          <p:cNvSpPr/>
          <p:nvPr>
            <p:custDataLst>
              <p:tags r:id="rId1"/>
            </p:custDataLst>
          </p:nvPr>
        </p:nvSpPr>
        <p:spPr>
          <a:xfrm>
            <a:off x="608330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10" name="圆角矩形 28"/>
          <p:cNvSpPr/>
          <p:nvPr>
            <p:custDataLst>
              <p:tags r:id="rId2"/>
            </p:custDataLst>
          </p:nvPr>
        </p:nvSpPr>
        <p:spPr>
          <a:xfrm>
            <a:off x="610871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012" name="文本框 31"/>
          <p:cNvSpPr txBox="1"/>
          <p:nvPr>
            <p:custDataLst>
              <p:tags r:id="rId3"/>
            </p:custDataLst>
          </p:nvPr>
        </p:nvSpPr>
        <p:spPr>
          <a:xfrm>
            <a:off x="763306" y="2261504"/>
            <a:ext cx="2282857" cy="340511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市场定位：明确企业在市场中的位置，确定目标客户群体和产品定位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4" name="圆角矩形 29"/>
          <p:cNvSpPr/>
          <p:nvPr>
            <p:custDataLst>
              <p:tags r:id="rId4"/>
            </p:custDataLst>
          </p:nvPr>
        </p:nvSpPr>
        <p:spPr>
          <a:xfrm>
            <a:off x="3400437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16" name="圆角矩形 32"/>
          <p:cNvSpPr/>
          <p:nvPr>
            <p:custDataLst>
              <p:tags r:id="rId5"/>
            </p:custDataLst>
          </p:nvPr>
        </p:nvSpPr>
        <p:spPr>
          <a:xfrm>
            <a:off x="3402977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18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261504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竞争优势：通过分析市场需求、竞争态势和自身优势，制定具有竞争力的战略规划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0" name="圆角矩形 3"/>
          <p:cNvSpPr/>
          <p:nvPr>
            <p:custDataLst>
              <p:tags r:id="rId7"/>
            </p:custDataLst>
          </p:nvPr>
        </p:nvSpPr>
        <p:spPr>
          <a:xfrm>
            <a:off x="6192543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22" name="圆角矩形 4"/>
          <p:cNvSpPr/>
          <p:nvPr>
            <p:custDataLst>
              <p:tags r:id="rId8"/>
            </p:custDataLst>
          </p:nvPr>
        </p:nvSpPr>
        <p:spPr>
          <a:xfrm>
            <a:off x="6195084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24" name="文本框 5"/>
          <p:cNvSpPr txBox="1"/>
          <p:nvPr>
            <p:custDataLst>
              <p:tags r:id="rId9"/>
            </p:custDataLst>
          </p:nvPr>
        </p:nvSpPr>
        <p:spPr>
          <a:xfrm>
            <a:off x="6349425" y="2261504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差异化战略：通过产品、服务、品牌等方面的差异化，提高企业在市场中的竞争力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6" name="圆角矩形 8"/>
          <p:cNvSpPr/>
          <p:nvPr>
            <p:custDataLst>
              <p:tags r:id="rId10"/>
            </p:custDataLst>
          </p:nvPr>
        </p:nvSpPr>
        <p:spPr>
          <a:xfrm>
            <a:off x="8984650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28" name="圆角矩形 9"/>
          <p:cNvSpPr/>
          <p:nvPr>
            <p:custDataLst>
              <p:tags r:id="rId11"/>
            </p:custDataLst>
          </p:nvPr>
        </p:nvSpPr>
        <p:spPr>
          <a:xfrm>
            <a:off x="8987190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30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261504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持续创新：不断推陈出新，保持企业的活力和竞争优势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制定长期发展计划与短期实施方案</a:t>
            </a:r>
            <a:endParaRPr altLang="en-US" lang="zh-CN"/>
          </a:p>
        </p:txBody>
      </p:sp>
      <p:sp>
        <p:nvSpPr>
          <p:cNvPr id="1049066" name="矩形 5"/>
          <p:cNvSpPr/>
          <p:nvPr>
            <p:custDataLst>
              <p:tags r:id="rId1"/>
            </p:custDataLst>
          </p:nvPr>
        </p:nvSpPr>
        <p:spPr>
          <a:xfrm>
            <a:off x="608330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8" name="矩形 10"/>
          <p:cNvSpPr/>
          <p:nvPr>
            <p:custDataLst>
              <p:tags r:id="rId2"/>
            </p:custDataLst>
          </p:nvPr>
        </p:nvSpPr>
        <p:spPr>
          <a:xfrm>
            <a:off x="962930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0" name="TextBox 2"/>
          <p:cNvSpPr txBox="1"/>
          <p:nvPr>
            <p:custDataLst>
              <p:tags r:id="rId3"/>
            </p:custDataLst>
          </p:nvPr>
        </p:nvSpPr>
        <p:spPr>
          <a:xfrm>
            <a:off x="763308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长期发展计划：明确企业未来发展方向和目标，制定长期发展战略和规划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72" name="矩形 6"/>
          <p:cNvSpPr/>
          <p:nvPr>
            <p:custDataLst>
              <p:tags r:id="rId4"/>
            </p:custDataLst>
          </p:nvPr>
        </p:nvSpPr>
        <p:spPr>
          <a:xfrm>
            <a:off x="3406861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4" name="矩形 11"/>
          <p:cNvSpPr/>
          <p:nvPr>
            <p:custDataLst>
              <p:tags r:id="rId5"/>
            </p:custDataLst>
          </p:nvPr>
        </p:nvSpPr>
        <p:spPr>
          <a:xfrm>
            <a:off x="3780593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6" name="TextBox 2"/>
          <p:cNvSpPr txBox="1"/>
          <p:nvPr>
            <p:custDataLst>
              <p:tags r:id="rId6"/>
            </p:custDataLst>
          </p:nvPr>
        </p:nvSpPr>
        <p:spPr>
          <a:xfrm>
            <a:off x="3561201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短期实施方案：根据长期发展计划，制定具体的短期实施方案和行动计划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78" name="矩形 33"/>
          <p:cNvSpPr/>
          <p:nvPr>
            <p:custDataLst>
              <p:tags r:id="rId7"/>
            </p:custDataLst>
          </p:nvPr>
        </p:nvSpPr>
        <p:spPr>
          <a:xfrm>
            <a:off x="6200927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0" name="矩形 37"/>
          <p:cNvSpPr/>
          <p:nvPr>
            <p:custDataLst>
              <p:tags r:id="rId8"/>
            </p:custDataLst>
          </p:nvPr>
        </p:nvSpPr>
        <p:spPr>
          <a:xfrm>
            <a:off x="6555527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2" name="TextBox 2"/>
          <p:cNvSpPr txBox="1"/>
          <p:nvPr>
            <p:custDataLst>
              <p:tags r:id="rId9"/>
            </p:custDataLst>
          </p:nvPr>
        </p:nvSpPr>
        <p:spPr>
          <a:xfrm>
            <a:off x="6355905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战略规划与企业管理：战略规划是企业管理的核心，需要与企业管理紧密结合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84" name="矩形 34"/>
          <p:cNvSpPr/>
          <p:nvPr>
            <p:custDataLst>
              <p:tags r:id="rId10"/>
            </p:custDataLst>
          </p:nvPr>
        </p:nvSpPr>
        <p:spPr>
          <a:xfrm>
            <a:off x="8989253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6" name="矩形 38"/>
          <p:cNvSpPr/>
          <p:nvPr>
            <p:custDataLst>
              <p:tags r:id="rId11"/>
            </p:custDataLst>
          </p:nvPr>
        </p:nvSpPr>
        <p:spPr>
          <a:xfrm>
            <a:off x="9362986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8" name="TextBox 2"/>
          <p:cNvSpPr txBox="1"/>
          <p:nvPr>
            <p:custDataLst>
              <p:tags r:id="rId12"/>
            </p:custDataLst>
          </p:nvPr>
        </p:nvSpPr>
        <p:spPr>
          <a:xfrm>
            <a:off x="9144231" y="3108637"/>
            <a:ext cx="2278909" cy="1840200"/>
          </a:xfrm>
          <a:prstGeom prst="rect"/>
          <a:noFill/>
        </p:spPr>
        <p:txBody>
          <a:bodyPr rtlCol="0" wrap="square">
            <a:normAutofit fontScale="6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战略规划的重要性：战略规划能够指导企业未来的发展方向和目标，提高企业的竞争力和可持续发展能力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应对市场变化与挑战</a:t>
            </a:r>
            <a:endParaRPr altLang="en-US" lang="zh-CN"/>
          </a:p>
        </p:txBody>
      </p:sp>
      <p:sp>
        <p:nvSpPr>
          <p:cNvPr id="1049124" name="椭圆 262"/>
          <p:cNvSpPr/>
          <p:nvPr>
            <p:custDataLst>
              <p:tags r:id="rId1"/>
            </p:custDataLst>
          </p:nvPr>
        </p:nvSpPr>
        <p:spPr>
          <a:xfrm>
            <a:off x="2414057" y="4093381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26" name="椭圆 263"/>
          <p:cNvSpPr/>
          <p:nvPr>
            <p:custDataLst>
              <p:tags r:id="rId2"/>
            </p:custDataLst>
          </p:nvPr>
        </p:nvSpPr>
        <p:spPr>
          <a:xfrm>
            <a:off x="3266271" y="4173766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28" name="椭圆 264"/>
          <p:cNvSpPr/>
          <p:nvPr>
            <p:custDataLst>
              <p:tags r:id="rId3"/>
            </p:custDataLst>
          </p:nvPr>
        </p:nvSpPr>
        <p:spPr>
          <a:xfrm>
            <a:off x="4064242" y="4410347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30" name="椭圆 265"/>
          <p:cNvSpPr/>
          <p:nvPr>
            <p:custDataLst>
              <p:tags r:id="rId4"/>
            </p:custDataLst>
          </p:nvPr>
        </p:nvSpPr>
        <p:spPr>
          <a:xfrm>
            <a:off x="4738693" y="4610330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32" name="椭圆 266"/>
          <p:cNvSpPr/>
          <p:nvPr>
            <p:custDataLst>
              <p:tags r:id="rId5"/>
            </p:custDataLst>
          </p:nvPr>
        </p:nvSpPr>
        <p:spPr>
          <a:xfrm>
            <a:off x="5430137" y="4814887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740384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34" name="椭圆 268"/>
          <p:cNvSpPr/>
          <p:nvPr>
            <p:custDataLst>
              <p:tags r:id="rId7"/>
            </p:custDataLst>
          </p:nvPr>
        </p:nvSpPr>
        <p:spPr>
          <a:xfrm flipV="1">
            <a:off x="2778078" y="4554126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36" name="椭圆 269"/>
          <p:cNvSpPr/>
          <p:nvPr>
            <p:custDataLst>
              <p:tags r:id="rId8"/>
            </p:custDataLst>
          </p:nvPr>
        </p:nvSpPr>
        <p:spPr>
          <a:xfrm flipV="1">
            <a:off x="2819904" y="4596606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38" name="椭圆 270"/>
          <p:cNvSpPr/>
          <p:nvPr>
            <p:custDataLst>
              <p:tags r:id="rId9"/>
            </p:custDataLst>
          </p:nvPr>
        </p:nvSpPr>
        <p:spPr>
          <a:xfrm flipV="1">
            <a:off x="7786797" y="3739817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854839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40" name="椭圆 272"/>
          <p:cNvSpPr/>
          <p:nvPr>
            <p:custDataLst>
              <p:tags r:id="rId11"/>
            </p:custDataLst>
          </p:nvPr>
        </p:nvSpPr>
        <p:spPr>
          <a:xfrm flipV="1">
            <a:off x="4009998" y="3614337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4033909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9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721518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42" name="椭圆 275"/>
          <p:cNvSpPr/>
          <p:nvPr>
            <p:custDataLst>
              <p:tags r:id="rId14"/>
            </p:custDataLst>
          </p:nvPr>
        </p:nvSpPr>
        <p:spPr>
          <a:xfrm flipV="1">
            <a:off x="7039149" y="3535259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44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77739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46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95969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510992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48" name="椭圆 279"/>
          <p:cNvSpPr/>
          <p:nvPr>
            <p:custDataLst>
              <p:tags r:id="rId18"/>
            </p:custDataLst>
          </p:nvPr>
        </p:nvSpPr>
        <p:spPr>
          <a:xfrm flipV="1">
            <a:off x="8529217" y="4631897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924682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50" name="椭圆 281"/>
          <p:cNvSpPr/>
          <p:nvPr>
            <p:custDataLst>
              <p:tags r:id="rId20"/>
            </p:custDataLst>
          </p:nvPr>
        </p:nvSpPr>
        <p:spPr>
          <a:xfrm flipV="1">
            <a:off x="4949133" y="4943635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322687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52" name="图形 15"/>
          <p:cNvSpPr/>
          <p:nvPr>
            <p:custDataLst>
              <p:tags r:id="rId22"/>
            </p:custDataLst>
          </p:nvPr>
        </p:nvSpPr>
        <p:spPr>
          <a:xfrm>
            <a:off x="5016447" y="5013563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54" name="图形 19"/>
          <p:cNvSpPr/>
          <p:nvPr>
            <p:custDataLst>
              <p:tags r:id="rId23"/>
            </p:custDataLst>
          </p:nvPr>
        </p:nvSpPr>
        <p:spPr>
          <a:xfrm>
            <a:off x="8597185" y="4705746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56" name="图形 27"/>
          <p:cNvSpPr/>
          <p:nvPr>
            <p:custDataLst>
              <p:tags r:id="rId24"/>
            </p:custDataLst>
          </p:nvPr>
        </p:nvSpPr>
        <p:spPr>
          <a:xfrm>
            <a:off x="4113257" y="3738510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58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87534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60" name="正文"/>
          <p:cNvSpPr txBox="1"/>
          <p:nvPr>
            <p:custDataLst>
              <p:tags r:id="rId26"/>
            </p:custDataLst>
          </p:nvPr>
        </p:nvSpPr>
        <p:spPr>
          <a:xfrm>
            <a:off x="608330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战略规划能够预测市场变化，提前做好准备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2" name="正文"/>
          <p:cNvSpPr txBox="1"/>
          <p:nvPr>
            <p:custDataLst>
              <p:tags r:id="rId27"/>
            </p:custDataLst>
          </p:nvPr>
        </p:nvSpPr>
        <p:spPr>
          <a:xfrm>
            <a:off x="9419336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战略规划有助于企业实现可持续发展，保持长期竞争优势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4" name="正文"/>
          <p:cNvSpPr txBox="1"/>
          <p:nvPr>
            <p:custDataLst>
              <p:tags r:id="rId28"/>
            </p:custDataLst>
          </p:nvPr>
        </p:nvSpPr>
        <p:spPr>
          <a:xfrm>
            <a:off x="7063330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战略规划能够提高企业竞争力，应对竞争对手的挑战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6" name="正文"/>
          <p:cNvSpPr txBox="1"/>
          <p:nvPr>
            <p:custDataLst>
              <p:tags r:id="rId29"/>
            </p:custDataLst>
          </p:nvPr>
        </p:nvSpPr>
        <p:spPr>
          <a:xfrm>
            <a:off x="2964336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战略规划有助于企业抓住市场机遇，快速响应市场需求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企业管理的核心要素</a:t>
            </a:r>
            <a:endParaRPr altLang="en-US" lang="zh-CN"/>
          </a:p>
        </p:txBody>
      </p:sp>
      <p:sp>
        <p:nvSpPr>
          <p:cNvPr id="104920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组织结构与流程设计</a:t>
            </a:r>
            <a:endParaRPr altLang="en-US" lang="zh-CN"/>
          </a:p>
        </p:txBody>
      </p:sp>
      <p:sp>
        <p:nvSpPr>
          <p:cNvPr id="104926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0" name="任意多边形 18"/>
          <p:cNvSpPr/>
          <p:nvPr>
            <p:custDataLst>
              <p:tags r:id="rId3"/>
            </p:custDataLst>
          </p:nvPr>
        </p:nvSpPr>
        <p:spPr>
          <a:xfrm>
            <a:off x="6439191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2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61320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8" name="任意多边形 4"/>
          <p:cNvSpPr/>
          <p:nvPr>
            <p:custDataLst>
              <p:tags r:id="rId7"/>
            </p:custDataLst>
          </p:nvPr>
        </p:nvSpPr>
        <p:spPr>
          <a:xfrm>
            <a:off x="736495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0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61320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组织结构：明确各部门职责与权限，形成高效协作团队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组织结构与流程的关系：相互影响、相互促进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8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0" name="任意多边形 11"/>
          <p:cNvSpPr/>
          <p:nvPr>
            <p:custDataLst>
              <p:tags r:id="rId13"/>
            </p:custDataLst>
          </p:nvPr>
        </p:nvSpPr>
        <p:spPr>
          <a:xfrm>
            <a:off x="3661217" y="2413038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2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74777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8" name="任意多边形 25"/>
          <p:cNvSpPr/>
          <p:nvPr>
            <p:custDataLst>
              <p:tags r:id="rId17"/>
            </p:custDataLst>
          </p:nvPr>
        </p:nvSpPr>
        <p:spPr>
          <a:xfrm>
            <a:off x="9216523" y="2438030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0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99769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47423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组织结构与流程设计的原则：符合企业战略目标、适应市场变化、考虑员工需求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22431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流程设计：优化业务流程，提高工作效率，降低成本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人力资源管理策略</a:t>
            </a:r>
            <a:endParaRPr altLang="en-US" lang="zh-CN"/>
          </a:p>
        </p:txBody>
      </p:sp>
      <p:sp>
        <p:nvSpPr>
          <p:cNvPr id="104934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4" name="任意多边形 18"/>
          <p:cNvSpPr/>
          <p:nvPr>
            <p:custDataLst>
              <p:tags r:id="rId3"/>
            </p:custDataLst>
          </p:nvPr>
        </p:nvSpPr>
        <p:spPr>
          <a:xfrm>
            <a:off x="6439191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6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61320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2" name="任意多边形 4"/>
          <p:cNvSpPr/>
          <p:nvPr>
            <p:custDataLst>
              <p:tags r:id="rId7"/>
            </p:custDataLst>
          </p:nvPr>
        </p:nvSpPr>
        <p:spPr>
          <a:xfrm>
            <a:off x="736495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4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61320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内容1：人力资源规划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内容3：培训与发展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6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4" name="任意多边形 11"/>
          <p:cNvSpPr/>
          <p:nvPr>
            <p:custDataLst>
              <p:tags r:id="rId13"/>
            </p:custDataLst>
          </p:nvPr>
        </p:nvSpPr>
        <p:spPr>
          <a:xfrm>
            <a:off x="3661217" y="2413038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6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74777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2" name="任意多边形 25"/>
          <p:cNvSpPr/>
          <p:nvPr>
            <p:custDataLst>
              <p:tags r:id="rId17"/>
            </p:custDataLst>
          </p:nvPr>
        </p:nvSpPr>
        <p:spPr>
          <a:xfrm>
            <a:off x="9216523" y="2438030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4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99769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47423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内容4：绩效管理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22431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内容2：招聘与选拔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财务管理与投资决策</a:t>
            </a:r>
            <a:endParaRPr altLang="en-US" lang="zh-CN"/>
          </a:p>
        </p:txBody>
      </p:sp>
      <p:sp>
        <p:nvSpPr>
          <p:cNvPr id="104941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8" name="任意多边形 18"/>
          <p:cNvSpPr/>
          <p:nvPr>
            <p:custDataLst>
              <p:tags r:id="rId3"/>
            </p:custDataLst>
          </p:nvPr>
        </p:nvSpPr>
        <p:spPr>
          <a:xfrm>
            <a:off x="6439191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0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61320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6" name="任意多边形 4"/>
          <p:cNvSpPr/>
          <p:nvPr>
            <p:custDataLst>
              <p:tags r:id="rId7"/>
            </p:custDataLst>
          </p:nvPr>
        </p:nvSpPr>
        <p:spPr>
          <a:xfrm>
            <a:off x="736495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8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61320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财务管理的核心：资金筹措、资金运用、成本控制、收益分配等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投资决策需要考虑的因素：市场前景、风险评估、资金回报等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3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8" name="任意多边形 11"/>
          <p:cNvSpPr/>
          <p:nvPr>
            <p:custDataLst>
              <p:tags r:id="rId13"/>
            </p:custDataLst>
          </p:nvPr>
        </p:nvSpPr>
        <p:spPr>
          <a:xfrm>
            <a:off x="3661217" y="2413038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0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74777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6" name="任意多边形 25"/>
          <p:cNvSpPr/>
          <p:nvPr>
            <p:custDataLst>
              <p:tags r:id="rId17"/>
            </p:custDataLst>
          </p:nvPr>
        </p:nvSpPr>
        <p:spPr>
          <a:xfrm>
            <a:off x="9216523" y="2438030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8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99769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47423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财务管理的目标：实现企业价值最大化，提高股东回报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22431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投资决策的重要性：确保企业长期稳定发展，提高企业竞争力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营销策略与品牌建设</a:t>
            </a:r>
            <a:endParaRPr altLang="en-US" lang="zh-CN"/>
          </a:p>
        </p:txBody>
      </p:sp>
      <p:sp>
        <p:nvSpPr>
          <p:cNvPr id="104948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39616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90" name="矩形 65"/>
          <p:cNvSpPr/>
          <p:nvPr>
            <p:custDataLst>
              <p:tags r:id="rId2"/>
            </p:custDataLst>
          </p:nvPr>
        </p:nvSpPr>
        <p:spPr>
          <a:xfrm>
            <a:off x="1226179" y="1814222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2" name="文本框 66"/>
          <p:cNvSpPr txBox="1"/>
          <p:nvPr>
            <p:custDataLst>
              <p:tags r:id="rId3"/>
            </p:custDataLst>
          </p:nvPr>
        </p:nvSpPr>
        <p:spPr>
          <a:xfrm>
            <a:off x="1605365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内容1：营销策略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9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6743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96" name="矩形 69"/>
          <p:cNvSpPr/>
          <p:nvPr>
            <p:custDataLst>
              <p:tags r:id="rId5"/>
            </p:custDataLst>
          </p:nvPr>
        </p:nvSpPr>
        <p:spPr>
          <a:xfrm>
            <a:off x="6392669" y="1814222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8" name="文本框 70"/>
          <p:cNvSpPr txBox="1"/>
          <p:nvPr>
            <p:custDataLst>
              <p:tags r:id="rId6"/>
            </p:custDataLst>
          </p:nvPr>
        </p:nvSpPr>
        <p:spPr>
          <a:xfrm>
            <a:off x="6772492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内容2：品牌建设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0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39616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02" name="文本框 74"/>
          <p:cNvSpPr txBox="1"/>
          <p:nvPr>
            <p:custDataLst>
              <p:tags r:id="rId8"/>
            </p:custDataLst>
          </p:nvPr>
        </p:nvSpPr>
        <p:spPr>
          <a:xfrm>
            <a:off x="160536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内容3：营销策略与品牌建设的结合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04" name="矩形 73"/>
          <p:cNvSpPr/>
          <p:nvPr>
            <p:custDataLst>
              <p:tags r:id="rId9"/>
            </p:custDataLst>
          </p:nvPr>
        </p:nvSpPr>
        <p:spPr>
          <a:xfrm>
            <a:off x="1226179" y="4351264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4737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08" name="矩形 84"/>
          <p:cNvSpPr/>
          <p:nvPr>
            <p:custDataLst>
              <p:tags r:id="rId11"/>
            </p:custDataLst>
          </p:nvPr>
        </p:nvSpPr>
        <p:spPr>
          <a:xfrm>
            <a:off x="6451299" y="4351264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0" name="文本框 85"/>
          <p:cNvSpPr txBox="1"/>
          <p:nvPr>
            <p:custDataLst>
              <p:tags r:id="rId12"/>
            </p:custDataLst>
          </p:nvPr>
        </p:nvSpPr>
        <p:spPr>
          <a:xfrm>
            <a:off x="683048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内容4：营销策略与品牌建设的重要性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战略规划与企业管理相结合</a:t>
            </a:r>
            <a:endParaRPr altLang="en-US" lang="zh-CN"/>
          </a:p>
        </p:txBody>
      </p:sp>
      <p:sp>
        <p:nvSpPr>
          <p:cNvPr id="104954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战略目标分解为具体任务和行动计划</a:t>
            </a:r>
            <a:endParaRPr altLang="en-US" lang="zh-CN"/>
          </a:p>
        </p:txBody>
      </p:sp>
      <p:sp>
        <p:nvSpPr>
          <p:cNvPr id="104961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39616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12" name="矩形 65"/>
          <p:cNvSpPr/>
          <p:nvPr>
            <p:custDataLst>
              <p:tags r:id="rId2"/>
            </p:custDataLst>
          </p:nvPr>
        </p:nvSpPr>
        <p:spPr>
          <a:xfrm>
            <a:off x="1226179" y="1814222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4" name="文本框 66"/>
          <p:cNvSpPr txBox="1"/>
          <p:nvPr>
            <p:custDataLst>
              <p:tags r:id="rId3"/>
            </p:custDataLst>
          </p:nvPr>
        </p:nvSpPr>
        <p:spPr>
          <a:xfrm>
            <a:off x="1605365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战略目标：明确企业的长期发展目标和短期经营目标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1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6743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18" name="矩形 69"/>
          <p:cNvSpPr/>
          <p:nvPr>
            <p:custDataLst>
              <p:tags r:id="rId5"/>
            </p:custDataLst>
          </p:nvPr>
        </p:nvSpPr>
        <p:spPr>
          <a:xfrm>
            <a:off x="6392669" y="1814222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0" name="文本框 70"/>
          <p:cNvSpPr txBox="1"/>
          <p:nvPr>
            <p:custDataLst>
              <p:tags r:id="rId6"/>
            </p:custDataLst>
          </p:nvPr>
        </p:nvSpPr>
        <p:spPr>
          <a:xfrm>
            <a:off x="6772492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具体任务：将战略目标分解为可操作的具体任务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2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39616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24" name="文本框 74"/>
          <p:cNvSpPr txBox="1"/>
          <p:nvPr>
            <p:custDataLst>
              <p:tags r:id="rId8"/>
            </p:custDataLst>
          </p:nvPr>
        </p:nvSpPr>
        <p:spPr>
          <a:xfrm>
            <a:off x="160536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2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行动计划：制定详细的行动计划，包括时间表、责任人、所需资源等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26" name="矩形 73"/>
          <p:cNvSpPr/>
          <p:nvPr>
            <p:custDataLst>
              <p:tags r:id="rId9"/>
            </p:custDataLst>
          </p:nvPr>
        </p:nvSpPr>
        <p:spPr>
          <a:xfrm>
            <a:off x="1226179" y="4351264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4737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30" name="矩形 84"/>
          <p:cNvSpPr/>
          <p:nvPr>
            <p:custDataLst>
              <p:tags r:id="rId11"/>
            </p:custDataLst>
          </p:nvPr>
        </p:nvSpPr>
        <p:spPr>
          <a:xfrm>
            <a:off x="6451299" y="4351264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2" name="文本框 85"/>
          <p:cNvSpPr txBox="1"/>
          <p:nvPr>
            <p:custDataLst>
              <p:tags r:id="rId12"/>
            </p:custDataLst>
          </p:nvPr>
        </p:nvSpPr>
        <p:spPr>
          <a:xfrm>
            <a:off x="683048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监控与调整：对战略目标的实施过程进行监控，及时调整行动计划以适应变化的市场环境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建立高效执行团队，确保战略落地实施</a:t>
            </a:r>
            <a:endParaRPr altLang="en-US" lang="zh-CN"/>
          </a:p>
        </p:txBody>
      </p:sp>
      <p:sp>
        <p:nvSpPr>
          <p:cNvPr id="1049668" name="圆角矩形 30"/>
          <p:cNvSpPr/>
          <p:nvPr>
            <p:custDataLst>
              <p:tags r:id="rId1"/>
            </p:custDataLst>
          </p:nvPr>
        </p:nvSpPr>
        <p:spPr>
          <a:xfrm>
            <a:off x="3057221" y="1452880"/>
            <a:ext cx="6391863" cy="897104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670" name="圆角矩形 65"/>
          <p:cNvSpPr/>
          <p:nvPr>
            <p:custDataLst>
              <p:tags r:id="rId2"/>
            </p:custDataLst>
          </p:nvPr>
        </p:nvSpPr>
        <p:spPr>
          <a:xfrm>
            <a:off x="3057221" y="2422722"/>
            <a:ext cx="6391863" cy="897104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672" name="圆角矩形 72"/>
          <p:cNvSpPr/>
          <p:nvPr>
            <p:custDataLst>
              <p:tags r:id="rId3"/>
            </p:custDataLst>
          </p:nvPr>
        </p:nvSpPr>
        <p:spPr>
          <a:xfrm>
            <a:off x="3057221" y="3392563"/>
            <a:ext cx="6391863" cy="897104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674" name="圆角矩形 78"/>
          <p:cNvSpPr/>
          <p:nvPr>
            <p:custDataLst>
              <p:tags r:id="rId4"/>
            </p:custDataLst>
          </p:nvPr>
        </p:nvSpPr>
        <p:spPr>
          <a:xfrm>
            <a:off x="3057221" y="4362405"/>
            <a:ext cx="6391863" cy="897104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676" name="圆角矩形 84"/>
          <p:cNvSpPr/>
          <p:nvPr>
            <p:custDataLst>
              <p:tags r:id="rId5"/>
            </p:custDataLst>
          </p:nvPr>
        </p:nvSpPr>
        <p:spPr>
          <a:xfrm>
            <a:off x="3057221" y="5332247"/>
            <a:ext cx="6391863" cy="897104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678" name="圆角矩形 35"/>
          <p:cNvSpPr/>
          <p:nvPr>
            <p:custDataLst>
              <p:tags r:id="rId6"/>
            </p:custDataLst>
          </p:nvPr>
        </p:nvSpPr>
        <p:spPr>
          <a:xfrm>
            <a:off x="2737173" y="1621996"/>
            <a:ext cx="1541442" cy="558871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680" name="圆角矩形 35"/>
          <p:cNvSpPr/>
          <p:nvPr>
            <p:custDataLst>
              <p:tags r:id="rId7"/>
            </p:custDataLst>
          </p:nvPr>
        </p:nvSpPr>
        <p:spPr>
          <a:xfrm>
            <a:off x="2737173" y="5501363"/>
            <a:ext cx="1541442" cy="558871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682" name="圆角矩形 35"/>
          <p:cNvSpPr/>
          <p:nvPr>
            <p:custDataLst>
              <p:tags r:id="rId8"/>
            </p:custDataLst>
          </p:nvPr>
        </p:nvSpPr>
        <p:spPr>
          <a:xfrm>
            <a:off x="2737173" y="4531521"/>
            <a:ext cx="1541442" cy="558871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684" name="圆角矩形 35"/>
          <p:cNvSpPr/>
          <p:nvPr>
            <p:custDataLst>
              <p:tags r:id="rId9"/>
            </p:custDataLst>
          </p:nvPr>
        </p:nvSpPr>
        <p:spPr>
          <a:xfrm>
            <a:off x="2737173" y="3561679"/>
            <a:ext cx="1541442" cy="558871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686" name="圆角矩形 35"/>
          <p:cNvSpPr/>
          <p:nvPr>
            <p:custDataLst>
              <p:tags r:id="rId10"/>
            </p:custDataLst>
          </p:nvPr>
        </p:nvSpPr>
        <p:spPr>
          <a:xfrm>
            <a:off x="2737173" y="2591838"/>
            <a:ext cx="1541442" cy="558871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688" name="文本框 4"/>
          <p:cNvSpPr txBox="1"/>
          <p:nvPr>
            <p:custDataLst>
              <p:tags r:id="rId11"/>
            </p:custDataLst>
          </p:nvPr>
        </p:nvSpPr>
        <p:spPr>
          <a:xfrm>
            <a:off x="4479251" y="2467577"/>
            <a:ext cx="4764347" cy="807393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组建高效执行团队：选拔具备专业技能和领导能力的团队成员，建立高效协作的团队文化，提高团队整体执行能力。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690" name="文本框 5"/>
          <p:cNvSpPr txBox="1"/>
          <p:nvPr>
            <p:custDataLst>
              <p:tags r:id="rId12"/>
            </p:custDataLst>
          </p:nvPr>
        </p:nvSpPr>
        <p:spPr>
          <a:xfrm>
            <a:off x="4479251" y="3437418"/>
            <a:ext cx="4764347" cy="807393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制定激励机制：通过合理的薪酬、晋升和奖励机制，激发团队成员的积极性和创造力，提高团队整体绩效。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692" name="文本框 10"/>
          <p:cNvSpPr txBox="1"/>
          <p:nvPr>
            <p:custDataLst>
              <p:tags r:id="rId13"/>
            </p:custDataLst>
          </p:nvPr>
        </p:nvSpPr>
        <p:spPr>
          <a:xfrm>
            <a:off x="4479251" y="4407260"/>
            <a:ext cx="4764347" cy="807393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加强沟通与协作：建立良好的沟通机制，促进团队成员之间的信息共享和协作，提高工作效率和执行力。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694" name="文本框 11"/>
          <p:cNvSpPr txBox="1"/>
          <p:nvPr>
            <p:custDataLst>
              <p:tags r:id="rId14"/>
            </p:custDataLst>
          </p:nvPr>
        </p:nvSpPr>
        <p:spPr>
          <a:xfrm>
            <a:off x="4479251" y="5377102"/>
            <a:ext cx="4764347" cy="807393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持续改进与创新：不断寻求改进和创新的机会，推动团队不断进步和发展，确保战略落地实施并取得成功。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696" name="文本框 12"/>
          <p:cNvSpPr txBox="1"/>
          <p:nvPr>
            <p:custDataLst>
              <p:tags r:id="rId15"/>
            </p:custDataLst>
          </p:nvPr>
        </p:nvSpPr>
        <p:spPr>
          <a:xfrm>
            <a:off x="4479251" y="1497735"/>
            <a:ext cx="4764347" cy="807393"/>
          </a:xfrm>
          <a:prstGeom prst="rect"/>
          <a:noFill/>
        </p:spPr>
        <p:txBody>
          <a:bodyPr anchor="ctr" anchorCtr="0" rtlCol="0" wrap="square">
            <a:normAutofit fontScale="92857" lnSpcReduction="10000"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明确战略目标与计划：制定清晰、具体的战略目标，并制定相应的实施计划，确保团队成员对战略有充分的理解和认同。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持续优化调整，适应市场变化和企业发展需求</a:t>
            </a:r>
            <a:endParaRPr altLang="en-US" lang="zh-CN"/>
          </a:p>
        </p:txBody>
      </p:sp>
      <p:sp>
        <p:nvSpPr>
          <p:cNvPr id="1049732" name="椭圆 262"/>
          <p:cNvSpPr/>
          <p:nvPr>
            <p:custDataLst>
              <p:tags r:id="rId1"/>
            </p:custDataLst>
          </p:nvPr>
        </p:nvSpPr>
        <p:spPr>
          <a:xfrm>
            <a:off x="2414057" y="4093381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34" name="椭圆 263"/>
          <p:cNvSpPr/>
          <p:nvPr>
            <p:custDataLst>
              <p:tags r:id="rId2"/>
            </p:custDataLst>
          </p:nvPr>
        </p:nvSpPr>
        <p:spPr>
          <a:xfrm>
            <a:off x="3266271" y="4173766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36" name="椭圆 264"/>
          <p:cNvSpPr/>
          <p:nvPr>
            <p:custDataLst>
              <p:tags r:id="rId3"/>
            </p:custDataLst>
          </p:nvPr>
        </p:nvSpPr>
        <p:spPr>
          <a:xfrm>
            <a:off x="4064242" y="4410347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38" name="椭圆 265"/>
          <p:cNvSpPr/>
          <p:nvPr>
            <p:custDataLst>
              <p:tags r:id="rId4"/>
            </p:custDataLst>
          </p:nvPr>
        </p:nvSpPr>
        <p:spPr>
          <a:xfrm>
            <a:off x="4738693" y="4610330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40" name="椭圆 266"/>
          <p:cNvSpPr/>
          <p:nvPr>
            <p:custDataLst>
              <p:tags r:id="rId5"/>
            </p:custDataLst>
          </p:nvPr>
        </p:nvSpPr>
        <p:spPr>
          <a:xfrm>
            <a:off x="5430137" y="4814887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5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740384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42" name="椭圆 268"/>
          <p:cNvSpPr/>
          <p:nvPr>
            <p:custDataLst>
              <p:tags r:id="rId7"/>
            </p:custDataLst>
          </p:nvPr>
        </p:nvSpPr>
        <p:spPr>
          <a:xfrm flipV="1">
            <a:off x="2778078" y="4554126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44" name="椭圆 269"/>
          <p:cNvSpPr/>
          <p:nvPr>
            <p:custDataLst>
              <p:tags r:id="rId8"/>
            </p:custDataLst>
          </p:nvPr>
        </p:nvSpPr>
        <p:spPr>
          <a:xfrm flipV="1">
            <a:off x="2819904" y="4596606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46" name="椭圆 270"/>
          <p:cNvSpPr/>
          <p:nvPr>
            <p:custDataLst>
              <p:tags r:id="rId9"/>
            </p:custDataLst>
          </p:nvPr>
        </p:nvSpPr>
        <p:spPr>
          <a:xfrm flipV="1">
            <a:off x="7786797" y="3739817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6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854839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48" name="椭圆 272"/>
          <p:cNvSpPr/>
          <p:nvPr>
            <p:custDataLst>
              <p:tags r:id="rId11"/>
            </p:custDataLst>
          </p:nvPr>
        </p:nvSpPr>
        <p:spPr>
          <a:xfrm flipV="1">
            <a:off x="4009998" y="3614337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6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4033909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6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721518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50" name="椭圆 275"/>
          <p:cNvSpPr/>
          <p:nvPr>
            <p:custDataLst>
              <p:tags r:id="rId14"/>
            </p:custDataLst>
          </p:nvPr>
        </p:nvSpPr>
        <p:spPr>
          <a:xfrm flipV="1">
            <a:off x="7039149" y="3535259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52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77739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54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95969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6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510992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56" name="椭圆 279"/>
          <p:cNvSpPr/>
          <p:nvPr>
            <p:custDataLst>
              <p:tags r:id="rId18"/>
            </p:custDataLst>
          </p:nvPr>
        </p:nvSpPr>
        <p:spPr>
          <a:xfrm flipV="1">
            <a:off x="8529217" y="4631897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6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924682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58" name="椭圆 281"/>
          <p:cNvSpPr/>
          <p:nvPr>
            <p:custDataLst>
              <p:tags r:id="rId20"/>
            </p:custDataLst>
          </p:nvPr>
        </p:nvSpPr>
        <p:spPr>
          <a:xfrm flipV="1">
            <a:off x="4949133" y="4943635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7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322687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60" name="图形 15"/>
          <p:cNvSpPr/>
          <p:nvPr>
            <p:custDataLst>
              <p:tags r:id="rId22"/>
            </p:custDataLst>
          </p:nvPr>
        </p:nvSpPr>
        <p:spPr>
          <a:xfrm>
            <a:off x="5016447" y="5013563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62" name="图形 19"/>
          <p:cNvSpPr/>
          <p:nvPr>
            <p:custDataLst>
              <p:tags r:id="rId23"/>
            </p:custDataLst>
          </p:nvPr>
        </p:nvSpPr>
        <p:spPr>
          <a:xfrm>
            <a:off x="8597185" y="4705746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64" name="图形 27"/>
          <p:cNvSpPr/>
          <p:nvPr>
            <p:custDataLst>
              <p:tags r:id="rId24"/>
            </p:custDataLst>
          </p:nvPr>
        </p:nvSpPr>
        <p:spPr>
          <a:xfrm>
            <a:off x="4113257" y="3738510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66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87534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68" name="正文"/>
          <p:cNvSpPr txBox="1"/>
          <p:nvPr>
            <p:custDataLst>
              <p:tags r:id="rId26"/>
            </p:custDataLst>
          </p:nvPr>
        </p:nvSpPr>
        <p:spPr>
          <a:xfrm>
            <a:off x="608330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定期评估战略规划与企业管理结合的效果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0" name="正文"/>
          <p:cNvSpPr txBox="1"/>
          <p:nvPr>
            <p:custDataLst>
              <p:tags r:id="rId27"/>
            </p:custDataLst>
          </p:nvPr>
        </p:nvSpPr>
        <p:spPr>
          <a:xfrm>
            <a:off x="9419336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保持战略规划与企业管理相结合的灵活性和适应性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2" name="正文"/>
          <p:cNvSpPr txBox="1"/>
          <p:nvPr>
            <p:custDataLst>
              <p:tags r:id="rId28"/>
            </p:custDataLst>
          </p:nvPr>
        </p:nvSpPr>
        <p:spPr>
          <a:xfrm>
            <a:off x="7063330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不断优化企业管理模式，提高运营效率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4" name="正文"/>
          <p:cNvSpPr txBox="1"/>
          <p:nvPr>
            <p:custDataLst>
              <p:tags r:id="rId29"/>
            </p:custDataLst>
          </p:nvPr>
        </p:nvSpPr>
        <p:spPr>
          <a:xfrm>
            <a:off x="2964336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根据市场变化和企业发展需求调整战略规划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营造企业文化，提升员工归属感和凝聚力</a:t>
            </a:r>
            <a:endParaRPr altLang="en-US" lang="zh-CN"/>
          </a:p>
        </p:txBody>
      </p:sp>
      <p:sp>
        <p:nvSpPr>
          <p:cNvPr id="1049810" name="弧形 58"/>
          <p:cNvSpPr/>
          <p:nvPr>
            <p:custDataLst>
              <p:tags r:id="rId1"/>
            </p:custDataLst>
          </p:nvPr>
        </p:nvSpPr>
        <p:spPr>
          <a:xfrm>
            <a:off x="8107509" y="2106209"/>
            <a:ext cx="3470614" cy="3470614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2" name="弧形 57"/>
          <p:cNvSpPr/>
          <p:nvPr>
            <p:custDataLst>
              <p:tags r:id="rId2"/>
            </p:custDataLst>
          </p:nvPr>
        </p:nvSpPr>
        <p:spPr>
          <a:xfrm>
            <a:off x="608330" y="2106209"/>
            <a:ext cx="3470614" cy="3470614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4" name="椭圆 22"/>
          <p:cNvSpPr/>
          <p:nvPr>
            <p:custDataLst>
              <p:tags r:id="rId3"/>
            </p:custDataLst>
          </p:nvPr>
        </p:nvSpPr>
        <p:spPr>
          <a:xfrm>
            <a:off x="8448679" y="2381770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6" name="椭圆 23"/>
          <p:cNvSpPr/>
          <p:nvPr>
            <p:custDataLst>
              <p:tags r:id="rId4"/>
            </p:custDataLst>
          </p:nvPr>
        </p:nvSpPr>
        <p:spPr>
          <a:xfrm>
            <a:off x="8834838" y="2439881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8" name="正文"/>
          <p:cNvSpPr txBox="1"/>
          <p:nvPr>
            <p:custDataLst>
              <p:tags r:id="rId5"/>
            </p:custDataLst>
          </p:nvPr>
        </p:nvSpPr>
        <p:spPr>
          <a:xfrm>
            <a:off x="8901385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提升员工归属感和凝聚力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820" name="椭圆 24"/>
          <p:cNvSpPr/>
          <p:nvPr>
            <p:custDataLst>
              <p:tags r:id="rId6"/>
            </p:custDataLst>
          </p:nvPr>
        </p:nvSpPr>
        <p:spPr>
          <a:xfrm>
            <a:off x="6016437" y="2381770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2" name="椭圆 25"/>
          <p:cNvSpPr/>
          <p:nvPr>
            <p:custDataLst>
              <p:tags r:id="rId7"/>
            </p:custDataLst>
          </p:nvPr>
        </p:nvSpPr>
        <p:spPr>
          <a:xfrm>
            <a:off x="6401659" y="2439881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4" name="正文"/>
          <p:cNvSpPr txBox="1"/>
          <p:nvPr>
            <p:custDataLst>
              <p:tags r:id="rId8"/>
            </p:custDataLst>
          </p:nvPr>
        </p:nvSpPr>
        <p:spPr>
          <a:xfrm>
            <a:off x="6469143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营造积极向上的工作氛围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6" name="椭圆 7"/>
          <p:cNvSpPr/>
          <p:nvPr>
            <p:custDataLst>
              <p:tags r:id="rId9"/>
            </p:custDataLst>
          </p:nvPr>
        </p:nvSpPr>
        <p:spPr>
          <a:xfrm>
            <a:off x="3584195" y="2381770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8" name="椭圆 9"/>
          <p:cNvSpPr/>
          <p:nvPr>
            <p:custDataLst>
              <p:tags r:id="rId10"/>
            </p:custDataLst>
          </p:nvPr>
        </p:nvSpPr>
        <p:spPr>
          <a:xfrm>
            <a:off x="3969417" y="2439881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0" name="正文"/>
          <p:cNvSpPr txBox="1"/>
          <p:nvPr>
            <p:custDataLst>
              <p:tags r:id="rId11"/>
            </p:custDataLst>
          </p:nvPr>
        </p:nvSpPr>
        <p:spPr>
          <a:xfrm>
            <a:off x="4036901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制定企业价值观和行为准则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832" name="椭圆 5"/>
          <p:cNvSpPr/>
          <p:nvPr>
            <p:custDataLst>
              <p:tags r:id="rId12"/>
            </p:custDataLst>
          </p:nvPr>
        </p:nvSpPr>
        <p:spPr>
          <a:xfrm>
            <a:off x="875455" y="2381770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4" name="椭圆 4"/>
          <p:cNvSpPr/>
          <p:nvPr>
            <p:custDataLst>
              <p:tags r:id="rId13"/>
            </p:custDataLst>
          </p:nvPr>
        </p:nvSpPr>
        <p:spPr>
          <a:xfrm>
            <a:off x="1260677" y="2439881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6" name="正文"/>
          <p:cNvSpPr txBox="1"/>
          <p:nvPr>
            <p:custDataLst>
              <p:tags r:id="rId14"/>
            </p:custDataLst>
          </p:nvPr>
        </p:nvSpPr>
        <p:spPr>
          <a:xfrm>
            <a:off x="1328161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明确企业愿景和使命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成功案例分析</a:t>
            </a:r>
            <a:endParaRPr altLang="en-US" lang="zh-CN"/>
          </a:p>
        </p:txBody>
      </p:sp>
      <p:sp>
        <p:nvSpPr>
          <p:cNvPr id="104987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行业内优秀企业的战略规划与企业管理实践案例分享</a:t>
            </a:r>
            <a:endParaRPr altLang="en-US" lang="zh-CN"/>
          </a:p>
        </p:txBody>
      </p:sp>
      <p:sp>
        <p:nvSpPr>
          <p:cNvPr id="1049936" name="椭圆 262"/>
          <p:cNvSpPr/>
          <p:nvPr>
            <p:custDataLst>
              <p:tags r:id="rId1"/>
            </p:custDataLst>
          </p:nvPr>
        </p:nvSpPr>
        <p:spPr>
          <a:xfrm>
            <a:off x="2414057" y="4093381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38" name="椭圆 263"/>
          <p:cNvSpPr/>
          <p:nvPr>
            <p:custDataLst>
              <p:tags r:id="rId2"/>
            </p:custDataLst>
          </p:nvPr>
        </p:nvSpPr>
        <p:spPr>
          <a:xfrm>
            <a:off x="3266271" y="4173766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40" name="椭圆 264"/>
          <p:cNvSpPr/>
          <p:nvPr>
            <p:custDataLst>
              <p:tags r:id="rId3"/>
            </p:custDataLst>
          </p:nvPr>
        </p:nvSpPr>
        <p:spPr>
          <a:xfrm>
            <a:off x="4064242" y="4410347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42" name="椭圆 265"/>
          <p:cNvSpPr/>
          <p:nvPr>
            <p:custDataLst>
              <p:tags r:id="rId4"/>
            </p:custDataLst>
          </p:nvPr>
        </p:nvSpPr>
        <p:spPr>
          <a:xfrm>
            <a:off x="4738693" y="4610330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44" name="椭圆 266"/>
          <p:cNvSpPr/>
          <p:nvPr>
            <p:custDataLst>
              <p:tags r:id="rId5"/>
            </p:custDataLst>
          </p:nvPr>
        </p:nvSpPr>
        <p:spPr>
          <a:xfrm>
            <a:off x="5430137" y="4814887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9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740384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46" name="椭圆 268"/>
          <p:cNvSpPr/>
          <p:nvPr>
            <p:custDataLst>
              <p:tags r:id="rId7"/>
            </p:custDataLst>
          </p:nvPr>
        </p:nvSpPr>
        <p:spPr>
          <a:xfrm flipV="1">
            <a:off x="2778078" y="4554126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48" name="椭圆 269"/>
          <p:cNvSpPr/>
          <p:nvPr>
            <p:custDataLst>
              <p:tags r:id="rId8"/>
            </p:custDataLst>
          </p:nvPr>
        </p:nvSpPr>
        <p:spPr>
          <a:xfrm flipV="1">
            <a:off x="2819904" y="4596606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50" name="椭圆 270"/>
          <p:cNvSpPr/>
          <p:nvPr>
            <p:custDataLst>
              <p:tags r:id="rId9"/>
            </p:custDataLst>
          </p:nvPr>
        </p:nvSpPr>
        <p:spPr>
          <a:xfrm flipV="1">
            <a:off x="7786797" y="3739817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9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854839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52" name="椭圆 272"/>
          <p:cNvSpPr/>
          <p:nvPr>
            <p:custDataLst>
              <p:tags r:id="rId11"/>
            </p:custDataLst>
          </p:nvPr>
        </p:nvSpPr>
        <p:spPr>
          <a:xfrm flipV="1">
            <a:off x="4009998" y="3614337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9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4033909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9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721518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54" name="椭圆 275"/>
          <p:cNvSpPr/>
          <p:nvPr>
            <p:custDataLst>
              <p:tags r:id="rId14"/>
            </p:custDataLst>
          </p:nvPr>
        </p:nvSpPr>
        <p:spPr>
          <a:xfrm flipV="1">
            <a:off x="7039149" y="3535259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56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77739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58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95969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90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510992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60" name="椭圆 279"/>
          <p:cNvSpPr/>
          <p:nvPr>
            <p:custDataLst>
              <p:tags r:id="rId18"/>
            </p:custDataLst>
          </p:nvPr>
        </p:nvSpPr>
        <p:spPr>
          <a:xfrm flipV="1">
            <a:off x="8529217" y="4631897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90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924682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62" name="椭圆 281"/>
          <p:cNvSpPr/>
          <p:nvPr>
            <p:custDataLst>
              <p:tags r:id="rId20"/>
            </p:custDataLst>
          </p:nvPr>
        </p:nvSpPr>
        <p:spPr>
          <a:xfrm flipV="1">
            <a:off x="4949133" y="4943635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90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322687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64" name="图形 15"/>
          <p:cNvSpPr/>
          <p:nvPr>
            <p:custDataLst>
              <p:tags r:id="rId22"/>
            </p:custDataLst>
          </p:nvPr>
        </p:nvSpPr>
        <p:spPr>
          <a:xfrm>
            <a:off x="5016447" y="5013563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66" name="图形 19"/>
          <p:cNvSpPr/>
          <p:nvPr>
            <p:custDataLst>
              <p:tags r:id="rId23"/>
            </p:custDataLst>
          </p:nvPr>
        </p:nvSpPr>
        <p:spPr>
          <a:xfrm>
            <a:off x="8597185" y="4705746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68" name="图形 27"/>
          <p:cNvSpPr/>
          <p:nvPr>
            <p:custDataLst>
              <p:tags r:id="rId24"/>
            </p:custDataLst>
          </p:nvPr>
        </p:nvSpPr>
        <p:spPr>
          <a:xfrm>
            <a:off x="4113257" y="3738510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70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87534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72" name="正文"/>
          <p:cNvSpPr txBox="1"/>
          <p:nvPr>
            <p:custDataLst>
              <p:tags r:id="rId26"/>
            </p:custDataLst>
          </p:nvPr>
        </p:nvSpPr>
        <p:spPr>
          <a:xfrm>
            <a:off x="608330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案例一：阿里巴巴的战略规划与企业管理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4" name="正文"/>
          <p:cNvSpPr txBox="1"/>
          <p:nvPr>
            <p:custDataLst>
              <p:tags r:id="rId27"/>
            </p:custDataLst>
          </p:nvPr>
        </p:nvSpPr>
        <p:spPr>
          <a:xfrm>
            <a:off x="9419336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案例四：小米的战略规划与企业管理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6" name="正文"/>
          <p:cNvSpPr txBox="1"/>
          <p:nvPr>
            <p:custDataLst>
              <p:tags r:id="rId28"/>
            </p:custDataLst>
          </p:nvPr>
        </p:nvSpPr>
        <p:spPr>
          <a:xfrm>
            <a:off x="7063330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案例三：华为的战略规划与企业管理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8" name="正文"/>
          <p:cNvSpPr txBox="1"/>
          <p:nvPr>
            <p:custDataLst>
              <p:tags r:id="rId29"/>
            </p:custDataLst>
          </p:nvPr>
        </p:nvSpPr>
        <p:spPr>
          <a:xfrm>
            <a:off x="2964336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案例二：腾讯的战略规划与企业管理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成功经验总结及启示意义探讨</a:t>
            </a:r>
            <a:endParaRPr altLang="en-US" lang="zh-CN"/>
          </a:p>
        </p:txBody>
      </p:sp>
      <p:sp>
        <p:nvSpPr>
          <p:cNvPr id="1050014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39652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6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70892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18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266546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0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14463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22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17664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4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92880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2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254805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8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6598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30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82323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 fontScale="95455"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案例分析：具体分析案例中的战略规划和企业管理实践，包括企业背景、市场环境、竞争态势等方面</a:t>
            </a:r>
            <a:endParaRPr altLang="en-US" dirty="0" sz="2200" lang="zh-CN">
              <a:latin typeface="+mn-ea"/>
              <a:ea typeface="+mn-ea"/>
            </a:endParaRPr>
          </a:p>
        </p:txBody>
      </p:sp>
      <p:sp>
        <p:nvSpPr>
          <p:cNvPr id="1050032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256068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 fontScale="95455"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结论与展望：总结案例的成功经验，并探讨未来企业发展的方向和趋势，为企业制定战略规划和企业管理提供参考</a:t>
            </a:r>
            <a:endParaRPr altLang="en-US" dirty="0" sz="2200" lang="zh-CN">
              <a:latin typeface="+mn-ea"/>
              <a:ea typeface="+mn-ea"/>
            </a:endParaRPr>
          </a:p>
        </p:txBody>
      </p:sp>
      <p:sp>
        <p:nvSpPr>
          <p:cNvPr id="1050034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60335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 fontScale="95455"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成功经验总结：分析案例中的成功因素，包括战略规划、企业管理、市场定位、产品创新等方面</a:t>
            </a:r>
            <a:endParaRPr altLang="en-US" dirty="0" sz="2200" lang="zh-CN">
              <a:latin typeface="+mn-ea"/>
              <a:ea typeface="+mn-ea"/>
            </a:endParaRPr>
          </a:p>
        </p:txBody>
      </p:sp>
      <p:sp>
        <p:nvSpPr>
          <p:cNvPr id="1050036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735355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 fontScale="85833"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启示意义探讨：从案例中提炼出对企业管理的启示，包括如何制定有效的战略规划、如何提高企业管理水平、如何进行市场定位和产品创新等方面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失败教训分析及其原因剖析</a:t>
            </a:r>
            <a:endParaRPr altLang="en-US" lang="zh-CN"/>
          </a:p>
        </p:txBody>
      </p:sp>
      <p:sp>
        <p:nvSpPr>
          <p:cNvPr id="1050072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74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76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78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80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原因剖析：深入剖析失败案例背后的原因，包括市场环境、企业内部管理、战略制定等方面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82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失败教训总结：分析企业战略规划失败的案例，总结教训和经验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84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避免重蹈覆辙：提出避免类似失败的措施和建议，提高企业战略规划的成功率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86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成功案例借鉴：分析成功案例，借鉴其成功经验和做法，为企业战略规划提供有益参考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如何借鉴成功案例，避免重蹈覆辙</a:t>
            </a:r>
            <a:endParaRPr altLang="en-US" lang="zh-CN"/>
          </a:p>
        </p:txBody>
      </p:sp>
      <p:sp>
        <p:nvSpPr>
          <p:cNvPr id="1050122" name="矩形 31"/>
          <p:cNvSpPr/>
          <p:nvPr>
            <p:custDataLst>
              <p:tags r:id="rId1"/>
            </p:custDataLst>
          </p:nvPr>
        </p:nvSpPr>
        <p:spPr>
          <a:xfrm>
            <a:off x="2664804" y="1452880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分析成功案例的背景和原因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4" name="矩形 4"/>
          <p:cNvSpPr/>
          <p:nvPr>
            <p:custDataLst>
              <p:tags r:id="rId2"/>
            </p:custDataLst>
          </p:nvPr>
        </p:nvSpPr>
        <p:spPr>
          <a:xfrm>
            <a:off x="2664804" y="2692567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总结成功案例的关键因素和策略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6" name="矩形 5"/>
          <p:cNvSpPr/>
          <p:nvPr>
            <p:custDataLst>
              <p:tags r:id="rId3"/>
            </p:custDataLst>
          </p:nvPr>
        </p:nvSpPr>
        <p:spPr>
          <a:xfrm>
            <a:off x="2664804" y="3932254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对比自身企业与成功案例的差异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8" name="矩形 7"/>
          <p:cNvSpPr/>
          <p:nvPr>
            <p:custDataLst>
              <p:tags r:id="rId4"/>
            </p:custDataLst>
          </p:nvPr>
        </p:nvSpPr>
        <p:spPr>
          <a:xfrm>
            <a:off x="2664804" y="5171941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结合自身企业实际情况，制定可行的战略规划和管理方案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未来发展趋势预测与挑战应对</a:t>
            </a:r>
            <a:endParaRPr altLang="en-US" lang="zh-CN"/>
          </a:p>
        </p:txBody>
      </p:sp>
      <p:sp>
        <p:nvSpPr>
          <p:cNvPr id="105016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行业发展趋势预测及对企业影响分析</a:t>
            </a:r>
            <a:endParaRPr altLang="en-US" lang="zh-CN"/>
          </a:p>
        </p:txBody>
      </p:sp>
      <p:sp>
        <p:nvSpPr>
          <p:cNvPr id="1050228" name="矩形 31"/>
          <p:cNvSpPr/>
          <p:nvPr>
            <p:custDataLst>
              <p:tags r:id="rId1"/>
            </p:custDataLst>
          </p:nvPr>
        </p:nvSpPr>
        <p:spPr>
          <a:xfrm>
            <a:off x="2664804" y="1452880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行业发展趋势：分析当前市场趋势，包括技术创新、消费者需求变化、政策法规等对行业的影响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0" name="矩形 4"/>
          <p:cNvSpPr/>
          <p:nvPr>
            <p:custDataLst>
              <p:tags r:id="rId2"/>
            </p:custDataLst>
          </p:nvPr>
        </p:nvSpPr>
        <p:spPr>
          <a:xfrm>
            <a:off x="2664804" y="2692567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竞争格局变化：分析竞争对手的战略调整、市场份额变化等，以及这些变化对企业的影响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2" name="矩形 5"/>
          <p:cNvSpPr/>
          <p:nvPr>
            <p:custDataLst>
              <p:tags r:id="rId3"/>
            </p:custDataLst>
          </p:nvPr>
        </p:nvSpPr>
        <p:spPr>
          <a:xfrm>
            <a:off x="2664804" y="3932254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应对策略：提出针对未来发展趋势的应对策略，包括产品创新、市场拓展、组织变革等方面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4" name="矩形 7"/>
          <p:cNvSpPr/>
          <p:nvPr>
            <p:custDataLst>
              <p:tags r:id="rId4"/>
            </p:custDataLst>
          </p:nvPr>
        </p:nvSpPr>
        <p:spPr>
          <a:xfrm>
            <a:off x="2664804" y="5171941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风险与机遇：分析未来可能出现的风险和机遇，以及企业如何应对和把握这些机遇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未来挑战识别及应对策略制定</a:t>
            </a:r>
            <a:endParaRPr altLang="en-US" lang="zh-CN"/>
          </a:p>
        </p:txBody>
      </p:sp>
      <p:sp>
        <p:nvSpPr>
          <p:cNvPr id="1050270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2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4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6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78889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应对策略制定：针对识别出的挑战，制定相应的应对策略，包括市场拓展、技术创新、政策调整等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8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0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2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4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未来发展趋势预测：分析行业趋势、市场变化、技术进步等因素，预测未来可能面临的挑战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6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8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0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2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挑战识别：识别潜在的挑战，包括市场风险、技术风险、政策风险等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4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6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8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0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实施与监控：将应对策略付诸实践，并持续监控和调整，确保应对策略的有效性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创新驱动发展，提升企业核心竞争力</a:t>
            </a:r>
            <a:endParaRPr altLang="en-US" lang="zh-CN"/>
          </a:p>
        </p:txBody>
      </p:sp>
      <p:sp>
        <p:nvSpPr>
          <p:cNvPr id="105033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3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40" name="任意多边形 18"/>
          <p:cNvSpPr/>
          <p:nvPr>
            <p:custDataLst>
              <p:tags r:id="rId3"/>
            </p:custDataLst>
          </p:nvPr>
        </p:nvSpPr>
        <p:spPr>
          <a:xfrm>
            <a:off x="6439191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42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61320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4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4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48" name="任意多边形 4"/>
          <p:cNvSpPr/>
          <p:nvPr>
            <p:custDataLst>
              <p:tags r:id="rId7"/>
            </p:custDataLst>
          </p:nvPr>
        </p:nvSpPr>
        <p:spPr>
          <a:xfrm>
            <a:off x="736495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50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61320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创新是企业发展的核心动力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创新驱动发展的实践案例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5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5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60" name="任意多边形 11"/>
          <p:cNvSpPr/>
          <p:nvPr>
            <p:custDataLst>
              <p:tags r:id="rId13"/>
            </p:custDataLst>
          </p:nvPr>
        </p:nvSpPr>
        <p:spPr>
          <a:xfrm>
            <a:off x="3661217" y="2413038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62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74777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6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6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68" name="任意多边形 25"/>
          <p:cNvSpPr/>
          <p:nvPr>
            <p:custDataLst>
              <p:tags r:id="rId17"/>
            </p:custDataLst>
          </p:nvPr>
        </p:nvSpPr>
        <p:spPr>
          <a:xfrm>
            <a:off x="9216523" y="2438030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70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99769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47423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未来发展趋势预测与挑战应对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22431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提升企业核心竞争力的重要性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0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可持续发展理念在企业管理中的实践应用</a:t>
            </a:r>
            <a:endParaRPr altLang="en-US" lang="zh-CN"/>
          </a:p>
        </p:txBody>
      </p:sp>
      <p:sp>
        <p:nvSpPr>
          <p:cNvPr id="1050410" name="矩形 5"/>
          <p:cNvSpPr/>
          <p:nvPr>
            <p:custDataLst>
              <p:tags r:id="rId1"/>
            </p:custDataLst>
          </p:nvPr>
        </p:nvSpPr>
        <p:spPr>
          <a:xfrm>
            <a:off x="608330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12" name="矩形 10"/>
          <p:cNvSpPr/>
          <p:nvPr>
            <p:custDataLst>
              <p:tags r:id="rId2"/>
            </p:custDataLst>
          </p:nvPr>
        </p:nvSpPr>
        <p:spPr>
          <a:xfrm>
            <a:off x="962930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14" name="TextBox 2"/>
          <p:cNvSpPr txBox="1"/>
          <p:nvPr>
            <p:custDataLst>
              <p:tags r:id="rId3"/>
            </p:custDataLst>
          </p:nvPr>
        </p:nvSpPr>
        <p:spPr>
          <a:xfrm>
            <a:off x="763308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可持续发展理念的定义和重要性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416" name="矩形 6"/>
          <p:cNvSpPr/>
          <p:nvPr>
            <p:custDataLst>
              <p:tags r:id="rId4"/>
            </p:custDataLst>
          </p:nvPr>
        </p:nvSpPr>
        <p:spPr>
          <a:xfrm>
            <a:off x="3406861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18" name="矩形 11"/>
          <p:cNvSpPr/>
          <p:nvPr>
            <p:custDataLst>
              <p:tags r:id="rId5"/>
            </p:custDataLst>
          </p:nvPr>
        </p:nvSpPr>
        <p:spPr>
          <a:xfrm>
            <a:off x="3780593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20" name="TextBox 2"/>
          <p:cNvSpPr txBox="1"/>
          <p:nvPr>
            <p:custDataLst>
              <p:tags r:id="rId6"/>
            </p:custDataLst>
          </p:nvPr>
        </p:nvSpPr>
        <p:spPr>
          <a:xfrm>
            <a:off x="3561201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企业管理中可持续发展理念的实践应用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422" name="矩形 33"/>
          <p:cNvSpPr/>
          <p:nvPr>
            <p:custDataLst>
              <p:tags r:id="rId7"/>
            </p:custDataLst>
          </p:nvPr>
        </p:nvSpPr>
        <p:spPr>
          <a:xfrm>
            <a:off x="6200927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24" name="矩形 37"/>
          <p:cNvSpPr/>
          <p:nvPr>
            <p:custDataLst>
              <p:tags r:id="rId8"/>
            </p:custDataLst>
          </p:nvPr>
        </p:nvSpPr>
        <p:spPr>
          <a:xfrm>
            <a:off x="6555527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26" name="TextBox 2"/>
          <p:cNvSpPr txBox="1"/>
          <p:nvPr>
            <p:custDataLst>
              <p:tags r:id="rId9"/>
            </p:custDataLst>
          </p:nvPr>
        </p:nvSpPr>
        <p:spPr>
          <a:xfrm>
            <a:off x="6355905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未来发展趋势预测与挑战应对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428" name="矩形 34"/>
          <p:cNvSpPr/>
          <p:nvPr>
            <p:custDataLst>
              <p:tags r:id="rId10"/>
            </p:custDataLst>
          </p:nvPr>
        </p:nvSpPr>
        <p:spPr>
          <a:xfrm>
            <a:off x="8989253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30" name="矩形 38"/>
          <p:cNvSpPr/>
          <p:nvPr>
            <p:custDataLst>
              <p:tags r:id="rId11"/>
            </p:custDataLst>
          </p:nvPr>
        </p:nvSpPr>
        <p:spPr>
          <a:xfrm>
            <a:off x="9362986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32" name="TextBox 2"/>
          <p:cNvSpPr txBox="1"/>
          <p:nvPr>
            <p:custDataLst>
              <p:tags r:id="rId12"/>
            </p:custDataLst>
          </p:nvPr>
        </p:nvSpPr>
        <p:spPr>
          <a:xfrm>
            <a:off x="9144231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可持续发展理念在企业管理中的挑战与机遇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66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1163955" y="1778000"/>
            <a:ext cx="7683500" cy="1850390"/>
          </a:xfrm>
        </p:spPr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468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>
          <a:xfrm>
            <a:off x="1182370" y="4164965"/>
            <a:ext cx="177038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3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5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3.0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3.0"/>
  <p:tag name="KSO_WM_UNIT_TYPE" val="i"/>
  <p:tag name="KSO_WM_UNIT_INDEX" val="1"/>
</p:tagLst>
</file>

<file path=ppt/tags/tag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  <p:tag name="KSO_WM_UNIT_CONTENT_GROUP_TYPE" val="titlestyle"/>
</p:tagLst>
</file>

<file path=ppt/tags/tag1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2*i*2"/>
  <p:tag name="KSO_WM_UNIT_LAYERLEVEL" val="1"/>
  <p:tag name="KSO_WM_TAG_VERSION" val="3.0"/>
  <p:tag name="KSO_WM_UNIT_CONTENT_GROUP_TYPE" val="titlestyle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3.0"/>
</p:tagLst>
</file>

<file path=ppt/tags/tag17.xml><?xml version="1.0" encoding="utf-8"?>
<p:tagLst xmlns:p="http://schemas.openxmlformats.org/presentationml/2006/main">
  <p:tag name="KSO_WM_BEAUTIFY_FLAG" val="#wm#"/>
  <p:tag name="KSO_WM_UNIT_FILL_FORE_SCHEMECOLOR_INDEX_1_BRIGHTNESS" val="0"/>
  <p:tag name="KSO_WM_UNIT_FILL_FORE_SCHEMECOLOR_INDEX_1" val="7"/>
  <p:tag name="KSO_WM_UNIT_FILL_FORE_SCHEMECOLOR_INDEX_1_POS" val="0"/>
  <p:tag name="KSO_WM_UNIT_FILL_FORE_SCHEMECOLOR_INDEX_1_TRANS" val="1"/>
  <p:tag name="KSO_WM_UNIT_FILL_FORE_SCHEMECOLOR_INDEX_2_BRIGHTNESS" val="0"/>
  <p:tag name="KSO_WM_UNIT_FILL_FORE_SCHEMECOLOR_INDEX_2" val="7"/>
  <p:tag name="KSO_WM_UNIT_FILL_FORE_SCHEMECOLOR_INDEX_2_POS" val="0.5"/>
  <p:tag name="KSO_WM_UNIT_FILL_FORE_SCHEMECOLOR_INDEX_2_TRANS" val="0"/>
  <p:tag name="KSO_WM_UNIT_FILL_FORE_SCHEMECOLOR_INDEX_3_BRIGHTNESS" val="0"/>
  <p:tag name="KSO_WM_UNIT_FILL_FORE_SCHEMECOLOR_INDEX_3" val="7"/>
  <p:tag name="KSO_WM_UNIT_FILL_FORE_SCHEMECOLOR_INDEX_3_POS" val="1"/>
  <p:tag name="KSO_WM_UNIT_FILL_FORE_SCHEMECOLOR_INDEX_3_TRANS" val="1"/>
  <p:tag name="KSO_WM_UNIT_FILL_GRADIENT_TYPE" val="0"/>
  <p:tag name="KSO_WM_UNIT_FILL_GRADIENT_ANGLE" val="180"/>
  <p:tag name="KSO_WM_UNIT_FILL_GRADIENT_DIRECTION" val="4"/>
  <p:tag name="KSO_WM_UNIT_FILL_TYPE" val="3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3.0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  <p:tag name="KSO_WM_UNIT_CONTENT_GROUP_TYPE" val="contentchip"/>
</p:tagLst>
</file>

<file path=ppt/tags/tag25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3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3.0"/>
  <p:tag name="KSO_WM_BEAUTIFY_FLAG" val="#wm#"/>
  <p:tag name="KSO_WM_UNIT_CONTENT_GROUP_TYPE" val="titlestyle"/>
</p:tagLst>
</file>

<file path=ppt/tags/tag3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5*i*2"/>
  <p:tag name="KSO_WM_UNIT_LAYERLEVEL" val="1"/>
  <p:tag name="KSO_WM_TAG_VERSION" val="3.0"/>
  <p:tag name="KSO_WM_UNIT_CONTENT_GROUP_TYPE" val="titlestyle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</p:tagLst>
</file>

<file path=ppt/tags/tag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1"/>
  <p:tag name="KSO_WM_UNIT_ID" val="_6*i*1"/>
  <p:tag name="KSO_WM_UNIT_LAYERLEVEL" val="1"/>
  <p:tag name="KSO_WM_TAG_VERSION" val="3.0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3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3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7*i*2"/>
  <p:tag name="KSO_WM_UNIT_LAYERLEVEL" val="1"/>
  <p:tag name="KSO_WM_TAG_VERSION" val="3.0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  <p:tag name="KSO_WM_UNIT_CONTENT_GROUP_TYPE" val="titlestyle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3.0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3.0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3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0*i*2"/>
  <p:tag name="KSO_WM_UNIT_LAYERLEVEL" val="1"/>
  <p:tag name="KSO_WM_TAG_VERSION" val="3.0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CONTENT_GROUP_TYPE" val="titlestyle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3.0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  <p:tag name="KSO_WM_UNIT_CONTENT_GROUP_TYPE" val="contentchip"/>
</p:tagLst>
</file>

<file path=ppt/tags/tag7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7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1*i*2"/>
  <p:tag name="KSO_WM_UNIT_LAYERLEVEL" val="1"/>
  <p:tag name="KSO_WM_TAG_VERSION" val="3.0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0*i*2"/>
  <p:tag name="KSO_WM_UNIT_LAYERLEVEL" val="1"/>
  <p:tag name="KSO_WM_TAG_VERSION" val="3.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第二级 第三级 第四级 第五级"/>
  <p:tag name="KSO_WM_UNIT_NOCLEAR" val="0"/>
  <p:tag name="KSO_WM_UNIT_TYPE" val="f"/>
  <p:tag name="KSO_WM_UNIT_INDEX" val="1"/>
  <p:tag name="KSO_WM_TEMPLATE_CATEGORY" val="custom"/>
  <p:tag name="KSO_WM_TEMPLATE_INDEX" val="2023023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31"/>
</p:tagLst>
</file>

<file path=ppt/tags/tag8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0231"/>
  <p:tag name="KSO_WM_SPECIAL_SOURCE" val="bdnull"/>
  <p:tag name="KSO_WM_TEMPLATE_THUMBS_INDEX" val="1、9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1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RESET_TEXT" val="单击添加文档标题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1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PRESET_TEXT" val="添加文档副标题"/>
</p:tagLst>
</file>

<file path=ppt/tags/tag8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1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87.xml><?xml version="1.0" encoding="utf-8"?>
<p:tagLst xmlns:p="http://schemas.openxmlformats.org/presentationml/2006/main">
  <p:tag name="KSO_WM_SLIDE_ID" val="custom2023023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0231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7.6&quot;,&quot;top&quot;:&quot;90.3&quot;,&quot;width&quot;:&quot;684.4&quot;,&quot;height&quot;:&quot;359.65&quot;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6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  <p:tag name="KSO_WM_DIAGRAM_GROUP_CODE" val="l1-1"/>
  <p:tag name="KSO_WM_UNIT_PRESET_TEXT" val="CONTENTS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6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231_6*l_h_i*1_2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1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231_6*l_h_i*1_3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231_6*l_h_i*1_4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31_6*l_h_i*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2"/>
  <p:tag name="KSO_WM_UNIT_TYPE" val="l_h_a"/>
  <p:tag name="KSO_WM_UNIT_ID" val="custom20230231_6*l_h_a*1_1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31_6*l_h_i*1_2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0"/>
  <p:tag name="KSO_WM_UNIT_TYPE" val="l_h_a"/>
  <p:tag name="KSO_WM_UNIT_ID" val="custom20230231_6*l_h_a*1_2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31_6*l_h_i*1_3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8"/>
  <p:tag name="KSO_WM_UNIT_TYPE" val="l_h_a"/>
  <p:tag name="KSO_WM_UNIT_ID" val="custom20230231_6*l_h_a*1_3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9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custom20230231_6*l_h_i*1_5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custom20230231_6*l_h_i*1_6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31_6*l_h_i*1_4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6"/>
  <p:tag name="KSO_WM_UNIT_TYPE" val="l_h_a"/>
  <p:tag name="KSO_WM_UNIT_ID" val="custom20230231_6*l_h_a*1_4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31_6*l_h_i*1_5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4"/>
  <p:tag name="KSO_WM_UNIT_TYPE" val="l_h_a"/>
  <p:tag name="KSO_WM_UNIT_ID" val="custom20230231_6*l_h_a*1_5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231_6*l_h_i*1_6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231_6*l_h_a*1_6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7.xml><?xml version="1.0" encoding="utf-8"?>
<p:tagLst xmlns:p="http://schemas.openxmlformats.org/presentationml/2006/main">
  <p:tag name="KSO_WM_SLIDE_ID" val="custom20230231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3.0"/>
  <p:tag name="KSO_WM_BEAUTIFY_FLAG" val="#wm#"/>
  <p:tag name="KSO_WM_TEMPLATE_CATEGORY" val="custom"/>
  <p:tag name="KSO_WM_TEMPLATE_INDEX" val="20230231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0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1"/>
</p:tagLst>
</file>

<file path=ppt/tags/tag110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1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2"/>
</p:tagLst>
</file>

<file path=ppt/tags/tag113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7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3"/>
</p:tagLst>
</file>

<file path=ppt/tags/tag177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5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4"/>
</p:tagLst>
</file>

<file path=ppt/tags/tag252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4*l_h_i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4*l_h_i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4*l_h_i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4*l_h_i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4*l_h_i*1_5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4*l_h_a*1_1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4*l_h_a*1_5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4*l_h_a*1_4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4*l_h_a*1_3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4*l_h_a*1_2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8_4*l_h_f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8_4*l_h_f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8_4*l_h_f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678_4*l_h_f*1_5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8_4*l_h_f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32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5"/>
</p:tagLst>
</file>

<file path=ppt/tags/tag325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38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6"/>
</p:tagLst>
</file>

<file path=ppt/tags/tag381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38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9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感谢您的观看"/>
</p:tagLst>
</file>

<file path=ppt/tags/tag435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9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436.xml><?xml version="1.0" encoding="utf-8"?>
<p:tagLst xmlns:p="http://schemas.openxmlformats.org/presentationml/2006/main">
  <p:tag name="KSO_WM_SLIDE_ID" val="custom2023023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0231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7.6&quot;,&quot;top&quot;:&quot;90.3&quot;,&quot;width&quot;:&quot;684.4&quot;,&quot;height&quot;:&quot;359.6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1">
      <a:dk1>
        <a:srgbClr val="000000"/>
      </a:dk1>
      <a:lt1>
        <a:srgbClr val="FFFFFF"/>
      </a:lt1>
      <a:dk2>
        <a:srgbClr val="0D1053"/>
      </a:dk2>
      <a:lt2>
        <a:srgbClr val="F8F8FE"/>
      </a:lt2>
      <a:accent1>
        <a:srgbClr val="EB99FF"/>
      </a:accent1>
      <a:accent2>
        <a:srgbClr val="99C2FF"/>
      </a:accent2>
      <a:accent3>
        <a:srgbClr val="BDBFF4"/>
      </a:accent3>
      <a:accent4>
        <a:srgbClr val="CEF3FE"/>
      </a:accent4>
      <a:accent5>
        <a:srgbClr val="D3FCD0"/>
      </a:accent5>
      <a:accent6>
        <a:srgbClr val="F7FECE"/>
      </a:accent6>
      <a:hlink>
        <a:srgbClr val="0563C1"/>
      </a:hlink>
      <a:folHlink>
        <a:srgbClr val="954F72"/>
      </a:folHlink>
    </a:clrScheme>
    <a:fontScheme name="自定义 11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2023-12-20T05:14:09Z</dcterms:created>
  <dcterms:modified xsi:type="dcterms:W3CDTF">2023-12-20T05:14:09Z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87063610637b403b861a77c860979869_21</vt:lpwstr>
  </property>
</Properties>
</file>