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462" r:id="rId1"/>
    <p:sldMasterId id="2147507499" r:id="rId2"/>
  </p:sldMasterIdLst>
  <p:notesMasterIdLst>
    <p:notesMasterId r:id="rId3"/>
  </p:notesMasterIdLst>
  <p:sldIdLst>
    <p:sldId id="11551" r:id="rId4"/>
    <p:sldId id="11555" r:id="rId5"/>
    <p:sldId id="11560" r:id="rId6"/>
    <p:sldId id="11565" r:id="rId7"/>
    <p:sldId id="11572" r:id="rId9"/>
    <p:sldId id="11575" r:id="rId10"/>
    <p:sldId id="11578" r:id="rId11"/>
    <p:sldId id="11582" r:id="rId12"/>
    <p:sldId id="11589" r:id="rId14"/>
    <p:sldId id="11592" r:id="rId15"/>
    <p:sldId id="11595" r:id="rId16"/>
    <p:sldId id="11599" r:id="rId17"/>
    <p:sldId id="11606" r:id="rId19"/>
    <p:sldId id="11609" r:id="rId20"/>
    <p:sldId id="11612" r:id="rId21"/>
    <p:sldId id="11616" r:id="rId22"/>
    <p:sldId id="11623" r:id="rId24"/>
    <p:sldId id="11626" r:id="rId25"/>
    <p:sldId id="11629" r:id="rId26"/>
    <p:sldId id="11633" r:id="rId27"/>
    <p:sldId id="11640" r:id="rId29"/>
    <p:sldId id="11643" r:id="rId30"/>
    <p:sldId id="11646" r:id="rId31"/>
    <p:sldId id="11650" r:id="rId32"/>
    <p:sldId id="11657" r:id="rId34"/>
    <p:sldId id="11660" r:id="rId35"/>
    <p:sldId id="11663" r:id="rId36"/>
    <p:sldId id="116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463" r:id="rId1"/>
    <p:sldLayoutId id="2147507464" r:id="rId2"/>
    <p:sldLayoutId id="2147507465" r:id="rId3"/>
    <p:sldLayoutId id="2147507466" r:id="rId4"/>
    <p:sldLayoutId id="2147507467" r:id="rId5"/>
    <p:sldLayoutId id="2147507468" r:id="rId6"/>
    <p:sldLayoutId id="2147507469" r:id="rId7"/>
    <p:sldLayoutId id="2147507470" r:id="rId8"/>
    <p:sldLayoutId id="2147507471" r:id="rId9"/>
    <p:sldLayoutId id="2147507472" r:id="rId10"/>
    <p:sldLayoutId id="21475074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500" r:id="rId1"/>
    <p:sldLayoutId id="2147507501" r:id="rId2"/>
    <p:sldLayoutId id="2147507502" r:id="rId3"/>
    <p:sldLayoutId id="2147507503" r:id="rId4"/>
    <p:sldLayoutId id="2147507504" r:id="rId5"/>
    <p:sldLayoutId id="2147507505" r:id="rId6"/>
    <p:sldLayoutId id="2147507506" r:id="rId7"/>
    <p:sldLayoutId id="2147507507" r:id="rId8"/>
    <p:sldLayoutId id="2147507508" r:id="rId9"/>
    <p:sldLayoutId id="2147507509" r:id="rId10"/>
    <p:sldLayoutId id="21475075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企业管理与分销策略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分销策略的核心要素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企业管理与分销策略的融合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未来发展趋势与挑战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48998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提升企业竞争力：有效的企业管理能够提高企业的运营效率和产品质量，从而增强企业的市场竞争力。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0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002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促进企业创新：企业管理能够激发员工的创造力和创新精神，推动企业不断进行产品、服务、营销等方面的创新。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4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006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08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12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18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20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24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26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30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推动企业发展：企业管理能够为企业提供清晰的发展目标和战略规划，确保企业在市场竞争中保持领先地位，实现可持续发展。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2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034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增强企业凝聚力：良好的企业管理能够营造积极向上的工作氛围，增强员工对企业的认同感和归属感，提高企业的凝聚力。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36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企业管理能够促进企业技术创新，提高产品质量和服务水平。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企业管理能够提高企业的运营效率，降低成本，增强市场竞争力。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企业管理能够优化企业组织结构，提高员工素质和团队协作能力。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企业管理能够加强企业战略规划，提高企业适应市场变化的能力。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企业管理对企业运营效率的改善</a:t>
            </a:r>
            <a:endParaRPr altLang="en-US" lang="zh-CN"/>
          </a:p>
        </p:txBody>
      </p:sp>
      <p:sp>
        <p:nvSpPr>
          <p:cNvPr id="10491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优化资源配置：企业管理能够合理规划企业资源，实现资源的高效利用，提高运营效率。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提高决策效率：企业管理能够提供准确的数据和信息，帮助企业做出更科学、更快速的决策，提高运营效率。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增强企业竞争力：有效的企业管理能够提高企业的整体竞争力，使企业在激烈的市场竞争中立于不败之地。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降低成本：通过有效的企业管理，可以降低生产成本、管理成本等，提高企业的盈利能力。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分销策略的核心要素</a:t>
            </a:r>
            <a:endParaRPr altLang="en-US" dirty="0" lang="zh-CN"/>
          </a:p>
        </p:txBody>
      </p:sp>
      <p:sp>
        <p:nvSpPr>
          <p:cNvPr id="1049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分销渠道的选择与优化</a:t>
            </a:r>
            <a:endParaRPr altLang="en-US" lang="zh-CN"/>
          </a:p>
        </p:txBody>
      </p:sp>
      <p:sp>
        <p:nvSpPr>
          <p:cNvPr id="10492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分销渠道的评估与调整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分销渠道的激励与约束机制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分销渠道的种类与特点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选择分销渠道的原则与策略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分销商的招募与培训</a:t>
            </a:r>
            <a:endParaRPr altLang="en-US" lang="zh-CN"/>
          </a:p>
        </p:txBody>
      </p:sp>
      <p:sp>
        <p:nvSpPr>
          <p:cNvPr id="10493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分销商招募：明确招募标准，选择有潜力的分销商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分销商培训：提供产品知识、销售技巧等培训，提高分销商能力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分销商激励：制定激励政策，鼓励分销商积极推广产品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分销商管理：建立完善的分销商管理制度，确保分销渠道的稳定性和可控性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分销产品的定价与促销策略</a:t>
            </a:r>
            <a:endParaRPr altLang="en-US" lang="zh-CN"/>
          </a:p>
        </p:txBody>
      </p:sp>
      <p:sp>
        <p:nvSpPr>
          <p:cNvPr id="10493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定价策略：根据产品特点、市场需求和竞争状况等因素，制定合理的定价策略，以吸引消费者并保持利润。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促销策略：通过各种促销手段，如折扣、赠品、优惠券等，吸引消费者购买产品，提高销售额和市场份额。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渠道策略：选择合适的分销渠道，如线上或线下渠道，以覆盖更广泛的目标市场，提高产品的曝光度和销售量。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品牌策略：通过品牌建设、宣传和推广，提高产品的知名度和美誉度，增强消费者对产品的信任和购买意愿。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企业管理与分销策略的融合</a:t>
            </a:r>
            <a:endParaRPr altLang="en-US" dirty="0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企业管理对分销策略的指导作用</a:t>
            </a:r>
            <a:endParaRPr altLang="en-US" lang="zh-CN"/>
          </a:p>
        </p:txBody>
      </p:sp>
      <p:sp>
        <p:nvSpPr>
          <p:cNvPr id="1049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明确企业战略目标：企业管理层需要明确企业的战略目标，为分销策略制定提供方向。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强化品牌建设：企业管理层需要强化品牌建设，提高品牌知名度和美誉度，吸引更多潜在客户。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建立完善的管理制度：企业管理层需要建立完善的管理制度，规范分销商的行为，确保分销策略的顺利实施。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优化分销渠道：企业管理层需要优化分销渠道，提高分销效率，降低成本。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分销策略对企业管理的反馈与调整</a:t>
            </a:r>
            <a:endParaRPr altLang="en-US" lang="zh-CN"/>
          </a:p>
        </p:txBody>
      </p:sp>
      <p:sp>
        <p:nvSpPr>
          <p:cNvPr id="104958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分销策略对企业管理的反馈：分销策略在实施过程中，会不断收集市场反馈，为企业提供关于产品、价格、促销等方面的信息，帮助企业及时调整管理策略。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9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分销策略对产品管理的调整：根据市场反馈，企业可以及时调整产品组合、产品定位和产品开发计划，以满足市场需求。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0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分销策略对价格管理的调整：根据市场反馈，企业可以及时调整价格策略，包括价格水平、折扣政策等，以提高市场竞争力。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1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分销策略对促销管理的调整：根据市场反馈，企业可以及时调整促销策略，包括广告宣传、销售促进等，以扩大市场份额。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企业管理与分销策略的协同效应</a:t>
            </a:r>
            <a:endParaRPr altLang="en-US" lang="zh-CN"/>
          </a:p>
        </p:txBody>
      </p:sp>
      <p:sp>
        <p:nvSpPr>
          <p:cNvPr id="10496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资源共享：企业与分销商共享资源，降低成本，提高效率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渠道互补：企业与分销商在渠道上相互补充，扩大市场份额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品牌建设：企业与分销商共同建设品牌，提升品牌知名度和美誉度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风险共担：企业与分销商共同承担风险，增强市场竞争力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优秀企业管理与分销策略的案例介绍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成功原因：技术创新、市场定位准确、国际化战略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借鉴意义：注重研发、精准定位、拓展国际市场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优秀企业：华为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分销策略：直销模式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案例中的成功因素分析</a:t>
            </a:r>
            <a:endParaRPr altLang="en-US" lang="zh-CN"/>
          </a:p>
        </p:txBody>
      </p:sp>
      <p:sp>
        <p:nvSpPr>
          <p:cNvPr id="10498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目标市场明确：成功案例中的企业通常有明确的目标市场和定位，能够准确把握消费者需求和行业趋势。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创新与差异化：成功案例中的企业通常注重产品创新和差异化，通过独特的产品或服务吸引消费者，提高市场竞争力。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高效运营管理：成功案例中的企业通常具备高效、规范的运营管理体系，能够降低成本、提高效率，实现可持续发展。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良好的企业文化：成功案例中的企业通常拥有积极向上、富有创新精神的企业文化，能够激发员工潜力，促进企业成长。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案例对其他企业的借鉴意义</a:t>
            </a:r>
            <a:endParaRPr altLang="en-US" lang="zh-CN"/>
          </a:p>
        </p:txBody>
      </p:sp>
      <p:sp>
        <p:nvSpPr>
          <p:cNvPr id="10499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失败教训：总结案例中的失败教训，如市场定位、产品定价、品牌建设等方面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成功经验：分析案例中的成功经验，如营销策略、渠道管理、客户服务等方面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行业趋势：分析案例所在行业的发展趋势，如市场竞争、消费者需求、技术创新等方面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借鉴意义：根据案例的成功经验和失败教训，提出对其他企业的借鉴意义和建议，如如何制定有效的营销策略、如何加强渠道管理和客户服务等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499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企业管理与分销策略的发展趋势预测</a:t>
            </a:r>
            <a:endParaRPr altLang="en-US" lang="zh-CN"/>
          </a:p>
        </p:txBody>
      </p:sp>
      <p:sp>
        <p:nvSpPr>
          <p:cNvPr id="1050022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24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26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数字化转型：随着互联网技术的发展，越来越多的企业开始将数字化转型作为未来发展的核心战略，以提高效率和降低成本。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0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32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34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36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智能化升级：人工智能、大数据等技术的不断发展，为企业管理与分销策略的智能化升级提供了可能。未来，企业将更加注重数据分析和预测，以实现更精准的市场营销和销售策略。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8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40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4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44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社交化营销：社交媒体在当今社会中的普及率越来越高，企业需要更加注重社交化营销策略的制定和实施。通过社交媒体平台，企业可以与消费者建立更紧密的联系，提高品牌知名度和美誉度。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46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048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050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52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绿色化发展：随着环保意识的不断提高，企业需要更加注重绿色化发展策略的制定和实施。通过采用环保材料、节能技术等手段，降低对环境的影响，提高企业的社会责任感和可持续发展能力。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面临的挑战及应对策略探讨</a:t>
            </a:r>
            <a:endParaRPr altLang="en-US" lang="zh-CN"/>
          </a:p>
        </p:txBody>
      </p:sp>
      <p:sp>
        <p:nvSpPr>
          <p:cNvPr id="1050088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供应链管理挑战：供应链不稳定、物流成本上升等问题需要解决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市场竞争激烈：竞争对手多样化，需要不断创新以保持竞争优势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客户需求多样化：客户需求不断变化，需要灵活调整产品和服务以满足市场需求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数字化转型挑战：需要适应数字化转型的趋势，提高数字化水平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应对策略探讨：针对以上挑战，提出相应的应对策略，如加强研发、优化供应链、提高数字化水平等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未来发展的机遇与挑战并存</a:t>
            </a:r>
            <a:endParaRPr altLang="en-US" lang="zh-CN"/>
          </a:p>
        </p:txBody>
      </p:sp>
      <p:sp>
        <p:nvSpPr>
          <p:cNvPr id="10501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机遇：随着科技的发展，企业管理的效率和效果不断提升，为分销策略提供了更多的可能性。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挑战：市场竞争日益激烈，分销策略需要不断创新和优化，以适应市场的变化和满足客户的需求。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机遇：随着全球化的加速，企业可以借助互联网和电子商务平台，拓展更广阔的市场和客户群体。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挑战：分销策略需要面对各种不确定性和风险，如市场波动、政策变化等，需要加强风险管理和应对能力。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实践应用与建议</a:t>
            </a:r>
            <a:endParaRPr altLang="en-US" dirty="0" lang="zh-CN"/>
          </a:p>
        </p:txBody>
      </p:sp>
      <p:sp>
        <p:nvSpPr>
          <p:cNvPr id="1050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如何将企业管理与分销策略相结合</a:t>
            </a:r>
            <a:endParaRPr altLang="en-US" lang="zh-CN"/>
          </a:p>
        </p:txBody>
      </p:sp>
      <p:sp>
        <p:nvSpPr>
          <p:cNvPr id="105029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明确企业战略目标：在制定分销策略之前，需要明确企业的战略目标，确保分销策略与企业战略相符合。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制定具体的分销策略：根据企业战略目标和市场环境，制定具体的分销策略，包括价格、促销、渠道管理和客户服务等方面。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分析市场环境：了解目标市场的需求、竞争态势和行业趋势，为制定分销策略提供依据。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实施与监控：将分销策略付诸实践，并对实施过程进行监控和调整，确保分销策略的有效实施。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选择合适的分销渠道：根据产品特点、市场需求和竞争状况，选择合适的分销渠道，如直销、代理商、经销商等。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33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评估与改进：定期评估分销策略的效果，根据评估结果进行改进和优化，提高分销效率和效益。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针对不同行业和企业的具体应用建议</a:t>
            </a:r>
            <a:endParaRPr altLang="en-US" lang="zh-CN"/>
          </a:p>
        </p:txBody>
      </p:sp>
      <p:sp>
        <p:nvSpPr>
          <p:cNvPr id="1050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针对零售业：建议采用多元化分销策略，通过多个渠道进行销售，包括线上和线下渠道，同时注重品牌建设和市场推广。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针对制造业：建议采用分销策略，通过经销商或代理商进行销售，同时加强与供应商的合作，提高采购效率。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针对服务业：建议采用直销策略，通过企业自己的销售团队或在线平台进行销售，同时注重客户体验和服务质量。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针对高科技行业：建议采用创新型分销策略，通过与合作伙伴或独立开发者合作，开发新的产品或服务，同时注重知识产权保护和市场推广。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持续改进和优化的建议</a:t>
            </a:r>
            <a:endParaRPr altLang="en-US" lang="zh-CN"/>
          </a:p>
        </p:txBody>
      </p:sp>
      <p:sp>
        <p:nvSpPr>
          <p:cNvPr id="10504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定期评估分销策略的有效性：通过数据分析和市场调研，及时发现存在的问题和不足，并采取相应的措施进行改进。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创新分销模式：随着市场的变化和消费者需求的变化，不断探索新的分销模式，提高分销效率和市场覆盖率。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加强与供应商的合作：与供应商建立良好的合作关系，共同制定分销策略和计划，实现互利共赢。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提高员工素质：通过培训和学习，提高员工的业务水平和综合素质，增强企业的竞争力和创新能力。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2023-12-19T19:15:32Z</dcterms:created>
  <dcterms:modified xsi:type="dcterms:W3CDTF">2023-12-19T19:15:32Z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d26a4137ebac432c9b71af55cee14f79_21</vt:lpwstr>
  </property>
</Properties>
</file>