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99463" r:id="rId1"/>
    <p:sldMasterId id="2147499500" r:id="rId2"/>
  </p:sldMasterIdLst>
  <p:notesMasterIdLst>
    <p:notesMasterId r:id="rId3"/>
  </p:notesMasterIdLst>
  <p:sldIdLst>
    <p:sldId id="7787" r:id="rId4"/>
    <p:sldId id="7792" r:id="rId5"/>
    <p:sldId id="7796" r:id="rId6"/>
    <p:sldId id="7799" r:id="rId7"/>
    <p:sldId id="7805" r:id="rId9"/>
    <p:sldId id="7808" r:id="rId10"/>
    <p:sldId id="7811" r:id="rId11"/>
    <p:sldId id="7814" r:id="rId12"/>
    <p:sldId id="7820" r:id="rId14"/>
    <p:sldId id="7823" r:id="rId15"/>
    <p:sldId id="7826" r:id="rId16"/>
    <p:sldId id="7829" r:id="rId17"/>
    <p:sldId id="7832" r:id="rId18"/>
    <p:sldId id="7838" r:id="rId20"/>
    <p:sldId id="7841" r:id="rId21"/>
    <p:sldId id="7844" r:id="rId22"/>
    <p:sldId id="7847" r:id="rId23"/>
    <p:sldId id="7853" r:id="rId25"/>
    <p:sldId id="7856" r:id="rId26"/>
    <p:sldId id="7859" r:id="rId27"/>
    <p:sldId id="7862" r:id="rId28"/>
    <p:sldId id="7865" r:id="rId29"/>
    <p:sldId id="7871" r:id="rId31"/>
    <p:sldId id="7874" r:id="rId32"/>
    <p:sldId id="7877" r:id="rId33"/>
    <p:sldId id="7880" r:id="rId34"/>
    <p:sldId id="7884" r:id="rId35"/>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1" Type="http://schemas.openxmlformats.org/officeDocument/2006/relationships/slide" Target="slides/slide23.xml"/><Relationship Id="rId32" Type="http://schemas.openxmlformats.org/officeDocument/2006/relationships/slide" Target="slides/slide24.xml"/><Relationship Id="rId33" Type="http://schemas.openxmlformats.org/officeDocument/2006/relationships/slide" Target="slides/slide25.xml"/><Relationship Id="rId34" Type="http://schemas.openxmlformats.org/officeDocument/2006/relationships/slide" Target="slides/slide26.xml"/><Relationship Id="rId35" Type="http://schemas.openxmlformats.org/officeDocument/2006/relationships/slide" Target="slides/slide27.xml"/><Relationship Id="rId36" Type="http://schemas.openxmlformats.org/officeDocument/2006/relationships/tableStyles" Target="tableStyles.xml"/><Relationship Id="rId37" Type="http://schemas.openxmlformats.org/officeDocument/2006/relationships/presProps" Target="presProps.xml"/><Relationship Id="rId38" Type="http://schemas.openxmlformats.org/officeDocument/2006/relationships/viewProps" Target="viewProps.xml"/><Relationship Id="rId3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27.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51" name="幻灯片图像占位符 1"/>
          <p:cNvSpPr>
            <a:spLocks noChangeAspect="1" noRot="1" noGrp="1"/>
          </p:cNvSpPr>
          <p:nvPr>
            <p:ph type="sldImg"/>
          </p:nvPr>
        </p:nvSpPr>
        <p:spPr/>
      </p:sp>
      <p:sp>
        <p:nvSpPr>
          <p:cNvPr id="1048653" name="备注占位符 2"/>
          <p:cNvSpPr>
            <a:spLocks noGrp="1"/>
          </p:cNvSpPr>
          <p:nvPr>
            <p:ph type="body" idx="1"/>
          </p:nvPr>
        </p:nvSpPr>
        <p:spPr/>
        <p:txBody>
          <a:bodyPr/>
          <a:p>
            <a:endParaRPr altLang="en-US" dirty="0" lang="zh-CN"/>
          </a:p>
        </p:txBody>
      </p:sp>
      <p:sp>
        <p:nvSpPr>
          <p:cNvPr id="1048655"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13" name="幻灯片图像占位符 1"/>
          <p:cNvSpPr>
            <a:spLocks noChangeAspect="1" noRot="1" noGrp="1"/>
          </p:cNvSpPr>
          <p:nvPr>
            <p:ph type="sldImg"/>
          </p:nvPr>
        </p:nvSpPr>
        <p:spPr/>
      </p:sp>
      <p:sp>
        <p:nvSpPr>
          <p:cNvPr id="1048615" name="备注占位符 2"/>
          <p:cNvSpPr>
            <a:spLocks noGrp="1"/>
          </p:cNvSpPr>
          <p:nvPr>
            <p:ph type="body" idx="1"/>
          </p:nvPr>
        </p:nvSpPr>
        <p:spPr/>
        <p:txBody>
          <a:bodyPr/>
          <a:p>
            <a:endParaRPr altLang="en-US" dirty="0" lang="zh-CN"/>
          </a:p>
        </p:txBody>
      </p:sp>
      <p:sp>
        <p:nvSpPr>
          <p:cNvPr id="1048617"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p:nvPr>
        </p:nvSpPr>
        <p:spPr/>
      </p:sp>
      <p:sp>
        <p:nvSpPr>
          <p:cNvPr id="1048604" name="备注占位符 2"/>
          <p:cNvSpPr>
            <a:spLocks noGrp="1"/>
          </p:cNvSpPr>
          <p:nvPr>
            <p:ph type="body" idx="1"/>
          </p:nvPr>
        </p:nvSpPr>
        <p:spPr/>
        <p:txBody>
          <a:bodyPr/>
          <a:p>
            <a:endParaRPr altLang="en-US" dirty="0" lang="zh-CN"/>
          </a:p>
        </p:txBody>
      </p:sp>
      <p:sp>
        <p:nvSpPr>
          <p:cNvPr id="1048606"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7.xml"/><Relationship Id="rId2" Type="http://schemas.openxmlformats.org/officeDocument/2006/relationships/tags" Target="../tags/tag8.xml"/><Relationship Id="rId3" Type="http://schemas.openxmlformats.org/officeDocument/2006/relationships/tags" Target="../tags/tag9.xml"/><Relationship Id="rId4" Type="http://schemas.openxmlformats.org/officeDocument/2006/relationships/tags" Target="../tags/tag10.xml"/><Relationship Id="rId5" Type="http://schemas.openxmlformats.org/officeDocument/2006/relationships/tags" Target="../tags/tag11.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2.xml"/><Relationship Id="rId2" Type="http://schemas.openxmlformats.org/officeDocument/2006/relationships/image" Target="../media/image2.png"/><Relationship Id="rId3" Type="http://schemas.openxmlformats.org/officeDocument/2006/relationships/tags" Target="../tags/tag13.xml"/><Relationship Id="rId4" Type="http://schemas.openxmlformats.org/officeDocument/2006/relationships/tags" Target="../tags/tag14.xml"/><Relationship Id="rId5" Type="http://schemas.openxmlformats.org/officeDocument/2006/relationships/tags" Target="../tags/tag15.xml"/><Relationship Id="rId6" Type="http://schemas.openxmlformats.org/officeDocument/2006/relationships/tags" Target="../tags/tag16.xml"/><Relationship Id="rId7"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17.xml"/><Relationship Id="rId2" Type="http://schemas.openxmlformats.org/officeDocument/2006/relationships/image" Target="../media/image1.png"/><Relationship Id="rId3" Type="http://schemas.openxmlformats.org/officeDocument/2006/relationships/tags" Target="../tags/tag18.xml"/><Relationship Id="rId4" Type="http://schemas.openxmlformats.org/officeDocument/2006/relationships/tags" Target="../tags/tag19.xml"/><Relationship Id="rId5" Type="http://schemas.openxmlformats.org/officeDocument/2006/relationships/tags" Target="../tags/tag20.xml"/><Relationship Id="rId6" Type="http://schemas.openxmlformats.org/officeDocument/2006/relationships/tags" Target="../tags/tag21.xml"/><Relationship Id="rId7" Type="http://schemas.openxmlformats.org/officeDocument/2006/relationships/tags" Target="../tags/tag22.xml"/><Relationship Id="rId8"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23.xml"/><Relationship Id="rId2" Type="http://schemas.openxmlformats.org/officeDocument/2006/relationships/tags" Target="../tags/tag24.xml"/><Relationship Id="rId3" Type="http://schemas.openxmlformats.org/officeDocument/2006/relationships/tags" Target="../tags/tag25.xml"/><Relationship Id="rId4" Type="http://schemas.openxmlformats.org/officeDocument/2006/relationships/tags" Target="../tags/tag26.xml"/><Relationship Id="rId5" Type="http://schemas.openxmlformats.org/officeDocument/2006/relationships/tags" Target="../tags/tag27.xml"/><Relationship Id="rId6" Type="http://schemas.openxmlformats.org/officeDocument/2006/relationships/tags" Target="../tags/tag28.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29.xml"/><Relationship Id="rId2" Type="http://schemas.openxmlformats.org/officeDocument/2006/relationships/tags" Target="../tags/tag30.xml"/><Relationship Id="rId3" Type="http://schemas.openxmlformats.org/officeDocument/2006/relationships/tags" Target="../tags/tag31.xml"/><Relationship Id="rId4" Type="http://schemas.openxmlformats.org/officeDocument/2006/relationships/tags" Target="../tags/tag32.xml"/><Relationship Id="rId5" Type="http://schemas.openxmlformats.org/officeDocument/2006/relationships/tags" Target="../tags/tag33.xml"/><Relationship Id="rId6" Type="http://schemas.openxmlformats.org/officeDocument/2006/relationships/tags" Target="../tags/tag34.xml"/><Relationship Id="rId7" Type="http://schemas.openxmlformats.org/officeDocument/2006/relationships/tags" Target="../tags/tag35.xml"/><Relationship Id="rId8" Type="http://schemas.openxmlformats.org/officeDocument/2006/relationships/tags" Target="../tags/tag36.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37.xml"/><Relationship Id="rId2" Type="http://schemas.openxmlformats.org/officeDocument/2006/relationships/tags" Target="../tags/tag38.xml"/><Relationship Id="rId3" Type="http://schemas.openxmlformats.org/officeDocument/2006/relationships/tags" Target="../tags/tag39.xml"/><Relationship Id="rId4" Type="http://schemas.openxmlformats.org/officeDocument/2006/relationships/tags" Target="../tags/tag40.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41.xml"/><Relationship Id="rId2" Type="http://schemas.openxmlformats.org/officeDocument/2006/relationships/tags" Target="../tags/tag42.xml"/><Relationship Id="rId3" Type="http://schemas.openxmlformats.org/officeDocument/2006/relationships/tags" Target="../tags/tag43.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44.xml"/><Relationship Id="rId2" Type="http://schemas.openxmlformats.org/officeDocument/2006/relationships/tags" Target="../tags/tag45.xml"/><Relationship Id="rId3" Type="http://schemas.openxmlformats.org/officeDocument/2006/relationships/tags" Target="../tags/tag46.xml"/><Relationship Id="rId4" Type="http://schemas.openxmlformats.org/officeDocument/2006/relationships/tags" Target="../tags/tag47.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48.xml"/><Relationship Id="rId2" Type="http://schemas.openxmlformats.org/officeDocument/2006/relationships/tags" Target="../tags/tag49.xml"/><Relationship Id="rId3" Type="http://schemas.openxmlformats.org/officeDocument/2006/relationships/tags" Target="../tags/tag50.xml"/><Relationship Id="rId4" Type="http://schemas.openxmlformats.org/officeDocument/2006/relationships/tags" Target="../tags/tag51.xml"/><Relationship Id="rId5" Type="http://schemas.openxmlformats.org/officeDocument/2006/relationships/tags" Target="../tags/tag52.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53.xml"/><Relationship Id="rId2" Type="http://schemas.openxmlformats.org/officeDocument/2006/relationships/image" Target="../media/image3.png"/><Relationship Id="rId3" Type="http://schemas.openxmlformats.org/officeDocument/2006/relationships/tags" Target="../tags/tag54.xml"/><Relationship Id="rId4" Type="http://schemas.openxmlformats.org/officeDocument/2006/relationships/tags" Target="../tags/tag55.xml"/><Relationship Id="rId5" Type="http://schemas.openxmlformats.org/officeDocument/2006/relationships/tags" Target="../tags/tag56.xml"/><Relationship Id="rId6" Type="http://schemas.openxmlformats.org/officeDocument/2006/relationships/tags" Target="../tags/tag57.xml"/><Relationship Id="rId7"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pic>
        <p:nvPicPr>
          <p:cNvPr id="2097153" name="图片 10"/>
          <p:cNvPicPr>
            <a:picLocks noChangeAspect="1"/>
          </p:cNvPicPr>
          <p:nvPr userDrawn="1">
            <p:custDataLst>
              <p:tags r:id="rId1"/>
            </p:custDataLst>
          </p:nvPr>
        </p:nvPicPr>
        <p:blipFill>
          <a:blip xmlns:r="http://schemas.openxmlformats.org/officeDocument/2006/relationships" r:embed="rId2"/>
          <a:stretch>
            <a:fillRect/>
          </a:stretch>
        </p:blipFill>
        <p:spPr>
          <a:xfrm>
            <a:off x="1506" y="0"/>
            <a:ext cx="12188988" cy="6858000"/>
          </a:xfrm>
          <a:prstGeom prst="rect"/>
        </p:spPr>
      </p:pic>
      <p:sp>
        <p:nvSpPr>
          <p:cNvPr id="1048668" name="标题 1"/>
          <p:cNvSpPr>
            <a:spLocks noGrp="1"/>
          </p:cNvSpPr>
          <p:nvPr>
            <p:ph type="ctrTitle" hasCustomPrompt="1"/>
            <p:custDataLst>
              <p:tags r:id="rId3"/>
            </p:custDataLst>
          </p:nvPr>
        </p:nvSpPr>
        <p:spPr>
          <a:xfrm>
            <a:off x="838201" y="1018390"/>
            <a:ext cx="6911108" cy="1774346"/>
          </a:xfrm>
        </p:spPr>
        <p:txBody>
          <a:bodyPr anchor="b">
            <a:normAutofit/>
          </a:bodyPr>
          <a:lstStyle>
            <a:lvl1pPr algn="l">
              <a:lnSpc>
                <a:spcPct val="100000"/>
              </a:lnSpc>
              <a:defRPr sz="6000">
                <a:gradFill>
                  <a:gsLst>
                    <a:gs pos="0">
                      <a:srgbClr val="FFFFFF"/>
                    </a:gs>
                    <a:gs pos="85000">
                      <a:schemeClr val="accent1"/>
                    </a:gs>
                  </a:gsLst>
                  <a:lin ang="2700000" scaled="0"/>
                </a:gradFill>
              </a:defRPr>
            </a:lvl1pPr>
          </a:lstStyle>
          <a:p>
            <a:r>
              <a:rPr altLang="en-US" dirty="0" lang="zh-CN"/>
              <a:t>单击编辑母版标题</a:t>
            </a:r>
            <a:endParaRPr altLang="en-US" dirty="0" lang="zh-CN"/>
          </a:p>
        </p:txBody>
      </p:sp>
      <p:sp>
        <p:nvSpPr>
          <p:cNvPr id="1048670" name="副标题 2"/>
          <p:cNvSpPr>
            <a:spLocks noGrp="1"/>
          </p:cNvSpPr>
          <p:nvPr>
            <p:ph type="subTitle" idx="1"/>
            <p:custDataLst>
              <p:tags r:id="rId4"/>
            </p:custDataLst>
          </p:nvPr>
        </p:nvSpPr>
        <p:spPr>
          <a:xfrm>
            <a:off x="838201" y="3021580"/>
            <a:ext cx="6903960" cy="365125"/>
          </a:xfrm>
        </p:spPr>
        <p:txBody>
          <a:bodyPr>
            <a:normAutofit/>
          </a:bodyPr>
          <a:lstStyle>
            <a:lvl1pPr algn="l" indent="0" marL="0">
              <a:lnSpc>
                <a:spcPct val="100000"/>
              </a:lnSpc>
              <a:buNone/>
              <a:defRPr sz="1800">
                <a:gradFill>
                  <a:gsLst>
                    <a:gs pos="0">
                      <a:srgbClr val="FFFFFF"/>
                    </a:gs>
                    <a:gs pos="85000">
                      <a:schemeClr val="accent1"/>
                    </a:gs>
                  </a:gsLst>
                  <a:lin ang="2700000" scaled="0"/>
                </a:gra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672" name="文本占位符 9"/>
          <p:cNvSpPr>
            <a:spLocks noGrp="1"/>
          </p:cNvSpPr>
          <p:nvPr>
            <p:ph type="body" sz="quarter" idx="13" hasCustomPrompt="1"/>
            <p:custDataLst>
              <p:tags r:id="rId5"/>
            </p:custDataLst>
          </p:nvPr>
        </p:nvSpPr>
        <p:spPr>
          <a:xfrm>
            <a:off x="838200" y="504000"/>
            <a:ext cx="6903960" cy="504000"/>
          </a:xfrm>
          <a:noFill/>
        </p:spPr>
        <p:txBody>
          <a:bodyPr anchor="ctr" bIns="0" lIns="0" rIns="0" rtlCol="0" tIns="0" vert="horz">
            <a:normAutofit/>
          </a:bodyPr>
          <a:lstStyle>
            <a:lvl1pPr>
              <a:defRPr altLang="en-US" dirty="0" sz="1100" lang="zh-CN">
                <a:gradFill>
                  <a:gsLst>
                    <a:gs pos="0">
                      <a:srgbClr val="FFFFFF"/>
                    </a:gs>
                    <a:gs pos="85000">
                      <a:schemeClr val="accent1"/>
                    </a:gs>
                  </a:gsLst>
                  <a:lin ang="2700000" scaled="0"/>
                </a:gradFill>
              </a:defRPr>
            </a:lvl1pPr>
          </a:lstStyle>
          <a:p>
            <a:pPr indent="0" lvl="0" marL="0">
              <a:lnSpc>
                <a:spcPct val="100000"/>
              </a:lnSpc>
              <a:buNone/>
            </a:pPr>
            <a:r>
              <a:rPr altLang="en-US" dirty="0" lang="zh-CN"/>
              <a:t>公司名占位符</a:t>
            </a:r>
            <a:endParaRPr altLang="en-US" dirty="0" lang="zh-CN"/>
          </a:p>
        </p:txBody>
      </p:sp>
      <p:sp>
        <p:nvSpPr>
          <p:cNvPr id="1048674" name="文本占位符 23"/>
          <p:cNvSpPr>
            <a:spLocks noGrp="1"/>
          </p:cNvSpPr>
          <p:nvPr>
            <p:ph type="body" sz="quarter" idx="17" hasCustomPrompt="1"/>
            <p:custDataLst>
              <p:tags r:id="rId6"/>
            </p:custDataLst>
          </p:nvPr>
        </p:nvSpPr>
        <p:spPr>
          <a:xfrm>
            <a:off x="1119171" y="3534481"/>
            <a:ext cx="4992413" cy="504000"/>
          </a:xfrm>
        </p:spPr>
        <p:txBody>
          <a:bodyPr anchor="ctr">
            <a:normAutofit/>
          </a:bodyPr>
          <a:lstStyle>
            <a:lvl1pPr algn="l" indent="0" marL="0">
              <a:lnSpc>
                <a:spcPct val="100000"/>
              </a:lnSpc>
              <a:buNone/>
              <a:defRPr sz="1800">
                <a:gradFill>
                  <a:gsLst>
                    <a:gs pos="0">
                      <a:srgbClr val="FFFFFF"/>
                    </a:gs>
                    <a:gs pos="85000">
                      <a:schemeClr val="accent1"/>
                    </a:gs>
                  </a:gsLst>
                  <a:lin ang="2700000" scaled="0"/>
                </a:gradFill>
              </a:defRPr>
            </a:lvl1pPr>
          </a:lstStyle>
          <a:p>
            <a:pPr lvl="0"/>
            <a:r>
              <a:rPr altLang="en-US" dirty="0" lang="zh-CN"/>
              <a:t>署名占位符</a:t>
            </a:r>
            <a:endParaRPr altLang="en-US" dirty="0" lang="zh-CN"/>
          </a:p>
        </p:txBody>
      </p:sp>
      <p:cxnSp>
        <p:nvCxnSpPr>
          <p:cNvPr id="3145729" name="直接连接符 3"/>
          <p:cNvCxnSpPr>
            <a:cxnSpLocks/>
          </p:cNvCxnSpPr>
          <p:nvPr userDrawn="1">
            <p:custDataLst>
              <p:tags r:id="rId7"/>
            </p:custDataLst>
          </p:nvPr>
        </p:nvCxnSpPr>
        <p:spPr>
          <a:xfrm>
            <a:off x="893281" y="3677626"/>
            <a:ext cx="0" cy="242570"/>
          </a:xfrm>
          <a:prstGeom prst="line"/>
          <a:solidFill>
            <a:srgbClr val="21D29E"/>
          </a:solidFill>
          <a:ln w="50800" cap="rnd">
            <a:solidFill>
              <a:schemeClr val="accent1"/>
            </a:solidFill>
          </a:ln>
          <a:effectLst>
            <a:outerShdw algn="ctr" blurRad="63500" rotWithShape="0" sx="102000" sy="102000">
              <a:schemeClr val="accent1">
                <a:alpha val="38000"/>
              </a:schemeClr>
            </a:outerShdw>
          </a:effectLst>
        </p:spPr>
        <p:style>
          <a:lnRef idx="2">
            <a:schemeClr val="accent1">
              <a:shade val="50000"/>
            </a:schemeClr>
          </a:lnRef>
          <a:fillRef idx="1">
            <a:schemeClr val="accent1"/>
          </a:fillRef>
          <a:effectRef idx="0">
            <a:schemeClr val="accent1"/>
          </a:effectRef>
          <a:fontRef idx="minor">
            <a:schemeClr val="lt1"/>
          </a:fontRef>
        </p:style>
      </p:cxn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sp>
        <p:nvSpPr>
          <p:cNvPr id="1048676"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678"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80"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682" name="页脚占位符 4"/>
          <p:cNvSpPr>
            <a:spLocks noGrp="1"/>
          </p:cNvSpPr>
          <p:nvPr>
            <p:ph type="ftr" sz="quarter" idx="11"/>
            <p:custDataLst>
              <p:tags r:id="rId4"/>
            </p:custDataLst>
          </p:nvPr>
        </p:nvSpPr>
        <p:spPr/>
        <p:txBody>
          <a:bodyPr/>
          <a:p>
            <a:endParaRPr altLang="en-US" dirty="0" lang="zh-CN"/>
          </a:p>
        </p:txBody>
      </p:sp>
      <p:sp>
        <p:nvSpPr>
          <p:cNvPr id="1048684"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5" name="图片 9"/>
          <p:cNvPicPr>
            <a:picLocks noChangeAspect="1"/>
          </p:cNvPicPr>
          <p:nvPr userDrawn="1">
            <p:custDataLst>
              <p:tags r:id="rId1"/>
            </p:custDataLst>
          </p:nvPr>
        </p:nvPicPr>
        <p:blipFill>
          <a:blip xmlns:r="http://schemas.openxmlformats.org/officeDocument/2006/relationships" r:embed="rId2"/>
          <a:stretch>
            <a:fillRect/>
          </a:stretch>
        </p:blipFill>
        <p:spPr>
          <a:xfrm>
            <a:off x="12137" y="0"/>
            <a:ext cx="12167726" cy="6858000"/>
          </a:xfrm>
          <a:prstGeom prst="rect"/>
        </p:spPr>
      </p:pic>
      <p:sp>
        <p:nvSpPr>
          <p:cNvPr id="1048686" name="标题 1"/>
          <p:cNvSpPr>
            <a:spLocks noGrp="1"/>
          </p:cNvSpPr>
          <p:nvPr>
            <p:ph type="title" hasCustomPrompt="1"/>
            <p:custDataLst>
              <p:tags r:id="rId3"/>
            </p:custDataLst>
          </p:nvPr>
        </p:nvSpPr>
        <p:spPr>
          <a:xfrm>
            <a:off x="548293" y="5037135"/>
            <a:ext cx="5285241" cy="1081088"/>
          </a:xfrm>
          <a:noFill/>
        </p:spPr>
        <p:txBody>
          <a:bodyPr anchor="b">
            <a:normAutofit/>
          </a:bodyPr>
          <a:lstStyle>
            <a:lvl1pPr>
              <a:defRPr sz="5400">
                <a:gradFill>
                  <a:gsLst>
                    <a:gs pos="0">
                      <a:schemeClr val="tx1"/>
                    </a:gs>
                    <a:gs pos="85000">
                      <a:schemeClr val="accent1"/>
                    </a:gs>
                  </a:gsLst>
                  <a:lin ang="2700000" scaled="0"/>
                </a:gradFill>
              </a:defRPr>
            </a:lvl1pPr>
          </a:lstStyle>
          <a:p>
            <a:r>
              <a:rPr altLang="en-US" dirty="0" lang="zh-CN"/>
              <a:t>标题</a:t>
            </a:r>
            <a:endParaRPr altLang="en-US" dirty="0" lang="zh-CN"/>
          </a:p>
        </p:txBody>
      </p:sp>
      <p:sp>
        <p:nvSpPr>
          <p:cNvPr id="1048688" name="日期占位符 6"/>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690" name="页脚占位符 7"/>
          <p:cNvSpPr>
            <a:spLocks noGrp="1"/>
          </p:cNvSpPr>
          <p:nvPr>
            <p:ph type="ftr" sz="quarter" idx="11"/>
            <p:custDataLst>
              <p:tags r:id="rId5"/>
            </p:custDataLst>
          </p:nvPr>
        </p:nvSpPr>
        <p:spPr/>
        <p:txBody>
          <a:bodyPr/>
          <a:p>
            <a:endParaRPr altLang="en-US" lang="zh-CN"/>
          </a:p>
        </p:txBody>
      </p:sp>
      <p:sp>
        <p:nvSpPr>
          <p:cNvPr id="1048692" name="灯片编号占位符 8"/>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pic>
        <p:nvPicPr>
          <p:cNvPr id="2097157" name="图片 10"/>
          <p:cNvPicPr>
            <a:picLocks noChangeAspect="1"/>
          </p:cNvPicPr>
          <p:nvPr userDrawn="1">
            <p:custDataLst>
              <p:tags r:id="rId1"/>
            </p:custDataLst>
          </p:nvPr>
        </p:nvPicPr>
        <p:blipFill>
          <a:blip xmlns:r="http://schemas.openxmlformats.org/officeDocument/2006/relationships" r:embed="rId2"/>
          <a:stretch>
            <a:fillRect/>
          </a:stretch>
        </p:blipFill>
        <p:spPr>
          <a:xfrm>
            <a:off x="1506" y="0"/>
            <a:ext cx="12188988" cy="6858000"/>
          </a:xfrm>
          <a:prstGeom prst="rect"/>
        </p:spPr>
      </p:pic>
      <p:sp>
        <p:nvSpPr>
          <p:cNvPr id="1048694" name="标题 1"/>
          <p:cNvSpPr>
            <a:spLocks noGrp="1"/>
          </p:cNvSpPr>
          <p:nvPr>
            <p:ph type="title" hasCustomPrompt="1"/>
            <p:custDataLst>
              <p:tags r:id="rId3"/>
            </p:custDataLst>
          </p:nvPr>
        </p:nvSpPr>
        <p:spPr>
          <a:xfrm>
            <a:off x="990691" y="2308321"/>
            <a:ext cx="7841673" cy="1152000"/>
          </a:xfrm>
          <a:ln>
            <a:noFill/>
          </a:ln>
        </p:spPr>
        <p:style>
          <a:lnRef idx="1">
            <a:schemeClr val="accent1"/>
          </a:lnRef>
          <a:fillRef idx="0">
            <a:schemeClr val="accent1"/>
          </a:fillRef>
          <a:effectRef idx="0">
            <a:schemeClr val="accent1"/>
          </a:effectRef>
          <a:fontRef idx="minor">
            <a:schemeClr val="tx1"/>
          </a:fontRef>
        </p:style>
        <p:txBody>
          <a:bodyPr anchor="b"/>
          <a:lstStyle>
            <a:lvl1pPr algn="l">
              <a:defRPr sz="5400">
                <a:gradFill>
                  <a:gsLst>
                    <a:gs pos="0">
                      <a:srgbClr val="FFFFFF"/>
                    </a:gs>
                    <a:gs pos="85000">
                      <a:schemeClr val="accent1"/>
                    </a:gs>
                  </a:gsLst>
                  <a:lin ang="2700000" scaled="0"/>
                </a:gradFill>
              </a:defRPr>
            </a:lvl1pPr>
          </a:lstStyle>
          <a:p>
            <a:r>
              <a:rPr altLang="en-US" dirty="0" lang="zh-CN"/>
              <a:t>单击此处编辑母版标题</a:t>
            </a:r>
            <a:endParaRPr altLang="en-US" dirty="0" lang="zh-CN"/>
          </a:p>
        </p:txBody>
      </p:sp>
      <p:sp>
        <p:nvSpPr>
          <p:cNvPr id="1048696" name="日期占位符 3"/>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698" name="页脚占位符 4"/>
          <p:cNvSpPr>
            <a:spLocks noGrp="1"/>
          </p:cNvSpPr>
          <p:nvPr>
            <p:ph type="ftr" sz="quarter" idx="11"/>
            <p:custDataLst>
              <p:tags r:id="rId5"/>
            </p:custDataLst>
          </p:nvPr>
        </p:nvSpPr>
        <p:spPr/>
        <p:txBody>
          <a:bodyPr/>
          <a:p>
            <a:endParaRPr altLang="en-US" lang="zh-CN"/>
          </a:p>
        </p:txBody>
      </p:sp>
      <p:sp>
        <p:nvSpPr>
          <p:cNvPr id="1048700" name="灯片编号占位符 5"/>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
        <p:nvSpPr>
          <p:cNvPr id="1048702" name="文本占位符 7"/>
          <p:cNvSpPr>
            <a:spLocks noGrp="1"/>
          </p:cNvSpPr>
          <p:nvPr>
            <p:ph type="body" sz="quarter" idx="13" hasCustomPrompt="1"/>
            <p:custDataLst>
              <p:tags r:id="rId7"/>
            </p:custDataLst>
          </p:nvPr>
        </p:nvSpPr>
        <p:spPr>
          <a:xfrm>
            <a:off x="971405" y="442221"/>
            <a:ext cx="7841673" cy="2174364"/>
          </a:xfrm>
          <a:ln>
            <a:noFill/>
          </a:ln>
        </p:spPr>
        <p:style>
          <a:lnRef idx="1">
            <a:schemeClr val="accent1"/>
          </a:lnRef>
          <a:fillRef idx="0">
            <a:schemeClr val="accent1"/>
          </a:fillRef>
          <a:effectRef idx="0">
            <a:schemeClr val="accent1"/>
          </a:effectRef>
          <a:fontRef idx="minor">
            <a:schemeClr val="tx1"/>
          </a:fontRef>
        </p:style>
        <p:txBody>
          <a:bodyPr anchor="b">
            <a:normAutofit/>
          </a:bodyPr>
          <a:lstStyle>
            <a:lvl1pPr algn="l" indent="0" marL="0">
              <a:buNone/>
              <a:defRPr sz="7200" i="1">
                <a:gradFill>
                  <a:gsLst>
                    <a:gs pos="0">
                      <a:schemeClr val="accent1">
                        <a:alpha val="0"/>
                      </a:schemeClr>
                    </a:gs>
                    <a:gs pos="100000">
                      <a:schemeClr val="accent1"/>
                    </a:gs>
                  </a:gsLst>
                  <a:lin ang="16200000" scaled="0"/>
                </a:gradFill>
              </a:defRPr>
            </a:lvl1pPr>
          </a:lstStyle>
          <a:p>
            <a:pPr lvl="0"/>
            <a:r>
              <a:rPr altLang="en-US" dirty="0" lang="zh-CN"/>
              <a:t>节编号</a:t>
            </a: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704"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06"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08"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10"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12" name="页脚占位符 5"/>
          <p:cNvSpPr>
            <a:spLocks noGrp="1"/>
          </p:cNvSpPr>
          <p:nvPr>
            <p:ph type="ftr" sz="quarter" idx="11"/>
            <p:custDataLst>
              <p:tags r:id="rId5"/>
            </p:custDataLst>
          </p:nvPr>
        </p:nvSpPr>
        <p:spPr/>
        <p:txBody>
          <a:bodyPr/>
          <a:p>
            <a:endParaRPr altLang="en-US" lang="zh-CN"/>
          </a:p>
        </p:txBody>
      </p:sp>
      <p:sp>
        <p:nvSpPr>
          <p:cNvPr id="1048714"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16"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18"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20"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22"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24"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26"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28" name="页脚占位符 7"/>
          <p:cNvSpPr>
            <a:spLocks noGrp="1"/>
          </p:cNvSpPr>
          <p:nvPr>
            <p:ph type="ftr" sz="quarter" idx="11"/>
            <p:custDataLst>
              <p:tags r:id="rId7"/>
            </p:custDataLst>
          </p:nvPr>
        </p:nvSpPr>
        <p:spPr/>
        <p:txBody>
          <a:bodyPr/>
          <a:p>
            <a:endParaRPr altLang="en-US" lang="zh-CN"/>
          </a:p>
        </p:txBody>
      </p:sp>
      <p:sp>
        <p:nvSpPr>
          <p:cNvPr id="1048730"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32"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34"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36" name="页脚占位符 3"/>
          <p:cNvSpPr>
            <a:spLocks noGrp="1"/>
          </p:cNvSpPr>
          <p:nvPr>
            <p:ph type="ftr" sz="quarter" idx="11"/>
            <p:custDataLst>
              <p:tags r:id="rId3"/>
            </p:custDataLst>
          </p:nvPr>
        </p:nvSpPr>
        <p:spPr/>
        <p:txBody>
          <a:bodyPr/>
          <a:p>
            <a:endParaRPr altLang="en-US" lang="zh-CN"/>
          </a:p>
        </p:txBody>
      </p:sp>
      <p:sp>
        <p:nvSpPr>
          <p:cNvPr id="1048738"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40"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42" name="页脚占位符 2"/>
          <p:cNvSpPr>
            <a:spLocks noGrp="1"/>
          </p:cNvSpPr>
          <p:nvPr>
            <p:ph type="ftr" sz="quarter" idx="11"/>
            <p:custDataLst>
              <p:tags r:id="rId2"/>
            </p:custDataLst>
          </p:nvPr>
        </p:nvSpPr>
        <p:spPr/>
        <p:txBody>
          <a:bodyPr/>
          <a:p>
            <a:endParaRPr altLang="en-US" lang="zh-CN"/>
          </a:p>
        </p:txBody>
      </p:sp>
      <p:sp>
        <p:nvSpPr>
          <p:cNvPr id="1048744"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46" name="内容占位符 2"/>
          <p:cNvSpPr>
            <a:spLocks noGrp="1"/>
          </p:cNvSpPr>
          <p:nvPr>
            <p:ph idx="1"/>
            <p:custDataLst>
              <p:tags r:id="rId1"/>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8" name="日期占位符 3"/>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50" name="页脚占位符 4"/>
          <p:cNvSpPr>
            <a:spLocks noGrp="1"/>
          </p:cNvSpPr>
          <p:nvPr>
            <p:ph type="ftr" sz="quarter" idx="11"/>
            <p:custDataLst>
              <p:tags r:id="rId3"/>
            </p:custDataLst>
          </p:nvPr>
        </p:nvSpPr>
        <p:spPr/>
        <p:txBody>
          <a:bodyPr/>
          <a:p>
            <a:endParaRPr altLang="en-US" lang="zh-CN"/>
          </a:p>
        </p:txBody>
      </p:sp>
      <p:sp>
        <p:nvSpPr>
          <p:cNvPr id="1048752"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54" name="标题 1"/>
          <p:cNvSpPr>
            <a:spLocks noGrp="1"/>
          </p:cNvSpPr>
          <p:nvPr>
            <p:ph type="title"/>
            <p:custDataLst>
              <p:tags r:id="rId1"/>
            </p:custDataLst>
          </p:nvPr>
        </p:nvSpPr>
        <p:spPr>
          <a:xfrm>
            <a:off x="839788" y="360000"/>
            <a:ext cx="10515600" cy="864000"/>
          </a:xfrm>
        </p:spPr>
        <p:txBody>
          <a:bodyPr/>
          <a:p>
            <a:r>
              <a:rPr altLang="en-US" dirty="0" lang="zh-CN"/>
              <a:t>单击此处编辑母版标题样式</a:t>
            </a:r>
            <a:endParaRPr altLang="en-US" dirty="0" lang="zh-CN"/>
          </a:p>
        </p:txBody>
      </p:sp>
      <p:sp>
        <p:nvSpPr>
          <p:cNvPr id="1048756"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58"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60" name="页脚占位符 7"/>
          <p:cNvSpPr>
            <a:spLocks noGrp="1"/>
          </p:cNvSpPr>
          <p:nvPr>
            <p:ph type="ftr" sz="quarter" idx="11"/>
            <p:custDataLst>
              <p:tags r:id="rId4"/>
            </p:custDataLst>
          </p:nvPr>
        </p:nvSpPr>
        <p:spPr/>
        <p:txBody>
          <a:bodyPr/>
          <a:p>
            <a:endParaRPr altLang="en-US" lang="zh-CN"/>
          </a:p>
        </p:txBody>
      </p:sp>
      <p:sp>
        <p:nvSpPr>
          <p:cNvPr id="1048762"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pic>
        <p:nvPicPr>
          <p:cNvPr id="2097159" name="图片 15"/>
          <p:cNvPicPr>
            <a:picLocks noChangeAspect="1"/>
          </p:cNvPicPr>
          <p:nvPr userDrawn="1">
            <p:custDataLst>
              <p:tags r:id="rId1"/>
            </p:custDataLst>
          </p:nvPr>
        </p:nvPicPr>
        <p:blipFill>
          <a:blip xmlns:r="http://schemas.openxmlformats.org/officeDocument/2006/relationships" r:embed="rId2"/>
          <a:stretch>
            <a:fillRect/>
          </a:stretch>
        </p:blipFill>
        <p:spPr>
          <a:xfrm>
            <a:off x="3072" y="0"/>
            <a:ext cx="12185855" cy="6858000"/>
          </a:xfrm>
          <a:prstGeom prst="rect"/>
        </p:spPr>
      </p:pic>
      <p:sp>
        <p:nvSpPr>
          <p:cNvPr id="1048764" name="标题 1"/>
          <p:cNvSpPr>
            <a:spLocks noGrp="1"/>
          </p:cNvSpPr>
          <p:nvPr>
            <p:ph type="ctrTitle" hasCustomPrompt="1"/>
            <p:custDataLst>
              <p:tags r:id="rId3"/>
            </p:custDataLst>
          </p:nvPr>
        </p:nvSpPr>
        <p:spPr>
          <a:xfrm>
            <a:off x="845713" y="1288864"/>
            <a:ext cx="6892636" cy="1800000"/>
          </a:xfrm>
        </p:spPr>
        <p:txBody>
          <a:bodyPr anchor="b">
            <a:normAutofit/>
          </a:bodyPr>
          <a:lstStyle>
            <a:lvl1pPr algn="l">
              <a:lnSpc>
                <a:spcPct val="100000"/>
              </a:lnSpc>
              <a:defRPr sz="6600">
                <a:gradFill>
                  <a:gsLst>
                    <a:gs pos="0">
                      <a:srgbClr val="FFFFFF"/>
                    </a:gs>
                    <a:gs pos="85000">
                      <a:schemeClr val="accent1"/>
                    </a:gs>
                  </a:gsLst>
                  <a:lin ang="2700000" scaled="0"/>
                </a:gradFill>
              </a:defRPr>
            </a:lvl1pPr>
          </a:lstStyle>
          <a:p>
            <a:r>
              <a:rPr altLang="en-US" dirty="0" lang="zh-CN"/>
              <a:t>单击编辑母版标题</a:t>
            </a:r>
            <a:endParaRPr altLang="en-US" dirty="0" lang="zh-CN"/>
          </a:p>
        </p:txBody>
      </p:sp>
      <p:sp>
        <p:nvSpPr>
          <p:cNvPr id="1048766" name="文本占位符 9"/>
          <p:cNvSpPr>
            <a:spLocks noGrp="1"/>
          </p:cNvSpPr>
          <p:nvPr>
            <p:ph type="body" sz="quarter" idx="13" hasCustomPrompt="1"/>
            <p:custDataLst>
              <p:tags r:id="rId4"/>
            </p:custDataLst>
          </p:nvPr>
        </p:nvSpPr>
        <p:spPr>
          <a:xfrm>
            <a:off x="838200" y="324000"/>
            <a:ext cx="6892636" cy="504000"/>
          </a:xfrm>
          <a:noFill/>
        </p:spPr>
        <p:txBody>
          <a:bodyPr anchor="ctr">
            <a:normAutofit/>
          </a:bodyPr>
          <a:lstStyle>
            <a:lvl1pPr indent="0" marL="0">
              <a:lnSpc>
                <a:spcPct val="100000"/>
              </a:lnSpc>
              <a:buNone/>
              <a:defRPr sz="1100">
                <a:gradFill>
                  <a:gsLst>
                    <a:gs pos="0">
                      <a:srgbClr val="FFFFFF"/>
                    </a:gs>
                    <a:gs pos="85000">
                      <a:schemeClr val="accent1"/>
                    </a:gs>
                  </a:gsLst>
                  <a:lin ang="2700000" scaled="0"/>
                </a:gradFill>
              </a:defRPr>
            </a:lvl1pPr>
          </a:lstStyle>
          <a:p>
            <a:pPr lvl="0"/>
            <a:r>
              <a:rPr altLang="en-US" dirty="0" lang="zh-CN"/>
              <a:t>公司名占位符</a:t>
            </a:r>
            <a:endParaRPr altLang="en-US" dirty="0" lang="zh-CN"/>
          </a:p>
        </p:txBody>
      </p:sp>
      <p:sp>
        <p:nvSpPr>
          <p:cNvPr id="1048768" name="文本占位符 23"/>
          <p:cNvSpPr>
            <a:spLocks noGrp="1"/>
          </p:cNvSpPr>
          <p:nvPr>
            <p:ph type="body" sz="quarter" idx="17" hasCustomPrompt="1"/>
            <p:custDataLst>
              <p:tags r:id="rId5"/>
            </p:custDataLst>
          </p:nvPr>
        </p:nvSpPr>
        <p:spPr>
          <a:xfrm>
            <a:off x="1163207" y="3307686"/>
            <a:ext cx="5785996" cy="504000"/>
          </a:xfrm>
        </p:spPr>
        <p:txBody>
          <a:bodyPr anchor="ctr">
            <a:normAutofit/>
          </a:bodyPr>
          <a:lstStyle>
            <a:lvl1pPr algn="l" indent="0" marL="0">
              <a:lnSpc>
                <a:spcPct val="100000"/>
              </a:lnSpc>
              <a:buNone/>
              <a:defRPr sz="1800">
                <a:gradFill>
                  <a:gsLst>
                    <a:gs pos="0">
                      <a:srgbClr val="FFFFFF"/>
                    </a:gs>
                    <a:gs pos="85000">
                      <a:schemeClr val="accent1"/>
                    </a:gs>
                  </a:gsLst>
                  <a:lin ang="2700000" scaled="0"/>
                </a:gradFill>
              </a:defRPr>
            </a:lvl1pPr>
          </a:lstStyle>
          <a:p>
            <a:pPr lvl="0"/>
            <a:r>
              <a:rPr altLang="en-US" dirty="0" lang="zh-CN"/>
              <a:t>署名占位符</a:t>
            </a:r>
            <a:endParaRPr altLang="en-US" dirty="0" lang="zh-CN"/>
          </a:p>
        </p:txBody>
      </p:sp>
      <p:cxnSp>
        <p:nvCxnSpPr>
          <p:cNvPr id="3145731" name="直接连接符 16"/>
          <p:cNvCxnSpPr>
            <a:cxnSpLocks/>
          </p:cNvCxnSpPr>
          <p:nvPr userDrawn="1">
            <p:custDataLst>
              <p:tags r:id="rId6"/>
            </p:custDataLst>
          </p:nvPr>
        </p:nvCxnSpPr>
        <p:spPr>
          <a:xfrm>
            <a:off x="892921" y="3439172"/>
            <a:ext cx="0" cy="242570"/>
          </a:xfrm>
          <a:prstGeom prst="line"/>
          <a:solidFill>
            <a:srgbClr val="21D29E"/>
          </a:solidFill>
          <a:ln w="50800" cap="rnd">
            <a:solidFill>
              <a:schemeClr val="accent1"/>
            </a:solidFill>
          </a:ln>
          <a:effectLst>
            <a:outerShdw algn="ctr" blurRad="63500" rotWithShape="0" sx="102000" sy="102000">
              <a:schemeClr val="accent1">
                <a:alpha val="38000"/>
              </a:schemeClr>
            </a:outerShdw>
          </a:effectLst>
        </p:spPr>
        <p:style>
          <a:lnRef idx="2">
            <a:schemeClr val="accent1">
              <a:shade val="50000"/>
            </a:schemeClr>
          </a:lnRef>
          <a:fillRef idx="1">
            <a:schemeClr val="accent1"/>
          </a:fillRef>
          <a:effectRef idx="0">
            <a:schemeClr val="accent1"/>
          </a:effectRef>
          <a:fontRef idx="minor">
            <a:schemeClr val="lt1"/>
          </a:fontRef>
        </p:style>
      </p:cxn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58.xml"/><Relationship Id="rId13" Type="http://schemas.openxmlformats.org/officeDocument/2006/relationships/tags" Target="../tags/tag59.xml"/><Relationship Id="rId14" Type="http://schemas.openxmlformats.org/officeDocument/2006/relationships/tags" Target="../tags/tag60.xml"/><Relationship Id="rId15" Type="http://schemas.openxmlformats.org/officeDocument/2006/relationships/tags" Target="../tags/tag61.xml"/><Relationship Id="rId16" Type="http://schemas.openxmlformats.org/officeDocument/2006/relationships/tags" Target="../tags/tag62.xml"/><Relationship Id="rId17" Type="http://schemas.openxmlformats.org/officeDocument/2006/relationships/tags" Target="../tags/tag63.xml"/><Relationship Id="rId18"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99464" r:id="rId1"/>
    <p:sldLayoutId id="2147499465" r:id="rId2"/>
    <p:sldLayoutId id="2147499466" r:id="rId3"/>
    <p:sldLayoutId id="2147499467" r:id="rId4"/>
    <p:sldLayoutId id="2147499468" r:id="rId5"/>
    <p:sldLayoutId id="2147499469" r:id="rId6"/>
    <p:sldLayoutId id="2147499470" r:id="rId7"/>
    <p:sldLayoutId id="2147499471" r:id="rId8"/>
    <p:sldLayoutId id="2147499472" r:id="rId9"/>
    <p:sldLayoutId id="2147499473" r:id="rId10"/>
    <p:sldLayoutId id="2147499474"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sp>
        <p:nvSpPr>
          <p:cNvPr id="1048656" name="标题占位符 1"/>
          <p:cNvSpPr>
            <a:spLocks noGrp="1"/>
          </p:cNvSpPr>
          <p:nvPr>
            <p:ph type="title"/>
            <p:custDataLst>
              <p:tags r:id="rId12"/>
            </p:custDataLst>
          </p:nvPr>
        </p:nvSpPr>
        <p:spPr>
          <a:xfrm>
            <a:off x="838200" y="36000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58" name="文本占位符 2"/>
          <p:cNvSpPr>
            <a:spLocks noGrp="1"/>
          </p:cNvSpPr>
          <p:nvPr>
            <p:ph type="body" idx="1"/>
            <p:custDataLst>
              <p:tags r:id="rId13"/>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0" name="日期占位符 3"/>
          <p:cNvSpPr>
            <a:spLocks noGrp="1"/>
          </p:cNvSpPr>
          <p:nvPr>
            <p:ph type="dt" sz="half" idx="2"/>
            <p:custDataLst>
              <p:tags r:id="rId14"/>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2" name="页脚占位符 4"/>
          <p:cNvSpPr>
            <a:spLocks noGrp="1"/>
          </p:cNvSpPr>
          <p:nvPr>
            <p:ph type="ftr" sz="quarter" idx="3"/>
            <p:custDataLst>
              <p:tags r:id="rId15"/>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4" name="灯片编号占位符 5"/>
          <p:cNvSpPr>
            <a:spLocks noGrp="1"/>
          </p:cNvSpPr>
          <p:nvPr>
            <p:ph type="sldNum" sz="quarter" idx="4"/>
            <p:custDataLst>
              <p:tags r:id="rId16"/>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6" name="KSO_TEMPLATE" hidden="1"/>
          <p:cNvSpPr/>
          <p:nvPr userDrawn="1">
            <p:custDataLst>
              <p:tags r:id="rId17"/>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99501" r:id="rId1"/>
    <p:sldLayoutId id="2147499502" r:id="rId2"/>
    <p:sldLayoutId id="2147499503" r:id="rId3"/>
    <p:sldLayoutId id="2147499504" r:id="rId4"/>
    <p:sldLayoutId id="2147499505" r:id="rId5"/>
    <p:sldLayoutId id="2147499506" r:id="rId6"/>
    <p:sldLayoutId id="2147499507" r:id="rId7"/>
    <p:sldLayoutId id="2147499508" r:id="rId8"/>
    <p:sldLayoutId id="2147499509" r:id="rId9"/>
    <p:sldLayoutId id="2147499510" r:id="rId10"/>
    <p:sldLayoutId id="2147499511"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100000"/>
        </a:lnSpc>
        <a:spcBef>
          <a:spcPct val="0"/>
        </a:spcBef>
        <a:buNone/>
        <a:defRPr b="1" sz="4400" kern="1200">
          <a:solidFill>
            <a:schemeClr val="tx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64.xml"/><Relationship Id="rId2" Type="http://schemas.openxmlformats.org/officeDocument/2006/relationships/tags" Target="../tags/tag65.xml"/><Relationship Id="rId3" Type="http://schemas.openxmlformats.org/officeDocument/2006/relationships/tags" Target="../tags/tag66.xml"/><Relationship Id="rId4" Type="http://schemas.openxmlformats.org/officeDocument/2006/relationships/tags" Target="../tags/tag67.xml"/><Relationship Id="rId5" Type="http://schemas.openxmlformats.org/officeDocument/2006/relationships/tags" Target="../tags/tag68.xml"/><Relationship Id="rId6" Type="http://schemas.openxmlformats.org/officeDocument/2006/relationships/slideLayout" Target="../slideLayouts/slideLayout12.xml"/><Relationship Id="rId7"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69.xml"/><Relationship Id="rId2" Type="http://schemas.openxmlformats.org/officeDocument/2006/relationships/tags" Target="../tags/tag70.xml"/><Relationship Id="rId3" Type="http://schemas.openxmlformats.org/officeDocument/2006/relationships/tags" Target="../tags/tag71.xml"/><Relationship Id="rId4" Type="http://schemas.openxmlformats.org/officeDocument/2006/relationships/tags" Target="../tags/tag72.xml"/><Relationship Id="rId5" Type="http://schemas.openxmlformats.org/officeDocument/2006/relationships/tags" Target="../tags/tag73.xml"/><Relationship Id="rId6" Type="http://schemas.openxmlformats.org/officeDocument/2006/relationships/tags" Target="../tags/tag74.xml"/><Relationship Id="rId7" Type="http://schemas.openxmlformats.org/officeDocument/2006/relationships/tags" Target="../tags/tag75.xml"/><Relationship Id="rId8" Type="http://schemas.openxmlformats.org/officeDocument/2006/relationships/tags" Target="../tags/tag76.xml"/><Relationship Id="rId9" Type="http://schemas.openxmlformats.org/officeDocument/2006/relationships/tags" Target="../tags/tag77.xml"/><Relationship Id="rId10" Type="http://schemas.openxmlformats.org/officeDocument/2006/relationships/tags" Target="../tags/tag78.xml"/><Relationship Id="rId11" Type="http://schemas.openxmlformats.org/officeDocument/2006/relationships/tags" Target="../tags/tag79.xml"/><Relationship Id="rId12" Type="http://schemas.openxmlformats.org/officeDocument/2006/relationships/tags" Target="../tags/tag80.xml"/><Relationship Id="rId13" Type="http://schemas.openxmlformats.org/officeDocument/2006/relationships/tags" Target="../tags/tag81.xml"/><Relationship Id="rId14" Type="http://schemas.openxmlformats.org/officeDocument/2006/relationships/tags" Target="../tags/tag82.xml"/><Relationship Id="rId15" Type="http://schemas.openxmlformats.org/officeDocument/2006/relationships/tags" Target="../tags/tag83.xml"/><Relationship Id="rId16" Type="http://schemas.openxmlformats.org/officeDocument/2006/relationships/tags" Target="../tags/tag84.xml"/><Relationship Id="rId17" Type="http://schemas.openxmlformats.org/officeDocument/2006/relationships/tags" Target="../tags/tag85.xml"/><Relationship Id="rId18" Type="http://schemas.openxmlformats.org/officeDocument/2006/relationships/tags" Target="../tags/tag86.xml"/><Relationship Id="rId19" Type="http://schemas.openxmlformats.org/officeDocument/2006/relationships/slideLayout" Target="../slideLayouts/slideLayout14.xml"/><Relationship Id="rId20"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87.xml"/><Relationship Id="rId2" Type="http://schemas.openxmlformats.org/officeDocument/2006/relationships/tags" Target="../tags/tag88.xml"/><Relationship Id="rId3" Type="http://schemas.openxmlformats.org/officeDocument/2006/relationships/tags" Target="../tags/tag89.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90.xml"/><Relationship Id="rId2" Type="http://schemas.openxmlformats.org/officeDocument/2006/relationships/tags" Target="../tags/tag91.xml"/><Relationship Id="rId3" Type="http://schemas.openxmlformats.org/officeDocument/2006/relationships/tags" Target="../tags/tag92.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93.xml"/><Relationship Id="rId2" Type="http://schemas.openxmlformats.org/officeDocument/2006/relationships/tags" Target="../tags/tag94.xml"/><Relationship Id="rId3" Type="http://schemas.openxmlformats.org/officeDocument/2006/relationships/tags" Target="../tags/tag95.xml"/><Relationship Id="rId4" Type="http://schemas.openxmlformats.org/officeDocument/2006/relationships/tags" Target="../tags/tag96.xml"/><Relationship Id="rId5"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97.xml"/><Relationship Id="rId2" Type="http://schemas.openxmlformats.org/officeDocument/2006/relationships/tags" Target="../tags/tag98.xml"/><Relationship Id="rId3" Type="http://schemas.openxmlformats.org/officeDocument/2006/relationships/tags" Target="../tags/tag99.xml"/><Relationship Id="rId4" Type="http://schemas.openxmlformats.org/officeDocument/2006/relationships/tags" Target="../tags/tag100.xml"/><Relationship Id="rId5" Type="http://schemas.openxmlformats.org/officeDocument/2006/relationships/tags" Target="../tags/tag101.xml"/><Relationship Id="rId6" Type="http://schemas.openxmlformats.org/officeDocument/2006/relationships/tags" Target="../tags/tag102.xml"/><Relationship Id="rId7" Type="http://schemas.openxmlformats.org/officeDocument/2006/relationships/tags" Target="../tags/tag103.xml"/><Relationship Id="rId8" Type="http://schemas.openxmlformats.org/officeDocument/2006/relationships/tags" Target="../tags/tag104.xml"/><Relationship Id="rId9" Type="http://schemas.openxmlformats.org/officeDocument/2006/relationships/tags" Target="../tags/tag105.xml"/><Relationship Id="rId10" Type="http://schemas.openxmlformats.org/officeDocument/2006/relationships/tags" Target="../tags/tag106.xml"/><Relationship Id="rId11" Type="http://schemas.openxmlformats.org/officeDocument/2006/relationships/tags" Target="../tags/tag107.xml"/><Relationship Id="rId12" Type="http://schemas.openxmlformats.org/officeDocument/2006/relationships/tags" Target="../tags/tag108.xml"/><Relationship Id="rId13" Type="http://schemas.openxmlformats.org/officeDocument/2006/relationships/tags" Target="../tags/tag109.xml"/><Relationship Id="rId14" Type="http://schemas.openxmlformats.org/officeDocument/2006/relationships/tags" Target="../tags/tag110.xml"/><Relationship Id="rId15" Type="http://schemas.openxmlformats.org/officeDocument/2006/relationships/tags" Target="../tags/tag111.xml"/><Relationship Id="rId16" Type="http://schemas.openxmlformats.org/officeDocument/2006/relationships/tags" Target="../tags/tag112.xml"/><Relationship Id="rId17"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13.xml"/><Relationship Id="rId2" Type="http://schemas.openxmlformats.org/officeDocument/2006/relationships/tags" Target="../tags/tag114.xml"/><Relationship Id="rId3" Type="http://schemas.openxmlformats.org/officeDocument/2006/relationships/tags" Target="../tags/tag115.xml"/><Relationship Id="rId4" Type="http://schemas.openxmlformats.org/officeDocument/2006/relationships/tags" Target="../tags/tag116.xml"/><Relationship Id="rId5" Type="http://schemas.openxmlformats.org/officeDocument/2006/relationships/tags" Target="../tags/tag117.xml"/><Relationship Id="rId6" Type="http://schemas.openxmlformats.org/officeDocument/2006/relationships/tags" Target="../tags/tag118.xml"/><Relationship Id="rId7" Type="http://schemas.openxmlformats.org/officeDocument/2006/relationships/tags" Target="../tags/tag119.xml"/><Relationship Id="rId8" Type="http://schemas.openxmlformats.org/officeDocument/2006/relationships/tags" Target="../tags/tag120.xml"/><Relationship Id="rId9" Type="http://schemas.openxmlformats.org/officeDocument/2006/relationships/tags" Target="../tags/tag121.xml"/><Relationship Id="rId10" Type="http://schemas.openxmlformats.org/officeDocument/2006/relationships/tags" Target="../tags/tag122.xml"/><Relationship Id="rId11" Type="http://schemas.openxmlformats.org/officeDocument/2006/relationships/tags" Target="../tags/tag123.xml"/><Relationship Id="rId12" Type="http://schemas.openxmlformats.org/officeDocument/2006/relationships/tags" Target="../tags/tag124.xml"/><Relationship Id="rId13"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25.xml"/><Relationship Id="rId2" Type="http://schemas.openxmlformats.org/officeDocument/2006/relationships/tags" Target="../tags/tag126.xml"/><Relationship Id="rId3" Type="http://schemas.openxmlformats.org/officeDocument/2006/relationships/tags" Target="../tags/tag127.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128.xml"/><Relationship Id="rId2" Type="http://schemas.openxmlformats.org/officeDocument/2006/relationships/tags" Target="../tags/tag129.xml"/><Relationship Id="rId3" Type="http://schemas.openxmlformats.org/officeDocument/2006/relationships/tags" Target="../tags/tag130.xml"/><Relationship Id="rId4" Type="http://schemas.openxmlformats.org/officeDocument/2006/relationships/tags" Target="../tags/tag131.xml"/><Relationship Id="rId5" Type="http://schemas.openxmlformats.org/officeDocument/2006/relationships/tags" Target="../tags/tag132.xml"/><Relationship Id="rId6" Type="http://schemas.openxmlformats.org/officeDocument/2006/relationships/tags" Target="../tags/tag133.xml"/><Relationship Id="rId7" Type="http://schemas.openxmlformats.org/officeDocument/2006/relationships/tags" Target="../tags/tag134.xml"/><Relationship Id="rId8" Type="http://schemas.openxmlformats.org/officeDocument/2006/relationships/tags" Target="../tags/tag135.xml"/><Relationship Id="rId9" Type="http://schemas.openxmlformats.org/officeDocument/2006/relationships/tags" Target="../tags/tag136.xml"/><Relationship Id="rId10" Type="http://schemas.openxmlformats.org/officeDocument/2006/relationships/tags" Target="../tags/tag137.xml"/><Relationship Id="rId11" Type="http://schemas.openxmlformats.org/officeDocument/2006/relationships/tags" Target="../tags/tag138.xml"/><Relationship Id="rId12" Type="http://schemas.openxmlformats.org/officeDocument/2006/relationships/tags" Target="../tags/tag139.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40.xml"/><Relationship Id="rId2" Type="http://schemas.openxmlformats.org/officeDocument/2006/relationships/tags" Target="../tags/tag141.xml"/><Relationship Id="rId3" Type="http://schemas.openxmlformats.org/officeDocument/2006/relationships/tags" Target="../tags/tag142.xml"/><Relationship Id="rId4" Type="http://schemas.openxmlformats.org/officeDocument/2006/relationships/tags" Target="../tags/tag143.xml"/><Relationship Id="rId5" Type="http://schemas.openxmlformats.org/officeDocument/2006/relationships/tags" Target="../tags/tag144.xml"/><Relationship Id="rId6" Type="http://schemas.openxmlformats.org/officeDocument/2006/relationships/tags" Target="../tags/tag145.xml"/><Relationship Id="rId7" Type="http://schemas.openxmlformats.org/officeDocument/2006/relationships/tags" Target="../tags/tag146.xml"/><Relationship Id="rId8" Type="http://schemas.openxmlformats.org/officeDocument/2006/relationships/tags" Target="../tags/tag147.xml"/><Relationship Id="rId9" Type="http://schemas.openxmlformats.org/officeDocument/2006/relationships/tags" Target="../tags/tag148.xml"/><Relationship Id="rId10" Type="http://schemas.openxmlformats.org/officeDocument/2006/relationships/tags" Target="../tags/tag149.xml"/><Relationship Id="rId11" Type="http://schemas.openxmlformats.org/officeDocument/2006/relationships/tags" Target="../tags/tag150.xml"/><Relationship Id="rId12" Type="http://schemas.openxmlformats.org/officeDocument/2006/relationships/tags" Target="../tags/tag151.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52.xml"/><Relationship Id="rId2" Type="http://schemas.openxmlformats.org/officeDocument/2006/relationships/tags" Target="../tags/tag153.xml"/><Relationship Id="rId3" Type="http://schemas.openxmlformats.org/officeDocument/2006/relationships/tags" Target="../tags/tag154.xml"/><Relationship Id="rId4" Type="http://schemas.openxmlformats.org/officeDocument/2006/relationships/tags" Target="../tags/tag155.xml"/><Relationship Id="rId5" Type="http://schemas.openxmlformats.org/officeDocument/2006/relationships/tags" Target="../tags/tag156.xml"/><Relationship Id="rId6" Type="http://schemas.openxmlformats.org/officeDocument/2006/relationships/tags" Target="../tags/tag157.xml"/><Relationship Id="rId7" Type="http://schemas.openxmlformats.org/officeDocument/2006/relationships/tags" Target="../tags/tag158.xml"/><Relationship Id="rId8" Type="http://schemas.openxmlformats.org/officeDocument/2006/relationships/tags" Target="../tags/tag159.xml"/><Relationship Id="rId9" Type="http://schemas.openxmlformats.org/officeDocument/2006/relationships/tags" Target="../tags/tag160.xml"/><Relationship Id="rId10" Type="http://schemas.openxmlformats.org/officeDocument/2006/relationships/tags" Target="../tags/tag161.xml"/><Relationship Id="rId11" Type="http://schemas.openxmlformats.org/officeDocument/2006/relationships/tags" Target="../tags/tag162.xml"/><Relationship Id="rId12" Type="http://schemas.openxmlformats.org/officeDocument/2006/relationships/tags" Target="../tags/tag163.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164.xml"/><Relationship Id="rId2" Type="http://schemas.openxmlformats.org/officeDocument/2006/relationships/tags" Target="../tags/tag165.xml"/><Relationship Id="rId3" Type="http://schemas.openxmlformats.org/officeDocument/2006/relationships/tags" Target="../tags/tag166.xml"/><Relationship Id="rId4" Type="http://schemas.openxmlformats.org/officeDocument/2006/relationships/tags" Target="../tags/tag167.xml"/><Relationship Id="rId5" Type="http://schemas.openxmlformats.org/officeDocument/2006/relationships/tags" Target="../tags/tag168.xml"/><Relationship Id="rId6" Type="http://schemas.openxmlformats.org/officeDocument/2006/relationships/tags" Target="../tags/tag169.xml"/><Relationship Id="rId7" Type="http://schemas.openxmlformats.org/officeDocument/2006/relationships/tags" Target="../tags/tag170.xml"/><Relationship Id="rId8" Type="http://schemas.openxmlformats.org/officeDocument/2006/relationships/tags" Target="../tags/tag171.xml"/><Relationship Id="rId9" Type="http://schemas.openxmlformats.org/officeDocument/2006/relationships/tags" Target="../tags/tag172.xml"/><Relationship Id="rId10" Type="http://schemas.openxmlformats.org/officeDocument/2006/relationships/tags" Target="../tags/tag173.xml"/><Relationship Id="rId11" Type="http://schemas.openxmlformats.org/officeDocument/2006/relationships/tags" Target="../tags/tag174.xml"/><Relationship Id="rId12" Type="http://schemas.openxmlformats.org/officeDocument/2006/relationships/tags" Target="../tags/tag175.xml"/><Relationship Id="rId13" Type="http://schemas.openxmlformats.org/officeDocument/2006/relationships/tags" Target="../tags/tag176.xml"/><Relationship Id="rId14" Type="http://schemas.openxmlformats.org/officeDocument/2006/relationships/tags" Target="../tags/tag177.xml"/><Relationship Id="rId15" Type="http://schemas.openxmlformats.org/officeDocument/2006/relationships/tags" Target="../tags/tag178.xml"/><Relationship Id="rId16" Type="http://schemas.openxmlformats.org/officeDocument/2006/relationships/tags" Target="../tags/tag179.xml"/><Relationship Id="rId17" Type="http://schemas.openxmlformats.org/officeDocument/2006/relationships/tags" Target="../tags/tag180.xml"/><Relationship Id="rId18" Type="http://schemas.openxmlformats.org/officeDocument/2006/relationships/tags" Target="../tags/tag181.xml"/><Relationship Id="rId19" Type="http://schemas.openxmlformats.org/officeDocument/2006/relationships/tags" Target="../tags/tag182.xml"/><Relationship Id="rId20" Type="http://schemas.openxmlformats.org/officeDocument/2006/relationships/tags" Target="../tags/tag183.xml"/><Relationship Id="rId21" Type="http://schemas.openxmlformats.org/officeDocument/2006/relationships/tags" Target="../tags/tag184.xml"/><Relationship Id="rId22" Type="http://schemas.openxmlformats.org/officeDocument/2006/relationships/tags" Target="../tags/tag185.xml"/><Relationship Id="rId23" Type="http://schemas.openxmlformats.org/officeDocument/2006/relationships/tags" Target="../tags/tag186.xml"/><Relationship Id="rId24" Type="http://schemas.openxmlformats.org/officeDocument/2006/relationships/tags" Target="../tags/tag187.xml"/><Relationship Id="rId25" Type="http://schemas.openxmlformats.org/officeDocument/2006/relationships/tags" Target="../tags/tag188.xml"/><Relationship Id="rId26" Type="http://schemas.openxmlformats.org/officeDocument/2006/relationships/tags" Target="../tags/tag189.xml"/><Relationship Id="rId27" Type="http://schemas.openxmlformats.org/officeDocument/2006/relationships/tags" Target="../tags/tag190.xml"/><Relationship Id="rId28" Type="http://schemas.openxmlformats.org/officeDocument/2006/relationships/tags" Target="../tags/tag191.xml"/><Relationship Id="rId29" Type="http://schemas.openxmlformats.org/officeDocument/2006/relationships/tags" Target="../tags/tag192.xml"/><Relationship Id="rId30"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193.xml"/><Relationship Id="rId2" Type="http://schemas.openxmlformats.org/officeDocument/2006/relationships/tags" Target="../tags/tag194.xml"/><Relationship Id="rId3" Type="http://schemas.openxmlformats.org/officeDocument/2006/relationships/tags" Target="../tags/tag195.xml"/><Relationship Id="rId4"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196.xml"/><Relationship Id="rId2" Type="http://schemas.openxmlformats.org/officeDocument/2006/relationships/tags" Target="../tags/tag197.xml"/><Relationship Id="rId3" Type="http://schemas.openxmlformats.org/officeDocument/2006/relationships/tags" Target="../tags/tag198.xml"/><Relationship Id="rId4" Type="http://schemas.openxmlformats.org/officeDocument/2006/relationships/tags" Target="../tags/tag199.xml"/><Relationship Id="rId5" Type="http://schemas.openxmlformats.org/officeDocument/2006/relationships/tags" Target="../tags/tag200.xml"/><Relationship Id="rId6" Type="http://schemas.openxmlformats.org/officeDocument/2006/relationships/tags" Target="../tags/tag201.xml"/><Relationship Id="rId7" Type="http://schemas.openxmlformats.org/officeDocument/2006/relationships/tags" Target="../tags/tag202.xml"/><Relationship Id="rId8" Type="http://schemas.openxmlformats.org/officeDocument/2006/relationships/tags" Target="../tags/tag203.xml"/><Relationship Id="rId9" Type="http://schemas.openxmlformats.org/officeDocument/2006/relationships/tags" Target="../tags/tag204.xml"/><Relationship Id="rId10" Type="http://schemas.openxmlformats.org/officeDocument/2006/relationships/tags" Target="../tags/tag205.xml"/><Relationship Id="rId11" Type="http://schemas.openxmlformats.org/officeDocument/2006/relationships/tags" Target="../tags/tag206.xml"/><Relationship Id="rId12" Type="http://schemas.openxmlformats.org/officeDocument/2006/relationships/tags" Target="../tags/tag207.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08.xml"/><Relationship Id="rId2" Type="http://schemas.openxmlformats.org/officeDocument/2006/relationships/tags" Target="../tags/tag209.xml"/><Relationship Id="rId3" Type="http://schemas.openxmlformats.org/officeDocument/2006/relationships/tags" Target="../tags/tag210.xml"/><Relationship Id="rId4" Type="http://schemas.openxmlformats.org/officeDocument/2006/relationships/tags" Target="../tags/tag211.xml"/><Relationship Id="rId5" Type="http://schemas.openxmlformats.org/officeDocument/2006/relationships/tags" Target="../tags/tag212.xml"/><Relationship Id="rId6" Type="http://schemas.openxmlformats.org/officeDocument/2006/relationships/tags" Target="../tags/tag213.xml"/><Relationship Id="rId7" Type="http://schemas.openxmlformats.org/officeDocument/2006/relationships/tags" Target="../tags/tag214.xml"/><Relationship Id="rId8" Type="http://schemas.openxmlformats.org/officeDocument/2006/relationships/tags" Target="../tags/tag215.xml"/><Relationship Id="rId9" Type="http://schemas.openxmlformats.org/officeDocument/2006/relationships/tags" Target="../tags/tag216.xml"/><Relationship Id="rId10" Type="http://schemas.openxmlformats.org/officeDocument/2006/relationships/tags" Target="../tags/tag217.xml"/><Relationship Id="rId11" Type="http://schemas.openxmlformats.org/officeDocument/2006/relationships/tags" Target="../tags/tag218.xml"/><Relationship Id="rId12" Type="http://schemas.openxmlformats.org/officeDocument/2006/relationships/tags" Target="../tags/tag219.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20.xml"/><Relationship Id="rId2" Type="http://schemas.openxmlformats.org/officeDocument/2006/relationships/tags" Target="../tags/tag221.xml"/><Relationship Id="rId3" Type="http://schemas.openxmlformats.org/officeDocument/2006/relationships/tags" Target="../tags/tag222.xml"/><Relationship Id="rId4" Type="http://schemas.openxmlformats.org/officeDocument/2006/relationships/tags" Target="../tags/tag223.xml"/><Relationship Id="rId5" Type="http://schemas.openxmlformats.org/officeDocument/2006/relationships/tags" Target="../tags/tag224.xml"/><Relationship Id="rId6" Type="http://schemas.openxmlformats.org/officeDocument/2006/relationships/tags" Target="../tags/tag225.xml"/><Relationship Id="rId7" Type="http://schemas.openxmlformats.org/officeDocument/2006/relationships/tags" Target="../tags/tag226.xml"/><Relationship Id="rId8" Type="http://schemas.openxmlformats.org/officeDocument/2006/relationships/tags" Target="../tags/tag227.xml"/><Relationship Id="rId9" Type="http://schemas.openxmlformats.org/officeDocument/2006/relationships/tags" Target="../tags/tag228.xml"/><Relationship Id="rId10" Type="http://schemas.openxmlformats.org/officeDocument/2006/relationships/tags" Target="../tags/tag229.xml"/><Relationship Id="rId11" Type="http://schemas.openxmlformats.org/officeDocument/2006/relationships/tags" Target="../tags/tag230.xml"/><Relationship Id="rId12" Type="http://schemas.openxmlformats.org/officeDocument/2006/relationships/tags" Target="../tags/tag231.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32.xml"/><Relationship Id="rId2" Type="http://schemas.openxmlformats.org/officeDocument/2006/relationships/tags" Target="../tags/tag233.xml"/><Relationship Id="rId3" Type="http://schemas.openxmlformats.org/officeDocument/2006/relationships/tags" Target="../tags/tag234.xml"/><Relationship Id="rId4"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tags" Target="../tags/tag235.xml"/><Relationship Id="rId2" Type="http://schemas.openxmlformats.org/officeDocument/2006/relationships/tags" Target="../tags/tag236.xml"/><Relationship Id="rId3" Type="http://schemas.openxmlformats.org/officeDocument/2006/relationships/tags" Target="../tags/tag237.xml"/><Relationship Id="rId4" Type="http://schemas.openxmlformats.org/officeDocument/2006/relationships/tags" Target="../tags/tag238.xml"/><Relationship Id="rId5" Type="http://schemas.openxmlformats.org/officeDocument/2006/relationships/tags" Target="../tags/tag239.xml"/><Relationship Id="rId6" Type="http://schemas.openxmlformats.org/officeDocument/2006/relationships/tags" Target="../tags/tag240.xml"/><Relationship Id="rId7" Type="http://schemas.openxmlformats.org/officeDocument/2006/relationships/tags" Target="../tags/tag241.xml"/><Relationship Id="rId8" Type="http://schemas.openxmlformats.org/officeDocument/2006/relationships/tags" Target="../tags/tag242.xml"/><Relationship Id="rId9" Type="http://schemas.openxmlformats.org/officeDocument/2006/relationships/tags" Target="../tags/tag243.xml"/><Relationship Id="rId10" Type="http://schemas.openxmlformats.org/officeDocument/2006/relationships/tags" Target="../tags/tag244.xml"/><Relationship Id="rId11" Type="http://schemas.openxmlformats.org/officeDocument/2006/relationships/tags" Target="../tags/tag245.xml"/><Relationship Id="rId12" Type="http://schemas.openxmlformats.org/officeDocument/2006/relationships/tags" Target="../tags/tag246.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47.xml"/><Relationship Id="rId2" Type="http://schemas.openxmlformats.org/officeDocument/2006/relationships/tags" Target="../tags/tag248.xml"/><Relationship Id="rId3" Type="http://schemas.openxmlformats.org/officeDocument/2006/relationships/tags" Target="../tags/tag249.xml"/><Relationship Id="rId4" Type="http://schemas.openxmlformats.org/officeDocument/2006/relationships/tags" Target="../tags/tag250.xml"/><Relationship Id="rId5" Type="http://schemas.openxmlformats.org/officeDocument/2006/relationships/tags" Target="../tags/tag251.xml"/><Relationship Id="rId6" Type="http://schemas.openxmlformats.org/officeDocument/2006/relationships/tags" Target="../tags/tag252.xml"/><Relationship Id="rId7" Type="http://schemas.openxmlformats.org/officeDocument/2006/relationships/tags" Target="../tags/tag253.xml"/><Relationship Id="rId8"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54.xml"/><Relationship Id="rId2" Type="http://schemas.openxmlformats.org/officeDocument/2006/relationships/tags" Target="../tags/tag255.xml"/><Relationship Id="rId3" Type="http://schemas.openxmlformats.org/officeDocument/2006/relationships/tags" Target="../tags/tag256.xml"/><Relationship Id="rId4" Type="http://schemas.openxmlformats.org/officeDocument/2006/relationships/tags" Target="../tags/tag257.xml"/><Relationship Id="rId5" Type="http://schemas.openxmlformats.org/officeDocument/2006/relationships/tags" Target="../tags/tag258.xml"/><Relationship Id="rId6" Type="http://schemas.openxmlformats.org/officeDocument/2006/relationships/tags" Target="../tags/tag259.xml"/><Relationship Id="rId7" Type="http://schemas.openxmlformats.org/officeDocument/2006/relationships/tags" Target="../tags/tag260.xml"/><Relationship Id="rId8" Type="http://schemas.openxmlformats.org/officeDocument/2006/relationships/tags" Target="../tags/tag261.xml"/><Relationship Id="rId9" Type="http://schemas.openxmlformats.org/officeDocument/2006/relationships/tags" Target="../tags/tag262.xml"/><Relationship Id="rId10" Type="http://schemas.openxmlformats.org/officeDocument/2006/relationships/tags" Target="../tags/tag263.xml"/><Relationship Id="rId11" Type="http://schemas.openxmlformats.org/officeDocument/2006/relationships/tags" Target="../tags/tag264.xml"/><Relationship Id="rId12" Type="http://schemas.openxmlformats.org/officeDocument/2006/relationships/tags" Target="../tags/tag265.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66.xml"/><Relationship Id="rId2" Type="http://schemas.openxmlformats.org/officeDocument/2006/relationships/tags" Target="../tags/tag267.xml"/><Relationship Id="rId3" Type="http://schemas.openxmlformats.org/officeDocument/2006/relationships/tags" Target="../tags/tag268.xml"/><Relationship Id="rId4" Type="http://schemas.openxmlformats.org/officeDocument/2006/relationships/tags" Target="../tags/tag269.xml"/><Relationship Id="rId5" Type="http://schemas.openxmlformats.org/officeDocument/2006/relationships/tags" Target="../tags/tag270.xml"/><Relationship Id="rId6" Type="http://schemas.openxmlformats.org/officeDocument/2006/relationships/tags" Target="../tags/tag271.xml"/><Relationship Id="rId7" Type="http://schemas.openxmlformats.org/officeDocument/2006/relationships/tags" Target="../tags/tag272.xml"/><Relationship Id="rId8" Type="http://schemas.openxmlformats.org/officeDocument/2006/relationships/tags" Target="../tags/tag273.xml"/><Relationship Id="rId9" Type="http://schemas.openxmlformats.org/officeDocument/2006/relationships/tags" Target="../tags/tag274.xml"/><Relationship Id="rId10" Type="http://schemas.openxmlformats.org/officeDocument/2006/relationships/tags" Target="../tags/tag275.xml"/><Relationship Id="rId11" Type="http://schemas.openxmlformats.org/officeDocument/2006/relationships/tags" Target="../tags/tag276.xml"/><Relationship Id="rId12" Type="http://schemas.openxmlformats.org/officeDocument/2006/relationships/tags" Target="../tags/tag277.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278.xml"/><Relationship Id="rId2" Type="http://schemas.openxmlformats.org/officeDocument/2006/relationships/tags" Target="../tags/tag279.xml"/><Relationship Id="rId3" Type="http://schemas.openxmlformats.org/officeDocument/2006/relationships/tags" Target="../tags/tag280.xml"/><Relationship Id="rId4"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tags" Target="../tags/tag281.xml"/><Relationship Id="rId2" Type="http://schemas.openxmlformats.org/officeDocument/2006/relationships/tags" Target="../tags/tag282.xml"/><Relationship Id="rId3" Type="http://schemas.openxmlformats.org/officeDocument/2006/relationships/tags" Target="../tags/tag283.xml"/><Relationship Id="rId4" Type="http://schemas.openxmlformats.org/officeDocument/2006/relationships/tags" Target="../tags/tag284.xml"/><Relationship Id="rId5" Type="http://schemas.openxmlformats.org/officeDocument/2006/relationships/tags" Target="../tags/tag285.xml"/><Relationship Id="rId6" Type="http://schemas.openxmlformats.org/officeDocument/2006/relationships/tags" Target="../tags/tag286.xml"/><Relationship Id="rId7" Type="http://schemas.openxmlformats.org/officeDocument/2006/relationships/tags" Target="../tags/tag287.xml"/><Relationship Id="rId8" Type="http://schemas.openxmlformats.org/officeDocument/2006/relationships/tags" Target="../tags/tag288.xml"/><Relationship Id="rId9" Type="http://schemas.openxmlformats.org/officeDocument/2006/relationships/tags" Target="../tags/tag289.xml"/><Relationship Id="rId10" Type="http://schemas.openxmlformats.org/officeDocument/2006/relationships/tags" Target="../tags/tag290.xml"/><Relationship Id="rId11" Type="http://schemas.openxmlformats.org/officeDocument/2006/relationships/tags" Target="../tags/tag291.xml"/><Relationship Id="rId12" Type="http://schemas.openxmlformats.org/officeDocument/2006/relationships/tags" Target="../tags/tag292.xml"/><Relationship Id="rId13"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293.xml"/><Relationship Id="rId2" Type="http://schemas.openxmlformats.org/officeDocument/2006/relationships/tags" Target="../tags/tag294.xml"/><Relationship Id="rId3" Type="http://schemas.openxmlformats.org/officeDocument/2006/relationships/tags" Target="../tags/tag295.xml"/><Relationship Id="rId4" Type="http://schemas.openxmlformats.org/officeDocument/2006/relationships/tags" Target="../tags/tag296.xml"/><Relationship Id="rId5" Type="http://schemas.openxmlformats.org/officeDocument/2006/relationships/tags" Target="../tags/tag297.xml"/><Relationship Id="rId6" Type="http://schemas.openxmlformats.org/officeDocument/2006/relationships/tags" Target="../tags/tag298.xml"/><Relationship Id="rId7" Type="http://schemas.openxmlformats.org/officeDocument/2006/relationships/tags" Target="../tags/tag299.xml"/><Relationship Id="rId8" Type="http://schemas.openxmlformats.org/officeDocument/2006/relationships/tags" Target="../tags/tag300.xml"/><Relationship Id="rId9" Type="http://schemas.openxmlformats.org/officeDocument/2006/relationships/tags" Target="../tags/tag301.xml"/><Relationship Id="rId10" Type="http://schemas.openxmlformats.org/officeDocument/2006/relationships/tags" Target="../tags/tag302.xml"/><Relationship Id="rId11" Type="http://schemas.openxmlformats.org/officeDocument/2006/relationships/tags" Target="../tags/tag303.xml"/><Relationship Id="rId12" Type="http://schemas.openxmlformats.org/officeDocument/2006/relationships/tags" Target="../tags/tag304.xml"/><Relationship Id="rId13"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05.xml"/><Relationship Id="rId2" Type="http://schemas.openxmlformats.org/officeDocument/2006/relationships/tags" Target="../tags/tag306.xml"/><Relationship Id="rId3" Type="http://schemas.openxmlformats.org/officeDocument/2006/relationships/tags" Target="../tags/tag307.xml"/><Relationship Id="rId4" Type="http://schemas.openxmlformats.org/officeDocument/2006/relationships/tags" Target="../tags/tag308.xml"/><Relationship Id="rId5" Type="http://schemas.openxmlformats.org/officeDocument/2006/relationships/slideLayout" Target="../slideLayouts/slideLayout22.xml"/><Relationship Id="rId6" Type="http://schemas.openxmlformats.org/officeDocument/2006/relationships/notesSlide" Target="../notesSlides/notesSlide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p:txBody>
          <a:bodyPr>
            <a:normAutofit fontScale="90000"/>
          </a:bodyPr>
          <a:p>
            <a:r>
              <a:rPr altLang="en-US" lang="zh-CN"/>
              <a:t>企业管理中的价值链管理与业务模式优化方法</a:t>
            </a:r>
            <a:endParaRPr altLang="en-US" lang="zh-CN"/>
          </a:p>
        </p:txBody>
      </p:sp>
      <p:sp>
        <p:nvSpPr>
          <p:cNvPr id="1048650" name="副标题"/>
          <p:cNvSpPr>
            <a:spLocks noGrp="1"/>
          </p:cNvSpPr>
          <p:nvPr>
            <p:ph type="subTitle" idx="1"/>
            <p:custDataLst>
              <p:tags r:id="rId2"/>
            </p:custDataLst>
          </p:nvPr>
        </p:nvSpPr>
        <p:spPr/>
        <p:txBody>
          <a:bodyPr/>
          <a:p>
            <a:r>
              <a:rPr altLang="en-US" lang="zh-CN"/>
              <a:t>单击此处添加副标题</a:t>
            </a:r>
            <a:endParaRPr altLang="en-US" lang="zh-CN"/>
          </a:p>
        </p:txBody>
      </p:sp>
      <p:sp>
        <p:nvSpPr>
          <p:cNvPr id="1048652" name="联系方式"/>
          <p:cNvSpPr>
            <a:spLocks noGrp="1"/>
          </p:cNvSpPr>
          <p:nvPr>
            <p:ph type="body" sz="quarter" idx="13"/>
            <p:custDataLst>
              <p:tags r:id="rId3"/>
            </p:custDataLst>
          </p:nvPr>
        </p:nvSpPr>
        <p:spPr/>
        <p:txBody>
          <a:bodyPr>
            <a:normAutofit/>
          </a:bodyPr>
          <a:p>
            <a:pPr indent="0" marL="0">
              <a:buNone/>
            </a:pPr>
            <a:r>
              <a:rPr altLang="zh-CN" lang="en-US"/>
              <a:t>YOUR LOGO</a:t>
            </a:r>
            <a:endParaRPr altLang="zh-CN" lang="en-US"/>
          </a:p>
        </p:txBody>
      </p:sp>
      <p:sp>
        <p:nvSpPr>
          <p:cNvPr id="1048654" name="署名"/>
          <p:cNvSpPr>
            <a:spLocks noGrp="1"/>
          </p:cNvSpPr>
          <p:nvPr>
            <p:ph type="body" sz="quarter" idx="17"/>
            <p:custDataLst>
              <p:tags r:id="rId4"/>
            </p:custDataLst>
          </p:nvPr>
        </p:nvSpPr>
        <p:spPr/>
        <p:txBody>
          <a:bodyPr/>
          <a:p>
            <a:r>
              <a:rPr altLang="en-US" lang="zh-CN"/>
              <a:t>汇报人：</a:t>
            </a:r>
            <a:r>
              <a:rPr altLang="zh-CN" lang="en-US"/>
              <a:t>xxx</a:t>
            </a:r>
            <a:endParaRPr altLang="en-US" lang="zh-CN"/>
          </a:p>
        </p:txBody>
      </p:sp>
    </p:spTree>
    <p:custDataLst>
      <p:tags r:id="rId5"/>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778" name="标题"/>
          <p:cNvSpPr>
            <a:spLocks noGrp="1"/>
          </p:cNvSpPr>
          <p:nvPr>
            <p:ph type="title"/>
            <p:custDataLst>
              <p:tags r:id="rId1"/>
            </p:custDataLst>
          </p:nvPr>
        </p:nvSpPr>
        <p:spPr>
          <a:xfrm>
            <a:off x="548293" y="5037135"/>
            <a:ext cx="5285241" cy="1081088"/>
          </a:xfrm>
        </p:spPr>
        <p:txBody>
          <a:bodyPr/>
          <a:p>
            <a:r>
              <a:rPr altLang="zh-CN" dirty="0" lang="en-US"/>
              <a:t>目录</a:t>
            </a:r>
            <a:endParaRPr altLang="zh-CN" dirty="0" lang="en-US"/>
          </a:p>
        </p:txBody>
      </p:sp>
      <p:cxnSp>
        <p:nvCxnSpPr>
          <p:cNvPr id="3145735" name="直接连接符 13"/>
          <p:cNvCxnSpPr>
            <a:cxnSpLocks/>
          </p:cNvCxnSpPr>
          <p:nvPr>
            <p:custDataLst>
              <p:tags r:id="rId2"/>
            </p:custDataLst>
          </p:nvPr>
        </p:nvCxnSpPr>
        <p:spPr>
          <a:xfrm>
            <a:off x="501161" y="6318738"/>
            <a:ext cx="5008685" cy="0"/>
          </a:xfrm>
          <a:prstGeom prst="line"/>
          <a:ln>
            <a:gradFill flip="none" rotWithShape="1">
              <a:gsLst>
                <a:gs pos="0">
                  <a:schemeClr val="accent1"/>
                </a:gs>
                <a:gs pos="100000">
                  <a:schemeClr val="accent1">
                    <a:alpha val="0"/>
                  </a:schemeClr>
                </a:gs>
              </a:gsLst>
              <a:lin ang="10800000" scaled="1"/>
            </a:gradFill>
          </a:ln>
        </p:spPr>
        <p:style>
          <a:lnRef idx="1">
            <a:schemeClr val="accent1"/>
          </a:lnRef>
          <a:fillRef idx="0">
            <a:schemeClr val="accent1"/>
          </a:fillRef>
          <a:effectRef idx="0">
            <a:schemeClr val="accent1"/>
          </a:effectRef>
          <a:fontRef idx="minor">
            <a:schemeClr val="tx1"/>
          </a:fontRef>
        </p:style>
      </p:cxnSp>
      <p:sp>
        <p:nvSpPr>
          <p:cNvPr id="1048780" name="序号"/>
          <p:cNvSpPr txBox="1"/>
          <p:nvPr>
            <p:custDataLst>
              <p:tags r:id="rId3"/>
            </p:custDataLst>
          </p:nvPr>
        </p:nvSpPr>
        <p:spPr>
          <a:xfrm>
            <a:off x="4456430" y="2268220"/>
            <a:ext cx="1115060" cy="611505"/>
          </a:xfrm>
          <a:prstGeom prst="rect"/>
          <a:noFill/>
        </p:spPr>
        <p:txBody>
          <a:bodyPr anchor="t" anchorCtr="0" bIns="0" lIns="0" rIns="0" rtlCol="0" tIns="0" wrap="square">
            <a:normAutofit/>
          </a:bodyPr>
          <a:p>
            <a:pPr algn="r">
              <a:lnSpc>
                <a:spcPct val="100000"/>
              </a:lnSpc>
            </a:pPr>
            <a:r>
              <a:rPr b="1" dirty="0" sz="3600" i="1" lang="en-US">
                <a:gradFill>
                  <a:gsLst>
                    <a:gs pos="0">
                      <a:schemeClr val="accent1">
                        <a:alpha val="0"/>
                      </a:schemeClr>
                    </a:gs>
                    <a:gs pos="100000">
                      <a:srgbClr val="34FEC3"/>
                    </a:gs>
                  </a:gsLst>
                  <a:lin ang="16200000" scaled="0"/>
                </a:gradFill>
                <a:latin typeface="+mj-ea"/>
                <a:ea typeface="+mj-ea"/>
              </a:rPr>
              <a:t>03.</a:t>
            </a:r>
            <a:endParaRPr b="1" dirty="0" sz="3600" i="1" lang="en-US">
              <a:gradFill>
                <a:gsLst>
                  <a:gs pos="0">
                    <a:schemeClr val="accent1">
                      <a:alpha val="0"/>
                    </a:schemeClr>
                  </a:gs>
                  <a:gs pos="100000">
                    <a:srgbClr val="34FEC3"/>
                  </a:gs>
                </a:gsLst>
                <a:lin ang="16200000" scaled="0"/>
              </a:gradFill>
              <a:latin typeface="+mj-ea"/>
              <a:ea typeface="+mj-ea"/>
            </a:endParaRPr>
          </a:p>
        </p:txBody>
      </p:sp>
      <p:sp>
        <p:nvSpPr>
          <p:cNvPr id="1048782" name="项标题"/>
          <p:cNvSpPr txBox="1"/>
          <p:nvPr>
            <p:custDataLst>
              <p:tags r:id="rId4"/>
            </p:custDataLst>
          </p:nvPr>
        </p:nvSpPr>
        <p:spPr>
          <a:xfrm>
            <a:off x="5917565" y="2359660"/>
            <a:ext cx="2281555" cy="899795"/>
          </a:xfrm>
          <a:prstGeom prst="rect"/>
          <a:noFill/>
        </p:spPr>
        <p:txBody>
          <a:bodyPr anchor="t" anchorCtr="0" bIns="0" lIns="0" rIns="0" rtlCol="0" tIns="0" wrap="square">
            <a:normAutofit/>
          </a:bodyPr>
          <a:p>
            <a:pPr>
              <a:lnSpc>
                <a:spcPct val="100000"/>
              </a:lnSpc>
            </a:pPr>
            <a:r>
              <a:rPr altLang="en-US" b="1" dirty="0" sz="2200" kern="0" lang="zh-CN" spc="100">
                <a:solidFill>
                  <a:schemeClr val="lt1">
                    <a:lumMod val="100000"/>
                  </a:schemeClr>
                </a:solidFill>
                <a:latin typeface="+中文标题" charset="0"/>
                <a:ea typeface="+mj-ea"/>
              </a:rPr>
              <a:t>价值链管理的实施方法</a:t>
            </a:r>
            <a:endParaRPr altLang="en-US" b="1" dirty="0" sz="2200" kern="0" lang="zh-CN" spc="100">
              <a:solidFill>
                <a:schemeClr val="lt1">
                  <a:lumMod val="100000"/>
                </a:schemeClr>
              </a:solidFill>
              <a:latin typeface="+中文标题" charset="0"/>
              <a:ea typeface="+mj-ea"/>
            </a:endParaRPr>
          </a:p>
        </p:txBody>
      </p:sp>
      <p:sp>
        <p:nvSpPr>
          <p:cNvPr id="1048784" name="序号"/>
          <p:cNvSpPr txBox="1"/>
          <p:nvPr>
            <p:custDataLst>
              <p:tags r:id="rId5"/>
            </p:custDataLst>
          </p:nvPr>
        </p:nvSpPr>
        <p:spPr>
          <a:xfrm>
            <a:off x="8014970" y="2268220"/>
            <a:ext cx="1115060" cy="611505"/>
          </a:xfrm>
          <a:prstGeom prst="rect"/>
          <a:noFill/>
        </p:spPr>
        <p:txBody>
          <a:bodyPr anchor="t" anchorCtr="0" bIns="0" lIns="0" rIns="0" rtlCol="0" tIns="0" wrap="square">
            <a:normAutofit/>
          </a:bodyPr>
          <a:p>
            <a:pPr algn="r">
              <a:lnSpc>
                <a:spcPct val="100000"/>
              </a:lnSpc>
            </a:pPr>
            <a:r>
              <a:rPr b="1" dirty="0" sz="3600" i="1" lang="en-US">
                <a:gradFill>
                  <a:gsLst>
                    <a:gs pos="0">
                      <a:schemeClr val="accent1">
                        <a:alpha val="0"/>
                      </a:schemeClr>
                    </a:gs>
                    <a:gs pos="100000">
                      <a:srgbClr val="34FEC3"/>
                    </a:gs>
                  </a:gsLst>
                  <a:lin ang="16200000" scaled="0"/>
                </a:gradFill>
                <a:latin typeface="+mj-ea"/>
                <a:ea typeface="+mj-ea"/>
              </a:rPr>
              <a:t>04.</a:t>
            </a:r>
            <a:endParaRPr b="1" dirty="0" sz="3600" i="1" lang="en-US">
              <a:gradFill>
                <a:gsLst>
                  <a:gs pos="0">
                    <a:schemeClr val="accent1">
                      <a:alpha val="0"/>
                    </a:schemeClr>
                  </a:gs>
                  <a:gs pos="100000">
                    <a:srgbClr val="34FEC3"/>
                  </a:gs>
                </a:gsLst>
                <a:lin ang="16200000" scaled="0"/>
              </a:gradFill>
              <a:latin typeface="+mj-ea"/>
              <a:ea typeface="+mj-ea"/>
            </a:endParaRPr>
          </a:p>
        </p:txBody>
      </p:sp>
      <p:sp>
        <p:nvSpPr>
          <p:cNvPr id="1048786" name="项标题"/>
          <p:cNvSpPr txBox="1"/>
          <p:nvPr>
            <p:custDataLst>
              <p:tags r:id="rId6"/>
            </p:custDataLst>
          </p:nvPr>
        </p:nvSpPr>
        <p:spPr>
          <a:xfrm>
            <a:off x="9476105" y="2359660"/>
            <a:ext cx="2281555" cy="899795"/>
          </a:xfrm>
          <a:prstGeom prst="rect"/>
          <a:noFill/>
        </p:spPr>
        <p:txBody>
          <a:bodyPr anchor="t" anchorCtr="0" bIns="0" lIns="0" rIns="0" rtlCol="0" tIns="0" wrap="square">
            <a:normAutofit/>
          </a:bodyPr>
          <a:p>
            <a:pPr>
              <a:lnSpc>
                <a:spcPct val="100000"/>
              </a:lnSpc>
            </a:pPr>
            <a:r>
              <a:rPr altLang="en-US" b="1" dirty="0" sz="2200" kern="0" lang="zh-CN" spc="100">
                <a:solidFill>
                  <a:schemeClr val="lt1">
                    <a:lumMod val="100000"/>
                  </a:schemeClr>
                </a:solidFill>
                <a:latin typeface="+中文标题" charset="0"/>
                <a:ea typeface="+mj-ea"/>
              </a:rPr>
              <a:t>业务模式优化的必要性</a:t>
            </a:r>
            <a:endParaRPr altLang="en-US" b="1" dirty="0" sz="2200" kern="0" lang="zh-CN" spc="100">
              <a:solidFill>
                <a:schemeClr val="lt1">
                  <a:lumMod val="100000"/>
                </a:schemeClr>
              </a:solidFill>
              <a:latin typeface="+中文标题" charset="0"/>
              <a:ea typeface="+mj-ea"/>
            </a:endParaRPr>
          </a:p>
        </p:txBody>
      </p:sp>
      <p:cxnSp>
        <p:nvCxnSpPr>
          <p:cNvPr id="3145737" name="直接连接符 7"/>
          <p:cNvCxnSpPr>
            <a:cxnSpLocks/>
          </p:cNvCxnSpPr>
          <p:nvPr>
            <p:custDataLst>
              <p:tags r:id="rId7"/>
            </p:custDataLst>
          </p:nvPr>
        </p:nvCxnSpPr>
        <p:spPr>
          <a:xfrm>
            <a:off x="3200400" y="3285490"/>
            <a:ext cx="8575675" cy="0"/>
          </a:xfrm>
          <a:prstGeom prst="line"/>
          <a:ln>
            <a:gradFill flip="none" rotWithShape="1">
              <a:gsLst>
                <a:gs pos="0">
                  <a:schemeClr val="accent1">
                    <a:alpha val="50000"/>
                  </a:schemeClr>
                </a:gs>
                <a:gs pos="100000">
                  <a:schemeClr val="accent1">
                    <a:alpha val="0"/>
                  </a:schemeClr>
                </a:gs>
              </a:gsLst>
              <a:lin ang="10800000" scaled="1"/>
            </a:gradFill>
          </a:ln>
        </p:spPr>
        <p:style>
          <a:lnRef idx="1">
            <a:schemeClr val="accent1"/>
          </a:lnRef>
          <a:fillRef idx="0">
            <a:schemeClr val="accent1"/>
          </a:fillRef>
          <a:effectRef idx="0">
            <a:schemeClr val="accent1"/>
          </a:effectRef>
          <a:fontRef idx="minor">
            <a:schemeClr val="tx1"/>
          </a:fontRef>
        </p:style>
      </p:cxnSp>
      <p:sp>
        <p:nvSpPr>
          <p:cNvPr id="1048788" name="序号"/>
          <p:cNvSpPr txBox="1"/>
          <p:nvPr>
            <p:custDataLst>
              <p:tags r:id="rId8"/>
            </p:custDataLst>
          </p:nvPr>
        </p:nvSpPr>
        <p:spPr>
          <a:xfrm>
            <a:off x="4456430" y="3552190"/>
            <a:ext cx="1115060" cy="611505"/>
          </a:xfrm>
          <a:prstGeom prst="rect"/>
          <a:noFill/>
        </p:spPr>
        <p:txBody>
          <a:bodyPr anchor="t" anchorCtr="0" bIns="0" lIns="0" rIns="0" rtlCol="0" tIns="0" wrap="square">
            <a:normAutofit/>
          </a:bodyPr>
          <a:p>
            <a:pPr algn="r">
              <a:lnSpc>
                <a:spcPct val="100000"/>
              </a:lnSpc>
            </a:pPr>
            <a:r>
              <a:rPr b="1" dirty="0" sz="3600" i="1" lang="en-US">
                <a:gradFill>
                  <a:gsLst>
                    <a:gs pos="0">
                      <a:schemeClr val="accent1">
                        <a:alpha val="0"/>
                      </a:schemeClr>
                    </a:gs>
                    <a:gs pos="100000">
                      <a:srgbClr val="34FEC3"/>
                    </a:gs>
                  </a:gsLst>
                  <a:lin ang="16200000" scaled="0"/>
                </a:gradFill>
                <a:latin typeface="+mj-ea"/>
                <a:ea typeface="+mj-ea"/>
              </a:rPr>
              <a:t>05.</a:t>
            </a:r>
            <a:endParaRPr b="1" dirty="0" sz="3600" i="1" lang="en-US">
              <a:gradFill>
                <a:gsLst>
                  <a:gs pos="0">
                    <a:schemeClr val="accent1">
                      <a:alpha val="0"/>
                    </a:schemeClr>
                  </a:gs>
                  <a:gs pos="100000">
                    <a:srgbClr val="34FEC3"/>
                  </a:gs>
                </a:gsLst>
                <a:lin ang="16200000" scaled="0"/>
              </a:gradFill>
              <a:latin typeface="+mj-ea"/>
              <a:ea typeface="+mj-ea"/>
            </a:endParaRPr>
          </a:p>
        </p:txBody>
      </p:sp>
      <p:sp>
        <p:nvSpPr>
          <p:cNvPr id="1048790" name="项标题"/>
          <p:cNvSpPr txBox="1"/>
          <p:nvPr>
            <p:custDataLst>
              <p:tags r:id="rId9"/>
            </p:custDataLst>
          </p:nvPr>
        </p:nvSpPr>
        <p:spPr>
          <a:xfrm>
            <a:off x="5917565" y="3643630"/>
            <a:ext cx="2281555" cy="899795"/>
          </a:xfrm>
          <a:prstGeom prst="rect"/>
          <a:noFill/>
        </p:spPr>
        <p:txBody>
          <a:bodyPr anchor="t" anchorCtr="0" bIns="0" lIns="0" rIns="0" rtlCol="0" tIns="0" wrap="square">
            <a:normAutofit/>
          </a:bodyPr>
          <a:p>
            <a:pPr>
              <a:lnSpc>
                <a:spcPct val="100000"/>
              </a:lnSpc>
            </a:pPr>
            <a:r>
              <a:rPr altLang="en-US" b="1" dirty="0" sz="2200" kern="0" lang="zh-CN" spc="100">
                <a:solidFill>
                  <a:schemeClr val="lt1">
                    <a:lumMod val="100000"/>
                  </a:schemeClr>
                </a:solidFill>
                <a:latin typeface="+中文标题" charset="0"/>
                <a:ea typeface="+mj-ea"/>
              </a:rPr>
              <a:t>业务模式优化的实施方法</a:t>
            </a:r>
            <a:endParaRPr altLang="en-US" b="1" dirty="0" sz="2200" kern="0" lang="zh-CN" spc="100">
              <a:solidFill>
                <a:schemeClr val="lt1">
                  <a:lumMod val="100000"/>
                </a:schemeClr>
              </a:solidFill>
              <a:latin typeface="+中文标题" charset="0"/>
              <a:ea typeface="+mj-ea"/>
            </a:endParaRPr>
          </a:p>
        </p:txBody>
      </p:sp>
      <p:sp>
        <p:nvSpPr>
          <p:cNvPr id="1048792" name="序号"/>
          <p:cNvSpPr txBox="1"/>
          <p:nvPr>
            <p:custDataLst>
              <p:tags r:id="rId10"/>
            </p:custDataLst>
          </p:nvPr>
        </p:nvSpPr>
        <p:spPr>
          <a:xfrm>
            <a:off x="8014970" y="3552190"/>
            <a:ext cx="1115060" cy="611505"/>
          </a:xfrm>
          <a:prstGeom prst="rect"/>
          <a:noFill/>
        </p:spPr>
        <p:txBody>
          <a:bodyPr anchor="t" anchorCtr="0" bIns="0" lIns="0" rIns="0" rtlCol="0" tIns="0" wrap="square">
            <a:normAutofit/>
          </a:bodyPr>
          <a:p>
            <a:pPr algn="r">
              <a:lnSpc>
                <a:spcPct val="100000"/>
              </a:lnSpc>
            </a:pPr>
            <a:r>
              <a:rPr b="1" dirty="0" sz="3600" i="1" lang="en-US">
                <a:gradFill>
                  <a:gsLst>
                    <a:gs pos="0">
                      <a:schemeClr val="accent1">
                        <a:alpha val="0"/>
                      </a:schemeClr>
                    </a:gs>
                    <a:gs pos="100000">
                      <a:srgbClr val="34FEC3"/>
                    </a:gs>
                  </a:gsLst>
                  <a:lin ang="16200000" scaled="0"/>
                </a:gradFill>
                <a:latin typeface="+mj-ea"/>
                <a:ea typeface="+mj-ea"/>
              </a:rPr>
              <a:t>06.</a:t>
            </a:r>
            <a:endParaRPr b="1" dirty="0" sz="3600" i="1" lang="en-US">
              <a:gradFill>
                <a:gsLst>
                  <a:gs pos="0">
                    <a:schemeClr val="accent1">
                      <a:alpha val="0"/>
                    </a:schemeClr>
                  </a:gs>
                  <a:gs pos="100000">
                    <a:srgbClr val="34FEC3"/>
                  </a:gs>
                </a:gsLst>
                <a:lin ang="16200000" scaled="0"/>
              </a:gradFill>
              <a:latin typeface="+mj-ea"/>
              <a:ea typeface="+mj-ea"/>
            </a:endParaRPr>
          </a:p>
        </p:txBody>
      </p:sp>
      <p:sp>
        <p:nvSpPr>
          <p:cNvPr id="1048794" name="项标题"/>
          <p:cNvSpPr txBox="1"/>
          <p:nvPr>
            <p:custDataLst>
              <p:tags r:id="rId11"/>
            </p:custDataLst>
          </p:nvPr>
        </p:nvSpPr>
        <p:spPr>
          <a:xfrm>
            <a:off x="9476105" y="3643630"/>
            <a:ext cx="2281555" cy="899795"/>
          </a:xfrm>
          <a:prstGeom prst="rect"/>
          <a:noFill/>
        </p:spPr>
        <p:txBody>
          <a:bodyPr anchor="t" anchorCtr="0" bIns="0" lIns="0" rIns="0" rtlCol="0" tIns="0" wrap="square">
            <a:normAutofit fontScale="94167" lnSpcReduction="20000"/>
          </a:bodyPr>
          <a:p>
            <a:pPr>
              <a:lnSpc>
                <a:spcPct val="100000"/>
              </a:lnSpc>
            </a:pPr>
            <a:r>
              <a:rPr altLang="en-US" b="1" dirty="0" sz="2400" kern="0" lang="zh-CN" spc="100">
                <a:solidFill>
                  <a:schemeClr val="lt1">
                    <a:lumMod val="100000"/>
                  </a:schemeClr>
                </a:solidFill>
                <a:latin typeface="+中文标题" charset="0"/>
                <a:ea typeface="+mj-ea"/>
              </a:rPr>
              <a:t>价值链管理与业务模式优化的结合</a:t>
            </a:r>
            <a:endParaRPr altLang="en-US" b="1" dirty="0" sz="2400" kern="0" lang="zh-CN" spc="100">
              <a:solidFill>
                <a:schemeClr val="lt1">
                  <a:lumMod val="100000"/>
                </a:schemeClr>
              </a:solidFill>
              <a:latin typeface="+中文标题" charset="0"/>
              <a:ea typeface="+mj-ea"/>
            </a:endParaRPr>
          </a:p>
        </p:txBody>
      </p:sp>
      <p:cxnSp>
        <p:nvCxnSpPr>
          <p:cNvPr id="3145739" name="直接连接符 14"/>
          <p:cNvCxnSpPr>
            <a:cxnSpLocks/>
          </p:cNvCxnSpPr>
          <p:nvPr>
            <p:custDataLst>
              <p:tags r:id="rId12"/>
            </p:custDataLst>
          </p:nvPr>
        </p:nvCxnSpPr>
        <p:spPr>
          <a:xfrm>
            <a:off x="5560060" y="4542155"/>
            <a:ext cx="6216015" cy="0"/>
          </a:xfrm>
          <a:prstGeom prst="line"/>
          <a:ln>
            <a:gradFill flip="none" rotWithShape="1">
              <a:gsLst>
                <a:gs pos="0">
                  <a:schemeClr val="accent1">
                    <a:alpha val="50000"/>
                  </a:schemeClr>
                </a:gs>
                <a:gs pos="100000">
                  <a:schemeClr val="accent1">
                    <a:alpha val="0"/>
                  </a:schemeClr>
                </a:gs>
              </a:gsLst>
              <a:lin ang="10800000" scaled="1"/>
            </a:gradFill>
          </a:ln>
        </p:spPr>
        <p:style>
          <a:lnRef idx="1">
            <a:schemeClr val="accent1"/>
          </a:lnRef>
          <a:fillRef idx="0">
            <a:schemeClr val="accent1"/>
          </a:fillRef>
          <a:effectRef idx="0">
            <a:schemeClr val="accent1"/>
          </a:effectRef>
          <a:fontRef idx="minor">
            <a:schemeClr val="tx1"/>
          </a:fontRef>
        </p:style>
      </p:cxnSp>
      <p:sp>
        <p:nvSpPr>
          <p:cNvPr id="1048796" name="序号"/>
          <p:cNvSpPr txBox="1"/>
          <p:nvPr>
            <p:custDataLst>
              <p:tags r:id="rId13"/>
            </p:custDataLst>
          </p:nvPr>
        </p:nvSpPr>
        <p:spPr>
          <a:xfrm>
            <a:off x="4456430" y="984250"/>
            <a:ext cx="1115060" cy="611505"/>
          </a:xfrm>
          <a:prstGeom prst="rect"/>
          <a:noFill/>
        </p:spPr>
        <p:txBody>
          <a:bodyPr anchor="t" anchorCtr="0" bIns="0" lIns="0" rIns="0" rtlCol="0" tIns="0" wrap="square">
            <a:normAutofit/>
          </a:bodyPr>
          <a:p>
            <a:pPr algn="r">
              <a:lnSpc>
                <a:spcPct val="100000"/>
              </a:lnSpc>
            </a:pPr>
            <a:r>
              <a:rPr b="1" dirty="0" sz="3600" i="1" lang="en-US">
                <a:gradFill>
                  <a:gsLst>
                    <a:gs pos="0">
                      <a:schemeClr val="accent1">
                        <a:alpha val="0"/>
                      </a:schemeClr>
                    </a:gs>
                    <a:gs pos="100000">
                      <a:srgbClr val="34FEC3"/>
                    </a:gs>
                  </a:gsLst>
                  <a:lin ang="16200000" scaled="0"/>
                </a:gradFill>
                <a:latin typeface="+mj-ea"/>
                <a:ea typeface="+mj-ea"/>
              </a:rPr>
              <a:t>01.</a:t>
            </a:r>
            <a:endParaRPr b="1" dirty="0" sz="3600" i="1" lang="en-US">
              <a:gradFill>
                <a:gsLst>
                  <a:gs pos="0">
                    <a:schemeClr val="accent1">
                      <a:alpha val="0"/>
                    </a:schemeClr>
                  </a:gs>
                  <a:gs pos="100000">
                    <a:srgbClr val="34FEC3"/>
                  </a:gs>
                </a:gsLst>
                <a:lin ang="16200000" scaled="0"/>
              </a:gradFill>
              <a:latin typeface="+mj-ea"/>
              <a:ea typeface="+mj-ea"/>
            </a:endParaRPr>
          </a:p>
        </p:txBody>
      </p:sp>
      <p:sp>
        <p:nvSpPr>
          <p:cNvPr id="1048798" name="项标题"/>
          <p:cNvSpPr txBox="1"/>
          <p:nvPr>
            <p:custDataLst>
              <p:tags r:id="rId14"/>
            </p:custDataLst>
          </p:nvPr>
        </p:nvSpPr>
        <p:spPr>
          <a:xfrm>
            <a:off x="5917565" y="1075690"/>
            <a:ext cx="2281555" cy="899795"/>
          </a:xfrm>
          <a:prstGeom prst="rect"/>
          <a:noFill/>
        </p:spPr>
        <p:txBody>
          <a:bodyPr anchor="t" anchorCtr="0" bIns="0" lIns="0" rIns="0" rtlCol="0" tIns="0" wrap="square">
            <a:normAutofit/>
          </a:bodyPr>
          <a:p>
            <a:pPr>
              <a:lnSpc>
                <a:spcPct val="100000"/>
              </a:lnSpc>
            </a:pPr>
            <a:r>
              <a:rPr altLang="en-US" b="1" dirty="0" sz="2200" kern="0" lang="zh-CN" spc="100">
                <a:solidFill>
                  <a:schemeClr val="lt1">
                    <a:lumMod val="100000"/>
                  </a:schemeClr>
                </a:solidFill>
                <a:latin typeface="+中文标题" charset="0"/>
                <a:ea typeface="+mj-ea"/>
              </a:rPr>
              <a:t>单击添加标题</a:t>
            </a:r>
            <a:endParaRPr altLang="en-US" b="1" dirty="0" sz="2200" kern="0" lang="zh-CN" spc="100">
              <a:solidFill>
                <a:schemeClr val="lt1">
                  <a:lumMod val="100000"/>
                </a:schemeClr>
              </a:solidFill>
              <a:latin typeface="+中文标题" charset="0"/>
              <a:ea typeface="+mj-ea"/>
            </a:endParaRPr>
          </a:p>
        </p:txBody>
      </p:sp>
      <p:sp>
        <p:nvSpPr>
          <p:cNvPr id="1048800" name="序号"/>
          <p:cNvSpPr txBox="1"/>
          <p:nvPr>
            <p:custDataLst>
              <p:tags r:id="rId15"/>
            </p:custDataLst>
          </p:nvPr>
        </p:nvSpPr>
        <p:spPr>
          <a:xfrm>
            <a:off x="8014970" y="984250"/>
            <a:ext cx="1115060" cy="611505"/>
          </a:xfrm>
          <a:prstGeom prst="rect"/>
          <a:noFill/>
        </p:spPr>
        <p:txBody>
          <a:bodyPr anchor="t" anchorCtr="0" bIns="0" lIns="0" rIns="0" rtlCol="0" tIns="0" wrap="square">
            <a:normAutofit/>
          </a:bodyPr>
          <a:p>
            <a:pPr algn="r">
              <a:lnSpc>
                <a:spcPct val="100000"/>
              </a:lnSpc>
            </a:pPr>
            <a:r>
              <a:rPr b="1" dirty="0" sz="3600" i="1" lang="en-US">
                <a:gradFill>
                  <a:gsLst>
                    <a:gs pos="0">
                      <a:schemeClr val="accent1">
                        <a:alpha val="0"/>
                      </a:schemeClr>
                    </a:gs>
                    <a:gs pos="100000">
                      <a:srgbClr val="34FEC3"/>
                    </a:gs>
                  </a:gsLst>
                  <a:lin ang="16200000" scaled="0"/>
                </a:gradFill>
                <a:latin typeface="+mj-ea"/>
                <a:ea typeface="+mj-ea"/>
              </a:rPr>
              <a:t>02.</a:t>
            </a:r>
            <a:endParaRPr b="1" dirty="0" sz="3600" i="1" lang="en-US">
              <a:gradFill>
                <a:gsLst>
                  <a:gs pos="0">
                    <a:schemeClr val="accent1">
                      <a:alpha val="0"/>
                    </a:schemeClr>
                  </a:gs>
                  <a:gs pos="100000">
                    <a:srgbClr val="34FEC3"/>
                  </a:gs>
                </a:gsLst>
                <a:lin ang="16200000" scaled="0"/>
              </a:gradFill>
              <a:latin typeface="+mj-ea"/>
              <a:ea typeface="+mj-ea"/>
            </a:endParaRPr>
          </a:p>
        </p:txBody>
      </p:sp>
      <p:sp>
        <p:nvSpPr>
          <p:cNvPr id="1048802" name="项标题"/>
          <p:cNvSpPr txBox="1"/>
          <p:nvPr>
            <p:custDataLst>
              <p:tags r:id="rId16"/>
            </p:custDataLst>
          </p:nvPr>
        </p:nvSpPr>
        <p:spPr>
          <a:xfrm>
            <a:off x="9476105" y="1075690"/>
            <a:ext cx="2281555" cy="899795"/>
          </a:xfrm>
          <a:prstGeom prst="rect"/>
          <a:noFill/>
        </p:spPr>
        <p:txBody>
          <a:bodyPr anchor="t" anchorCtr="0" bIns="0" lIns="0" rIns="0" rtlCol="0" tIns="0" wrap="square">
            <a:normAutofit/>
          </a:bodyPr>
          <a:p>
            <a:pPr>
              <a:lnSpc>
                <a:spcPct val="100000"/>
              </a:lnSpc>
            </a:pPr>
            <a:r>
              <a:rPr altLang="en-US" b="1" dirty="0" sz="2200" kern="0" lang="zh-CN" spc="100">
                <a:solidFill>
                  <a:schemeClr val="lt1">
                    <a:lumMod val="100000"/>
                  </a:schemeClr>
                </a:solidFill>
                <a:latin typeface="+中文标题" charset="0"/>
                <a:ea typeface="+mj-ea"/>
              </a:rPr>
              <a:t>价值链管理的概念与重要性</a:t>
            </a:r>
            <a:endParaRPr altLang="en-US" b="1" dirty="0" sz="2200" kern="0" lang="zh-CN" spc="100">
              <a:solidFill>
                <a:schemeClr val="lt1">
                  <a:lumMod val="100000"/>
                </a:schemeClr>
              </a:solidFill>
              <a:latin typeface="+中文标题" charset="0"/>
              <a:ea typeface="+mj-ea"/>
            </a:endParaRPr>
          </a:p>
        </p:txBody>
      </p:sp>
      <p:cxnSp>
        <p:nvCxnSpPr>
          <p:cNvPr id="3145741" name="直接连接符 20"/>
          <p:cNvCxnSpPr>
            <a:cxnSpLocks/>
          </p:cNvCxnSpPr>
          <p:nvPr>
            <p:custDataLst>
              <p:tags r:id="rId17"/>
            </p:custDataLst>
          </p:nvPr>
        </p:nvCxnSpPr>
        <p:spPr>
          <a:xfrm>
            <a:off x="3200400" y="2001520"/>
            <a:ext cx="8575675" cy="0"/>
          </a:xfrm>
          <a:prstGeom prst="line"/>
          <a:ln>
            <a:gradFill flip="none" rotWithShape="1">
              <a:gsLst>
                <a:gs pos="0">
                  <a:schemeClr val="accent1">
                    <a:alpha val="50000"/>
                  </a:schemeClr>
                </a:gs>
                <a:gs pos="100000">
                  <a:schemeClr val="accent1">
                    <a:alpha val="0"/>
                  </a:schemeClr>
                </a:gs>
              </a:gsLst>
              <a:lin ang="10800000" scaled="1"/>
            </a:gradFill>
          </a:ln>
        </p:spPr>
        <p:style>
          <a:lnRef idx="1">
            <a:schemeClr val="accent1"/>
          </a:lnRef>
          <a:fillRef idx="0">
            <a:schemeClr val="accent1"/>
          </a:fillRef>
          <a:effectRef idx="0">
            <a:schemeClr val="accent1"/>
          </a:effectRef>
          <a:fontRef idx="minor">
            <a:schemeClr val="tx1"/>
          </a:fontRef>
        </p:style>
      </p:cxnSp>
    </p:spTree>
    <p:custDataLst>
      <p:tags r:id="rId18"/>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32" name="标题"/>
          <p:cNvSpPr>
            <a:spLocks noGrp="1"/>
          </p:cNvSpPr>
          <p:nvPr>
            <p:ph type="title"/>
            <p:custDataLst>
              <p:tags r:id="rId1"/>
            </p:custDataLst>
          </p:nvPr>
        </p:nvSpPr>
        <p:spPr>
          <a:xfrm>
            <a:off x="990691" y="2308321"/>
            <a:ext cx="7841673" cy="1152000"/>
          </a:xfrm>
        </p:spPr>
        <p:txBody>
          <a:bodyPr/>
          <a:p>
            <a:r>
              <a:rPr altLang="en-US" dirty="0" lang="zh-CN"/>
              <a:t>添加章节标题</a:t>
            </a:r>
            <a:endParaRPr altLang="en-US" dirty="0" lang="zh-CN"/>
          </a:p>
        </p:txBody>
      </p:sp>
      <p:sp>
        <p:nvSpPr>
          <p:cNvPr id="1048834" name="节编号"/>
          <p:cNvSpPr>
            <a:spLocks noGrp="1"/>
          </p:cNvSpPr>
          <p:nvPr>
            <p:ph type="body" sz="quarter" idx="13"/>
            <p:custDataLst>
              <p:tags r:id="rId2"/>
            </p:custDataLst>
          </p:nvPr>
        </p:nvSpPr>
        <p:spPr>
          <a:xfrm>
            <a:off x="971405" y="442221"/>
            <a:ext cx="7841673" cy="2174364"/>
          </a:xfrm>
        </p:spPr>
        <p:txBody>
          <a:bodyPr>
            <a:normAutofit/>
          </a:bodyPr>
          <a:p>
            <a:r>
              <a:rPr altLang="zh-CN" dirty="0" lang="en-US"/>
              <a:t>01</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868" name="标题"/>
          <p:cNvSpPr>
            <a:spLocks noGrp="1"/>
          </p:cNvSpPr>
          <p:nvPr>
            <p:ph type="title"/>
            <p:custDataLst>
              <p:tags r:id="rId1"/>
            </p:custDataLst>
          </p:nvPr>
        </p:nvSpPr>
        <p:spPr>
          <a:xfrm>
            <a:off x="990691" y="2308321"/>
            <a:ext cx="7841673" cy="1152000"/>
          </a:xfrm>
        </p:spPr>
        <p:txBody>
          <a:bodyPr>
            <a:normAutofit fontScale="93704"/>
          </a:bodyPr>
          <a:p>
            <a:r>
              <a:rPr altLang="en-US" dirty="0" lang="zh-CN"/>
              <a:t>价值链管理的概念与重要性</a:t>
            </a:r>
            <a:endParaRPr altLang="en-US" dirty="0" lang="zh-CN"/>
          </a:p>
        </p:txBody>
      </p:sp>
      <p:sp>
        <p:nvSpPr>
          <p:cNvPr id="1048870" name="节编号"/>
          <p:cNvSpPr>
            <a:spLocks noGrp="1"/>
          </p:cNvSpPr>
          <p:nvPr>
            <p:ph type="body" sz="quarter" idx="13"/>
            <p:custDataLst>
              <p:tags r:id="rId2"/>
            </p:custDataLst>
          </p:nvPr>
        </p:nvSpPr>
        <p:spPr>
          <a:xfrm>
            <a:off x="971405" y="442221"/>
            <a:ext cx="7841673" cy="2174364"/>
          </a:xfrm>
        </p:spPr>
        <p:txBody>
          <a:bodyPr>
            <a:normAutofit/>
          </a:bodyPr>
          <a:p>
            <a:r>
              <a:rPr altLang="zh-CN" dirty="0" lang="en-US"/>
              <a:t>02</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8932" name="标题 1"/>
          <p:cNvSpPr>
            <a:spLocks noGrp="1"/>
          </p:cNvSpPr>
          <p:nvPr>
            <p:ph type="title"/>
          </p:nvPr>
        </p:nvSpPr>
        <p:spPr/>
        <p:txBody>
          <a:bodyPr/>
          <a:p>
            <a:r>
              <a:rPr altLang="en-US" lang="zh-CN"/>
              <a:t>价值链管理的定义</a:t>
            </a:r>
            <a:endParaRPr altLang="en-US" lang="zh-CN"/>
          </a:p>
        </p:txBody>
      </p:sp>
      <p:sp>
        <p:nvSpPr>
          <p:cNvPr id="1048934" name="正文"/>
          <p:cNvSpPr txBox="1"/>
          <p:nvPr>
            <p:custDataLst>
              <p:tags r:id="rId1"/>
            </p:custDataLst>
          </p:nvPr>
        </p:nvSpPr>
        <p:spPr>
          <a:xfrm>
            <a:off x="2383176"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价值链管理的定义：价值链管理是一种基于价值链理论的管理方法，通过协调企业内外部资源，实现价值创造和增值。</a:t>
            </a:r>
            <a:endParaRPr altLang="en-US" dirty="0" sz="1200" lang="zh-CN" spc="150">
              <a:solidFill>
                <a:schemeClr val="tx1">
                  <a:lumMod val="65000"/>
                  <a:lumOff val="35000"/>
                </a:schemeClr>
              </a:solidFill>
              <a:latin typeface="+mn-ea"/>
              <a:sym typeface="+mn-ea"/>
            </a:endParaRPr>
          </a:p>
        </p:txBody>
      </p:sp>
      <p:sp>
        <p:nvSpPr>
          <p:cNvPr id="1048936" name="正文"/>
          <p:cNvSpPr txBox="1"/>
          <p:nvPr>
            <p:custDataLst>
              <p:tags r:id="rId2"/>
            </p:custDataLst>
          </p:nvPr>
        </p:nvSpPr>
        <p:spPr>
          <a:xfrm>
            <a:off x="2383176"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价值链管理的目标：价值链管理的目标是提高企业的整体效率和竞争力，实现企业价值的最大化。</a:t>
            </a:r>
            <a:endParaRPr altLang="en-US" dirty="0" sz="1200" lang="zh-CN" spc="150">
              <a:solidFill>
                <a:schemeClr val="tx1">
                  <a:lumMod val="65000"/>
                  <a:lumOff val="35000"/>
                </a:schemeClr>
              </a:solidFill>
              <a:latin typeface="+mn-ea"/>
              <a:sym typeface="+mn-ea"/>
            </a:endParaRPr>
          </a:p>
        </p:txBody>
      </p:sp>
      <p:sp>
        <p:nvSpPr>
          <p:cNvPr id="1048938" name="正文"/>
          <p:cNvSpPr txBox="1"/>
          <p:nvPr>
            <p:custDataLst>
              <p:tags r:id="rId3"/>
            </p:custDataLst>
          </p:nvPr>
        </p:nvSpPr>
        <p:spPr>
          <a:xfrm>
            <a:off x="2383176"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价值链管理的重要性：价值链管理对于企业的发展具有重要意义，它可以帮助企业更好地了解市场需求和竞争状况，优化资源配置，提高生产效率，降低成本，增强企业的市场竞争力。</a:t>
            </a:r>
            <a:endParaRPr altLang="en-US" dirty="0" sz="1200" lang="zh-CN" spc="150">
              <a:solidFill>
                <a:schemeClr val="tx1">
                  <a:lumMod val="65000"/>
                  <a:lumOff val="35000"/>
                </a:schemeClr>
              </a:solidFill>
              <a:latin typeface="+mn-ea"/>
              <a:sym typeface="+mn-ea"/>
            </a:endParaRPr>
          </a:p>
        </p:txBody>
      </p:sp>
      <p:sp>
        <p:nvSpPr>
          <p:cNvPr id="1048940" name="正文"/>
          <p:cNvSpPr txBox="1"/>
          <p:nvPr>
            <p:custDataLst>
              <p:tags r:id="rId4"/>
            </p:custDataLst>
          </p:nvPr>
        </p:nvSpPr>
        <p:spPr>
          <a:xfrm>
            <a:off x="2383176"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价值链管理的实施：实施价值链管理需要企业从战略层面进行规划和设计，明确各环节的价值创造和增值目标，建立相应的组织架构和流程体系，并加强跨部门、跨领域的协作和沟通。</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8974" name="标题 1"/>
          <p:cNvSpPr>
            <a:spLocks noGrp="1"/>
          </p:cNvSpPr>
          <p:nvPr>
            <p:ph type="title"/>
          </p:nvPr>
        </p:nvSpPr>
        <p:spPr/>
        <p:txBody>
          <a:bodyPr/>
          <a:p>
            <a:r>
              <a:rPr altLang="en-US" lang="zh-CN"/>
              <a:t>价值链管理在企业中的作用</a:t>
            </a:r>
            <a:endParaRPr altLang="en-US" lang="zh-CN"/>
          </a:p>
        </p:txBody>
      </p:sp>
      <p:sp>
        <p:nvSpPr>
          <p:cNvPr id="1048976"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78"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80"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82"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促进企业创新和转型升级</a:t>
            </a:r>
            <a:endParaRPr altLang="zh-CN" dirty="0" lang="en-US">
              <a:solidFill>
                <a:schemeClr val="dk1">
                  <a:lumMod val="80000"/>
                  <a:lumOff val="20000"/>
                </a:schemeClr>
              </a:solidFill>
              <a:latin typeface="+mn-ea"/>
              <a:sym typeface="+mn-ea"/>
            </a:endParaRPr>
          </a:p>
        </p:txBody>
      </p:sp>
      <p:sp>
        <p:nvSpPr>
          <p:cNvPr id="1048984"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86"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88"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90"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提升企业核心竞争力</a:t>
            </a:r>
            <a:endParaRPr altLang="en-US" dirty="0" lang="zh-CN">
              <a:solidFill>
                <a:schemeClr val="dk1">
                  <a:lumMod val="80000"/>
                  <a:lumOff val="20000"/>
                </a:schemeClr>
              </a:solidFill>
              <a:latin typeface="+mn-ea"/>
              <a:sym typeface="+mn-ea"/>
            </a:endParaRPr>
          </a:p>
        </p:txBody>
      </p:sp>
      <p:sp>
        <p:nvSpPr>
          <p:cNvPr id="1048992"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94"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96"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98"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降低成本，提高效率</a:t>
            </a:r>
            <a:endParaRPr altLang="en-US" dirty="0" lang="zh-CN">
              <a:solidFill>
                <a:schemeClr val="dk1">
                  <a:lumMod val="80000"/>
                  <a:lumOff val="20000"/>
                </a:schemeClr>
              </a:solidFill>
              <a:latin typeface="+mn-ea"/>
              <a:sym typeface="+mn-ea"/>
            </a:endParaRPr>
          </a:p>
        </p:txBody>
      </p:sp>
      <p:sp>
        <p:nvSpPr>
          <p:cNvPr id="1049000"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02"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04"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06"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增强企业市场竞争力</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040" name="标题 1"/>
          <p:cNvSpPr>
            <a:spLocks noGrp="1"/>
          </p:cNvSpPr>
          <p:nvPr>
            <p:ph type="title"/>
          </p:nvPr>
        </p:nvSpPr>
        <p:spPr/>
        <p:txBody>
          <a:bodyPr/>
          <a:p>
            <a:r>
              <a:rPr altLang="en-US" lang="zh-CN"/>
              <a:t>价值链管理与企业战略的关系</a:t>
            </a:r>
            <a:endParaRPr altLang="en-US" lang="zh-CN"/>
          </a:p>
        </p:txBody>
      </p:sp>
      <p:sp>
        <p:nvSpPr>
          <p:cNvPr id="1049042"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044"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46"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价值链管理是企业战略的重要组成部分</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048"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050"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52"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价值链管理有助于实现企业战略目标</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054"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056"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价值链管理与企业战略相互影响、相互促进</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058"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60"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062"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64"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有效实施价值链管理需要与企业战略保持一致</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098" name="标题"/>
          <p:cNvSpPr>
            <a:spLocks noGrp="1"/>
          </p:cNvSpPr>
          <p:nvPr>
            <p:ph type="title"/>
            <p:custDataLst>
              <p:tags r:id="rId1"/>
            </p:custDataLst>
          </p:nvPr>
        </p:nvSpPr>
        <p:spPr>
          <a:xfrm>
            <a:off x="990691" y="2308321"/>
            <a:ext cx="7841673" cy="1152000"/>
          </a:xfrm>
        </p:spPr>
        <p:txBody>
          <a:bodyPr/>
          <a:p>
            <a:r>
              <a:rPr altLang="en-US" dirty="0" lang="zh-CN"/>
              <a:t>价值链管理的实施方法</a:t>
            </a:r>
            <a:endParaRPr altLang="en-US" dirty="0" lang="zh-CN"/>
          </a:p>
        </p:txBody>
      </p:sp>
      <p:sp>
        <p:nvSpPr>
          <p:cNvPr id="1049100" name="节编号"/>
          <p:cNvSpPr>
            <a:spLocks noGrp="1"/>
          </p:cNvSpPr>
          <p:nvPr>
            <p:ph type="body" sz="quarter" idx="13"/>
            <p:custDataLst>
              <p:tags r:id="rId2"/>
            </p:custDataLst>
          </p:nvPr>
        </p:nvSpPr>
        <p:spPr>
          <a:xfrm>
            <a:off x="971405" y="442221"/>
            <a:ext cx="7841673" cy="2174364"/>
          </a:xfrm>
        </p:spPr>
        <p:txBody>
          <a:bodyPr>
            <a:normAutofit/>
          </a:bodyPr>
          <a:p>
            <a:r>
              <a:rPr altLang="zh-CN" dirty="0" lang="en-US"/>
              <a:t>03</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162" name="标题 1"/>
          <p:cNvSpPr>
            <a:spLocks noGrp="1"/>
          </p:cNvSpPr>
          <p:nvPr>
            <p:ph type="title"/>
          </p:nvPr>
        </p:nvSpPr>
        <p:spPr/>
        <p:txBody>
          <a:bodyPr/>
          <a:p>
            <a:r>
              <a:rPr altLang="en-US" lang="zh-CN"/>
              <a:t>明确企业价值链的各个环节</a:t>
            </a:r>
            <a:endParaRPr altLang="en-US" lang="zh-CN"/>
          </a:p>
        </p:txBody>
      </p:sp>
      <p:sp>
        <p:nvSpPr>
          <p:cNvPr id="1049164"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66"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明确企业价值链的各个环节：包括研发、生产、销售、服务等</a:t>
            </a:r>
            <a:endParaRPr altLang="en-US" dirty="0" sz="2000" lang="zh-CN" spc="150">
              <a:solidFill>
                <a:schemeClr val="tx1">
                  <a:lumMod val="75000"/>
                  <a:lumOff val="25000"/>
                </a:schemeClr>
              </a:solidFill>
              <a:latin typeface="+mn-ea"/>
              <a:sym typeface="+mn-ea"/>
            </a:endParaRPr>
          </a:p>
        </p:txBody>
      </p:sp>
      <p:sp>
        <p:nvSpPr>
          <p:cNvPr id="1049168"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170"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72"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确定各环节的价值贡献：分析各环节对企业整体价值的贡献程度</a:t>
            </a:r>
            <a:endParaRPr altLang="en-US" dirty="0" sz="2000" lang="zh-CN" spc="150">
              <a:solidFill>
                <a:schemeClr val="tx1">
                  <a:lumMod val="75000"/>
                  <a:lumOff val="25000"/>
                </a:schemeClr>
              </a:solidFill>
              <a:latin typeface="+mn-ea"/>
              <a:sym typeface="+mn-ea"/>
            </a:endParaRPr>
          </a:p>
        </p:txBody>
      </p:sp>
      <p:sp>
        <p:nvSpPr>
          <p:cNvPr id="1049174"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176"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78"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制定实施计划：根据分析结果，制定具体的实施计划</a:t>
            </a:r>
            <a:endParaRPr altLang="en-US" dirty="0" sz="2000" lang="zh-CN" spc="150">
              <a:solidFill>
                <a:schemeClr val="tx1">
                  <a:lumMod val="75000"/>
                  <a:lumOff val="25000"/>
                </a:schemeClr>
              </a:solidFill>
              <a:latin typeface="+mn-ea"/>
              <a:sym typeface="+mn-ea"/>
            </a:endParaRPr>
          </a:p>
        </p:txBody>
      </p:sp>
      <p:sp>
        <p:nvSpPr>
          <p:cNvPr id="1049180"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182"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84"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实施价值链管理：按照计划实施价值链管理，提高企业整体竞争力</a:t>
            </a:r>
            <a:endParaRPr altLang="en-US" dirty="0" sz="2000" lang="zh-CN" spc="150">
              <a:solidFill>
                <a:schemeClr val="tx1">
                  <a:lumMod val="75000"/>
                  <a:lumOff val="25000"/>
                </a:schemeClr>
              </a:solidFill>
              <a:latin typeface="+mn-ea"/>
              <a:sym typeface="+mn-ea"/>
            </a:endParaRPr>
          </a:p>
        </p:txBody>
      </p:sp>
      <p:sp>
        <p:nvSpPr>
          <p:cNvPr id="1049186"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220" name="标题 1"/>
          <p:cNvSpPr>
            <a:spLocks noGrp="1"/>
          </p:cNvSpPr>
          <p:nvPr>
            <p:ph type="title"/>
          </p:nvPr>
        </p:nvSpPr>
        <p:spPr/>
        <p:txBody>
          <a:bodyPr/>
          <a:p>
            <a:r>
              <a:rPr altLang="en-US" lang="zh-CN"/>
              <a:t>确定各环节的增值活动与非增值活动</a:t>
            </a:r>
            <a:endParaRPr altLang="en-US" lang="zh-CN"/>
          </a:p>
        </p:txBody>
      </p:sp>
      <p:sp>
        <p:nvSpPr>
          <p:cNvPr id="1049222"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224"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26"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lt1">
                    <a:lumMod val="100000"/>
                  </a:schemeClr>
                </a:solidFill>
                <a:latin typeface="Arial" panose="02080604020202020204" pitchFamily="34" charset="0"/>
                <a:ea typeface="微软雅黑" panose="020B0503020204020204" charset="-122"/>
                <a:sym typeface="+mn-ea"/>
              </a:rPr>
              <a:t>识别各环节的增值活动：对业务流程中的各个环节进行分析，确定哪些环节能够为企业创造价值</a:t>
            </a:r>
            <a:endParaRPr altLang="en-US" dirty="0" sz="14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228"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230"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32"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fontScale="75000"/>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识别各环节的非增值活动：对业务流程中的各个环节进行分析，确定哪些环节不能为企业创造价值，甚至可能增加成本</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234"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236"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1400" lang="zh-CN" spc="150">
                <a:solidFill>
                  <a:schemeClr val="lt1">
                    <a:lumMod val="100000"/>
                  </a:schemeClr>
                </a:solidFill>
                <a:latin typeface="Arial" panose="02080604020202020204" pitchFamily="34" charset="0"/>
                <a:ea typeface="微软雅黑" panose="020B0503020204020204" charset="-122"/>
                <a:sym typeface="+mn-ea"/>
              </a:rPr>
              <a:t>优化增值活动：对识别出的增值活动进行优化，提高其效率和效益</a:t>
            </a:r>
            <a:endParaRPr altLang="en-US" dirty="0" sz="14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238"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40"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242"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44"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tx1">
                    <a:lumMod val="75000"/>
                    <a:lumOff val="25000"/>
                  </a:schemeClr>
                </a:solidFill>
                <a:latin typeface="Arial" panose="02080604020202020204" pitchFamily="34" charset="0"/>
                <a:ea typeface="微软雅黑" panose="020B0503020204020204" charset="-122"/>
                <a:sym typeface="+mn-ea"/>
              </a:rPr>
              <a:t>消除非增值活动：对识别出的非增值活动进行消除或改进，降低成本和提高效率</a:t>
            </a:r>
            <a:endParaRPr altLang="en-US" dirty="0" sz="14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278" name="标题 1"/>
          <p:cNvSpPr>
            <a:spLocks noGrp="1"/>
          </p:cNvSpPr>
          <p:nvPr>
            <p:ph type="title"/>
          </p:nvPr>
        </p:nvSpPr>
        <p:spPr/>
        <p:txBody>
          <a:bodyPr/>
          <a:p>
            <a:r>
              <a:rPr altLang="en-US" lang="zh-CN"/>
              <a:t>优化价值链流程，提高效率</a:t>
            </a:r>
            <a:endParaRPr altLang="en-US" lang="zh-CN"/>
          </a:p>
        </p:txBody>
      </p:sp>
      <p:sp>
        <p:nvSpPr>
          <p:cNvPr id="1049280"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82"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84"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识别并分析价值链中的关键环节</a:t>
            </a:r>
            <a:endParaRPr altLang="en-US" dirty="0" sz="2000" lang="zh-CN" spc="150">
              <a:solidFill>
                <a:schemeClr val="tx1">
                  <a:lumMod val="85000"/>
                  <a:lumOff val="15000"/>
                </a:schemeClr>
              </a:solidFill>
              <a:latin typeface="+mn-ea"/>
              <a:sym typeface="+mn-ea"/>
            </a:endParaRPr>
          </a:p>
        </p:txBody>
      </p:sp>
      <p:sp>
        <p:nvSpPr>
          <p:cNvPr id="1049286"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88"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90"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优化流程，消除浪费和冗余</a:t>
            </a:r>
            <a:endParaRPr altLang="en-US" dirty="0" sz="2000" lang="zh-CN" spc="150">
              <a:solidFill>
                <a:schemeClr val="tx1">
                  <a:lumMod val="85000"/>
                  <a:lumOff val="15000"/>
                </a:schemeClr>
              </a:solidFill>
              <a:latin typeface="+mn-ea"/>
              <a:sym typeface="+mn-ea"/>
            </a:endParaRPr>
          </a:p>
        </p:txBody>
      </p:sp>
      <p:sp>
        <p:nvSpPr>
          <p:cNvPr id="1049292"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94"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96"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引入先进技术，提高自动化水平</a:t>
            </a:r>
            <a:endParaRPr altLang="en-US" dirty="0" sz="2000" lang="zh-CN" spc="150">
              <a:solidFill>
                <a:schemeClr val="tx1">
                  <a:lumMod val="85000"/>
                  <a:lumOff val="15000"/>
                </a:schemeClr>
              </a:solidFill>
              <a:latin typeface="+mn-ea"/>
              <a:sym typeface="+mn-ea"/>
            </a:endParaRPr>
          </a:p>
        </p:txBody>
      </p:sp>
      <p:sp>
        <p:nvSpPr>
          <p:cNvPr id="1049298"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00"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02"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建立持续改进的企业文化</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336" name="标题 1"/>
          <p:cNvSpPr>
            <a:spLocks noGrp="1"/>
          </p:cNvSpPr>
          <p:nvPr>
            <p:ph type="title"/>
          </p:nvPr>
        </p:nvSpPr>
        <p:spPr/>
        <p:txBody>
          <a:bodyPr>
            <a:normAutofit fontScale="90000"/>
          </a:bodyPr>
          <a:p>
            <a:r>
              <a:rPr altLang="en-US" lang="zh-CN"/>
              <a:t>建立有效的激励机制，促进员工参与价值链管理</a:t>
            </a:r>
            <a:endParaRPr altLang="en-US" lang="zh-CN"/>
          </a:p>
        </p:txBody>
      </p:sp>
      <p:sp>
        <p:nvSpPr>
          <p:cNvPr id="1049338"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40"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42"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44"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46"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3"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48"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50"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52"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5"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54"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7"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49"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56"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58"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60"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1"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62"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3"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64"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5"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66"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368"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370"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372"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374"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明确员工在价值链管理中的角色和责任</a:t>
            </a:r>
            <a:endParaRPr altLang="en-US" dirty="0" sz="1200" lang="zh-CN" spc="150">
              <a:solidFill>
                <a:schemeClr val="tx1">
                  <a:lumMod val="65000"/>
                  <a:lumOff val="35000"/>
                </a:schemeClr>
              </a:solidFill>
              <a:latin typeface="+mn-ea"/>
              <a:sym typeface="+mn-ea"/>
            </a:endParaRPr>
          </a:p>
        </p:txBody>
      </p:sp>
      <p:sp>
        <p:nvSpPr>
          <p:cNvPr id="1049376"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建立良好的沟通机制，鼓励员工提出改进意见和建议</a:t>
            </a:r>
            <a:endParaRPr altLang="en-US" dirty="0" sz="1200" lang="zh-CN" spc="150">
              <a:solidFill>
                <a:schemeClr val="tx1">
                  <a:lumMod val="65000"/>
                  <a:lumOff val="35000"/>
                </a:schemeClr>
              </a:solidFill>
              <a:latin typeface="+mn-ea"/>
              <a:sym typeface="+mn-ea"/>
            </a:endParaRPr>
          </a:p>
        </p:txBody>
      </p:sp>
      <p:sp>
        <p:nvSpPr>
          <p:cNvPr id="1049378"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加强员工培训，提高其参与价值链管理的意识和能力</a:t>
            </a:r>
            <a:endParaRPr altLang="en-US" dirty="0" sz="1200" lang="zh-CN" spc="150">
              <a:solidFill>
                <a:schemeClr val="tx1">
                  <a:lumMod val="65000"/>
                  <a:lumOff val="35000"/>
                </a:schemeClr>
              </a:solidFill>
              <a:latin typeface="+mn-ea"/>
              <a:sym typeface="+mn-ea"/>
            </a:endParaRPr>
          </a:p>
        </p:txBody>
      </p:sp>
      <p:sp>
        <p:nvSpPr>
          <p:cNvPr id="1049380"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制定合理的激励机制，如奖励、晋升等</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414" name="标题"/>
          <p:cNvSpPr>
            <a:spLocks noGrp="1"/>
          </p:cNvSpPr>
          <p:nvPr>
            <p:ph type="title"/>
            <p:custDataLst>
              <p:tags r:id="rId1"/>
            </p:custDataLst>
          </p:nvPr>
        </p:nvSpPr>
        <p:spPr>
          <a:xfrm>
            <a:off x="990691" y="2308321"/>
            <a:ext cx="7841673" cy="1152000"/>
          </a:xfrm>
        </p:spPr>
        <p:txBody>
          <a:bodyPr/>
          <a:p>
            <a:r>
              <a:rPr altLang="en-US" dirty="0" lang="zh-CN"/>
              <a:t>业务模式优化的必要性</a:t>
            </a:r>
            <a:endParaRPr altLang="en-US" dirty="0" lang="zh-CN"/>
          </a:p>
        </p:txBody>
      </p:sp>
      <p:sp>
        <p:nvSpPr>
          <p:cNvPr id="1049416" name="节编号"/>
          <p:cNvSpPr>
            <a:spLocks noGrp="1"/>
          </p:cNvSpPr>
          <p:nvPr>
            <p:ph type="body" sz="quarter" idx="13"/>
            <p:custDataLst>
              <p:tags r:id="rId2"/>
            </p:custDataLst>
          </p:nvPr>
        </p:nvSpPr>
        <p:spPr>
          <a:xfrm>
            <a:off x="971405" y="442221"/>
            <a:ext cx="7841673" cy="2174364"/>
          </a:xfrm>
        </p:spPr>
        <p:txBody>
          <a:bodyPr>
            <a:normAutofit/>
          </a:bodyPr>
          <a:p>
            <a:r>
              <a:rPr altLang="zh-CN" dirty="0" lang="en-US"/>
              <a:t>04</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478" name="标题 1"/>
          <p:cNvSpPr>
            <a:spLocks noGrp="1"/>
          </p:cNvSpPr>
          <p:nvPr>
            <p:ph type="title"/>
          </p:nvPr>
        </p:nvSpPr>
        <p:spPr/>
        <p:txBody>
          <a:bodyPr/>
          <a:p>
            <a:r>
              <a:rPr altLang="en-US" lang="zh-CN"/>
              <a:t>适应市场变化的需求</a:t>
            </a:r>
            <a:endParaRPr altLang="en-US" lang="zh-CN"/>
          </a:p>
        </p:txBody>
      </p:sp>
      <p:sp>
        <p:nvSpPr>
          <p:cNvPr id="1049480" name="平行四边形 11"/>
          <p:cNvSpPr/>
          <p:nvPr>
            <p:custDataLst>
              <p:tags r:id="rId1"/>
            </p:custDataLst>
          </p:nvPr>
        </p:nvSpPr>
        <p:spPr>
          <a:xfrm>
            <a:off x="3022895" y="5406387"/>
            <a:ext cx="3063373" cy="141624"/>
          </a:xfrm>
          <a:prstGeom prst="parallelogram">
            <a:avLst>
              <a:gd name="adj" fmla="val 38188"/>
            </a:avLst>
          </a:prstGeom>
          <a:gradFill>
            <a:gsLst>
              <a:gs pos="23000">
                <a:schemeClr val="accent1">
                  <a:alpha val="0"/>
                </a:schemeClr>
              </a:gs>
              <a:gs pos="100000">
                <a:schemeClr val="accent1">
                  <a:alpha val="48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endParaRPr>
          </a:p>
        </p:txBody>
      </p:sp>
      <p:sp>
        <p:nvSpPr>
          <p:cNvPr id="1049482" name="标题"/>
          <p:cNvSpPr txBox="1"/>
          <p:nvPr>
            <p:custDataLst>
              <p:tags r:id="rId2"/>
            </p:custDataLst>
          </p:nvPr>
        </p:nvSpPr>
        <p:spPr>
          <a:xfrm>
            <a:off x="3262515" y="5016418"/>
            <a:ext cx="5907262" cy="494682"/>
          </a:xfrm>
          <a:prstGeom prst="rect"/>
          <a:noFill/>
        </p:spPr>
        <p:txBody>
          <a:bodyPr anchor="b" bIns="0" lIns="0" rIns="0" rtlCol="0" tIns="0" wrap="square">
            <a:normAutofit fontScale="95000" lnSpcReduction="20000"/>
          </a:bodyPr>
          <a:p>
            <a:r>
              <a:rPr altLang="en-US" b="1" dirty="0" sz="2000" lang="zh-CN" spc="300">
                <a:solidFill>
                  <a:schemeClr val="tx1">
                    <a:lumMod val="85000"/>
                    <a:lumOff val="15000"/>
                  </a:schemeClr>
                </a:solidFill>
                <a:latin typeface="+mj-ea"/>
                <a:ea typeface="+mj-ea"/>
              </a:rPr>
              <a:t>技术创新的影响：技术创新对企业业务模式的影响要求企业不断优化业务模式以保持竞争优势。</a:t>
            </a:r>
            <a:endParaRPr altLang="en-US" b="1" dirty="0" sz="2000" lang="zh-CN" spc="300">
              <a:solidFill>
                <a:schemeClr val="tx1">
                  <a:lumMod val="85000"/>
                  <a:lumOff val="15000"/>
                </a:schemeClr>
              </a:solidFill>
              <a:latin typeface="+mj-ea"/>
              <a:ea typeface="+mj-ea"/>
            </a:endParaRPr>
          </a:p>
        </p:txBody>
      </p:sp>
      <p:sp>
        <p:nvSpPr>
          <p:cNvPr id="1049484" name="正文"/>
          <p:cNvSpPr txBox="1"/>
          <p:nvPr>
            <p:custDataLst>
              <p:tags r:id="rId3"/>
            </p:custDataLst>
          </p:nvPr>
        </p:nvSpPr>
        <p:spPr>
          <a:xfrm>
            <a:off x="3261843" y="5683594"/>
            <a:ext cx="5907262" cy="494682"/>
          </a:xfrm>
          <a:prstGeom prst="rect"/>
          <a:noFill/>
        </p:spPr>
        <p:txBody>
          <a:bodyPr anchor="t" anchorCtr="0" bIns="0" lIns="0" rIns="0" rtlCol="0" tIns="0" wrap="square">
            <a:normAutofit/>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单击此处输入你的项正文，文字是您思想的提炼</a:t>
            </a:r>
            <a:r>
              <a:rPr altLang="zh-CN" dirty="0" sz="1400" lang="en-US" spc="150">
                <a:solidFill>
                  <a:schemeClr val="tx1">
                    <a:lumMod val="65000"/>
                    <a:lumOff val="35000"/>
                  </a:schemeClr>
                </a:solidFill>
                <a:latin typeface="+mn-ea"/>
                <a:sym typeface="+mn-ea"/>
              </a:rPr>
              <a:t>,</a:t>
            </a:r>
            <a:r>
              <a:rPr altLang="en-US" dirty="0" sz="1400" lang="zh-CN" spc="150">
                <a:solidFill>
                  <a:schemeClr val="tx1">
                    <a:lumMod val="65000"/>
                    <a:lumOff val="35000"/>
                  </a:schemeClr>
                </a:solidFill>
                <a:latin typeface="+mn-ea"/>
                <a:sym typeface="+mn-ea"/>
              </a:rPr>
              <a:t>言简的阐述观点。</a:t>
            </a:r>
            <a:endParaRPr altLang="en-US" dirty="0" sz="1400" lang="zh-CN" spc="150">
              <a:solidFill>
                <a:schemeClr val="tx1">
                  <a:lumMod val="65000"/>
                  <a:lumOff val="35000"/>
                </a:schemeClr>
              </a:solidFill>
              <a:latin typeface="+mn-ea"/>
              <a:sym typeface="+mn-ea"/>
            </a:endParaRPr>
          </a:p>
        </p:txBody>
      </p:sp>
      <p:sp>
        <p:nvSpPr>
          <p:cNvPr id="1049486" name="平行四边形 9"/>
          <p:cNvSpPr/>
          <p:nvPr>
            <p:custDataLst>
              <p:tags r:id="rId4"/>
            </p:custDataLst>
          </p:nvPr>
        </p:nvSpPr>
        <p:spPr>
          <a:xfrm>
            <a:off x="3022895" y="1750342"/>
            <a:ext cx="3063373" cy="141624"/>
          </a:xfrm>
          <a:prstGeom prst="parallelogram">
            <a:avLst>
              <a:gd name="adj" fmla="val 38188"/>
            </a:avLst>
          </a:prstGeom>
          <a:gradFill>
            <a:gsLst>
              <a:gs pos="23000">
                <a:schemeClr val="accent1">
                  <a:alpha val="0"/>
                </a:schemeClr>
              </a:gs>
              <a:gs pos="100000">
                <a:schemeClr val="accent1">
                  <a:alpha val="48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endParaRPr>
          </a:p>
        </p:txBody>
      </p:sp>
      <p:sp>
        <p:nvSpPr>
          <p:cNvPr id="1049488" name="标题"/>
          <p:cNvSpPr txBox="1"/>
          <p:nvPr>
            <p:custDataLst>
              <p:tags r:id="rId5"/>
            </p:custDataLst>
          </p:nvPr>
        </p:nvSpPr>
        <p:spPr>
          <a:xfrm>
            <a:off x="3262515" y="1364400"/>
            <a:ext cx="5907262" cy="494682"/>
          </a:xfrm>
          <a:prstGeom prst="rect"/>
          <a:noFill/>
        </p:spPr>
        <p:txBody>
          <a:bodyPr anchor="b" bIns="0" lIns="0" rIns="0" rtlCol="0" tIns="0" wrap="square">
            <a:normAutofit fontScale="90000" lnSpcReduction="20000"/>
          </a:bodyPr>
          <a:p>
            <a:r>
              <a:rPr altLang="en-US" b="1" dirty="0" sz="2000" lang="zh-CN" spc="300">
                <a:solidFill>
                  <a:schemeClr val="tx1">
                    <a:lumMod val="85000"/>
                    <a:lumOff val="15000"/>
                  </a:schemeClr>
                </a:solidFill>
                <a:latin typeface="+mj-ea"/>
                <a:ea typeface="+mj-ea"/>
              </a:rPr>
              <a:t>市场需求的变化：随着市场环境的变化，企业需要不断调整和优化业务模式以适应市场需求的变化。 </a:t>
            </a:r>
            <a:endParaRPr altLang="en-US" b="1" dirty="0" sz="2000" lang="zh-CN" spc="300">
              <a:solidFill>
                <a:schemeClr val="tx1">
                  <a:lumMod val="85000"/>
                  <a:lumOff val="15000"/>
                </a:schemeClr>
              </a:solidFill>
              <a:latin typeface="+mj-ea"/>
              <a:ea typeface="+mj-ea"/>
            </a:endParaRPr>
          </a:p>
        </p:txBody>
      </p:sp>
      <p:sp>
        <p:nvSpPr>
          <p:cNvPr id="1049490" name="正文"/>
          <p:cNvSpPr txBox="1"/>
          <p:nvPr>
            <p:custDataLst>
              <p:tags r:id="rId6"/>
            </p:custDataLst>
          </p:nvPr>
        </p:nvSpPr>
        <p:spPr>
          <a:xfrm>
            <a:off x="3261843" y="2031576"/>
            <a:ext cx="5907262" cy="494682"/>
          </a:xfrm>
          <a:prstGeom prst="rect"/>
          <a:noFill/>
        </p:spPr>
        <p:txBody>
          <a:bodyPr anchor="t" anchorCtr="0" bIns="0" lIns="0" rIns="0" rtlCol="0" tIns="0" wrap="square">
            <a:normAutofit/>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单击此处输入你的项正文，文字是您思想的提炼</a:t>
            </a:r>
            <a:r>
              <a:rPr altLang="zh-CN" dirty="0" sz="1400" lang="en-US" spc="150">
                <a:solidFill>
                  <a:schemeClr val="tx1">
                    <a:lumMod val="65000"/>
                    <a:lumOff val="35000"/>
                  </a:schemeClr>
                </a:solidFill>
                <a:latin typeface="+mn-ea"/>
                <a:sym typeface="+mn-ea"/>
              </a:rPr>
              <a:t>,</a:t>
            </a:r>
            <a:r>
              <a:rPr altLang="en-US" dirty="0" sz="1400" lang="zh-CN" spc="150">
                <a:solidFill>
                  <a:schemeClr val="tx1">
                    <a:lumMod val="65000"/>
                    <a:lumOff val="35000"/>
                  </a:schemeClr>
                </a:solidFill>
                <a:latin typeface="+mn-ea"/>
                <a:sym typeface="+mn-ea"/>
              </a:rPr>
              <a:t>言简的阐述观点。</a:t>
            </a:r>
            <a:endParaRPr altLang="en-US" dirty="0" sz="1400" lang="zh-CN" spc="150">
              <a:solidFill>
                <a:schemeClr val="tx1">
                  <a:lumMod val="65000"/>
                  <a:lumOff val="35000"/>
                </a:schemeClr>
              </a:solidFill>
              <a:latin typeface="+mn-ea"/>
              <a:sym typeface="+mn-ea"/>
            </a:endParaRPr>
          </a:p>
        </p:txBody>
      </p:sp>
      <p:sp>
        <p:nvSpPr>
          <p:cNvPr id="1049492" name="平行四边形 10"/>
          <p:cNvSpPr/>
          <p:nvPr>
            <p:custDataLst>
              <p:tags r:id="rId7"/>
            </p:custDataLst>
          </p:nvPr>
        </p:nvSpPr>
        <p:spPr>
          <a:xfrm>
            <a:off x="3022895" y="2969247"/>
            <a:ext cx="3063373" cy="141624"/>
          </a:xfrm>
          <a:prstGeom prst="parallelogram">
            <a:avLst>
              <a:gd name="adj" fmla="val 38188"/>
            </a:avLst>
          </a:prstGeom>
          <a:gradFill>
            <a:gsLst>
              <a:gs pos="23000">
                <a:schemeClr val="accent1">
                  <a:alpha val="0"/>
                </a:schemeClr>
              </a:gs>
              <a:gs pos="100000">
                <a:schemeClr val="accent1">
                  <a:alpha val="48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endParaRPr>
          </a:p>
        </p:txBody>
      </p:sp>
      <p:sp>
        <p:nvSpPr>
          <p:cNvPr id="1049494" name="标题"/>
          <p:cNvSpPr txBox="1"/>
          <p:nvPr>
            <p:custDataLst>
              <p:tags r:id="rId8"/>
            </p:custDataLst>
          </p:nvPr>
        </p:nvSpPr>
        <p:spPr>
          <a:xfrm>
            <a:off x="3262515" y="2581292"/>
            <a:ext cx="5907262" cy="494682"/>
          </a:xfrm>
          <a:prstGeom prst="rect"/>
          <a:noFill/>
        </p:spPr>
        <p:txBody>
          <a:bodyPr anchor="b" bIns="0" lIns="0" rIns="0" rtlCol="0" tIns="0" wrap="square">
            <a:normAutofit fontScale="90000" lnSpcReduction="10000"/>
          </a:bodyPr>
          <a:p>
            <a:r>
              <a:rPr altLang="en-US" b="1" dirty="0" sz="2000" lang="zh-CN" spc="300">
                <a:solidFill>
                  <a:schemeClr val="tx1">
                    <a:lumMod val="85000"/>
                    <a:lumOff val="15000"/>
                  </a:schemeClr>
                </a:solidFill>
                <a:latin typeface="+mj-ea"/>
                <a:ea typeface="+mj-ea"/>
              </a:rPr>
              <a:t>竞争压力的增加：市场竞争的加剧要求企业不断优化业务模式以提高竞争力。 </a:t>
            </a:r>
            <a:endParaRPr altLang="en-US" b="1" dirty="0" sz="2000" lang="zh-CN" spc="300">
              <a:solidFill>
                <a:schemeClr val="tx1">
                  <a:lumMod val="85000"/>
                  <a:lumOff val="15000"/>
                </a:schemeClr>
              </a:solidFill>
              <a:latin typeface="+mj-ea"/>
              <a:ea typeface="+mj-ea"/>
            </a:endParaRPr>
          </a:p>
        </p:txBody>
      </p:sp>
      <p:sp>
        <p:nvSpPr>
          <p:cNvPr id="1049496" name="正文"/>
          <p:cNvSpPr txBox="1"/>
          <p:nvPr>
            <p:custDataLst>
              <p:tags r:id="rId9"/>
            </p:custDataLst>
          </p:nvPr>
        </p:nvSpPr>
        <p:spPr>
          <a:xfrm>
            <a:off x="3261843" y="3248468"/>
            <a:ext cx="5907262" cy="494682"/>
          </a:xfrm>
          <a:prstGeom prst="rect"/>
          <a:noFill/>
        </p:spPr>
        <p:txBody>
          <a:bodyPr anchor="t" anchorCtr="0" bIns="0" lIns="0" rIns="0" rtlCol="0" tIns="0" wrap="square">
            <a:normAutofit/>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单击此处输入你的项正文，文字是您思想的提炼</a:t>
            </a:r>
            <a:r>
              <a:rPr altLang="zh-CN" dirty="0" sz="1400" lang="en-US" spc="150">
                <a:solidFill>
                  <a:schemeClr val="tx1">
                    <a:lumMod val="65000"/>
                    <a:lumOff val="35000"/>
                  </a:schemeClr>
                </a:solidFill>
                <a:latin typeface="+mn-ea"/>
                <a:sym typeface="+mn-ea"/>
              </a:rPr>
              <a:t>,</a:t>
            </a:r>
            <a:r>
              <a:rPr altLang="en-US" dirty="0" sz="1400" lang="zh-CN" spc="150">
                <a:solidFill>
                  <a:schemeClr val="tx1">
                    <a:lumMod val="65000"/>
                    <a:lumOff val="35000"/>
                  </a:schemeClr>
                </a:solidFill>
                <a:latin typeface="+mn-ea"/>
                <a:sym typeface="+mn-ea"/>
              </a:rPr>
              <a:t>言简的阐述观点。</a:t>
            </a:r>
            <a:endParaRPr altLang="en-US" dirty="0" sz="1400" lang="zh-CN" spc="150">
              <a:solidFill>
                <a:schemeClr val="tx1">
                  <a:lumMod val="65000"/>
                  <a:lumOff val="35000"/>
                </a:schemeClr>
              </a:solidFill>
              <a:latin typeface="+mn-ea"/>
              <a:sym typeface="+mn-ea"/>
            </a:endParaRPr>
          </a:p>
        </p:txBody>
      </p:sp>
      <p:sp>
        <p:nvSpPr>
          <p:cNvPr id="1049498" name="平行四边形 12"/>
          <p:cNvSpPr/>
          <p:nvPr>
            <p:custDataLst>
              <p:tags r:id="rId10"/>
            </p:custDataLst>
          </p:nvPr>
        </p:nvSpPr>
        <p:spPr>
          <a:xfrm>
            <a:off x="3022895" y="4188153"/>
            <a:ext cx="3063373" cy="141624"/>
          </a:xfrm>
          <a:prstGeom prst="parallelogram">
            <a:avLst>
              <a:gd name="adj" fmla="val 38188"/>
            </a:avLst>
          </a:prstGeom>
          <a:gradFill>
            <a:gsLst>
              <a:gs pos="23000">
                <a:schemeClr val="accent1">
                  <a:alpha val="0"/>
                </a:schemeClr>
              </a:gs>
              <a:gs pos="100000">
                <a:schemeClr val="accent1">
                  <a:alpha val="48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endParaRPr>
          </a:p>
        </p:txBody>
      </p:sp>
      <p:sp>
        <p:nvSpPr>
          <p:cNvPr id="1049500" name="标题"/>
          <p:cNvSpPr txBox="1"/>
          <p:nvPr>
            <p:custDataLst>
              <p:tags r:id="rId11"/>
            </p:custDataLst>
          </p:nvPr>
        </p:nvSpPr>
        <p:spPr>
          <a:xfrm>
            <a:off x="3262515" y="3798855"/>
            <a:ext cx="5907262" cy="494682"/>
          </a:xfrm>
          <a:prstGeom prst="rect"/>
          <a:noFill/>
        </p:spPr>
        <p:txBody>
          <a:bodyPr anchor="b" bIns="0" lIns="0" rIns="0" rtlCol="0" tIns="0" wrap="square">
            <a:normAutofit fontScale="90000" lnSpcReduction="10000"/>
          </a:bodyPr>
          <a:p>
            <a:r>
              <a:rPr altLang="en-US" b="1" dirty="0" sz="2000" lang="zh-CN" spc="300">
                <a:solidFill>
                  <a:schemeClr val="tx1">
                    <a:lumMod val="85000"/>
                    <a:lumOff val="15000"/>
                  </a:schemeClr>
                </a:solidFill>
                <a:latin typeface="+mj-ea"/>
                <a:ea typeface="+mj-ea"/>
              </a:rPr>
              <a:t>客户需求的变化：客户需求的变化要求企业不断优化业务模式以满足客户的需求。 </a:t>
            </a:r>
            <a:endParaRPr altLang="en-US" b="1" dirty="0" sz="2000" lang="zh-CN" spc="300">
              <a:solidFill>
                <a:schemeClr val="tx1">
                  <a:lumMod val="85000"/>
                  <a:lumOff val="15000"/>
                </a:schemeClr>
              </a:solidFill>
              <a:latin typeface="+mj-ea"/>
              <a:ea typeface="+mj-ea"/>
            </a:endParaRPr>
          </a:p>
        </p:txBody>
      </p:sp>
      <p:sp>
        <p:nvSpPr>
          <p:cNvPr id="1049502" name="正文"/>
          <p:cNvSpPr txBox="1"/>
          <p:nvPr>
            <p:custDataLst>
              <p:tags r:id="rId12"/>
            </p:custDataLst>
          </p:nvPr>
        </p:nvSpPr>
        <p:spPr>
          <a:xfrm>
            <a:off x="3261843" y="4466031"/>
            <a:ext cx="5907262" cy="494682"/>
          </a:xfrm>
          <a:prstGeom prst="rect"/>
          <a:noFill/>
        </p:spPr>
        <p:txBody>
          <a:bodyPr anchor="t" anchorCtr="0" bIns="0" lIns="0" rIns="0" rtlCol="0" tIns="0" wrap="square">
            <a:normAutofit/>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单击此处输入你的项正文，文字是您思想的提炼</a:t>
            </a:r>
            <a:r>
              <a:rPr altLang="zh-CN" dirty="0" sz="1400" lang="en-US" spc="150">
                <a:solidFill>
                  <a:schemeClr val="tx1">
                    <a:lumMod val="65000"/>
                    <a:lumOff val="35000"/>
                  </a:schemeClr>
                </a:solidFill>
                <a:latin typeface="+mn-ea"/>
                <a:sym typeface="+mn-ea"/>
              </a:rPr>
              <a:t>,</a:t>
            </a:r>
            <a:r>
              <a:rPr altLang="en-US" dirty="0" sz="1400" lang="zh-CN" spc="150">
                <a:solidFill>
                  <a:schemeClr val="tx1">
                    <a:lumMod val="65000"/>
                    <a:lumOff val="35000"/>
                  </a:schemeClr>
                </a:solidFill>
                <a:latin typeface="+mn-ea"/>
                <a:sym typeface="+mn-ea"/>
              </a:rPr>
              <a:t>言简的阐述观点。</a:t>
            </a:r>
            <a:endParaRPr altLang="en-US" dirty="0" sz="14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536" name="标题 1"/>
          <p:cNvSpPr>
            <a:spLocks noGrp="1"/>
          </p:cNvSpPr>
          <p:nvPr>
            <p:ph type="title"/>
          </p:nvPr>
        </p:nvSpPr>
        <p:spPr/>
        <p:txBody>
          <a:bodyPr/>
          <a:p>
            <a:r>
              <a:rPr altLang="en-US" lang="zh-CN"/>
              <a:t>提高企业核心竞争力</a:t>
            </a:r>
            <a:endParaRPr altLang="en-US" lang="zh-CN"/>
          </a:p>
        </p:txBody>
      </p:sp>
      <p:sp>
        <p:nvSpPr>
          <p:cNvPr id="1049538"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40"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542"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44"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546"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48"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550"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52"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554"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提高效率：通过优化业务模式，可以提高企业的运营效率，减少浪费，提高资源利用效率，进一步增强企业的核心竞争力。</a:t>
            </a:r>
            <a:endParaRPr altLang="en-US" dirty="0" sz="2400" lang="zh-CN">
              <a:latin typeface="+mn-ea"/>
              <a:ea typeface="+mn-ea"/>
            </a:endParaRPr>
          </a:p>
        </p:txBody>
      </p:sp>
      <p:sp>
        <p:nvSpPr>
          <p:cNvPr id="1049556"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创新发展：优化业务模式可以促进企业的创新发展，推动企业不断探索新的商业模式和市场机会，保持持续竞争优势。</a:t>
            </a:r>
            <a:endParaRPr altLang="en-US" dirty="0" sz="2400" lang="zh-CN">
              <a:latin typeface="+mn-ea"/>
              <a:ea typeface="+mn-ea"/>
            </a:endParaRPr>
          </a:p>
        </p:txBody>
      </p:sp>
      <p:sp>
        <p:nvSpPr>
          <p:cNvPr id="1049558"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适应市场变化：随着市场竞争的加剧，企业需要不断优化业务模式，以适应市场需求的变化，提高市场竞争力。</a:t>
            </a:r>
            <a:endParaRPr altLang="en-US" dirty="0" sz="2400" lang="zh-CN">
              <a:latin typeface="+mn-ea"/>
              <a:ea typeface="+mn-ea"/>
            </a:endParaRPr>
          </a:p>
        </p:txBody>
      </p:sp>
      <p:sp>
        <p:nvSpPr>
          <p:cNvPr id="1049560"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降低成本：优化业务模式可以降低企业的运营成本，提高盈利能力，从而增强企业的核心竞争力。</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594" name="标题 1"/>
          <p:cNvSpPr>
            <a:spLocks noGrp="1"/>
          </p:cNvSpPr>
          <p:nvPr>
            <p:ph type="title"/>
          </p:nvPr>
        </p:nvSpPr>
        <p:spPr/>
        <p:txBody>
          <a:bodyPr/>
          <a:p>
            <a:r>
              <a:rPr altLang="en-US" lang="zh-CN"/>
              <a:t>降低成本，提高盈利能力</a:t>
            </a:r>
            <a:endParaRPr altLang="en-US" lang="zh-CN"/>
          </a:p>
        </p:txBody>
      </p:sp>
      <p:sp>
        <p:nvSpPr>
          <p:cNvPr id="1049596"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98"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600"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02"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604"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06"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608"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10"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612"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适应市场需求：随着市场的不断变化，企业需要不断调整和优化业务模式，以适应市场需求的变化，提高企业的竞争力和市场份额。</a:t>
            </a:r>
            <a:endParaRPr altLang="en-US" dirty="0" sz="2400" lang="zh-CN">
              <a:latin typeface="+mn-ea"/>
              <a:ea typeface="+mn-ea"/>
            </a:endParaRPr>
          </a:p>
        </p:txBody>
      </p:sp>
      <p:sp>
        <p:nvSpPr>
          <p:cNvPr id="1049614"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增强企业可持续发展能力：优化业务模式可以增强企业的可持续发展能力，为企业未来的发展打下坚实的基础。</a:t>
            </a:r>
            <a:endParaRPr altLang="en-US" dirty="0" sz="2400" lang="zh-CN">
              <a:latin typeface="+mn-ea"/>
              <a:ea typeface="+mn-ea"/>
            </a:endParaRPr>
          </a:p>
        </p:txBody>
      </p:sp>
      <p:sp>
        <p:nvSpPr>
          <p:cNvPr id="1049616"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降低成本：通过优化业务模式，企业可以减少不必要的开支和浪费，降低生产成本和运营成本，提高盈利能力。</a:t>
            </a:r>
            <a:endParaRPr altLang="en-US" dirty="0" sz="2400" lang="zh-CN">
              <a:latin typeface="+mn-ea"/>
              <a:ea typeface="+mn-ea"/>
            </a:endParaRPr>
          </a:p>
        </p:txBody>
      </p:sp>
      <p:sp>
        <p:nvSpPr>
          <p:cNvPr id="1049618"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提高盈利能力：优化业务模式可以增加企业的收入来源，提高产品的附加值和市场竞争力，从而增加企业的盈利能力。</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652" name="标题"/>
          <p:cNvSpPr>
            <a:spLocks noGrp="1"/>
          </p:cNvSpPr>
          <p:nvPr>
            <p:ph type="title"/>
            <p:custDataLst>
              <p:tags r:id="rId1"/>
            </p:custDataLst>
          </p:nvPr>
        </p:nvSpPr>
        <p:spPr>
          <a:xfrm>
            <a:off x="990691" y="2308321"/>
            <a:ext cx="7841673" cy="1152000"/>
          </a:xfrm>
        </p:spPr>
        <p:txBody>
          <a:bodyPr/>
          <a:p>
            <a:r>
              <a:rPr altLang="en-US" dirty="0" lang="zh-CN"/>
              <a:t>业务模式优化的实施方法</a:t>
            </a:r>
            <a:endParaRPr altLang="en-US" dirty="0" lang="zh-CN"/>
          </a:p>
        </p:txBody>
      </p:sp>
      <p:sp>
        <p:nvSpPr>
          <p:cNvPr id="1049654" name="节编号"/>
          <p:cNvSpPr>
            <a:spLocks noGrp="1"/>
          </p:cNvSpPr>
          <p:nvPr>
            <p:ph type="body" sz="quarter" idx="13"/>
            <p:custDataLst>
              <p:tags r:id="rId2"/>
            </p:custDataLst>
          </p:nvPr>
        </p:nvSpPr>
        <p:spPr>
          <a:xfrm>
            <a:off x="971405" y="442221"/>
            <a:ext cx="7841673" cy="2174364"/>
          </a:xfrm>
        </p:spPr>
        <p:txBody>
          <a:bodyPr>
            <a:normAutofit/>
          </a:bodyPr>
          <a:p>
            <a:r>
              <a:rPr altLang="zh-CN" dirty="0" lang="en-US"/>
              <a:t>05</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716" name="标题 1"/>
          <p:cNvSpPr>
            <a:spLocks noGrp="1"/>
          </p:cNvSpPr>
          <p:nvPr>
            <p:ph type="title"/>
          </p:nvPr>
        </p:nvSpPr>
        <p:spPr/>
        <p:txBody>
          <a:bodyPr/>
          <a:p>
            <a:r>
              <a:rPr altLang="en-US" lang="zh-CN"/>
              <a:t>分析现有业务模式的优势与不足</a:t>
            </a:r>
            <a:endParaRPr altLang="en-US" lang="zh-CN"/>
          </a:p>
        </p:txBody>
      </p:sp>
      <p:sp>
        <p:nvSpPr>
          <p:cNvPr id="1049718" name="圆角矩形 26"/>
          <p:cNvSpPr/>
          <p:nvPr>
            <p:custDataLst>
              <p:tags r:id="rId1"/>
            </p:custDataLst>
          </p:nvPr>
        </p:nvSpPr>
        <p:spPr>
          <a:xfrm>
            <a:off x="838200"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720" name="圆角矩形 28"/>
          <p:cNvSpPr/>
          <p:nvPr>
            <p:custDataLst>
              <p:tags r:id="rId2"/>
            </p:custDataLst>
          </p:nvPr>
        </p:nvSpPr>
        <p:spPr>
          <a:xfrm>
            <a:off x="840636"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722" name="文本框 31"/>
          <p:cNvSpPr txBox="1"/>
          <p:nvPr>
            <p:custDataLst>
              <p:tags r:id="rId3"/>
            </p:custDataLst>
          </p:nvPr>
        </p:nvSpPr>
        <p:spPr>
          <a:xfrm>
            <a:off x="986770" y="2256680"/>
            <a:ext cx="2188497" cy="3264364"/>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识别现有业务模式的优势：明确现有业务模式的优点，为优化提供方向</a:t>
            </a:r>
            <a:endParaRPr altLang="en-US" dirty="0" sz="2000" lang="zh-CN" spc="200">
              <a:solidFill>
                <a:schemeClr val="tx1">
                  <a:lumMod val="85000"/>
                  <a:lumOff val="15000"/>
                </a:schemeClr>
              </a:solidFill>
              <a:latin typeface="+mn-ea"/>
              <a:sym typeface="+mn-ea"/>
            </a:endParaRPr>
          </a:p>
        </p:txBody>
      </p:sp>
      <p:sp>
        <p:nvSpPr>
          <p:cNvPr id="1049724" name="圆角矩形 29"/>
          <p:cNvSpPr/>
          <p:nvPr>
            <p:custDataLst>
              <p:tags r:id="rId4"/>
            </p:custDataLst>
          </p:nvPr>
        </p:nvSpPr>
        <p:spPr>
          <a:xfrm>
            <a:off x="3514898"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726" name="圆角矩形 32"/>
          <p:cNvSpPr/>
          <p:nvPr>
            <p:custDataLst>
              <p:tags r:id="rId5"/>
            </p:custDataLst>
          </p:nvPr>
        </p:nvSpPr>
        <p:spPr>
          <a:xfrm>
            <a:off x="3517334"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728" name="文本框 34"/>
          <p:cNvSpPr txBox="1"/>
          <p:nvPr>
            <p:custDataLst>
              <p:tags r:id="rId6"/>
            </p:custDataLst>
          </p:nvPr>
        </p:nvSpPr>
        <p:spPr>
          <a:xfrm>
            <a:off x="3665904"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识别现有业务模式的不足：分析现有业务模式的不足之处，为优化提供改进方向</a:t>
            </a:r>
            <a:endParaRPr altLang="en-US" dirty="0" sz="2000" lang="zh-CN" spc="200">
              <a:solidFill>
                <a:schemeClr val="tx1">
                  <a:lumMod val="85000"/>
                  <a:lumOff val="15000"/>
                </a:schemeClr>
              </a:solidFill>
              <a:latin typeface="+mn-ea"/>
              <a:sym typeface="+mn-ea"/>
            </a:endParaRPr>
          </a:p>
        </p:txBody>
      </p:sp>
      <p:sp>
        <p:nvSpPr>
          <p:cNvPr id="1049730" name="圆角矩形 3"/>
          <p:cNvSpPr/>
          <p:nvPr>
            <p:custDataLst>
              <p:tags r:id="rId7"/>
            </p:custDataLst>
          </p:nvPr>
        </p:nvSpPr>
        <p:spPr>
          <a:xfrm>
            <a:off x="6191596"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732" name="圆角矩形 4"/>
          <p:cNvSpPr/>
          <p:nvPr>
            <p:custDataLst>
              <p:tags r:id="rId8"/>
            </p:custDataLst>
          </p:nvPr>
        </p:nvSpPr>
        <p:spPr>
          <a:xfrm>
            <a:off x="6194032"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734" name="文本框 5"/>
          <p:cNvSpPr txBox="1"/>
          <p:nvPr>
            <p:custDataLst>
              <p:tags r:id="rId9"/>
            </p:custDataLst>
          </p:nvPr>
        </p:nvSpPr>
        <p:spPr>
          <a:xfrm>
            <a:off x="6341993"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了解市场趋势和客户需求：了解市场趋势和客户需求的变化，为优化提供参考</a:t>
            </a:r>
            <a:endParaRPr altLang="en-US" dirty="0" sz="2000" lang="zh-CN" spc="200">
              <a:solidFill>
                <a:schemeClr val="tx1">
                  <a:lumMod val="85000"/>
                  <a:lumOff val="15000"/>
                </a:schemeClr>
              </a:solidFill>
              <a:latin typeface="+mn-ea"/>
              <a:sym typeface="+mn-ea"/>
            </a:endParaRPr>
          </a:p>
        </p:txBody>
      </p:sp>
      <p:sp>
        <p:nvSpPr>
          <p:cNvPr id="1049736" name="圆角矩形 8"/>
          <p:cNvSpPr/>
          <p:nvPr>
            <p:custDataLst>
              <p:tags r:id="rId10"/>
            </p:custDataLst>
          </p:nvPr>
        </p:nvSpPr>
        <p:spPr>
          <a:xfrm>
            <a:off x="8868295"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738" name="圆角矩形 9"/>
          <p:cNvSpPr/>
          <p:nvPr>
            <p:custDataLst>
              <p:tags r:id="rId11"/>
            </p:custDataLst>
          </p:nvPr>
        </p:nvSpPr>
        <p:spPr>
          <a:xfrm>
            <a:off x="8870730"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740" name="文本框 10"/>
          <p:cNvSpPr txBox="1"/>
          <p:nvPr>
            <p:custDataLst>
              <p:tags r:id="rId12"/>
            </p:custDataLst>
          </p:nvPr>
        </p:nvSpPr>
        <p:spPr>
          <a:xfrm>
            <a:off x="9018691"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制定业务模式优化方案：根据分析结果，制定具体的业务模式优化方案，包括目标、策略、措施等</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774" name="标题 1"/>
          <p:cNvSpPr>
            <a:spLocks noGrp="1"/>
          </p:cNvSpPr>
          <p:nvPr>
            <p:ph type="title"/>
          </p:nvPr>
        </p:nvSpPr>
        <p:spPr/>
        <p:txBody>
          <a:bodyPr/>
          <a:p>
            <a:r>
              <a:rPr altLang="en-US" lang="zh-CN"/>
              <a:t>确定目标业务模式，进行业务模式创新</a:t>
            </a:r>
            <a:endParaRPr altLang="en-US" lang="zh-CN"/>
          </a:p>
        </p:txBody>
      </p:sp>
      <p:sp>
        <p:nvSpPr>
          <p:cNvPr id="1049776" name="文本框 3"/>
          <p:cNvSpPr txBox="1"/>
          <p:nvPr>
            <p:custDataLst>
              <p:tags r:id="rId1"/>
            </p:custDataLst>
          </p:nvPr>
        </p:nvSpPr>
        <p:spPr>
          <a:xfrm>
            <a:off x="838200" y="1765621"/>
            <a:ext cx="958006" cy="579093"/>
          </a:xfrm>
          <a:prstGeom prst="rect"/>
          <a:noFill/>
        </p:spPr>
        <p:txBody>
          <a:bodyPr rtlCol="0" wrap="square">
            <a:normAutofit/>
          </a:bodyPr>
          <a:lstStyle>
            <a:defPPr>
              <a:defRPr lang="zh-CN"/>
            </a:defPPr>
            <a:lvl1pPr algn="l" defTabSz="914400" eaLnBrk="1" hangingPunct="1" latinLnBrk="0" marL="0" rtl="0">
              <a:defRPr sz="1800" kern="1200">
                <a:solidFill>
                  <a:srgbClr val="000000"/>
                </a:solidFill>
                <a:latin typeface="+mn-lt"/>
                <a:ea typeface="+mn-ea"/>
                <a:cs typeface="+mn-cs"/>
              </a:defRPr>
            </a:lvl1pPr>
            <a:lvl2pPr algn="l" defTabSz="914400" eaLnBrk="1" hangingPunct="1" latinLnBrk="0" marL="457200" rtl="0">
              <a:defRPr sz="1800" kern="1200">
                <a:solidFill>
                  <a:srgbClr val="000000"/>
                </a:solidFill>
                <a:latin typeface="+mn-lt"/>
                <a:ea typeface="+mn-ea"/>
                <a:cs typeface="+mn-cs"/>
              </a:defRPr>
            </a:lvl2pPr>
            <a:lvl3pPr algn="l" defTabSz="914400" eaLnBrk="1" hangingPunct="1" latinLnBrk="0" marL="914400" rtl="0">
              <a:defRPr sz="1800" kern="1200">
                <a:solidFill>
                  <a:srgbClr val="000000"/>
                </a:solidFill>
                <a:latin typeface="+mn-lt"/>
                <a:ea typeface="+mn-ea"/>
                <a:cs typeface="+mn-cs"/>
              </a:defRPr>
            </a:lvl3pPr>
            <a:lvl4pPr algn="l" defTabSz="914400" eaLnBrk="1" hangingPunct="1" latinLnBrk="0" marL="1371600" rtl="0">
              <a:defRPr sz="1800" kern="1200">
                <a:solidFill>
                  <a:srgbClr val="000000"/>
                </a:solidFill>
                <a:latin typeface="+mn-lt"/>
                <a:ea typeface="+mn-ea"/>
                <a:cs typeface="+mn-cs"/>
              </a:defRPr>
            </a:lvl4pPr>
            <a:lvl5pPr algn="l" defTabSz="914400" eaLnBrk="1" hangingPunct="1" latinLnBrk="0" marL="1828800" rtl="0">
              <a:defRPr sz="1800" kern="1200">
                <a:solidFill>
                  <a:srgbClr val="000000"/>
                </a:solidFill>
                <a:latin typeface="+mn-lt"/>
                <a:ea typeface="+mn-ea"/>
                <a:cs typeface="+mn-cs"/>
              </a:defRPr>
            </a:lvl5pPr>
            <a:lvl6pPr algn="l" defTabSz="914400" eaLnBrk="1" hangingPunct="1" latinLnBrk="0" marL="2286000" rtl="0">
              <a:defRPr sz="1800" kern="1200">
                <a:solidFill>
                  <a:srgbClr val="000000"/>
                </a:solidFill>
                <a:latin typeface="+mn-lt"/>
                <a:ea typeface="+mn-ea"/>
                <a:cs typeface="+mn-cs"/>
              </a:defRPr>
            </a:lvl6pPr>
            <a:lvl7pPr algn="l" defTabSz="914400" eaLnBrk="1" hangingPunct="1" latinLnBrk="0" marL="2743200" rtl="0">
              <a:defRPr sz="1800" kern="1200">
                <a:solidFill>
                  <a:srgbClr val="000000"/>
                </a:solidFill>
                <a:latin typeface="+mn-lt"/>
                <a:ea typeface="+mn-ea"/>
                <a:cs typeface="+mn-cs"/>
              </a:defRPr>
            </a:lvl7pPr>
            <a:lvl8pPr algn="l" defTabSz="914400" eaLnBrk="1" hangingPunct="1" latinLnBrk="0" marL="3200400" rtl="0">
              <a:defRPr sz="1800" kern="1200">
                <a:solidFill>
                  <a:srgbClr val="000000"/>
                </a:solidFill>
                <a:latin typeface="+mn-lt"/>
                <a:ea typeface="+mn-ea"/>
                <a:cs typeface="+mn-cs"/>
              </a:defRPr>
            </a:lvl8pPr>
            <a:lvl9pPr algn="l" defTabSz="914400" eaLnBrk="1" hangingPunct="1" latinLnBrk="0" marL="3657600" rtl="0">
              <a:defRPr sz="1800" kern="1200">
                <a:solidFill>
                  <a:srgbClr val="000000"/>
                </a:solidFill>
                <a:latin typeface="+mn-lt"/>
                <a:ea typeface="+mn-ea"/>
                <a:cs typeface="+mn-cs"/>
              </a:defRPr>
            </a:lvl9pPr>
          </a:lstStyle>
          <a:p>
            <a:pPr algn="ctr" lvl="0">
              <a:buClrTx/>
              <a:buSzTx/>
              <a:buFontTx/>
            </a:pPr>
            <a:r>
              <a:rPr altLang="zh-CN" b="1" lang="en-US">
                <a:gradFill>
                  <a:gsLst>
                    <a:gs pos="15000">
                      <a:schemeClr val="accent1">
                        <a:lumMod val="60000"/>
                        <a:lumOff val="40000"/>
                      </a:schemeClr>
                    </a:gs>
                    <a:gs pos="100000">
                      <a:schemeClr val="accent1"/>
                    </a:gs>
                  </a:gsLst>
                  <a:lin ang="0" scaled="0"/>
                </a:gradFill>
                <a:latin typeface="+mj-ea"/>
                <a:ea typeface="+mj-ea"/>
                <a:cs typeface="+mj-lt"/>
                <a:sym typeface="+mn-ea"/>
              </a:rPr>
              <a:t>01</a:t>
            </a:r>
            <a:endParaRPr altLang="zh-CN" b="1" lang="en-US">
              <a:gradFill>
                <a:gsLst>
                  <a:gs pos="15000">
                    <a:schemeClr val="accent1">
                      <a:lumMod val="60000"/>
                      <a:lumOff val="40000"/>
                    </a:schemeClr>
                  </a:gs>
                  <a:gs pos="100000">
                    <a:schemeClr val="accent1"/>
                  </a:gs>
                </a:gsLst>
                <a:lin ang="0" scaled="0"/>
              </a:gradFill>
              <a:latin typeface="+mj-ea"/>
              <a:ea typeface="+mj-ea"/>
              <a:cs typeface="+mj-lt"/>
              <a:sym typeface="+mn-ea"/>
            </a:endParaRPr>
          </a:p>
        </p:txBody>
      </p:sp>
      <p:sp>
        <p:nvSpPr>
          <p:cNvPr id="1049778" name="文本框 4"/>
          <p:cNvSpPr txBox="1"/>
          <p:nvPr>
            <p:custDataLst>
              <p:tags r:id="rId2"/>
            </p:custDataLst>
          </p:nvPr>
        </p:nvSpPr>
        <p:spPr>
          <a:xfrm>
            <a:off x="1796206" y="1766642"/>
            <a:ext cx="9557594" cy="579093"/>
          </a:xfrm>
          <a:prstGeom prst="rect"/>
          <a:noFill/>
        </p:spPr>
        <p:txBody>
          <a:bodyPr anchor="ctr" anchorCtr="0" rtlCol="0" wrap="square"/>
          <a:lstStyle>
            <a:defPPr>
              <a:defRPr lang="zh-CN"/>
            </a:defPPr>
            <a:lvl1pPr algn="l" defTabSz="914400" eaLnBrk="1" hangingPunct="1" latinLnBrk="0" marL="0" rtl="0">
              <a:defRPr sz="1800" kern="1200">
                <a:solidFill>
                  <a:srgbClr val="000000"/>
                </a:solidFill>
                <a:latin typeface="+mn-lt"/>
                <a:ea typeface="+mn-ea"/>
                <a:cs typeface="+mn-cs"/>
              </a:defRPr>
            </a:lvl1pPr>
            <a:lvl2pPr algn="l" defTabSz="914400" eaLnBrk="1" hangingPunct="1" latinLnBrk="0" marL="457200" rtl="0">
              <a:defRPr sz="1800" kern="1200">
                <a:solidFill>
                  <a:srgbClr val="000000"/>
                </a:solidFill>
                <a:latin typeface="+mn-lt"/>
                <a:ea typeface="+mn-ea"/>
                <a:cs typeface="+mn-cs"/>
              </a:defRPr>
            </a:lvl2pPr>
            <a:lvl3pPr algn="l" defTabSz="914400" eaLnBrk="1" hangingPunct="1" latinLnBrk="0" marL="914400" rtl="0">
              <a:defRPr sz="1800" kern="1200">
                <a:solidFill>
                  <a:srgbClr val="000000"/>
                </a:solidFill>
                <a:latin typeface="+mn-lt"/>
                <a:ea typeface="+mn-ea"/>
                <a:cs typeface="+mn-cs"/>
              </a:defRPr>
            </a:lvl3pPr>
            <a:lvl4pPr algn="l" defTabSz="914400" eaLnBrk="1" hangingPunct="1" latinLnBrk="0" marL="1371600" rtl="0">
              <a:defRPr sz="1800" kern="1200">
                <a:solidFill>
                  <a:srgbClr val="000000"/>
                </a:solidFill>
                <a:latin typeface="+mn-lt"/>
                <a:ea typeface="+mn-ea"/>
                <a:cs typeface="+mn-cs"/>
              </a:defRPr>
            </a:lvl4pPr>
            <a:lvl5pPr algn="l" defTabSz="914400" eaLnBrk="1" hangingPunct="1" latinLnBrk="0" marL="1828800" rtl="0">
              <a:defRPr sz="1800" kern="1200">
                <a:solidFill>
                  <a:srgbClr val="000000"/>
                </a:solidFill>
                <a:latin typeface="+mn-lt"/>
                <a:ea typeface="+mn-ea"/>
                <a:cs typeface="+mn-cs"/>
              </a:defRPr>
            </a:lvl5pPr>
            <a:lvl6pPr algn="l" defTabSz="914400" eaLnBrk="1" hangingPunct="1" latinLnBrk="0" marL="2286000" rtl="0">
              <a:defRPr sz="1800" kern="1200">
                <a:solidFill>
                  <a:srgbClr val="000000"/>
                </a:solidFill>
                <a:latin typeface="+mn-lt"/>
                <a:ea typeface="+mn-ea"/>
                <a:cs typeface="+mn-cs"/>
              </a:defRPr>
            </a:lvl6pPr>
            <a:lvl7pPr algn="l" defTabSz="914400" eaLnBrk="1" hangingPunct="1" latinLnBrk="0" marL="2743200" rtl="0">
              <a:defRPr sz="1800" kern="1200">
                <a:solidFill>
                  <a:srgbClr val="000000"/>
                </a:solidFill>
                <a:latin typeface="+mn-lt"/>
                <a:ea typeface="+mn-ea"/>
                <a:cs typeface="+mn-cs"/>
              </a:defRPr>
            </a:lvl7pPr>
            <a:lvl8pPr algn="l" defTabSz="914400" eaLnBrk="1" hangingPunct="1" latinLnBrk="0" marL="3200400" rtl="0">
              <a:defRPr sz="1800" kern="1200">
                <a:solidFill>
                  <a:srgbClr val="000000"/>
                </a:solidFill>
                <a:latin typeface="+mn-lt"/>
                <a:ea typeface="+mn-ea"/>
                <a:cs typeface="+mn-cs"/>
              </a:defRPr>
            </a:lvl8pPr>
            <a:lvl9pPr algn="l" defTabSz="914400" eaLnBrk="1" hangingPunct="1" latinLnBrk="0" marL="3657600" rtl="0">
              <a:defRPr sz="1800" kern="1200">
                <a:solidFill>
                  <a:srgbClr val="000000"/>
                </a:solidFill>
                <a:latin typeface="+mn-lt"/>
                <a:ea typeface="+mn-ea"/>
                <a:cs typeface="+mn-cs"/>
              </a:defRPr>
            </a:lvl9pPr>
          </a:lstStyle>
          <a:p>
            <a:pPr algn="l" lvl="0">
              <a:lnSpc>
                <a:spcPct val="100000"/>
              </a:lnSpc>
              <a:buClrTx/>
              <a:buSzTx/>
              <a:buFontTx/>
            </a:pPr>
            <a:r>
              <a:rPr b="1" lang="zh-CN">
                <a:solidFill>
                  <a:schemeClr val="accent1"/>
                </a:solidFill>
                <a:latin typeface="+mj-ea"/>
                <a:ea typeface="+mj-ea"/>
                <a:cs typeface="獅尾XD珍珠SC-Light" panose="020B0500000000000000" charset="-120"/>
                <a:sym typeface="+mn-ea"/>
              </a:rPr>
              <a:t>确定目标业务模式：明确企业的目标业务模式，包括市场定位、产品定位、客户定位等，以确保企业能够更好地满足市场需求和客户需求。</a:t>
            </a:r>
            <a:endParaRPr b="1" lang="zh-CN">
              <a:solidFill>
                <a:schemeClr val="accent1"/>
              </a:solidFill>
              <a:latin typeface="+mj-ea"/>
              <a:ea typeface="+mj-ea"/>
              <a:cs typeface="獅尾XD珍珠SC-Light" panose="020B0500000000000000" charset="-120"/>
              <a:sym typeface="+mn-ea"/>
            </a:endParaRPr>
          </a:p>
        </p:txBody>
      </p:sp>
      <p:sp>
        <p:nvSpPr>
          <p:cNvPr id="1049780" name="文本框 5"/>
          <p:cNvSpPr txBox="1"/>
          <p:nvPr>
            <p:custDataLst>
              <p:tags r:id="rId3"/>
            </p:custDataLst>
          </p:nvPr>
        </p:nvSpPr>
        <p:spPr>
          <a:xfrm>
            <a:off x="1796206" y="2344714"/>
            <a:ext cx="9557594" cy="1256234"/>
          </a:xfrm>
          <a:prstGeom prst="rect"/>
          <a:ln>
            <a:noFill/>
            <a:prstDash val="sysDash"/>
          </a:ln>
        </p:spPr>
        <p:txBody>
          <a:bodyPr anchor="t" anchorCtr="0" bIns="46990" lIns="90170" rIns="90170" rtlCol="0" tIns="46990" vert="horz" wrap="square">
            <a:normAutofit/>
          </a:bodyPr>
          <a:lstStyle>
            <a:lvl1pPr fontAlgn="auto" indent="-228600" lvl="0" marL="228600" marR="0">
              <a:lnSpc>
                <a:spcPct val="130000"/>
              </a:lnSpc>
              <a:spcBef>
                <a:spcPts val="0"/>
              </a:spcBef>
              <a:spcAft>
                <a:spcPts val="1000"/>
              </a:spcAft>
              <a:buFont typeface="Arial" panose="02080604020202020204" pitchFamily="34" charset="0"/>
              <a:buChar char="●"/>
              <a:defRPr baseline="0" b="0" cap="none" i="0" kumimoji="0" normalizeH="0" spc="150" strike="noStrike" u="none">
                <a:solidFill>
                  <a:schemeClr val="tx1">
                    <a:lumMod val="65000"/>
                    <a:lumOff val="35000"/>
                  </a:schemeClr>
                </a:solidFill>
                <a:latin typeface="Arial" panose="02080604020202020204" pitchFamily="34" charset="0"/>
                <a:ea typeface="微软雅黑" panose="020B0503020204020204" charset="-122"/>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Arial" panose="02080604020202020204" pitchFamily="34" charset="0"/>
                <a:ea typeface="微软雅黑" panose="020B050302020402020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Arial" panose="02080604020202020204" pitchFamily="34" charset="0"/>
                <a:ea typeface="微软雅黑" panose="020B050302020402020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Arial" panose="02080604020202020204" pitchFamily="34" charset="0"/>
                <a:ea typeface="微软雅黑" panose="020B050302020402020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Arial" panose="02080604020202020204" pitchFamily="34" charset="0"/>
                <a:ea typeface="微软雅黑" panose="020B050302020402020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indent="0" marL="0">
              <a:buNone/>
            </a:pPr>
            <a:r>
              <a:rPr altLang="en-US" dirty="0" sz="1200" lang="zh-CN" spc="130">
                <a:ln>
                  <a:noFill/>
                  <a:prstDash val="sysDot"/>
                </a:ln>
                <a:sym typeface="+mn-ea"/>
              </a:rPr>
              <a:t>单击此处添加文本具体内容，简明扼要地阐述您的观点。根据需要可酌情增减文字，以便观者准确地理解您传达的思想</a:t>
            </a:r>
            <a:endParaRPr altLang="en-US" dirty="0" sz="1200" lang="zh-CN" spc="130">
              <a:ln>
                <a:noFill/>
                <a:prstDash val="sysDot"/>
              </a:ln>
              <a:sym typeface="+mn-ea"/>
            </a:endParaRPr>
          </a:p>
        </p:txBody>
      </p:sp>
      <p:sp>
        <p:nvSpPr>
          <p:cNvPr id="1049782" name="文本框 6"/>
          <p:cNvSpPr txBox="1"/>
          <p:nvPr>
            <p:custDataLst>
              <p:tags r:id="rId4"/>
            </p:custDataLst>
          </p:nvPr>
        </p:nvSpPr>
        <p:spPr>
          <a:xfrm>
            <a:off x="838200" y="3937987"/>
            <a:ext cx="958006" cy="579093"/>
          </a:xfrm>
          <a:prstGeom prst="rect"/>
          <a:noFill/>
        </p:spPr>
        <p:txBody>
          <a:bodyPr rtlCol="0" wrap="square">
            <a:normAutofit/>
          </a:bodyPr>
          <a:lstStyle>
            <a:defPPr>
              <a:defRPr lang="zh-CN"/>
            </a:defPPr>
            <a:lvl1pPr algn="l" defTabSz="914400" eaLnBrk="1" hangingPunct="1" latinLnBrk="0" marL="0" rtl="0">
              <a:defRPr sz="1800" kern="1200">
                <a:solidFill>
                  <a:srgbClr val="000000"/>
                </a:solidFill>
                <a:latin typeface="+mn-lt"/>
                <a:ea typeface="+mn-ea"/>
                <a:cs typeface="+mn-cs"/>
              </a:defRPr>
            </a:lvl1pPr>
            <a:lvl2pPr algn="l" defTabSz="914400" eaLnBrk="1" hangingPunct="1" latinLnBrk="0" marL="457200" rtl="0">
              <a:defRPr sz="1800" kern="1200">
                <a:solidFill>
                  <a:srgbClr val="000000"/>
                </a:solidFill>
                <a:latin typeface="+mn-lt"/>
                <a:ea typeface="+mn-ea"/>
                <a:cs typeface="+mn-cs"/>
              </a:defRPr>
            </a:lvl2pPr>
            <a:lvl3pPr algn="l" defTabSz="914400" eaLnBrk="1" hangingPunct="1" latinLnBrk="0" marL="914400" rtl="0">
              <a:defRPr sz="1800" kern="1200">
                <a:solidFill>
                  <a:srgbClr val="000000"/>
                </a:solidFill>
                <a:latin typeface="+mn-lt"/>
                <a:ea typeface="+mn-ea"/>
                <a:cs typeface="+mn-cs"/>
              </a:defRPr>
            </a:lvl3pPr>
            <a:lvl4pPr algn="l" defTabSz="914400" eaLnBrk="1" hangingPunct="1" latinLnBrk="0" marL="1371600" rtl="0">
              <a:defRPr sz="1800" kern="1200">
                <a:solidFill>
                  <a:srgbClr val="000000"/>
                </a:solidFill>
                <a:latin typeface="+mn-lt"/>
                <a:ea typeface="+mn-ea"/>
                <a:cs typeface="+mn-cs"/>
              </a:defRPr>
            </a:lvl4pPr>
            <a:lvl5pPr algn="l" defTabSz="914400" eaLnBrk="1" hangingPunct="1" latinLnBrk="0" marL="1828800" rtl="0">
              <a:defRPr sz="1800" kern="1200">
                <a:solidFill>
                  <a:srgbClr val="000000"/>
                </a:solidFill>
                <a:latin typeface="+mn-lt"/>
                <a:ea typeface="+mn-ea"/>
                <a:cs typeface="+mn-cs"/>
              </a:defRPr>
            </a:lvl5pPr>
            <a:lvl6pPr algn="l" defTabSz="914400" eaLnBrk="1" hangingPunct="1" latinLnBrk="0" marL="2286000" rtl="0">
              <a:defRPr sz="1800" kern="1200">
                <a:solidFill>
                  <a:srgbClr val="000000"/>
                </a:solidFill>
                <a:latin typeface="+mn-lt"/>
                <a:ea typeface="+mn-ea"/>
                <a:cs typeface="+mn-cs"/>
              </a:defRPr>
            </a:lvl6pPr>
            <a:lvl7pPr algn="l" defTabSz="914400" eaLnBrk="1" hangingPunct="1" latinLnBrk="0" marL="2743200" rtl="0">
              <a:defRPr sz="1800" kern="1200">
                <a:solidFill>
                  <a:srgbClr val="000000"/>
                </a:solidFill>
                <a:latin typeface="+mn-lt"/>
                <a:ea typeface="+mn-ea"/>
                <a:cs typeface="+mn-cs"/>
              </a:defRPr>
            </a:lvl7pPr>
            <a:lvl8pPr algn="l" defTabSz="914400" eaLnBrk="1" hangingPunct="1" latinLnBrk="0" marL="3200400" rtl="0">
              <a:defRPr sz="1800" kern="1200">
                <a:solidFill>
                  <a:srgbClr val="000000"/>
                </a:solidFill>
                <a:latin typeface="+mn-lt"/>
                <a:ea typeface="+mn-ea"/>
                <a:cs typeface="+mn-cs"/>
              </a:defRPr>
            </a:lvl8pPr>
            <a:lvl9pPr algn="l" defTabSz="914400" eaLnBrk="1" hangingPunct="1" latinLnBrk="0" marL="3657600" rtl="0">
              <a:defRPr sz="1800" kern="1200">
                <a:solidFill>
                  <a:srgbClr val="000000"/>
                </a:solidFill>
                <a:latin typeface="+mn-lt"/>
                <a:ea typeface="+mn-ea"/>
                <a:cs typeface="+mn-cs"/>
              </a:defRPr>
            </a:lvl9pPr>
          </a:lstStyle>
          <a:p>
            <a:pPr algn="ctr" lvl="0">
              <a:buClrTx/>
              <a:buSzTx/>
              <a:buFontTx/>
            </a:pPr>
            <a:r>
              <a:rPr altLang="zh-CN" b="1" lang="en-US">
                <a:gradFill>
                  <a:gsLst>
                    <a:gs pos="15000">
                      <a:schemeClr val="accent1">
                        <a:lumMod val="60000"/>
                        <a:lumOff val="40000"/>
                      </a:schemeClr>
                    </a:gs>
                    <a:gs pos="100000">
                      <a:schemeClr val="accent1"/>
                    </a:gs>
                  </a:gsLst>
                  <a:lin ang="0" scaled="0"/>
                </a:gradFill>
                <a:latin typeface="+mj-ea"/>
                <a:ea typeface="+mj-ea"/>
                <a:cs typeface="+mj-lt"/>
                <a:sym typeface="+mn-ea"/>
              </a:rPr>
              <a:t>02</a:t>
            </a:r>
            <a:endParaRPr altLang="zh-CN" b="1" lang="en-US">
              <a:gradFill>
                <a:gsLst>
                  <a:gs pos="15000">
                    <a:schemeClr val="accent1">
                      <a:lumMod val="60000"/>
                      <a:lumOff val="40000"/>
                    </a:schemeClr>
                  </a:gs>
                  <a:gs pos="100000">
                    <a:schemeClr val="accent1"/>
                  </a:gs>
                </a:gsLst>
                <a:lin ang="0" scaled="0"/>
              </a:gradFill>
              <a:latin typeface="+mj-ea"/>
              <a:ea typeface="+mj-ea"/>
              <a:cs typeface="+mj-lt"/>
              <a:sym typeface="+mn-ea"/>
            </a:endParaRPr>
          </a:p>
        </p:txBody>
      </p:sp>
      <p:sp>
        <p:nvSpPr>
          <p:cNvPr id="1049784" name="文本框 7"/>
          <p:cNvSpPr txBox="1"/>
          <p:nvPr>
            <p:custDataLst>
              <p:tags r:id="rId5"/>
            </p:custDataLst>
          </p:nvPr>
        </p:nvSpPr>
        <p:spPr>
          <a:xfrm>
            <a:off x="1796206" y="3937987"/>
            <a:ext cx="9557594" cy="579093"/>
          </a:xfrm>
          <a:prstGeom prst="rect"/>
          <a:noFill/>
        </p:spPr>
        <p:txBody>
          <a:bodyPr anchor="ctr" anchorCtr="0" rtlCol="0" wrap="square"/>
          <a:lstStyle>
            <a:defPPr>
              <a:defRPr lang="zh-CN"/>
            </a:defPPr>
            <a:lvl1pPr algn="l" defTabSz="914400" eaLnBrk="1" hangingPunct="1" latinLnBrk="0" marL="0" rtl="0">
              <a:defRPr sz="1800" kern="1200">
                <a:solidFill>
                  <a:srgbClr val="000000"/>
                </a:solidFill>
                <a:latin typeface="+mn-lt"/>
                <a:ea typeface="+mn-ea"/>
                <a:cs typeface="+mn-cs"/>
              </a:defRPr>
            </a:lvl1pPr>
            <a:lvl2pPr algn="l" defTabSz="914400" eaLnBrk="1" hangingPunct="1" latinLnBrk="0" marL="457200" rtl="0">
              <a:defRPr sz="1800" kern="1200">
                <a:solidFill>
                  <a:srgbClr val="000000"/>
                </a:solidFill>
                <a:latin typeface="+mn-lt"/>
                <a:ea typeface="+mn-ea"/>
                <a:cs typeface="+mn-cs"/>
              </a:defRPr>
            </a:lvl2pPr>
            <a:lvl3pPr algn="l" defTabSz="914400" eaLnBrk="1" hangingPunct="1" latinLnBrk="0" marL="914400" rtl="0">
              <a:defRPr sz="1800" kern="1200">
                <a:solidFill>
                  <a:srgbClr val="000000"/>
                </a:solidFill>
                <a:latin typeface="+mn-lt"/>
                <a:ea typeface="+mn-ea"/>
                <a:cs typeface="+mn-cs"/>
              </a:defRPr>
            </a:lvl3pPr>
            <a:lvl4pPr algn="l" defTabSz="914400" eaLnBrk="1" hangingPunct="1" latinLnBrk="0" marL="1371600" rtl="0">
              <a:defRPr sz="1800" kern="1200">
                <a:solidFill>
                  <a:srgbClr val="000000"/>
                </a:solidFill>
                <a:latin typeface="+mn-lt"/>
                <a:ea typeface="+mn-ea"/>
                <a:cs typeface="+mn-cs"/>
              </a:defRPr>
            </a:lvl4pPr>
            <a:lvl5pPr algn="l" defTabSz="914400" eaLnBrk="1" hangingPunct="1" latinLnBrk="0" marL="1828800" rtl="0">
              <a:defRPr sz="1800" kern="1200">
                <a:solidFill>
                  <a:srgbClr val="000000"/>
                </a:solidFill>
                <a:latin typeface="+mn-lt"/>
                <a:ea typeface="+mn-ea"/>
                <a:cs typeface="+mn-cs"/>
              </a:defRPr>
            </a:lvl5pPr>
            <a:lvl6pPr algn="l" defTabSz="914400" eaLnBrk="1" hangingPunct="1" latinLnBrk="0" marL="2286000" rtl="0">
              <a:defRPr sz="1800" kern="1200">
                <a:solidFill>
                  <a:srgbClr val="000000"/>
                </a:solidFill>
                <a:latin typeface="+mn-lt"/>
                <a:ea typeface="+mn-ea"/>
                <a:cs typeface="+mn-cs"/>
              </a:defRPr>
            </a:lvl6pPr>
            <a:lvl7pPr algn="l" defTabSz="914400" eaLnBrk="1" hangingPunct="1" latinLnBrk="0" marL="2743200" rtl="0">
              <a:defRPr sz="1800" kern="1200">
                <a:solidFill>
                  <a:srgbClr val="000000"/>
                </a:solidFill>
                <a:latin typeface="+mn-lt"/>
                <a:ea typeface="+mn-ea"/>
                <a:cs typeface="+mn-cs"/>
              </a:defRPr>
            </a:lvl7pPr>
            <a:lvl8pPr algn="l" defTabSz="914400" eaLnBrk="1" hangingPunct="1" latinLnBrk="0" marL="3200400" rtl="0">
              <a:defRPr sz="1800" kern="1200">
                <a:solidFill>
                  <a:srgbClr val="000000"/>
                </a:solidFill>
                <a:latin typeface="+mn-lt"/>
                <a:ea typeface="+mn-ea"/>
                <a:cs typeface="+mn-cs"/>
              </a:defRPr>
            </a:lvl8pPr>
            <a:lvl9pPr algn="l" defTabSz="914400" eaLnBrk="1" hangingPunct="1" latinLnBrk="0" marL="3657600" rtl="0">
              <a:defRPr sz="1800" kern="1200">
                <a:solidFill>
                  <a:srgbClr val="000000"/>
                </a:solidFill>
                <a:latin typeface="+mn-lt"/>
                <a:ea typeface="+mn-ea"/>
                <a:cs typeface="+mn-cs"/>
              </a:defRPr>
            </a:lvl9pPr>
          </a:lstStyle>
          <a:p>
            <a:pPr algn="l" lvl="0">
              <a:lnSpc>
                <a:spcPct val="100000"/>
              </a:lnSpc>
              <a:buClrTx/>
              <a:buSzTx/>
              <a:buFontTx/>
            </a:pPr>
            <a:r>
              <a:rPr b="1" lang="zh-CN">
                <a:solidFill>
                  <a:schemeClr val="accent1"/>
                </a:solidFill>
                <a:latin typeface="+mj-ea"/>
                <a:ea typeface="+mj-ea"/>
                <a:cs typeface="獅尾XD珍珠SC-Light" panose="020B0500000000000000" charset="-120"/>
                <a:sym typeface="+mn-ea"/>
              </a:rPr>
              <a:t>进行业务模式创新：在确定目标业务模式的基础上，进行业务模式的创新，包括产品创新、服务创新、营销创新等，以提升企业的竞争力和市场占有率。  以上内容仅供参考，具体内容可以根据您的需求进行调整和修改。</a:t>
            </a:r>
            <a:endParaRPr b="1" lang="zh-CN">
              <a:solidFill>
                <a:schemeClr val="accent1"/>
              </a:solidFill>
              <a:latin typeface="+mj-ea"/>
              <a:ea typeface="+mj-ea"/>
              <a:cs typeface="獅尾XD珍珠SC-Light" panose="020B0500000000000000" charset="-120"/>
              <a:sym typeface="+mn-ea"/>
            </a:endParaRPr>
          </a:p>
        </p:txBody>
      </p:sp>
      <p:sp>
        <p:nvSpPr>
          <p:cNvPr id="1049786" name="文本框 8"/>
          <p:cNvSpPr txBox="1"/>
          <p:nvPr>
            <p:custDataLst>
              <p:tags r:id="rId6"/>
            </p:custDataLst>
          </p:nvPr>
        </p:nvSpPr>
        <p:spPr>
          <a:xfrm>
            <a:off x="1796206" y="4520145"/>
            <a:ext cx="9557594" cy="1256234"/>
          </a:xfrm>
          <a:prstGeom prst="rect"/>
          <a:ln>
            <a:noFill/>
            <a:prstDash val="sysDash"/>
          </a:ln>
        </p:spPr>
        <p:txBody>
          <a:bodyPr anchor="t" anchorCtr="0" bIns="46990" lIns="90170" rIns="90170" rtlCol="0" tIns="46990" vert="horz" wrap="square">
            <a:normAutofit/>
          </a:bodyPr>
          <a:lstStyle>
            <a:lvl1pPr fontAlgn="auto" indent="-228600" lvl="0" marL="228600" marR="0">
              <a:lnSpc>
                <a:spcPct val="130000"/>
              </a:lnSpc>
              <a:spcBef>
                <a:spcPts val="0"/>
              </a:spcBef>
              <a:spcAft>
                <a:spcPts val="1000"/>
              </a:spcAft>
              <a:buFont typeface="Arial" panose="02080604020202020204" pitchFamily="34" charset="0"/>
              <a:buChar char="●"/>
              <a:defRPr baseline="0" b="0" cap="none" i="0" kumimoji="0" normalizeH="0" spc="150" strike="noStrike" u="none">
                <a:solidFill>
                  <a:schemeClr val="tx1">
                    <a:lumMod val="65000"/>
                    <a:lumOff val="35000"/>
                  </a:schemeClr>
                </a:solidFill>
                <a:latin typeface="Arial" panose="02080604020202020204" pitchFamily="34" charset="0"/>
                <a:ea typeface="微软雅黑" panose="020B0503020204020204" charset="-122"/>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Arial" panose="02080604020202020204" pitchFamily="34" charset="0"/>
                <a:ea typeface="微软雅黑" panose="020B050302020402020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Arial" panose="02080604020202020204" pitchFamily="34" charset="0"/>
                <a:ea typeface="微软雅黑" panose="020B050302020402020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Arial" panose="02080604020202020204" pitchFamily="34" charset="0"/>
                <a:ea typeface="微软雅黑" panose="020B050302020402020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Arial" panose="02080604020202020204" pitchFamily="34" charset="0"/>
                <a:ea typeface="微软雅黑" panose="020B050302020402020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indent="0" marL="0">
              <a:buNone/>
            </a:pPr>
            <a:r>
              <a:rPr altLang="en-US" dirty="0" sz="1200" lang="zh-CN" spc="130">
                <a:ln>
                  <a:noFill/>
                  <a:prstDash val="sysDot"/>
                </a:ln>
                <a:sym typeface="+mn-ea"/>
              </a:rPr>
              <a:t>以上内容仅供参考，具体内容可以根据您的需求进行调整和修改。</a:t>
            </a:r>
            <a:endParaRPr altLang="en-US" dirty="0" sz="1200" lang="zh-CN" spc="130">
              <a:ln>
                <a:noFill/>
                <a:prstDash val="sysDot"/>
              </a:ln>
              <a:sym typeface="+mn-ea"/>
            </a:endParaRPr>
          </a:p>
        </p:txBody>
      </p:sp>
      <p:cxnSp>
        <p:nvCxnSpPr>
          <p:cNvPr id="3145757" name="直接连接符 11"/>
          <p:cNvCxnSpPr>
            <a:cxnSpLocks/>
          </p:cNvCxnSpPr>
          <p:nvPr>
            <p:custDataLst>
              <p:tags r:id="rId7"/>
            </p:custDataLst>
          </p:nvPr>
        </p:nvCxnSpPr>
        <p:spPr>
          <a:xfrm flipV="1">
            <a:off x="1318224" y="2395781"/>
            <a:ext cx="0" cy="1111206"/>
          </a:xfrm>
          <a:prstGeom prst="line"/>
          <a:ln>
            <a:gradFill>
              <a:gsLst>
                <a:gs pos="9000">
                  <a:schemeClr val="accent1"/>
                </a:gs>
                <a:gs pos="100000">
                  <a:schemeClr val="accent1">
                    <a:lumMod val="60000"/>
                    <a:lumOff val="40000"/>
                  </a:schemeClr>
                </a:gs>
              </a:gsLst>
              <a:lin ang="10800000" scaled="1"/>
            </a:gradFill>
            <a:prstDash val="dash"/>
            <a:headEnd type="triangle"/>
            <a:tailEnd type="none"/>
          </a:ln>
        </p:spPr>
        <p:style>
          <a:lnRef idx="1">
            <a:srgbClr val="376FFF"/>
          </a:lnRef>
          <a:fillRef idx="0">
            <a:srgbClr val="376FFF"/>
          </a:fillRef>
          <a:effectRef idx="0">
            <a:srgbClr val="376FFF"/>
          </a:effectRef>
          <a:fontRef idx="minor">
            <a:srgbClr val="000000"/>
          </a:fontRef>
        </p:style>
      </p:cxn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820" name="标题 1"/>
          <p:cNvSpPr>
            <a:spLocks noGrp="1"/>
          </p:cNvSpPr>
          <p:nvPr>
            <p:ph type="title"/>
          </p:nvPr>
        </p:nvSpPr>
        <p:spPr/>
        <p:txBody>
          <a:bodyPr/>
          <a:p>
            <a:r>
              <a:rPr altLang="en-US" lang="zh-CN"/>
              <a:t>实施业务模式优化方案，持续改进</a:t>
            </a:r>
            <a:endParaRPr altLang="en-US" lang="zh-CN"/>
          </a:p>
        </p:txBody>
      </p:sp>
      <p:sp>
        <p:nvSpPr>
          <p:cNvPr id="1049822"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824"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826"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制定明确的优化目标</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828"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830"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832"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深入分析现有业务模式</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834"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836"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838"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制定并实施优化方案</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840"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842"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844" name="TextBox 2"/>
          <p:cNvSpPr txBox="1"/>
          <p:nvPr>
            <p:custDataLst>
              <p:tags r:id="rId12"/>
            </p:custDataLst>
          </p:nvPr>
        </p:nvSpPr>
        <p:spPr>
          <a:xfrm>
            <a:off x="9021280"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持续改进和调整优化方案</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49878" name="标题 1"/>
          <p:cNvSpPr>
            <a:spLocks noGrp="1"/>
          </p:cNvSpPr>
          <p:nvPr>
            <p:ph type="title"/>
          </p:nvPr>
        </p:nvSpPr>
        <p:spPr/>
        <p:txBody>
          <a:bodyPr>
            <a:normAutofit fontScale="96818"/>
          </a:bodyPr>
          <a:p>
            <a:r>
              <a:rPr altLang="en-US" lang="zh-CN"/>
              <a:t>建立业务模式优化评估机制，确保实施效果</a:t>
            </a:r>
            <a:endParaRPr altLang="en-US" lang="zh-CN"/>
          </a:p>
        </p:txBody>
      </p:sp>
      <p:sp>
        <p:nvSpPr>
          <p:cNvPr id="1049880"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82"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84"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评估机制的建立：明确评估目标、指标和评估周期</a:t>
            </a:r>
            <a:endParaRPr altLang="en-US" dirty="0" sz="2000" lang="zh-CN" spc="150">
              <a:solidFill>
                <a:schemeClr val="tx1">
                  <a:lumMod val="85000"/>
                  <a:lumOff val="15000"/>
                </a:schemeClr>
              </a:solidFill>
              <a:latin typeface="+mn-ea"/>
              <a:sym typeface="+mn-ea"/>
            </a:endParaRPr>
          </a:p>
        </p:txBody>
      </p:sp>
      <p:sp>
        <p:nvSpPr>
          <p:cNvPr id="1049886"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88"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90"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实施效果的监测：定期收集数据，对实施效果进行评估和反馈</a:t>
            </a:r>
            <a:endParaRPr altLang="en-US" dirty="0" sz="2000" lang="zh-CN" spc="150">
              <a:solidFill>
                <a:schemeClr val="tx1">
                  <a:lumMod val="85000"/>
                  <a:lumOff val="15000"/>
                </a:schemeClr>
              </a:solidFill>
              <a:latin typeface="+mn-ea"/>
              <a:sym typeface="+mn-ea"/>
            </a:endParaRPr>
          </a:p>
        </p:txBody>
      </p:sp>
      <p:sp>
        <p:nvSpPr>
          <p:cNvPr id="1049892"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94"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96"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持续改进：根据评估结果，及时调整优化方案，确保实施效果</a:t>
            </a:r>
            <a:endParaRPr altLang="en-US" dirty="0" sz="2000" lang="zh-CN" spc="150">
              <a:solidFill>
                <a:schemeClr val="tx1">
                  <a:lumMod val="85000"/>
                  <a:lumOff val="15000"/>
                </a:schemeClr>
              </a:solidFill>
              <a:latin typeface="+mn-ea"/>
              <a:sym typeface="+mn-ea"/>
            </a:endParaRPr>
          </a:p>
        </p:txBody>
      </p:sp>
      <p:sp>
        <p:nvSpPr>
          <p:cNvPr id="1049898"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00"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02"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团队沟通与协作：加强团队内部沟通，确保各项任务顺利推进</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49936" name="标题"/>
          <p:cNvSpPr>
            <a:spLocks noGrp="1"/>
          </p:cNvSpPr>
          <p:nvPr>
            <p:ph type="title"/>
            <p:custDataLst>
              <p:tags r:id="rId1"/>
            </p:custDataLst>
          </p:nvPr>
        </p:nvSpPr>
        <p:spPr>
          <a:xfrm>
            <a:off x="990691" y="2308321"/>
            <a:ext cx="7841673" cy="1152000"/>
          </a:xfrm>
        </p:spPr>
        <p:txBody>
          <a:bodyPr>
            <a:normAutofit fontScale="90000"/>
          </a:bodyPr>
          <a:p>
            <a:r>
              <a:rPr altLang="en-US" dirty="0" lang="zh-CN"/>
              <a:t>价值链管理与业务模式优化的结合</a:t>
            </a:r>
            <a:endParaRPr altLang="en-US" dirty="0" lang="zh-CN"/>
          </a:p>
        </p:txBody>
      </p:sp>
      <p:sp>
        <p:nvSpPr>
          <p:cNvPr id="1049938" name="节编号"/>
          <p:cNvSpPr>
            <a:spLocks noGrp="1"/>
          </p:cNvSpPr>
          <p:nvPr>
            <p:ph type="body" sz="quarter" idx="13"/>
            <p:custDataLst>
              <p:tags r:id="rId2"/>
            </p:custDataLst>
          </p:nvPr>
        </p:nvSpPr>
        <p:spPr>
          <a:xfrm>
            <a:off x="971405" y="442221"/>
            <a:ext cx="7841673" cy="2174364"/>
          </a:xfrm>
        </p:spPr>
        <p:txBody>
          <a:bodyPr>
            <a:normAutofit/>
          </a:bodyPr>
          <a:p>
            <a:r>
              <a:rPr altLang="zh-CN" dirty="0" lang="en-US"/>
              <a:t>06</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000" name="标题 1"/>
          <p:cNvSpPr>
            <a:spLocks noGrp="1"/>
          </p:cNvSpPr>
          <p:nvPr>
            <p:ph type="title"/>
          </p:nvPr>
        </p:nvSpPr>
        <p:spPr/>
        <p:txBody>
          <a:bodyPr>
            <a:normAutofit fontScale="96818"/>
          </a:bodyPr>
          <a:p>
            <a:r>
              <a:rPr altLang="en-US" lang="zh-CN"/>
              <a:t>将价值链管理与业务模式优化相结合的意义</a:t>
            </a:r>
            <a:endParaRPr altLang="en-US" lang="zh-CN"/>
          </a:p>
        </p:txBody>
      </p:sp>
      <p:sp>
        <p:nvSpPr>
          <p:cNvPr id="1050002"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提升企业核心竞争力：通过优化价值链和业务模式，企业可以降低成本、提高效率，从而增强自身的竞争力。</a:t>
            </a:r>
            <a:endParaRPr altLang="en-US" dirty="0" sz="1200" lang="zh-CN" spc="150">
              <a:solidFill>
                <a:schemeClr val="tx1">
                  <a:lumMod val="85000"/>
                  <a:lumOff val="15000"/>
                </a:schemeClr>
              </a:solidFill>
              <a:latin typeface="+mn-ea"/>
              <a:sym typeface="+mn-ea"/>
            </a:endParaRPr>
          </a:p>
        </p:txBody>
      </p:sp>
      <p:sp>
        <p:nvSpPr>
          <p:cNvPr id="1050004"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06"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08"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促进企业可持续发展：结合价值链管理和业务模式优化，企业可以更好地适应市场变化，实现可持续发展。</a:t>
            </a:r>
            <a:endParaRPr altLang="en-US" dirty="0" sz="1200" lang="zh-CN" spc="150">
              <a:solidFill>
                <a:schemeClr val="tx1">
                  <a:lumMod val="85000"/>
                  <a:lumOff val="15000"/>
                </a:schemeClr>
              </a:solidFill>
              <a:latin typeface="+mn-ea"/>
              <a:sym typeface="+mn-ea"/>
            </a:endParaRPr>
          </a:p>
        </p:txBody>
      </p:sp>
      <p:sp>
        <p:nvSpPr>
          <p:cNvPr id="1050010"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12"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14"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增强企业创新能力：通过优化价值链和业务模式，企业可以激发员工的创新精神，提高企业的创新能力。</a:t>
            </a:r>
            <a:endParaRPr altLang="en-US" dirty="0" sz="1200" lang="zh-CN" spc="150">
              <a:solidFill>
                <a:schemeClr val="tx1">
                  <a:lumMod val="85000"/>
                  <a:lumOff val="15000"/>
                </a:schemeClr>
              </a:solidFill>
              <a:latin typeface="+mn-ea"/>
              <a:sym typeface="+mn-ea"/>
            </a:endParaRPr>
          </a:p>
        </p:txBody>
      </p:sp>
      <p:sp>
        <p:nvSpPr>
          <p:cNvPr id="1050016"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18"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20"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提高企业盈利能力：结合价值链管理和业务模式优化，企业可以提高生产效率、降低成本，从而提高盈利能力。</a:t>
            </a:r>
            <a:endParaRPr altLang="en-US" dirty="0" sz="1200" lang="zh-CN" spc="150">
              <a:solidFill>
                <a:schemeClr val="tx1">
                  <a:lumMod val="85000"/>
                  <a:lumOff val="15000"/>
                </a:schemeClr>
              </a:solidFill>
              <a:latin typeface="+mn-ea"/>
              <a:sym typeface="+mn-ea"/>
            </a:endParaRPr>
          </a:p>
        </p:txBody>
      </p:sp>
      <p:sp>
        <p:nvSpPr>
          <p:cNvPr id="1050022"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24"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0058" name="标题 1"/>
          <p:cNvSpPr>
            <a:spLocks noGrp="1"/>
          </p:cNvSpPr>
          <p:nvPr>
            <p:ph type="title"/>
          </p:nvPr>
        </p:nvSpPr>
        <p:spPr/>
        <p:txBody>
          <a:bodyPr>
            <a:normAutofit fontScale="90000"/>
          </a:bodyPr>
          <a:p>
            <a:r>
              <a:rPr altLang="en-US" lang="zh-CN"/>
              <a:t>制定综合性的企业战略，实现价值链与业务模式的协同发展</a:t>
            </a:r>
            <a:endParaRPr altLang="en-US" lang="zh-CN"/>
          </a:p>
        </p:txBody>
      </p:sp>
      <p:sp>
        <p:nvSpPr>
          <p:cNvPr id="1050060" name="内容占位符 2"/>
          <p:cNvSpPr>
            <a:spLocks noGrp="1"/>
          </p:cNvSpPr>
          <p:nvPr>
            <p:ph idx="1"/>
          </p:nvPr>
        </p:nvSpPr>
        <p:spPr/>
        <p:txBody>
          <a:bodyPr>
            <a:normAutofit fontScale="75000"/>
          </a:bodyPr>
          <a:p>
            <a:r>
              <a:rPr altLang="en-US" lang="zh-CN"/>
              <a:t>明确企业战略目标：在制定综合性的企业战略时，首先要明确企业的长期和短期目标，确保价值链管理与业务模式优化围绕这些目标展开。</a:t>
            </a:r>
            <a:endParaRPr altLang="en-US" lang="zh-CN"/>
          </a:p>
          <a:p>
            <a:r>
              <a:rPr altLang="en-US" lang="zh-CN"/>
              <a:t>分析价值链与业务模式的现状：对企业现有的价值链和业务模式进行深入分析，找出存在的问题和瓶颈，为优化提供依据。</a:t>
            </a:r>
            <a:endParaRPr altLang="en-US" lang="zh-CN"/>
          </a:p>
          <a:p>
            <a:r>
              <a:rPr altLang="en-US" lang="zh-CN"/>
              <a:t>制定协同发展的策略：根据企业战略目标和现状分析结果，制定价值链与业务模式协同发展的策略，确保两者相互支持、相互促进。</a:t>
            </a:r>
            <a:endParaRPr altLang="en-US" lang="zh-CN"/>
          </a:p>
          <a:p>
            <a:r>
              <a:rPr altLang="en-US" lang="zh-CN"/>
              <a:t>实施协同发展的措施：制定具体的实施措施，包括组织架构调整、流程优化、资源配置等，确保协同发展策略的有效实施。</a:t>
            </a:r>
            <a:endParaRPr altLang="en-US" lang="zh-CN"/>
          </a:p>
          <a:p>
            <a:r>
              <a:rPr altLang="en-US" lang="zh-CN"/>
              <a:t>持续改进与优化：在实施过程中，要不断对价值链和业务模式进行监控和评估，发现问题及时进行调整和优化，确保协同发展的持续性和有效性。  通过以上内容的介绍，可以更好地理解价值链管理与业务模式优化的结合，以及如何制定综合性的企业战略，实现两者的协同发展。</a:t>
            </a:r>
            <a:endParaRPr altLang="en-US" lang="zh-CN"/>
          </a:p>
          <a:p>
            <a:pPr lvl="1"/>
            <a:r>
              <a:rPr altLang="en-US" lang="zh-CN"/>
              <a:t>通过以上内容的介绍，可以更好地理解价值链管理与业务模式优化的结合，以及如何制定综合性的企业战略，实现两者的协同发展。</a:t>
            </a: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0094" name="标题 1"/>
          <p:cNvSpPr>
            <a:spLocks noGrp="1"/>
          </p:cNvSpPr>
          <p:nvPr>
            <p:ph type="title"/>
          </p:nvPr>
        </p:nvSpPr>
        <p:spPr/>
        <p:txBody>
          <a:bodyPr>
            <a:normAutofit fontScale="90000"/>
          </a:bodyPr>
          <a:p>
            <a:r>
              <a:rPr altLang="en-US" lang="zh-CN"/>
              <a:t>建立跨部门协作机制，促进价值链管理与业务模式优化的有效实施</a:t>
            </a:r>
            <a:endParaRPr altLang="en-US" lang="zh-CN"/>
          </a:p>
        </p:txBody>
      </p:sp>
      <p:sp>
        <p:nvSpPr>
          <p:cNvPr id="1050096" name="内容占位符 2"/>
          <p:cNvSpPr>
            <a:spLocks noGrp="1"/>
          </p:cNvSpPr>
          <p:nvPr>
            <p:ph idx="1"/>
          </p:nvPr>
        </p:nvSpPr>
        <p:spPr/>
        <p:txBody>
          <a:bodyPr>
            <a:normAutofit fontScale="70000"/>
          </a:bodyPr>
          <a:p>
            <a:r>
              <a:rPr altLang="en-US" lang="zh-CN"/>
              <a:t>建立跨部门协作机制的必要性：价值链管理与业务模式优化需要各个部门的协同合作，建立跨部门协作机制可以促进信息共享、资源整合和决策效率。</a:t>
            </a:r>
            <a:endParaRPr altLang="en-US" lang="zh-CN"/>
          </a:p>
          <a:p>
            <a:r>
              <a:rPr altLang="en-US" lang="zh-CN"/>
              <a:t>跨部门协作机制的建立方式：通过制定明确的协作流程、建立沟通平台、加强团队建设等方式，促进不同部门之间的合作与协调。</a:t>
            </a:r>
            <a:endParaRPr altLang="en-US" lang="zh-CN"/>
          </a:p>
          <a:p>
            <a:r>
              <a:rPr altLang="en-US" lang="zh-CN"/>
              <a:t>跨部门协作机制的实践案例：介绍一些企业成功的跨部门协作实践案例，说明跨部门协作机制在价值链管理与业务模式优化中的实际效果。  促进价值链管理与业务模式优化的有效实施</a:t>
            </a:r>
            <a:endParaRPr altLang="en-US" lang="zh-CN"/>
          </a:p>
          <a:p>
            <a:pPr lvl="1"/>
            <a:r>
              <a:rPr altLang="en-US" lang="zh-CN"/>
              <a:t>促进价值链管理与业务模式优化的有效实施</a:t>
            </a:r>
            <a:endParaRPr altLang="en-US" lang="zh-CN"/>
          </a:p>
          <a:p>
            <a:r>
              <a:rPr altLang="en-US" lang="zh-CN"/>
              <a:t>明确价值链管理与业务模式优化的目标：在实施之前，需要明确价值链管理与业务模式优化的目标，确保实施过程有明确的方向和目标。</a:t>
            </a:r>
            <a:endParaRPr altLang="en-US" lang="zh-CN"/>
          </a:p>
          <a:p>
            <a:r>
              <a:rPr altLang="en-US" lang="zh-CN"/>
              <a:t>制定实施计划和时间表：根据目标，制定具体的实施计划和时间表，确保实施过程有条不紊地进行。</a:t>
            </a:r>
            <a:endParaRPr altLang="en-US" lang="zh-CN"/>
          </a:p>
          <a:p>
            <a:r>
              <a:rPr altLang="en-US" lang="zh-CN"/>
              <a:t>落实责任人和资源：明确各项任务的责任人和所需的资源，确保实施过程得到充分的支持和保障。</a:t>
            </a:r>
            <a:endParaRPr altLang="en-US" lang="zh-CN"/>
          </a:p>
          <a:p>
            <a:r>
              <a:rPr altLang="en-US" lang="zh-CN"/>
              <a:t>持续改进和调整：在实施过程中，需要不断对实施效果进行评估和调整，确保价值链管理与业务模式优化得到持续改进和提升。</a:t>
            </a: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50130" name="标题 1"/>
          <p:cNvSpPr>
            <a:spLocks noGrp="1"/>
          </p:cNvSpPr>
          <p:nvPr>
            <p:ph type="title"/>
          </p:nvPr>
        </p:nvSpPr>
        <p:spPr/>
        <p:txBody>
          <a:bodyPr/>
          <a:p>
            <a:r>
              <a:rPr altLang="en-US" lang="zh-CN"/>
              <a:t>通过持续改进，实现企业价值的最大化</a:t>
            </a:r>
            <a:endParaRPr altLang="en-US" lang="zh-CN"/>
          </a:p>
        </p:txBody>
      </p:sp>
      <p:sp>
        <p:nvSpPr>
          <p:cNvPr id="1050132"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34"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36"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价值链管理与业务模式优化的重要性</a:t>
            </a:r>
            <a:endParaRPr altLang="en-US" dirty="0" sz="2000" lang="zh-CN" spc="150">
              <a:solidFill>
                <a:schemeClr val="tx1">
                  <a:lumMod val="85000"/>
                  <a:lumOff val="15000"/>
                </a:schemeClr>
              </a:solidFill>
              <a:latin typeface="+mn-ea"/>
              <a:sym typeface="+mn-ea"/>
            </a:endParaRPr>
          </a:p>
        </p:txBody>
      </p:sp>
      <p:sp>
        <p:nvSpPr>
          <p:cNvPr id="1050138"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40"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42"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持续改进的方法和步骤</a:t>
            </a:r>
            <a:endParaRPr altLang="en-US" dirty="0" sz="2000" lang="zh-CN" spc="150">
              <a:solidFill>
                <a:schemeClr val="tx1">
                  <a:lumMod val="85000"/>
                  <a:lumOff val="15000"/>
                </a:schemeClr>
              </a:solidFill>
              <a:latin typeface="+mn-ea"/>
              <a:sym typeface="+mn-ea"/>
            </a:endParaRPr>
          </a:p>
        </p:txBody>
      </p:sp>
      <p:sp>
        <p:nvSpPr>
          <p:cNvPr id="1050144"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46"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48"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实现企业价值最大化的途径</a:t>
            </a:r>
            <a:endParaRPr altLang="en-US" dirty="0" sz="2000" lang="zh-CN" spc="150">
              <a:solidFill>
                <a:schemeClr val="tx1">
                  <a:lumMod val="85000"/>
                  <a:lumOff val="15000"/>
                </a:schemeClr>
              </a:solidFill>
              <a:latin typeface="+mn-ea"/>
              <a:sym typeface="+mn-ea"/>
            </a:endParaRPr>
          </a:p>
        </p:txBody>
      </p:sp>
      <p:sp>
        <p:nvSpPr>
          <p:cNvPr id="1050150"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52"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54"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成功案例分享与经验总结</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
        <p:nvSpPr>
          <p:cNvPr id="1050188" name="标题"/>
          <p:cNvSpPr>
            <a:spLocks noGrp="1"/>
          </p:cNvSpPr>
          <p:nvPr>
            <p:ph type="ctrTitle"/>
            <p:custDataLst>
              <p:tags r:id="rId1"/>
            </p:custDataLst>
          </p:nvPr>
        </p:nvSpPr>
        <p:spPr>
          <a:xfrm>
            <a:off x="845713" y="1288864"/>
            <a:ext cx="6892636" cy="1800000"/>
          </a:xfrm>
        </p:spPr>
        <p:txBody>
          <a:bodyPr>
            <a:normAutofit/>
          </a:bodyPr>
          <a:p>
            <a:r>
              <a:rPr altLang="zh-CN" dirty="0" lang="en-US"/>
              <a:t>THANK YOU</a:t>
            </a:r>
            <a:endParaRPr altLang="en-US" dirty="0" lang="zh-CN"/>
          </a:p>
        </p:txBody>
      </p:sp>
      <p:sp>
        <p:nvSpPr>
          <p:cNvPr id="1050190" name="联系方式"/>
          <p:cNvSpPr>
            <a:spLocks noGrp="1"/>
          </p:cNvSpPr>
          <p:nvPr>
            <p:ph type="body" sz="quarter" idx="13"/>
            <p:custDataLst>
              <p:tags r:id="rId2"/>
            </p:custDataLst>
          </p:nvPr>
        </p:nvSpPr>
        <p:spPr>
          <a:xfrm>
            <a:off x="838200" y="324000"/>
            <a:ext cx="6892636" cy="504000"/>
          </a:xfrm>
        </p:spPr>
        <p:txBody>
          <a:bodyPr>
            <a:normAutofit/>
          </a:bodyPr>
          <a:p>
            <a:r>
              <a:rPr altLang="zh-CN" dirty="0" lang="en-US"/>
              <a:t>YOUR LOGO</a:t>
            </a:r>
            <a:endParaRPr altLang="zh-CN" dirty="0" lang="zh-CN"/>
          </a:p>
        </p:txBody>
      </p:sp>
      <p:sp>
        <p:nvSpPr>
          <p:cNvPr id="1050192" name="署名"/>
          <p:cNvSpPr>
            <a:spLocks noGrp="1"/>
          </p:cNvSpPr>
          <p:nvPr>
            <p:ph type="body" sz="quarter" idx="17"/>
            <p:custDataLst>
              <p:tags r:id="rId3"/>
            </p:custDataLst>
          </p:nvPr>
        </p:nvSpPr>
        <p:spPr>
          <a:xfrm>
            <a:off x="1163207" y="3307686"/>
            <a:ext cx="5785996" cy="504000"/>
          </a:xfrm>
        </p:spPr>
        <p:txBody>
          <a:bodyPr>
            <a:normAutofit/>
          </a:bodyPr>
          <a:p>
            <a:r>
              <a:rPr altLang="en-US" lang="zh-CN"/>
              <a:t>汇报人：</a:t>
            </a:r>
            <a:r>
              <a:rPr altLang="zh-CN" lang="en-US"/>
              <a:t>xxx</a:t>
            </a:r>
            <a:endParaRPr altLang="en-US" dirty="0"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BEAUTIFY_FLAG" val="#wm#"/>
  <p:tag name="KSO_WM_UNIT_TYPE" val="i"/>
  <p:tag name="KSO_WM_UNIT_INDEX" val="1"/>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2"/>
  <p:tag name="KSO_WM_UNIT_LAYERLEVEL" val="1"/>
  <p:tag name="KSO_WM_TAG_VERSION" val="1.0"/>
  <p:tag name="KSO_WM_BEAUTIFY_FLAG" val="#wm#"/>
  <p:tag name="KSO_WM_UNIT_PRESET_TEXT" val="公司名占位符"/>
  <p:tag name="KSO_WM_UNIT_NOCLEAR" val="0"/>
  <p:tag name="KSO_WM_UNIT_VALUE" val="147"/>
  <p:tag name="KSO_WM_UNIT_TYPE" val="f"/>
  <p:tag name="KSO_WM_UNIT_INDEX" val="2"/>
  <p:tag name="KSO_WM_UNIT_SUBTYPE" val="g"/>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UNIT_TYPE" val="i"/>
  <p:tag name="KSO_WM_UNIT_INDEX" val="2"/>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UNIT_VALUE" val="160"/>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2"/>
  <p:tag name="KSO_WM_UNIT_VALUE" val="160"/>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2"/>
  <p:tag name="KSO_WM_UNIT_LAYERLEVEL" val="1"/>
  <p:tag name="KSO_WM_TAG_VERSION" val="1.0"/>
  <p:tag name="KSO_WM_BEAUTIFY_FLAG" val="#wm#"/>
  <p:tag name="KSO_WM_UNIT_PRESET_TEXT" val="公司名占位符"/>
  <p:tag name="KSO_WM_UNIT_NOCLEAR" val="0"/>
  <p:tag name="KSO_WM_UNIT_VALUE" val="96"/>
  <p:tag name="KSO_WM_UNIT_TYPE" val="f"/>
  <p:tag name="KSO_WM_UNIT_INDEX" val="2"/>
  <p:tag name="KSO_WM_UNIT_SUBTYPE" val="g"/>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 name="KSO_WM_TEMPLATE_CATEGORY" val="custom"/>
  <p:tag name="KSO_WM_TEMPLATE_INDEX" val="20230997"/>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40"/>
  <p:tag name="KSO_WM_UNIT_TYPE" val="f"/>
  <p:tag name="KSO_WM_UNIT_INDEX" val="1"/>
  <p:tag name="KSO_WM_TEMPLATE_CATEGORY" val="custom"/>
  <p:tag name="KSO_WM_TEMPLATE_INDEX" val="20230997"/>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3.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97"/>
  <p:tag name="KSO_WM_TEMPLATE_THUMBS_INDEX" val="1、9"/>
</p:tagLst>
</file>

<file path=ppt/tags/tag64.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97_1*a*1"/>
  <p:tag name="KSO_WM_TEMPLATE_CATEGORY" val="custom"/>
  <p:tag name="KSO_WM_TEMPLATE_INDEX" val="20230997"/>
  <p:tag name="KSO_WM_UNIT_LAYERLEVEL" val="1"/>
  <p:tag name="KSO_WM_TAG_VERSION" val="1.0"/>
  <p:tag name="KSO_WM_BEAUTIFY_FLAG" val="#wm#"/>
  <p:tag name="KSO_WM_UNIT_PRESET_TEXT" val="单击此处添加文档"/>
</p:tagLst>
</file>

<file path=ppt/tags/tag65.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97_1*b*1"/>
  <p:tag name="KSO_WM_TEMPLATE_CATEGORY" val="custom"/>
  <p:tag name="KSO_WM_TEMPLATE_INDEX" val="20230997"/>
  <p:tag name="KSO_WM_UNIT_LAYERLEVEL" val="1"/>
  <p:tag name="KSO_WM_TAG_VERSION" val="1.0"/>
  <p:tag name="KSO_WM_BEAUTIFY_FLAG" val="#wm#"/>
  <p:tag name="KSO_WM_UNIT_PRESET_TEXT" val="单击此处添加副标题"/>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7_1*f*1"/>
  <p:tag name="KSO_WM_TEMPLATE_CATEGORY" val="custom"/>
  <p:tag name="KSO_WM_TEMPLATE_INDEX" val="20230997"/>
  <p:tag name="KSO_WM_UNIT_LAYERLEVEL" val="1"/>
  <p:tag name="KSO_WM_TAG_VERSION" val="1.0"/>
  <p:tag name="KSO_WM_BEAUTIFY_FLAG" val="#wm#"/>
  <p:tag name="KSO_WM_UNIT_SUBTYPE" val="g"/>
  <p:tag name="KSO_WM_UNIT_NOCLEAR" val="0"/>
  <p:tag name="KSO_WM_UNIT_VALUE" val="96"/>
  <p:tag name="KSO_WM_UNIT_TYPE" val="f"/>
  <p:tag name="KSO_WM_UNIT_INDEX" val="1"/>
  <p:tag name="KSO_WM_UNIT_PRESET_TEXT" val="YOUR LOGO"/>
</p:tagLst>
</file>

<file path=ppt/tags/tag67.xml><?xml version="1.0" encoding="utf-8"?>
<p:tagLst xmlns:p="http://schemas.openxmlformats.org/presentationml/2006/main">
  <p:tag name="KSO_WM_UNIT_SUBTYPE" val="b"/>
  <p:tag name="KSO_WM_UNIT_NOCLEAR" val="0"/>
  <p:tag name="KSO_WM_UNIT_VALUE" val="21"/>
  <p:tag name="KSO_WM_UNIT_HIGHLIGHT" val="0"/>
  <p:tag name="KSO_WM_UNIT_COMPATIBLE" val="0"/>
  <p:tag name="KSO_WM_UNIT_DIAGRAM_ISNUMVISUAL" val="0"/>
  <p:tag name="KSO_WM_UNIT_DIAGRAM_ISREFERUNIT" val="0"/>
  <p:tag name="KSO_WM_UNIT_TYPE" val="f"/>
  <p:tag name="KSO_WM_UNIT_INDEX" val="2"/>
  <p:tag name="KSO_WM_UNIT_ID" val="custom20230997_1*f*2"/>
  <p:tag name="KSO_WM_TEMPLATE_CATEGORY" val="custom"/>
  <p:tag name="KSO_WM_TEMPLATE_INDEX" val="20230997"/>
  <p:tag name="KSO_WM_UNIT_LAYERLEVEL" val="1"/>
  <p:tag name="KSO_WM_TAG_VERSION" val="1.0"/>
  <p:tag name="KSO_WM_BEAUTIFY_FLAG" val="#wm#"/>
  <p:tag name="KSO_WM_UNIT_PRESET_TEXT" val="汇报人：WPS"/>
</p:tagLst>
</file>

<file path=ppt/tags/tag68.xml><?xml version="1.0" encoding="utf-8"?>
<p:tagLst xmlns:p="http://schemas.openxmlformats.org/presentationml/2006/main">
  <p:tag name="KSO_WM_SLIDE_ID" val="custom20230997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97"/>
  <p:tag name="KSO_WM_SLIDE_LAYOUT" val="a_b_f"/>
  <p:tag name="KSO_WM_SLIDE_LAYOUT_CNT" val="1_1_2"/>
  <p:tag name="KSO_WM_SLIDE_TYPE" val="title"/>
  <p:tag name="KSO_WM_SLIDE_SUBTYPE" val="pureTxt"/>
  <p:tag name="KSO_WM_TEMPLATE_THUMBS_INDEX" val="1、9"/>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7_6*a*1"/>
  <p:tag name="KSO_WM_TEMPLATE_CATEGORY" val="custom"/>
  <p:tag name="KSO_WM_TEMPLATE_INDEX" val="20230997"/>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CONTENTS"/>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7_6*i*1"/>
  <p:tag name="KSO_WM_TEMPLATE_CATEGORY" val="custom"/>
  <p:tag name="KSO_WM_TEMPLATE_INDEX" val="20230997"/>
  <p:tag name="KSO_WM_UNIT_LAYERLEVEL" val="1"/>
  <p:tag name="KSO_WM_TAG_VERSION" val="1.0"/>
  <p:tag name="KSO_WM_DIAGRAM_GROUP_CODE" val="l1-1"/>
  <p:tag name="KSO_WM_UNIT_TYPE" val="i"/>
  <p:tag name="KSO_WM_UNIT_INDEX" val="1"/>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997_6*l_h_i*1_3_1"/>
  <p:tag name="KSO_WM_TEMPLATE_CATEGORY" val="custom"/>
  <p:tag name="KSO_WM_TEMPLATE_INDEX" val="2023099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1,&quot;rgb&quot;:&quot;#34fec3&quot;,&quot;transparency&quot;:0},{&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
</p:tagLst>
</file>

<file path=ppt/tags/tag7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0997_6*l_h_a*1_3_1"/>
  <p:tag name="KSO_WM_TEMPLATE_CATEGORY" val="custom"/>
  <p:tag name="KSO_WM_TEMPLATE_INDEX" val="2023099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单击添加标题"/>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997_6*l_h_i*1_4_1"/>
  <p:tag name="KSO_WM_TEMPLATE_CATEGORY" val="custom"/>
  <p:tag name="KSO_WM_TEMPLATE_INDEX" val="2023099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1,&quot;rgb&quot;:&quot;#34fec3&quot;,&quot;transparency&quot;:0},{&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
</p:tagLst>
</file>

<file path=ppt/tags/tag7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0997_6*l_h_a*1_4_1"/>
  <p:tag name="KSO_WM_TEMPLATE_CATEGORY" val="custom"/>
  <p:tag name="KSO_WM_TEMPLATE_INDEX" val="2023099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单击添加标题"/>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7_6*l_i*1_1"/>
  <p:tag name="KSO_WM_TEMPLATE_CATEGORY" val="custom"/>
  <p:tag name="KSO_WM_TEMPLATE_INDEX" val="20230997"/>
  <p:tag name="KSO_WM_UNIT_LAYERLEVEL" val="1_1"/>
  <p:tag name="KSO_WM_TAG_VERSION" val="1.0"/>
  <p:tag name="KSO_WM_DIAGRAM_GROUP_CODE" val="l1-1"/>
  <p:tag name="KSO_WM_UNIT_TYPE" val="l_i"/>
  <p:tag name="KSO_WM_UNIT_INDEX" val="1_1"/>
  <p:tag name="KSO_WM_DIAGRAM_VERSION" val="3"/>
  <p:tag name="KSO_WM_DIAGRAM_COLOR_TRICK" val="1"/>
  <p:tag name="KSO_WM_DIAGRAM_COLOR_TEXT_CAN_REMOVE" val="n"/>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gradient&quot;:[{&quot;brightness&quot;:0,&quot;colorType&quot;:1,&quot;foreColorIndex&quot;:5,&quot;pos&quot;:0,&quot;transparency&quot;:0.5},{&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997_6*l_h_i*1_5_1"/>
  <p:tag name="KSO_WM_TEMPLATE_CATEGORY" val="custom"/>
  <p:tag name="KSO_WM_TEMPLATE_INDEX" val="2023099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1,&quot;rgb&quot;:&quot;#34fec3&quot;,&quot;transparency&quot;:0},{&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
</p:tagLst>
</file>

<file path=ppt/tags/tag7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0997_6*l_h_a*1_5_1"/>
  <p:tag name="KSO_WM_TEMPLATE_CATEGORY" val="custom"/>
  <p:tag name="KSO_WM_TEMPLATE_INDEX" val="2023099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单击添加标题"/>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0997_6*l_h_i*1_6_1"/>
  <p:tag name="KSO_WM_TEMPLATE_CATEGORY" val="custom"/>
  <p:tag name="KSO_WM_TEMPLATE_INDEX" val="2023099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1,&quot;rgb&quot;:&quot;#34fec3&quot;,&quot;transparency&quot;:0},{&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
</p:tagLst>
</file>

<file path=ppt/tags/tag7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custom20230997_6*l_h_a*1_6_1"/>
  <p:tag name="KSO_WM_TEMPLATE_CATEGORY" val="custom"/>
  <p:tag name="KSO_WM_TEMPLATE_INDEX" val="2023099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单击添加标题"/>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7_6*l_i*1_2"/>
  <p:tag name="KSO_WM_TEMPLATE_CATEGORY" val="custom"/>
  <p:tag name="KSO_WM_TEMPLATE_INDEX" val="20230997"/>
  <p:tag name="KSO_WM_UNIT_LAYERLEVEL" val="1_1"/>
  <p:tag name="KSO_WM_TAG_VERSION" val="1.0"/>
  <p:tag name="KSO_WM_DIAGRAM_GROUP_CODE" val="l1-1"/>
  <p:tag name="KSO_WM_UNIT_TYPE" val="l_i"/>
  <p:tag name="KSO_WM_UNIT_INDEX" val="1_2"/>
  <p:tag name="KSO_WM_DIAGRAM_VERSION" val="3"/>
  <p:tag name="KSO_WM_DIAGRAM_COLOR_TRICK" val="1"/>
  <p:tag name="KSO_WM_DIAGRAM_COLOR_TEXT_CAN_REMOVE" val="n"/>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gradient&quot;:[{&quot;brightness&quot;:0,&quot;colorType&quot;:1,&quot;foreColorIndex&quot;:5,&quot;pos&quot;:0,&quot;transparency&quot;:0.5},{&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997_6*l_h_i*1_1_1"/>
  <p:tag name="KSO_WM_TEMPLATE_CATEGORY" val="custom"/>
  <p:tag name="KSO_WM_TEMPLATE_INDEX" val="2023099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1,&quot;rgb&quot;:&quot;#34fec3&quot;,&quot;transparency&quot;:0},{&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
</p:tagLst>
</file>

<file path=ppt/tags/tag8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0997_6*l_h_a*1_1_1"/>
  <p:tag name="KSO_WM_TEMPLATE_CATEGORY" val="custom"/>
  <p:tag name="KSO_WM_TEMPLATE_INDEX" val="2023099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单击添加标题"/>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997_6*l_h_i*1_2_1"/>
  <p:tag name="KSO_WM_TEMPLATE_CATEGORY" val="custom"/>
  <p:tag name="KSO_WM_TEMPLATE_INDEX" val="2023099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1,&quot;rgb&quot;:&quot;#34fec3&quot;,&quot;transparency&quot;:0},{&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
</p:tagLst>
</file>

<file path=ppt/tags/tag8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0997_6*l_h_a*1_2_1"/>
  <p:tag name="KSO_WM_TEMPLATE_CATEGORY" val="custom"/>
  <p:tag name="KSO_WM_TEMPLATE_INDEX" val="2023099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单击添加标题"/>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7_6*l_i*1_3"/>
  <p:tag name="KSO_WM_TEMPLATE_CATEGORY" val="custom"/>
  <p:tag name="KSO_WM_TEMPLATE_INDEX" val="20230997"/>
  <p:tag name="KSO_WM_UNIT_LAYERLEVEL" val="1_1"/>
  <p:tag name="KSO_WM_TAG_VERSION" val="1.0"/>
  <p:tag name="KSO_WM_DIAGRAM_GROUP_CODE" val="l1-1"/>
  <p:tag name="KSO_WM_UNIT_TYPE" val="l_i"/>
  <p:tag name="KSO_WM_UNIT_INDEX" val="1_3"/>
  <p:tag name="KSO_WM_DIAGRAM_VERSION" val="3"/>
  <p:tag name="KSO_WM_DIAGRAM_COLOR_TRICK" val="1"/>
  <p:tag name="KSO_WM_DIAGRAM_COLOR_TEXT_CAN_REMOVE" val="n"/>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gradient&quot;:[{&quot;brightness&quot;:0,&quot;colorType&quot;:1,&quot;foreColorIndex&quot;:5,&quot;pos&quot;:0,&quot;transparency&quot;:0.5},{&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86.xml><?xml version="1.0" encoding="utf-8"?>
<p:tagLst xmlns:p="http://schemas.openxmlformats.org/presentationml/2006/main">
  <p:tag name="KSO_WM_SLIDE_ID" val="custom20230997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997"/>
  <p:tag name="KSO_WM_SLIDE_LAYOUT" val="a_l"/>
  <p:tag name="KSO_WM_SLIDE_LAYOUT_CNT" val="1_1"/>
  <p:tag name="KSO_WM_SLIDE_TYPE" val="contents"/>
  <p:tag name="KSO_WM_SLIDE_SUBTYPE" val="diag"/>
  <p:tag name="KSO_WM_DIAGRAM_GROUP_CODE" val="l1-1"/>
  <p:tag name="KSO_WM_SLIDE_DIAGTYPE" val="l"/>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7_7*a*1"/>
  <p:tag name="KSO_WM_TEMPLATE_CATEGORY" val="custom"/>
  <p:tag name="KSO_WM_TEMPLATE_INDEX" val="2023099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8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7_7*e*1"/>
  <p:tag name="KSO_WM_TEMPLATE_CATEGORY" val="custom"/>
  <p:tag name="KSO_WM_TEMPLATE_INDEX" val="20230997"/>
  <p:tag name="KSO_WM_UNIT_LAYERLEVEL" val="1"/>
  <p:tag name="KSO_WM_TAG_VERSION" val="1.0"/>
  <p:tag name="KSO_WM_BEAUTIFY_FLAG" val="#wm#"/>
  <p:tag name="KSO_WM_UNIT_NOCLEAR" val="0"/>
  <p:tag name="KSO_WM_UNIT_VALUE" val="13"/>
  <p:tag name="KSO_WM_UNIT_TYPE" val="e"/>
  <p:tag name="KSO_WM_UNIT_INDEX" val="1"/>
  <p:tag name="KSO_WM_UNIT_PRESET_TEXT" val="01"/>
</p:tagLst>
</file>

<file path=ppt/tags/tag89.xml><?xml version="1.0" encoding="utf-8"?>
<p:tagLst xmlns:p="http://schemas.openxmlformats.org/presentationml/2006/main">
  <p:tag name="KSO_WM_SLIDE_ID" val="custom2023099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7"/>
  <p:tag name="KSO_WM_SLIDE_TYPE" val="sectionTitle"/>
  <p:tag name="KSO_WM_SLIDE_SUBTYPE" val="pureTxt"/>
  <p:tag name="KSO_WM_SLIDE_LAYOUT" val="a_e"/>
  <p:tag name="KSO_WM_SLIDE_LAYOUT_CNT" val="1_1"/>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7_7*a*1"/>
  <p:tag name="KSO_WM_TEMPLATE_CATEGORY" val="custom"/>
  <p:tag name="KSO_WM_TEMPLATE_INDEX" val="2023099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91.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7_7*e*1"/>
  <p:tag name="KSO_WM_TEMPLATE_CATEGORY" val="custom"/>
  <p:tag name="KSO_WM_TEMPLATE_INDEX" val="20230997"/>
  <p:tag name="KSO_WM_UNIT_LAYERLEVEL" val="1"/>
  <p:tag name="KSO_WM_TAG_VERSION" val="1.0"/>
  <p:tag name="KSO_WM_BEAUTIFY_FLAG" val="#wm#"/>
  <p:tag name="KSO_WM_UNIT_NOCLEAR" val="0"/>
  <p:tag name="KSO_WM_UNIT_VALUE" val="13"/>
  <p:tag name="KSO_WM_UNIT_TYPE" val="e"/>
  <p:tag name="KSO_WM_UNIT_INDEX" val="1"/>
  <p:tag name="KSO_WM_UNIT_PRESET_TEXT" val="02"/>
</p:tagLst>
</file>

<file path=ppt/tags/tag92.xml><?xml version="1.0" encoding="utf-8"?>
<p:tagLst xmlns:p="http://schemas.openxmlformats.org/presentationml/2006/main">
  <p:tag name="KSO_WM_SLIDE_ID" val="custom2023099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7"/>
  <p:tag name="KSO_WM_SLIDE_TYPE" val="sectionTitle"/>
  <p:tag name="KSO_WM_SLIDE_SUBTYPE" val="pureTxt"/>
  <p:tag name="KSO_WM_SLIDE_LAYOUT" val="a_e"/>
  <p:tag name="KSO_WM_SLIDE_LAYOUT_CNT" val="1_1"/>
</p:tagLst>
</file>

<file path=ppt/tags/tag9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7_7*a*1"/>
  <p:tag name="KSO_WM_TEMPLATE_CATEGORY" val="custom"/>
  <p:tag name="KSO_WM_TEMPLATE_INDEX" val="2023099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26.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7_7*e*1"/>
  <p:tag name="KSO_WM_TEMPLATE_CATEGORY" val="custom"/>
  <p:tag name="KSO_WM_TEMPLATE_INDEX" val="20230997"/>
  <p:tag name="KSO_WM_UNIT_LAYERLEVEL" val="1"/>
  <p:tag name="KSO_WM_TAG_VERSION" val="1.0"/>
  <p:tag name="KSO_WM_BEAUTIFY_FLAG" val="#wm#"/>
  <p:tag name="KSO_WM_UNIT_NOCLEAR" val="0"/>
  <p:tag name="KSO_WM_UNIT_VALUE" val="13"/>
  <p:tag name="KSO_WM_UNIT_TYPE" val="e"/>
  <p:tag name="KSO_WM_UNIT_INDEX" val="1"/>
  <p:tag name="KSO_WM_UNIT_PRESET_TEXT" val="03"/>
</p:tagLst>
</file>

<file path=ppt/tags/tag127.xml><?xml version="1.0" encoding="utf-8"?>
<p:tagLst xmlns:p="http://schemas.openxmlformats.org/presentationml/2006/main">
  <p:tag name="KSO_WM_SLIDE_ID" val="custom2023099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7"/>
  <p:tag name="KSO_WM_SLIDE_TYPE" val="sectionTitle"/>
  <p:tag name="KSO_WM_SLIDE_SUBTYPE" val="pureTxt"/>
  <p:tag name="KSO_WM_SLIDE_LAYOUT" val="a_e"/>
  <p:tag name="KSO_WM_SLIDE_LAYOUT_CNT" val="1_1"/>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7_7*a*1"/>
  <p:tag name="KSO_WM_TEMPLATE_CATEGORY" val="custom"/>
  <p:tag name="KSO_WM_TEMPLATE_INDEX" val="2023099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9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7_7*e*1"/>
  <p:tag name="KSO_WM_TEMPLATE_CATEGORY" val="custom"/>
  <p:tag name="KSO_WM_TEMPLATE_INDEX" val="20230997"/>
  <p:tag name="KSO_WM_UNIT_LAYERLEVEL" val="1"/>
  <p:tag name="KSO_WM_TAG_VERSION" val="1.0"/>
  <p:tag name="KSO_WM_BEAUTIFY_FLAG" val="#wm#"/>
  <p:tag name="KSO_WM_UNIT_NOCLEAR" val="0"/>
  <p:tag name="KSO_WM_UNIT_VALUE" val="13"/>
  <p:tag name="KSO_WM_UNIT_TYPE" val="e"/>
  <p:tag name="KSO_WM_UNIT_INDEX" val="1"/>
  <p:tag name="KSO_WM_UNIT_PRESET_TEXT" val="04"/>
</p:tagLst>
</file>

<file path=ppt/tags/tag195.xml><?xml version="1.0" encoding="utf-8"?>
<p:tagLst xmlns:p="http://schemas.openxmlformats.org/presentationml/2006/main">
  <p:tag name="KSO_WM_SLIDE_ID" val="custom2023099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7"/>
  <p:tag name="KSO_WM_SLIDE_TYPE" val="sectionTitle"/>
  <p:tag name="KSO_WM_SLIDE_SUBTYPE" val="pureTxt"/>
  <p:tag name="KSO_WM_SLIDE_LAYOUT" val="a_e"/>
  <p:tag name="KSO_WM_SLIDE_LAYOUT_CNT" val="1_1"/>
</p:tagLst>
</file>

<file path=ppt/tags/tag1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9_4*l_h_i*1_4_1"/>
  <p:tag name="KSO_WM_TEMPLATE_CATEGORY" val="diagram"/>
  <p:tag name="KSO_WM_TEMPLATE_INDEX" val="20231689"/>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1"/>
  <p:tag name="KSO_WM_UNIT_FILL_TYPE" val="3"/>
  <p:tag name="KSO_WM_DIAGRAM_MAX_ITEMCNT" val="6"/>
  <p:tag name="KSO_WM_DIAGRAM_MIN_ITEMCNT" val="1"/>
  <p:tag name="KSO_WM_DIAGRAM_VIRTUALLY_FRAME" val="{&quot;height&quot;:381.5269291338583,&quot;width&quot;:458.5750393700788}"/>
  <p:tag name="KSO_WM_DIAGRAM_COLOR_MATCH_VALUE" val="{&quot;shape&quot;:{&quot;fill&quot;:{&quot;gradient&quot;:[{&quot;brightness&quot;:0,&quot;colorType&quot;:1,&quot;foreColorIndex&quot;:5,&quot;pos&quot;:1,&quot;transparency&quot;:0.5199999809265137},{&quot;brightness&quot;:0,&quot;colorType&quot;:1,&quot;foreColorIndex&quot;:5,&quot;pos&quot;:0.23000000417232513,&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89_4*l_h_a*1_4_1"/>
  <p:tag name="KSO_WM_TEMPLATE_CATEGORY" val="diagram"/>
  <p:tag name="KSO_WM_TEMPLATE_INDEX" val="20231689"/>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81.5269291338583,&quot;width&quot;:458.57503937007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89_4*l_h_f*1_4_1"/>
  <p:tag name="KSO_WM_TEMPLATE_CATEGORY" val="diagram"/>
  <p:tag name="KSO_WM_TEMPLATE_INDEX" val="20231689"/>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言简的阐述观点。"/>
  <p:tag name="KSO_WM_UNIT_TEXT_FILL_FORE_SCHEMECOLOR_INDEX" val="1"/>
  <p:tag name="KSO_WM_UNIT_TEXT_FILL_TYPE" val="1"/>
  <p:tag name="KSO_WM_DIAGRAM_MAX_ITEMCNT" val="6"/>
  <p:tag name="KSO_WM_DIAGRAM_MIN_ITEMCNT" val="1"/>
  <p:tag name="KSO_WM_DIAGRAM_VIRTUALLY_FRAME" val="{&quot;height&quot;:381.5269291338583,&quot;width&quot;:458.57503937007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9_4*l_h_i*1_1_1"/>
  <p:tag name="KSO_WM_TEMPLATE_CATEGORY" val="diagram"/>
  <p:tag name="KSO_WM_TEMPLATE_INDEX" val="20231689"/>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1"/>
  <p:tag name="KSO_WM_UNIT_FILL_TYPE" val="3"/>
  <p:tag name="KSO_WM_DIAGRAM_MAX_ITEMCNT" val="6"/>
  <p:tag name="KSO_WM_DIAGRAM_MIN_ITEMCNT" val="1"/>
  <p:tag name="KSO_WM_DIAGRAM_VIRTUALLY_FRAME" val="{&quot;height&quot;:381.5269291338583,&quot;width&quot;:458.5750393700788}"/>
  <p:tag name="KSO_WM_DIAGRAM_COLOR_MATCH_VALUE" val="{&quot;shape&quot;:{&quot;fill&quot;:{&quot;gradient&quot;:[{&quot;brightness&quot;:0,&quot;colorType&quot;:1,&quot;foreColorIndex&quot;:5,&quot;pos&quot;:1,&quot;transparency&quot;:0.5199999809265137},{&quot;brightness&quot;:0,&quot;colorType&quot;:1,&quot;foreColorIndex&quot;:5,&quot;pos&quot;:0.23000000417232513,&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89_4*l_h_a*1_1_1"/>
  <p:tag name="KSO_WM_TEMPLATE_CATEGORY" val="diagram"/>
  <p:tag name="KSO_WM_TEMPLATE_INDEX" val="20231689"/>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81.5269291338583,&quot;width&quot;:458.57503937007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89_4*l_h_f*1_1_1"/>
  <p:tag name="KSO_WM_TEMPLATE_CATEGORY" val="diagram"/>
  <p:tag name="KSO_WM_TEMPLATE_INDEX" val="20231689"/>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言简的阐述观点。"/>
  <p:tag name="KSO_WM_UNIT_TEXT_FILL_FORE_SCHEMECOLOR_INDEX" val="1"/>
  <p:tag name="KSO_WM_UNIT_TEXT_FILL_TYPE" val="1"/>
  <p:tag name="KSO_WM_DIAGRAM_MAX_ITEMCNT" val="6"/>
  <p:tag name="KSO_WM_DIAGRAM_MIN_ITEMCNT" val="1"/>
  <p:tag name="KSO_WM_DIAGRAM_VIRTUALLY_FRAME" val="{&quot;height&quot;:381.5269291338583,&quot;width&quot;:458.57503937007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9_4*l_h_i*1_2_1"/>
  <p:tag name="KSO_WM_TEMPLATE_CATEGORY" val="diagram"/>
  <p:tag name="KSO_WM_TEMPLATE_INDEX" val="20231689"/>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1"/>
  <p:tag name="KSO_WM_UNIT_FILL_TYPE" val="3"/>
  <p:tag name="KSO_WM_DIAGRAM_MAX_ITEMCNT" val="6"/>
  <p:tag name="KSO_WM_DIAGRAM_MIN_ITEMCNT" val="1"/>
  <p:tag name="KSO_WM_DIAGRAM_VIRTUALLY_FRAME" val="{&quot;height&quot;:381.5269291338583,&quot;width&quot;:458.5750393700788}"/>
  <p:tag name="KSO_WM_DIAGRAM_COLOR_MATCH_VALUE" val="{&quot;shape&quot;:{&quot;fill&quot;:{&quot;gradient&quot;:[{&quot;brightness&quot;:0,&quot;colorType&quot;:1,&quot;foreColorIndex&quot;:5,&quot;pos&quot;:1,&quot;transparency&quot;:0.5199999809265137},{&quot;brightness&quot;:0,&quot;colorType&quot;:1,&quot;foreColorIndex&quot;:5,&quot;pos&quot;:0.23000000417232513,&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89_4*l_h_a*1_2_1"/>
  <p:tag name="KSO_WM_TEMPLATE_CATEGORY" val="diagram"/>
  <p:tag name="KSO_WM_TEMPLATE_INDEX" val="20231689"/>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81.5269291338583,&quot;width&quot;:458.57503937007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89_4*l_h_f*1_2_1"/>
  <p:tag name="KSO_WM_TEMPLATE_CATEGORY" val="diagram"/>
  <p:tag name="KSO_WM_TEMPLATE_INDEX" val="20231689"/>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言简的阐述观点。"/>
  <p:tag name="KSO_WM_UNIT_TEXT_FILL_FORE_SCHEMECOLOR_INDEX" val="1"/>
  <p:tag name="KSO_WM_UNIT_TEXT_FILL_TYPE" val="1"/>
  <p:tag name="KSO_WM_DIAGRAM_MAX_ITEMCNT" val="6"/>
  <p:tag name="KSO_WM_DIAGRAM_MIN_ITEMCNT" val="1"/>
  <p:tag name="KSO_WM_DIAGRAM_VIRTUALLY_FRAME" val="{&quot;height&quot;:381.5269291338583,&quot;width&quot;:458.57503937007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9_4*l_h_i*1_3_1"/>
  <p:tag name="KSO_WM_TEMPLATE_CATEGORY" val="diagram"/>
  <p:tag name="KSO_WM_TEMPLATE_INDEX" val="20231689"/>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1"/>
  <p:tag name="KSO_WM_UNIT_FILL_TYPE" val="3"/>
  <p:tag name="KSO_WM_DIAGRAM_MAX_ITEMCNT" val="6"/>
  <p:tag name="KSO_WM_DIAGRAM_MIN_ITEMCNT" val="1"/>
  <p:tag name="KSO_WM_DIAGRAM_VIRTUALLY_FRAME" val="{&quot;height&quot;:381.5269291338583,&quot;width&quot;:458.5750393700788}"/>
  <p:tag name="KSO_WM_DIAGRAM_COLOR_MATCH_VALUE" val="{&quot;shape&quot;:{&quot;fill&quot;:{&quot;gradient&quot;:[{&quot;brightness&quot;:0,&quot;colorType&quot;:1,&quot;foreColorIndex&quot;:5,&quot;pos&quot;:1,&quot;transparency&quot;:0.5199999809265137},{&quot;brightness&quot;:0,&quot;colorType&quot;:1,&quot;foreColorIndex&quot;:5,&quot;pos&quot;:0.23000000417232513,&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89_4*l_h_a*1_3_1"/>
  <p:tag name="KSO_WM_TEMPLATE_CATEGORY" val="diagram"/>
  <p:tag name="KSO_WM_TEMPLATE_INDEX" val="20231689"/>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81.5269291338583,&quot;width&quot;:458.57503937007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89_4*l_h_f*1_3_1"/>
  <p:tag name="KSO_WM_TEMPLATE_CATEGORY" val="diagram"/>
  <p:tag name="KSO_WM_TEMPLATE_INDEX" val="20231689"/>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言简的阐述观点。"/>
  <p:tag name="KSO_WM_UNIT_TEXT_FILL_FORE_SCHEMECOLOR_INDEX" val="1"/>
  <p:tag name="KSO_WM_UNIT_TEXT_FILL_TYPE" val="1"/>
  <p:tag name="KSO_WM_DIAGRAM_MAX_ITEMCNT" val="6"/>
  <p:tag name="KSO_WM_DIAGRAM_MIN_ITEMCNT" val="1"/>
  <p:tag name="KSO_WM_DIAGRAM_VIRTUALLY_FRAME" val="{&quot;height&quot;:381.5269291338583,&quot;width&quot;:458.57503937007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7_7*a*1"/>
  <p:tag name="KSO_WM_TEMPLATE_CATEGORY" val="custom"/>
  <p:tag name="KSO_WM_TEMPLATE_INDEX" val="2023099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3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7_7*e*1"/>
  <p:tag name="KSO_WM_TEMPLATE_CATEGORY" val="custom"/>
  <p:tag name="KSO_WM_TEMPLATE_INDEX" val="20230997"/>
  <p:tag name="KSO_WM_UNIT_LAYERLEVEL" val="1"/>
  <p:tag name="KSO_WM_TAG_VERSION" val="1.0"/>
  <p:tag name="KSO_WM_BEAUTIFY_FLAG" val="#wm#"/>
  <p:tag name="KSO_WM_UNIT_NOCLEAR" val="0"/>
  <p:tag name="KSO_WM_UNIT_VALUE" val="13"/>
  <p:tag name="KSO_WM_UNIT_TYPE" val="e"/>
  <p:tag name="KSO_WM_UNIT_INDEX" val="1"/>
  <p:tag name="KSO_WM_UNIT_PRESET_TEXT" val="05"/>
</p:tagLst>
</file>

<file path=ppt/tags/tag234.xml><?xml version="1.0" encoding="utf-8"?>
<p:tagLst xmlns:p="http://schemas.openxmlformats.org/presentationml/2006/main">
  <p:tag name="KSO_WM_SLIDE_ID" val="custom2023099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7"/>
  <p:tag name="KSO_WM_SLIDE_TYPE" val="sectionTitle"/>
  <p:tag name="KSO_WM_SLIDE_SUBTYPE" val="pureTxt"/>
  <p:tag name="KSO_WM_SLIDE_LAYOUT" val="a_e"/>
  <p:tag name="KSO_WM_SLIDE_LAYOUT_CNT" val="1_1"/>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DIAGRAM_GROUP_CODE" val="m1-1"/>
  <p:tag name="KSO_WM_UNIT_SUBTYPE" val="d"/>
  <p:tag name="KSO_WM_UNIT_TYPE" val="m_h_i"/>
  <p:tag name="KSO_WM_UNIT_INDEX" val="1_1_1"/>
  <p:tag name="KSO_WM_UNIT_ID" val="diagram20231016_1*m_h_i*1_1_1"/>
  <p:tag name="KSO_WM_TEMPLATE_CATEGORY" val="diagram"/>
  <p:tag name="KSO_WM_TEMPLATE_INDEX" val="20231016"/>
  <p:tag name="KSO_WM_UNIT_LAYERLEVEL" val="1_1_1"/>
  <p:tag name="KSO_WM_TAG_VERSION" val="3.0"/>
  <p:tag name="KSO_WM_DIAGRAM_VERSION" val="3"/>
  <p:tag name="KSO_WM_DIAGRAM_COLOR_TRICK" val="1"/>
  <p:tag name="KSO_WM_DIAGRAM_COLOR_TEXT_CAN_REMOVE" val="n"/>
  <p:tag name="KSO_WM_UNIT_PRESET_TEXT" val="01"/>
  <p:tag name="KSO_WM_DIAGRAM_MAX_ITEMCNT" val="6"/>
  <p:tag name="KSO_WM_DIAGRAM_MIN_ITEMCNT" val="2"/>
  <p:tag name="KSO_WM_DIAGRAM_VIRTUALLY_FRAME" val="{&quot;height&quot;:396.15000000000003,&quot;width&quot;:542.7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4000000059604645,&quot;colorType&quot;:1,&quot;foreColorIndex&quot;:5,&quot;pos&quot;:0.15000000596046448,&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m1-1"/>
  <p:tag name="KSO_WM_UNIT_TYPE" val="m_h_a"/>
  <p:tag name="KSO_WM_UNIT_INDEX" val="1_1_1"/>
  <p:tag name="KSO_WM_UNIT_ID" val="diagram20231016_1*m_h_a*1_1_1"/>
  <p:tag name="KSO_WM_TEMPLATE_CATEGORY" val="diagram"/>
  <p:tag name="KSO_WM_TEMPLATE_INDEX" val="20231016"/>
  <p:tag name="KSO_WM_UNIT_LAYERLEVEL" val="1_1_1"/>
  <p:tag name="KSO_WM_TAG_VERSION" val="3.0"/>
  <p:tag name="KSO_WM_DIAGRAM_VERSION" val="3"/>
  <p:tag name="KSO_WM_DIAGRAM_COLOR_TRICK" val="1"/>
  <p:tag name="KSO_WM_DIAGRAM_COLOR_TEXT_CAN_REMOVE" val="n"/>
  <p:tag name="KSO_WM_UNIT_VALUE" val="25"/>
  <p:tag name="KSO_WM_UNIT_PRESET_TEXT" val="单击添加标题"/>
  <p:tag name="KSO_WM_UNIT_TEXT_FILL_FORE_SCHEMECOLOR_INDEX" val="5"/>
  <p:tag name="KSO_WM_DIAGRAM_MAX_ITEMCNT" val="6"/>
  <p:tag name="KSO_WM_DIAGRAM_MIN_ITEMCNT" val="2"/>
  <p:tag name="KSO_WM_DIAGRAM_VIRTUALLY_FRAME" val="{&quot;height&quot;:396.15000000000003,&quot;width&quot;:542.7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BEAUTIFY_FLAG" val="#wm#"/>
  <p:tag name="KSO_WM_UNIT_SUBTYPE" val="a"/>
  <p:tag name="KSO_WM_UNIT_NOCLEAR" val="0"/>
  <p:tag name="KSO_WM_UNIT_HIGHLIGHT" val="0"/>
  <p:tag name="KSO_WM_UNIT_COMPATIBLE" val="0"/>
  <p:tag name="KSO_WM_UNIT_DIAGRAM_ISNUMVISUAL" val="0"/>
  <p:tag name="KSO_WM_UNIT_DIAGRAM_ISREFERUNIT" val="0"/>
  <p:tag name="KSO_WM_DIAGRAM_GROUP_CODE" val="m1-1"/>
  <p:tag name="KSO_WM_UNIT_TYPE" val="m_h_f"/>
  <p:tag name="KSO_WM_UNIT_INDEX" val="1_1_1"/>
  <p:tag name="KSO_WM_UNIT_ID" val="diagram20231016_1*m_h_f*1_1_1"/>
  <p:tag name="KSO_WM_TEMPLATE_CATEGORY" val="diagram"/>
  <p:tag name="KSO_WM_TEMPLATE_INDEX" val="20231016"/>
  <p:tag name="KSO_WM_UNIT_LAYERLEVEL" val="1_1_1"/>
  <p:tag name="KSO_WM_TAG_VERSION" val="3.0"/>
  <p:tag name="KSO_WM_DIAGRAM_VERSION" val="3"/>
  <p:tag name="KSO_WM_DIAGRAM_COLOR_TRICK" val="1"/>
  <p:tag name="KSO_WM_DIAGRAM_COLOR_TEXT_CAN_REMOVE" val="n"/>
  <p:tag name="KSO_WM_UNIT_VALUE" val="111"/>
  <p:tag name="KSO_WM_UNIT_PRESET_TEXT" val="单击此处添加文本具体内容，简明扼要地阐述您的观点。根据需要可酌情增减文字，以便观者准确地理解您传达的思想"/>
  <p:tag name="KSO_WM_DIAGRAM_MAX_ITEMCNT" val="6"/>
  <p:tag name="KSO_WM_DIAGRAM_MIN_ITEMCNT" val="2"/>
  <p:tag name="KSO_WM_DIAGRAM_VIRTUALLY_FRAME" val="{&quot;height&quot;:396.15000000000003,&quot;width&quot;:542.7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DIAGRAM_GROUP_CODE" val="m1-1"/>
  <p:tag name="KSO_WM_UNIT_SUBTYPE" val="d"/>
  <p:tag name="KSO_WM_UNIT_TYPE" val="m_h_i"/>
  <p:tag name="KSO_WM_UNIT_INDEX" val="1_2_1"/>
  <p:tag name="KSO_WM_UNIT_ID" val="diagram20231016_1*m_h_i*1_2_1"/>
  <p:tag name="KSO_WM_TEMPLATE_CATEGORY" val="diagram"/>
  <p:tag name="KSO_WM_TEMPLATE_INDEX" val="20231016"/>
  <p:tag name="KSO_WM_UNIT_LAYERLEVEL" val="1_1_1"/>
  <p:tag name="KSO_WM_TAG_VERSION" val="3.0"/>
  <p:tag name="KSO_WM_DIAGRAM_VERSION" val="3"/>
  <p:tag name="KSO_WM_DIAGRAM_COLOR_TRICK" val="1"/>
  <p:tag name="KSO_WM_DIAGRAM_COLOR_TEXT_CAN_REMOVE" val="n"/>
  <p:tag name="KSO_WM_UNIT_PRESET_TEXT" val="02"/>
  <p:tag name="KSO_WM_DIAGRAM_MAX_ITEMCNT" val="6"/>
  <p:tag name="KSO_WM_DIAGRAM_MIN_ITEMCNT" val="2"/>
  <p:tag name="KSO_WM_DIAGRAM_VIRTUALLY_FRAME" val="{&quot;height&quot;:396.15000000000003,&quot;width&quot;:542.7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4000000059604645,&quot;colorType&quot;:1,&quot;foreColorIndex&quot;:5,&quot;pos&quot;:0.15000000596046448,&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m1-1"/>
  <p:tag name="KSO_WM_UNIT_TYPE" val="m_h_a"/>
  <p:tag name="KSO_WM_UNIT_INDEX" val="1_2_1"/>
  <p:tag name="KSO_WM_UNIT_ID" val="diagram20231016_1*m_h_a*1_2_1"/>
  <p:tag name="KSO_WM_TEMPLATE_CATEGORY" val="diagram"/>
  <p:tag name="KSO_WM_TEMPLATE_INDEX" val="20231016"/>
  <p:tag name="KSO_WM_UNIT_LAYERLEVEL" val="1_1_1"/>
  <p:tag name="KSO_WM_TAG_VERSION" val="3.0"/>
  <p:tag name="KSO_WM_DIAGRAM_VERSION" val="3"/>
  <p:tag name="KSO_WM_DIAGRAM_COLOR_TRICK" val="1"/>
  <p:tag name="KSO_WM_DIAGRAM_COLOR_TEXT_CAN_REMOVE" val="n"/>
  <p:tag name="KSO_WM_UNIT_VALUE" val="25"/>
  <p:tag name="KSO_WM_UNIT_PRESET_TEXT" val="单击添加标题"/>
  <p:tag name="KSO_WM_UNIT_TEXT_FILL_FORE_SCHEMECOLOR_INDEX" val="5"/>
  <p:tag name="KSO_WM_DIAGRAM_MAX_ITEMCNT" val="6"/>
  <p:tag name="KSO_WM_DIAGRAM_MIN_ITEMCNT" val="2"/>
  <p:tag name="KSO_WM_DIAGRAM_VIRTUALLY_FRAME" val="{&quot;height&quot;:396.15000000000003,&quot;width&quot;:542.7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BEAUTIFY_FLAG" val="#wm#"/>
  <p:tag name="KSO_WM_UNIT_SUBTYPE" val="a"/>
  <p:tag name="KSO_WM_UNIT_NOCLEAR" val="0"/>
  <p:tag name="KSO_WM_UNIT_HIGHLIGHT" val="0"/>
  <p:tag name="KSO_WM_UNIT_COMPATIBLE" val="0"/>
  <p:tag name="KSO_WM_UNIT_DIAGRAM_ISNUMVISUAL" val="0"/>
  <p:tag name="KSO_WM_UNIT_DIAGRAM_ISREFERUNIT" val="0"/>
  <p:tag name="KSO_WM_DIAGRAM_GROUP_CODE" val="m1-1"/>
  <p:tag name="KSO_WM_UNIT_TYPE" val="m_h_f"/>
  <p:tag name="KSO_WM_UNIT_INDEX" val="1_2_1"/>
  <p:tag name="KSO_WM_UNIT_ID" val="diagram20231016_1*m_h_f*1_2_1"/>
  <p:tag name="KSO_WM_TEMPLATE_CATEGORY" val="diagram"/>
  <p:tag name="KSO_WM_TEMPLATE_INDEX" val="20231016"/>
  <p:tag name="KSO_WM_UNIT_LAYERLEVEL" val="1_1_1"/>
  <p:tag name="KSO_WM_TAG_VERSION" val="3.0"/>
  <p:tag name="KSO_WM_DIAGRAM_VERSION" val="3"/>
  <p:tag name="KSO_WM_DIAGRAM_COLOR_TRICK" val="1"/>
  <p:tag name="KSO_WM_DIAGRAM_COLOR_TEXT_CAN_REMOVE" val="n"/>
  <p:tag name="KSO_WM_UNIT_VALUE" val="111"/>
  <p:tag name="KSO_WM_UNIT_PRESET_TEXT" val="单击此处添加文本具体内容，简明扼要地阐述您的观点。根据需要可酌情增减文字，以便观者准确地理解您传达的思想"/>
  <p:tag name="KSO_WM_DIAGRAM_MAX_ITEMCNT" val="6"/>
  <p:tag name="KSO_WM_DIAGRAM_MIN_ITEMCNT" val="2"/>
  <p:tag name="KSO_WM_DIAGRAM_VIRTUALLY_FRAME" val="{&quot;height&quot;:396.15000000000003,&quot;width&quot;:542.7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DIAGRAM_GROUP_CODE" val="m1-1"/>
  <p:tag name="KSO_WM_UNIT_TYPE" val="m_h_i"/>
  <p:tag name="KSO_WM_UNIT_INDEX" val="1_2_2"/>
  <p:tag name="KSO_WM_UNIT_ID" val="diagram20231016_1*m_h_i*1_2_2"/>
  <p:tag name="KSO_WM_TEMPLATE_CATEGORY" val="diagram"/>
  <p:tag name="KSO_WM_TEMPLATE_INDEX" val="20231016"/>
  <p:tag name="KSO_WM_UNIT_LAYERLEVEL" val="1_1_1"/>
  <p:tag name="KSO_WM_TAG_VERSION" val="3.0"/>
  <p:tag name="KSO_WM_DIAGRAM_VERSION" val="3"/>
  <p:tag name="KSO_WM_DIAGRAM_COLOR_TRICK" val="1"/>
  <p:tag name="KSO_WM_DIAGRAM_COLOR_TEXT_CAN_REMOVE" val="n"/>
  <p:tag name="KSO_WM_DIAGRAM_MAX_ITEMCNT" val="6"/>
  <p:tag name="KSO_WM_DIAGRAM_MIN_ITEMCNT" val="2"/>
  <p:tag name="KSO_WM_DIAGRAM_VIRTUALLY_FRAME" val="{&quot;height&quot;:396.15000000000003,&quot;width&quot;:542.7500000000001}"/>
  <p:tag name="KSO_WM_DIAGRAM_COLOR_MATCH_VALUE" val="{&quot;shape&quot;:{&quot;fill&quot;:{&quot;type&quot;:0},&quot;glow&quot;:{&quot;colorType&quot;:0},&quot;line&quot;:{&quot;gradient&quot;:[{&quot;brightness&quot;:0,&quot;colorType&quot;:1,&quot;foreColorIndex&quot;:5,&quot;pos&quot;:0.09000000357627869,&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7_7*a*1"/>
  <p:tag name="KSO_WM_TEMPLATE_CATEGORY" val="custom"/>
  <p:tag name="KSO_WM_TEMPLATE_INDEX" val="2023099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7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7_7*e*1"/>
  <p:tag name="KSO_WM_TEMPLATE_CATEGORY" val="custom"/>
  <p:tag name="KSO_WM_TEMPLATE_INDEX" val="20230997"/>
  <p:tag name="KSO_WM_UNIT_LAYERLEVEL" val="1"/>
  <p:tag name="KSO_WM_TAG_VERSION" val="1.0"/>
  <p:tag name="KSO_WM_BEAUTIFY_FLAG" val="#wm#"/>
  <p:tag name="KSO_WM_UNIT_NOCLEAR" val="0"/>
  <p:tag name="KSO_WM_UNIT_VALUE" val="13"/>
  <p:tag name="KSO_WM_UNIT_TYPE" val="e"/>
  <p:tag name="KSO_WM_UNIT_INDEX" val="1"/>
  <p:tag name="KSO_WM_UNIT_PRESET_TEXT" val="06"/>
</p:tagLst>
</file>

<file path=ppt/tags/tag280.xml><?xml version="1.0" encoding="utf-8"?>
<p:tagLst xmlns:p="http://schemas.openxmlformats.org/presentationml/2006/main">
  <p:tag name="KSO_WM_SLIDE_ID" val="custom2023099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7"/>
  <p:tag name="KSO_WM_SLIDE_TYPE" val="sectionTitle"/>
  <p:tag name="KSO_WM_SLIDE_SUBTYPE" val="pureTxt"/>
  <p:tag name="KSO_WM_SLIDE_LAYOUT" val="a_e"/>
  <p:tag name="KSO_WM_SLIDE_LAYOUT_CNT" val="1_1"/>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7_9*a*1"/>
  <p:tag name="KSO_WM_TEMPLATE_CATEGORY" val="custom"/>
  <p:tag name="KSO_WM_TEMPLATE_INDEX" val="20230997"/>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THANK YOU"/>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7_9*f*1"/>
  <p:tag name="KSO_WM_TEMPLATE_CATEGORY" val="custom"/>
  <p:tag name="KSO_WM_TEMPLATE_INDEX" val="20230997"/>
  <p:tag name="KSO_WM_UNIT_LAYERLEVEL" val="1"/>
  <p:tag name="KSO_WM_TAG_VERSION" val="1.0"/>
  <p:tag name="KSO_WM_BEAUTIFY_FLAG" val="#wm#"/>
  <p:tag name="KSO_WM_UNIT_SUBTYPE" val="g"/>
  <p:tag name="KSO_WM_UNIT_NOCLEAR" val="0"/>
  <p:tag name="KSO_WM_UNIT_VALUE" val="96"/>
  <p:tag name="KSO_WM_UNIT_TYPE" val="f"/>
  <p:tag name="KSO_WM_UNIT_INDEX" val="1"/>
  <p:tag name="KSO_WM_UNIT_PRESET_TEXT" val="YOUR LOGO"/>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7_9*f*2"/>
  <p:tag name="KSO_WM_TEMPLATE_CATEGORY" val="custom"/>
  <p:tag name="KSO_WM_TEMPLATE_INDEX" val="20230997"/>
  <p:tag name="KSO_WM_UNIT_LAYERLEVEL" val="1"/>
  <p:tag name="KSO_WM_TAG_VERSION" val="1.0"/>
  <p:tag name="KSO_WM_BEAUTIFY_FLAG" val="#wm#"/>
  <p:tag name="KSO_WM_UNIT_SUBTYPE" val="b"/>
  <p:tag name="KSO_WM_UNIT_NOCLEAR" val="0"/>
  <p:tag name="KSO_WM_UNIT_VALUE" val="24"/>
  <p:tag name="KSO_WM_UNIT_TYPE" val="f"/>
  <p:tag name="KSO_WM_UNIT_INDEX" val="2"/>
  <p:tag name="KSO_WM_UNIT_PRESET_TEXT" val="汇报人：WPS"/>
</p:tagLst>
</file>

<file path=ppt/tags/tag308.xml><?xml version="1.0" encoding="utf-8"?>
<p:tagLst xmlns:p="http://schemas.openxmlformats.org/presentationml/2006/main">
  <p:tag name="KSO_WM_SLIDE_ID" val="custom2023099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97"/>
  <p:tag name="KSO_WM_SLIDE_TYPE" val="endPage"/>
  <p:tag name="KSO_WM_SLIDE_SUBTYPE" val="pureTxt"/>
  <p:tag name="KSO_WM_SLIDE_LAYOUT" val="a_f"/>
  <p:tag name="KSO_WM_SLIDE_LAYOUT_CNT" val="1_2"/>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123">
      <a:dk1>
        <a:srgbClr val="000000"/>
      </a:dk1>
      <a:lt1>
        <a:srgbClr val="FFFFFF"/>
      </a:lt1>
      <a:dk2>
        <a:srgbClr val="02202B"/>
      </a:dk2>
      <a:lt2>
        <a:srgbClr val="EBFFFF"/>
      </a:lt2>
      <a:accent1>
        <a:srgbClr val="34FEC3"/>
      </a:accent1>
      <a:accent2>
        <a:srgbClr val="0AE8A9"/>
      </a:accent2>
      <a:accent3>
        <a:srgbClr val="19F0DE"/>
      </a:accent3>
      <a:accent4>
        <a:srgbClr val="19CFF0"/>
      </a:accent4>
      <a:accent5>
        <a:srgbClr val="3FABF8"/>
      </a:accent5>
      <a:accent6>
        <a:srgbClr val="3493FE"/>
      </a:accent6>
      <a:hlink>
        <a:srgbClr val="304FFE"/>
      </a:hlink>
      <a:folHlink>
        <a:srgbClr val="492067"/>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V1938CT</dc:creator>
  <dcterms:created xsi:type="dcterms:W3CDTF">2023-12-19T11:10:00Z</dcterms:created>
  <dcterms:modified xsi:type="dcterms:W3CDTF">2023-12-19T11:10:00Z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295ea979ae4a4f698e2e45f9075f81c5_21</vt:lpwstr>
  </property>
</Properties>
</file>