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808" r:id="rId1"/>
    <p:sldMasterId id="2147486845" r:id="rId2"/>
  </p:sldMasterIdLst>
  <p:notesMasterIdLst>
    <p:notesMasterId r:id="rId3"/>
  </p:notesMasterIdLst>
  <p:sldIdLst>
    <p:sldId id="1763" r:id="rId4"/>
    <p:sldId id="1768" r:id="rId5"/>
    <p:sldId id="1772" r:id="rId6"/>
    <p:sldId id="1775" r:id="rId7"/>
    <p:sldId id="1781" r:id="rId9"/>
    <p:sldId id="1784" r:id="rId10"/>
    <p:sldId id="1787" r:id="rId11"/>
    <p:sldId id="1790" r:id="rId12"/>
    <p:sldId id="1796" r:id="rId14"/>
    <p:sldId id="1799" r:id="rId15"/>
    <p:sldId id="1802" r:id="rId16"/>
    <p:sldId id="1805" r:id="rId17"/>
    <p:sldId id="1811" r:id="rId19"/>
    <p:sldId id="1814" r:id="rId20"/>
    <p:sldId id="1817" r:id="rId21"/>
    <p:sldId id="1820" r:id="rId22"/>
    <p:sldId id="1823" r:id="rId23"/>
    <p:sldId id="1829" r:id="rId25"/>
    <p:sldId id="1832" r:id="rId26"/>
    <p:sldId id="1835" r:id="rId27"/>
    <p:sldId id="1838" r:id="rId28"/>
    <p:sldId id="1841" r:id="rId29"/>
    <p:sldId id="1847" r:id="rId31"/>
    <p:sldId id="1850" r:id="rId32"/>
    <p:sldId id="1853" r:id="rId33"/>
    <p:sldId id="1856" r:id="rId34"/>
    <p:sldId id="185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09" r:id="rId1"/>
    <p:sldLayoutId id="2147486810" r:id="rId2"/>
    <p:sldLayoutId id="2147486811" r:id="rId3"/>
    <p:sldLayoutId id="2147486812" r:id="rId4"/>
    <p:sldLayoutId id="2147486813" r:id="rId5"/>
    <p:sldLayoutId id="2147486814" r:id="rId6"/>
    <p:sldLayoutId id="2147486815" r:id="rId7"/>
    <p:sldLayoutId id="2147486816" r:id="rId8"/>
    <p:sldLayoutId id="2147486817" r:id="rId9"/>
    <p:sldLayoutId id="2147486818" r:id="rId10"/>
    <p:sldLayoutId id="21474868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46" r:id="rId1"/>
    <p:sldLayoutId id="2147486847" r:id="rId2"/>
    <p:sldLayoutId id="2147486848" r:id="rId3"/>
    <p:sldLayoutId id="2147486849" r:id="rId4"/>
    <p:sldLayoutId id="2147486850" r:id="rId5"/>
    <p:sldLayoutId id="2147486851" r:id="rId6"/>
    <p:sldLayoutId id="2147486852" r:id="rId7"/>
    <p:sldLayoutId id="2147486853" r:id="rId8"/>
    <p:sldLayoutId id="2147486854" r:id="rId9"/>
    <p:sldLayoutId id="2147486855" r:id="rId10"/>
    <p:sldLayoutId id="21474868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tags" Target="../tags/tag793.xml"/><Relationship Id="rId14" Type="http://schemas.openxmlformats.org/officeDocument/2006/relationships/tags" Target="../tags/tag794.xml"/><Relationship Id="rId15" Type="http://schemas.openxmlformats.org/officeDocument/2006/relationships/tags" Target="../tags/tag795.xml"/><Relationship Id="rId16" Type="http://schemas.openxmlformats.org/officeDocument/2006/relationships/tags" Target="../tags/tag796.xml"/><Relationship Id="rId17" Type="http://schemas.openxmlformats.org/officeDocument/2006/relationships/tags" Target="../tags/tag797.xml"/><Relationship Id="rId18" Type="http://schemas.openxmlformats.org/officeDocument/2006/relationships/tags" Target="../tags/tag798.xml"/><Relationship Id="rId19" Type="http://schemas.openxmlformats.org/officeDocument/2006/relationships/tags" Target="../tags/tag799.xml"/><Relationship Id="rId20" Type="http://schemas.openxmlformats.org/officeDocument/2006/relationships/tags" Target="../tags/tag80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tags" Target="../tags/tag813.xml"/><Relationship Id="rId14" Type="http://schemas.openxmlformats.org/officeDocument/2006/relationships/tags" Target="../tags/tag814.xml"/><Relationship Id="rId15" Type="http://schemas.openxmlformats.org/officeDocument/2006/relationships/tags" Target="../tags/tag815.xml"/><Relationship Id="rId16" Type="http://schemas.openxmlformats.org/officeDocument/2006/relationships/tags" Target="../tags/tag81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tags" Target="../tags/tag820.xml"/><Relationship Id="rId5" Type="http://schemas.openxmlformats.org/officeDocument/2006/relationships/tags" Target="../tags/tag821.xml"/><Relationship Id="rId6" Type="http://schemas.openxmlformats.org/officeDocument/2006/relationships/tags" Target="../tags/tag822.xml"/><Relationship Id="rId7" Type="http://schemas.openxmlformats.org/officeDocument/2006/relationships/tags" Target="../tags/tag823.xml"/><Relationship Id="rId8" Type="http://schemas.openxmlformats.org/officeDocument/2006/relationships/tags" Target="../tags/tag824.xml"/><Relationship Id="rId9" Type="http://schemas.openxmlformats.org/officeDocument/2006/relationships/tags" Target="../tags/tag825.xml"/><Relationship Id="rId10" Type="http://schemas.openxmlformats.org/officeDocument/2006/relationships/tags" Target="../tags/tag826.xml"/><Relationship Id="rId11" Type="http://schemas.openxmlformats.org/officeDocument/2006/relationships/tags" Target="../tags/tag827.xml"/><Relationship Id="rId12" Type="http://schemas.openxmlformats.org/officeDocument/2006/relationships/tags" Target="../tags/tag82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tags" Target="../tags/tag838.xml"/><Relationship Id="rId8" Type="http://schemas.openxmlformats.org/officeDocument/2006/relationships/tags" Target="../tags/tag839.xml"/><Relationship Id="rId9" Type="http://schemas.openxmlformats.org/officeDocument/2006/relationships/tags" Target="../tags/tag840.xml"/><Relationship Id="rId10" Type="http://schemas.openxmlformats.org/officeDocument/2006/relationships/tags" Target="../tags/tag841.xml"/><Relationship Id="rId11" Type="http://schemas.openxmlformats.org/officeDocument/2006/relationships/tags" Target="../tags/tag842.xml"/><Relationship Id="rId12" Type="http://schemas.openxmlformats.org/officeDocument/2006/relationships/tags" Target="../tags/tag843.xml"/><Relationship Id="rId13" Type="http://schemas.openxmlformats.org/officeDocument/2006/relationships/tags" Target="../tags/tag844.xml"/><Relationship Id="rId14" Type="http://schemas.openxmlformats.org/officeDocument/2006/relationships/tags" Target="../tags/tag845.xml"/><Relationship Id="rId15" Type="http://schemas.openxmlformats.org/officeDocument/2006/relationships/tags" Target="../tags/tag846.xml"/><Relationship Id="rId16" Type="http://schemas.openxmlformats.org/officeDocument/2006/relationships/tags" Target="../tags/tag847.xml"/><Relationship Id="rId17" Type="http://schemas.openxmlformats.org/officeDocument/2006/relationships/tags" Target="../tags/tag848.xml"/><Relationship Id="rId18" Type="http://schemas.openxmlformats.org/officeDocument/2006/relationships/tags" Target="../tags/tag849.xml"/><Relationship Id="rId19" Type="http://schemas.openxmlformats.org/officeDocument/2006/relationships/tags" Target="../tags/tag850.xml"/><Relationship Id="rId20" Type="http://schemas.openxmlformats.org/officeDocument/2006/relationships/tags" Target="../tags/tag851.xml"/><Relationship Id="rId21" Type="http://schemas.openxmlformats.org/officeDocument/2006/relationships/tags" Target="../tags/tag852.xml"/><Relationship Id="rId22" Type="http://schemas.openxmlformats.org/officeDocument/2006/relationships/tags" Target="../tags/tag853.xml"/><Relationship Id="rId23" Type="http://schemas.openxmlformats.org/officeDocument/2006/relationships/tags" Target="../tags/tag854.xml"/><Relationship Id="rId24" Type="http://schemas.openxmlformats.org/officeDocument/2006/relationships/tags" Target="../tags/tag855.xml"/><Relationship Id="rId25" Type="http://schemas.openxmlformats.org/officeDocument/2006/relationships/tags" Target="../tags/tag856.xml"/><Relationship Id="rId26" Type="http://schemas.openxmlformats.org/officeDocument/2006/relationships/tags" Target="../tags/tag857.xml"/><Relationship Id="rId27" Type="http://schemas.openxmlformats.org/officeDocument/2006/relationships/tags" Target="../tags/tag858.xml"/><Relationship Id="rId28" Type="http://schemas.openxmlformats.org/officeDocument/2006/relationships/tags" Target="../tags/tag859.xml"/><Relationship Id="rId29" Type="http://schemas.openxmlformats.org/officeDocument/2006/relationships/tags" Target="../tags/tag86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tags" Target="../tags/tag864.xml"/><Relationship Id="rId5" Type="http://schemas.openxmlformats.org/officeDocument/2006/relationships/tags" Target="../tags/tag865.xml"/><Relationship Id="rId6" Type="http://schemas.openxmlformats.org/officeDocument/2006/relationships/tags" Target="../tags/tag866.xml"/><Relationship Id="rId7" Type="http://schemas.openxmlformats.org/officeDocument/2006/relationships/tags" Target="../tags/tag867.xml"/><Relationship Id="rId8" Type="http://schemas.openxmlformats.org/officeDocument/2006/relationships/tags" Target="../tags/tag86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tags" Target="../tags/tag877.xml"/><Relationship Id="rId10" Type="http://schemas.openxmlformats.org/officeDocument/2006/relationships/tags" Target="../tags/tag878.xml"/><Relationship Id="rId11" Type="http://schemas.openxmlformats.org/officeDocument/2006/relationships/tags" Target="../tags/tag879.xml"/><Relationship Id="rId12" Type="http://schemas.openxmlformats.org/officeDocument/2006/relationships/tags" Target="../tags/tag88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tags" Target="../tags/tag885.xml"/><Relationship Id="rId6" Type="http://schemas.openxmlformats.org/officeDocument/2006/relationships/tags" Target="../tags/tag886.xml"/><Relationship Id="rId7" Type="http://schemas.openxmlformats.org/officeDocument/2006/relationships/tags" Target="../tags/tag887.xml"/><Relationship Id="rId8" Type="http://schemas.openxmlformats.org/officeDocument/2006/relationships/tags" Target="../tags/tag888.xml"/><Relationship Id="rId9" Type="http://schemas.openxmlformats.org/officeDocument/2006/relationships/tags" Target="../tags/tag889.xml"/><Relationship Id="rId10" Type="http://schemas.openxmlformats.org/officeDocument/2006/relationships/tags" Target="../tags/tag890.xml"/><Relationship Id="rId11" Type="http://schemas.openxmlformats.org/officeDocument/2006/relationships/tags" Target="../tags/tag891.xml"/><Relationship Id="rId12" Type="http://schemas.openxmlformats.org/officeDocument/2006/relationships/tags" Target="../tags/tag892.xml"/><Relationship Id="rId13" Type="http://schemas.openxmlformats.org/officeDocument/2006/relationships/tags" Target="../tags/tag893.xml"/><Relationship Id="rId14" Type="http://schemas.openxmlformats.org/officeDocument/2006/relationships/tags" Target="../tags/tag894.xml"/><Relationship Id="rId15" Type="http://schemas.openxmlformats.org/officeDocument/2006/relationships/tags" Target="../tags/tag895.xml"/><Relationship Id="rId16" Type="http://schemas.openxmlformats.org/officeDocument/2006/relationships/tags" Target="../tags/tag896.xml"/><Relationship Id="rId17" Type="http://schemas.openxmlformats.org/officeDocument/2006/relationships/tags" Target="../tags/tag897.xml"/><Relationship Id="rId18" Type="http://schemas.openxmlformats.org/officeDocument/2006/relationships/tags" Target="../tags/tag898.xml"/><Relationship Id="rId19" Type="http://schemas.openxmlformats.org/officeDocument/2006/relationships/tags" Target="../tags/tag899.xml"/><Relationship Id="rId20" Type="http://schemas.openxmlformats.org/officeDocument/2006/relationships/tags" Target="../tags/tag90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tags" Target="../tags/tag912.xml"/><Relationship Id="rId10" Type="http://schemas.openxmlformats.org/officeDocument/2006/relationships/tags" Target="../tags/tag913.xml"/><Relationship Id="rId11" Type="http://schemas.openxmlformats.org/officeDocument/2006/relationships/tags" Target="../tags/tag914.xml"/><Relationship Id="rId12" Type="http://schemas.openxmlformats.org/officeDocument/2006/relationships/tags" Target="../tags/tag91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6.xml"/><Relationship Id="rId2" Type="http://schemas.openxmlformats.org/officeDocument/2006/relationships/tags" Target="../tags/tag917.xml"/><Relationship Id="rId3" Type="http://schemas.openxmlformats.org/officeDocument/2006/relationships/tags" Target="../tags/tag918.xml"/><Relationship Id="rId4" Type="http://schemas.openxmlformats.org/officeDocument/2006/relationships/tags" Target="../tags/tag919.xml"/><Relationship Id="rId5" Type="http://schemas.openxmlformats.org/officeDocument/2006/relationships/tags" Target="../tags/tag920.xml"/><Relationship Id="rId6" Type="http://schemas.openxmlformats.org/officeDocument/2006/relationships/tags" Target="../tags/tag921.xml"/><Relationship Id="rId7" Type="http://schemas.openxmlformats.org/officeDocument/2006/relationships/tags" Target="../tags/tag922.xml"/><Relationship Id="rId8" Type="http://schemas.openxmlformats.org/officeDocument/2006/relationships/tags" Target="../tags/tag923.xml"/><Relationship Id="rId9" Type="http://schemas.openxmlformats.org/officeDocument/2006/relationships/tags" Target="../tags/tag924.xml"/><Relationship Id="rId10" Type="http://schemas.openxmlformats.org/officeDocument/2006/relationships/tags" Target="../tags/tag925.xml"/><Relationship Id="rId11" Type="http://schemas.openxmlformats.org/officeDocument/2006/relationships/tags" Target="../tags/tag926.xml"/><Relationship Id="rId12" Type="http://schemas.openxmlformats.org/officeDocument/2006/relationships/tags" Target="../tags/tag92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tags" Target="../tags/tag931.xml"/><Relationship Id="rId5" Type="http://schemas.openxmlformats.org/officeDocument/2006/relationships/tags" Target="../tags/tag932.xml"/><Relationship Id="rId6" Type="http://schemas.openxmlformats.org/officeDocument/2006/relationships/tags" Target="../tags/tag933.xml"/><Relationship Id="rId7" Type="http://schemas.openxmlformats.org/officeDocument/2006/relationships/tags" Target="../tags/tag934.xml"/><Relationship Id="rId8" Type="http://schemas.openxmlformats.org/officeDocument/2006/relationships/tags" Target="../tags/tag935.xml"/><Relationship Id="rId9" Type="http://schemas.openxmlformats.org/officeDocument/2006/relationships/tags" Target="../tags/tag936.xml"/><Relationship Id="rId10" Type="http://schemas.openxmlformats.org/officeDocument/2006/relationships/tags" Target="../tags/tag937.xml"/><Relationship Id="rId11" Type="http://schemas.openxmlformats.org/officeDocument/2006/relationships/tags" Target="../tags/tag938.xml"/><Relationship Id="rId12" Type="http://schemas.openxmlformats.org/officeDocument/2006/relationships/tags" Target="../tags/tag939.xml"/><Relationship Id="rId13" Type="http://schemas.openxmlformats.org/officeDocument/2006/relationships/tags" Target="../tags/tag940.xml"/><Relationship Id="rId14" Type="http://schemas.openxmlformats.org/officeDocument/2006/relationships/tags" Target="../tags/tag941.xml"/><Relationship Id="rId15" Type="http://schemas.openxmlformats.org/officeDocument/2006/relationships/tags" Target="../tags/tag942.xml"/><Relationship Id="rId16" Type="http://schemas.openxmlformats.org/officeDocument/2006/relationships/tags" Target="../tags/tag943.xml"/><Relationship Id="rId17" Type="http://schemas.openxmlformats.org/officeDocument/2006/relationships/tags" Target="../tags/tag944.xml"/><Relationship Id="rId18" Type="http://schemas.openxmlformats.org/officeDocument/2006/relationships/tags" Target="../tags/tag945.xml"/><Relationship Id="rId19" Type="http://schemas.openxmlformats.org/officeDocument/2006/relationships/tags" Target="../tags/tag946.xml"/><Relationship Id="rId20" Type="http://schemas.openxmlformats.org/officeDocument/2006/relationships/tags" Target="../tags/tag94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tags" Target="../tags/tag954.xml"/><Relationship Id="rId8" Type="http://schemas.openxmlformats.org/officeDocument/2006/relationships/tags" Target="../tags/tag955.xml"/><Relationship Id="rId9" Type="http://schemas.openxmlformats.org/officeDocument/2006/relationships/tags" Target="../tags/tag956.xml"/><Relationship Id="rId10" Type="http://schemas.openxmlformats.org/officeDocument/2006/relationships/tags" Target="../tags/tag957.xml"/><Relationship Id="rId11" Type="http://schemas.openxmlformats.org/officeDocument/2006/relationships/tags" Target="../tags/tag958.xml"/><Relationship Id="rId12" Type="http://schemas.openxmlformats.org/officeDocument/2006/relationships/tags" Target="../tags/tag95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63.xml"/><Relationship Id="rId2" Type="http://schemas.openxmlformats.org/officeDocument/2006/relationships/tags" Target="../tags/tag964.xml"/><Relationship Id="rId3" Type="http://schemas.openxmlformats.org/officeDocument/2006/relationships/tags" Target="../tags/tag965.xml"/><Relationship Id="rId4" Type="http://schemas.openxmlformats.org/officeDocument/2006/relationships/tags" Target="../tags/tag966.xml"/><Relationship Id="rId5" Type="http://schemas.openxmlformats.org/officeDocument/2006/relationships/tags" Target="../tags/tag967.xml"/><Relationship Id="rId6" Type="http://schemas.openxmlformats.org/officeDocument/2006/relationships/tags" Target="../tags/tag968.xml"/><Relationship Id="rId7" Type="http://schemas.openxmlformats.org/officeDocument/2006/relationships/tags" Target="../tags/tag969.xml"/><Relationship Id="rId8" Type="http://schemas.openxmlformats.org/officeDocument/2006/relationships/tags" Target="../tags/tag970.xml"/><Relationship Id="rId9" Type="http://schemas.openxmlformats.org/officeDocument/2006/relationships/tags" Target="../tags/tag971.xml"/><Relationship Id="rId10" Type="http://schemas.openxmlformats.org/officeDocument/2006/relationships/tags" Target="../tags/tag972.xml"/><Relationship Id="rId11" Type="http://schemas.openxmlformats.org/officeDocument/2006/relationships/tags" Target="../tags/tag973.xml"/><Relationship Id="rId12" Type="http://schemas.openxmlformats.org/officeDocument/2006/relationships/tags" Target="../tags/tag97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75.xml"/><Relationship Id="rId2" Type="http://schemas.openxmlformats.org/officeDocument/2006/relationships/tags" Target="../tags/tag976.xml"/><Relationship Id="rId3" Type="http://schemas.openxmlformats.org/officeDocument/2006/relationships/tags" Target="../tags/tag977.xml"/><Relationship Id="rId4" Type="http://schemas.openxmlformats.org/officeDocument/2006/relationships/tags" Target="../tags/tag978.xml"/><Relationship Id="rId5" Type="http://schemas.openxmlformats.org/officeDocument/2006/relationships/tags" Target="../tags/tag979.xml"/><Relationship Id="rId6" Type="http://schemas.openxmlformats.org/officeDocument/2006/relationships/tags" Target="../tags/tag980.xml"/><Relationship Id="rId7" Type="http://schemas.openxmlformats.org/officeDocument/2006/relationships/tags" Target="../tags/tag981.xml"/><Relationship Id="rId8" Type="http://schemas.openxmlformats.org/officeDocument/2006/relationships/tags" Target="../tags/tag982.xml"/><Relationship Id="rId9" Type="http://schemas.openxmlformats.org/officeDocument/2006/relationships/tags" Target="../tags/tag983.xml"/><Relationship Id="rId10" Type="http://schemas.openxmlformats.org/officeDocument/2006/relationships/tags" Target="../tags/tag984.xml"/><Relationship Id="rId11" Type="http://schemas.openxmlformats.org/officeDocument/2006/relationships/tags" Target="../tags/tag985.xml"/><Relationship Id="rId12" Type="http://schemas.openxmlformats.org/officeDocument/2006/relationships/tags" Target="../tags/tag98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87.xml"/><Relationship Id="rId2" Type="http://schemas.openxmlformats.org/officeDocument/2006/relationships/tags" Target="../tags/tag988.xml"/><Relationship Id="rId3" Type="http://schemas.openxmlformats.org/officeDocument/2006/relationships/tags" Target="../tags/tag989.xml"/><Relationship Id="rId4" Type="http://schemas.openxmlformats.org/officeDocument/2006/relationships/tags" Target="../tags/tag990.xml"/><Relationship Id="rId5" Type="http://schemas.openxmlformats.org/officeDocument/2006/relationships/tags" Target="../tags/tag991.xml"/><Relationship Id="rId6" Type="http://schemas.openxmlformats.org/officeDocument/2006/relationships/tags" Target="../tags/tag992.xml"/><Relationship Id="rId7" Type="http://schemas.openxmlformats.org/officeDocument/2006/relationships/tags" Target="../tags/tag993.xml"/><Relationship Id="rId8" Type="http://schemas.openxmlformats.org/officeDocument/2006/relationships/tags" Target="../tags/tag99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5.xml"/><Relationship Id="rId2" Type="http://schemas.openxmlformats.org/officeDocument/2006/relationships/tags" Target="../tags/tag996.xml"/><Relationship Id="rId3" Type="http://schemas.openxmlformats.org/officeDocument/2006/relationships/tags" Target="../tags/tag997.xml"/><Relationship Id="rId4" Type="http://schemas.openxmlformats.org/officeDocument/2006/relationships/tags" Target="../tags/tag998.xml"/><Relationship Id="rId5" Type="http://schemas.openxmlformats.org/officeDocument/2006/relationships/tags" Target="../tags/tag999.xml"/><Relationship Id="rId6" Type="http://schemas.openxmlformats.org/officeDocument/2006/relationships/tags" Target="../tags/tag1000.xml"/><Relationship Id="rId7" Type="http://schemas.openxmlformats.org/officeDocument/2006/relationships/tags" Target="../tags/tag1001.xml"/><Relationship Id="rId8" Type="http://schemas.openxmlformats.org/officeDocument/2006/relationships/tags" Target="../tags/tag1002.xml"/><Relationship Id="rId9" Type="http://schemas.openxmlformats.org/officeDocument/2006/relationships/tags" Target="../tags/tag1003.xml"/><Relationship Id="rId10" Type="http://schemas.openxmlformats.org/officeDocument/2006/relationships/tags" Target="../tags/tag1004.xml"/><Relationship Id="rId11" Type="http://schemas.openxmlformats.org/officeDocument/2006/relationships/tags" Target="../tags/tag1005.xml"/><Relationship Id="rId12" Type="http://schemas.openxmlformats.org/officeDocument/2006/relationships/tags" Target="../tags/tag10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07.xml"/><Relationship Id="rId2" Type="http://schemas.openxmlformats.org/officeDocument/2006/relationships/tags" Target="../tags/tag1008.xml"/><Relationship Id="rId3" Type="http://schemas.openxmlformats.org/officeDocument/2006/relationships/tags" Target="../tags/tag10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企业管理与决策分析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企业决策分析的方法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企业管理与决策分析的实践应用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企业管理与决策分析的挑战与应对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未来企业管理与决策分析的趋势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企业管理对企业发展的影响</a:t>
            </a:r>
            <a:endParaRPr altLang="en-US" lang="zh-CN"/>
          </a:p>
        </p:txBody>
      </p:sp>
      <p:sp>
        <p:nvSpPr>
          <p:cNvPr id="10517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增强企业凝聚力：良好的企业管理能够营造积极向上的工作氛围，增强员工的归属感和凝聚力，提高企业的整体绩效。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推动企业发展：企业管理是企业稳定发展的重要保障，有效的企业管理能够确保企业在激烈的市场竞争中保持领先地位，实现可持续发展。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提升企业竞争力：有效的企业管理能够提高企业的生产效率、降低成本、优化资源配置，从而增强企业的市场竞争力。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促进企业创新：企业管理能够激发员工的创新精神，推动企业不断进行技术、产品、服务等方面的创新，提高企业的适应能力和发展潜力。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企业管理对企业竞争力的提升</a:t>
            </a:r>
            <a:endParaRPr altLang="en-US" lang="zh-CN"/>
          </a:p>
        </p:txBody>
      </p:sp>
      <p:sp>
        <p:nvSpPr>
          <p:cNvPr id="1052062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2064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2066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提升企业竞争力：通过有效的企业管理，企业可以更好地适应市场需求，提高产品质量和服务水平，从而增强企业的竞争力。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06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2070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2072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2074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促进企业可持续发展：企业管理不仅关注当前的经营活动，还着眼于未来的发展。通过制定长期发展战略、加强人才培养和引进、注重品牌建设等措施，企业管理可以促进企业的可持续发展。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07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2078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2080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2082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增强企业创新能力：企业管理鼓励创新思维和行动，通过不断的技术创新、管理创新和市场创新，企业可以保持竞争优势并实现长期发展。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08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2086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2088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2090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提高企业形象和信誉：良好的企业管理可以提高企业的形象和信誉，增强消费者和投资者对企业的信任和认可，从而为企业赢得更多的市场份额和资源。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09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企业管理对企业战略规划的指导作用</a:t>
            </a:r>
            <a:endParaRPr altLang="en-US" lang="zh-CN"/>
          </a:p>
        </p:txBody>
      </p:sp>
      <p:sp>
        <p:nvSpPr>
          <p:cNvPr id="10523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3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明确企业战略目标：企业管理能够明确企业的战略目标，为企业的长期发展提供方向。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优化资源配置：企业管理能够合理配置企业资源，提高资源利用效率，为企业战略规划提供有力支持。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提升企业竞争力：企业管理能够提升企业的竞争力，增强企业在市场中的地位，为企业战略规划提供保障。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促进企业创新发展：企业管理能够激发企业的创新精神，推动企业不断适应市场变化，为企业战略规划提供动力。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企业决策分析的方法</a:t>
            </a:r>
            <a:endParaRPr altLang="en-US" lang="zh-CN"/>
          </a:p>
        </p:txBody>
      </p:sp>
      <p:sp>
        <p:nvSpPr>
          <p:cNvPr id="10526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定量分析方法</a:t>
            </a:r>
            <a:endParaRPr altLang="en-US" lang="zh-CN"/>
          </a:p>
        </p:txBody>
      </p:sp>
      <p:sp>
        <p:nvSpPr>
          <p:cNvPr id="10534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回归分析：通过数学模型对变量之间的关系进行描述，预测因变量的取值范围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模拟模型：通过计算机模拟现实世界的情况，对不同的决策方案进行测试和比较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优化方法：通过数学方法对决策变量进行优化，寻找最优解或近似最优解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决策树：将决策过程分解为若干个阶段，每个阶段都有若干个可能的结果，形成类似于树状的结构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定性分析方法</a:t>
            </a:r>
            <a:endParaRPr altLang="en-US" lang="zh-CN"/>
          </a:p>
        </p:txBody>
      </p:sp>
      <p:sp>
        <p:nvSpPr>
          <p:cNvPr id="10537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情景分析法：通过对不同情景的假设，制定应对策略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头脑风暴法：通过集思广益，激发灵感，寻找解决方案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德尔菲法：通过专家预测，对未来做出科学判断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SWOT分析法：通过对企业内外部环境的分析，制定战略计划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混合分析方法</a:t>
            </a:r>
            <a:endParaRPr altLang="en-US" lang="zh-CN"/>
          </a:p>
        </p:txBody>
      </p:sp>
      <p:sp>
        <p:nvSpPr>
          <p:cNvPr id="10540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定义：结合定性和定量分析方法，综合考虑各种因素，提高决策的科学性和准确性。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优势：能够综合考虑各种因素，避免单一方法的局限性，提高决策的科学性和准确性。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适用范围：适用于复杂、多变的环境，需要综合考虑各种因素的情况。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实施步骤：明确分析目标、收集数据、选择合适的分析方法、进行综合分析、得出结论。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企业管理与决策分析的实践应用</a:t>
            </a:r>
            <a:endParaRPr altLang="en-US" lang="zh-CN"/>
          </a:p>
        </p:txBody>
      </p:sp>
      <p:sp>
        <p:nvSpPr>
          <p:cNvPr id="10543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战略决策分析</a:t>
            </a:r>
            <a:endParaRPr altLang="en-US" lang="zh-CN"/>
          </a:p>
        </p:txBody>
      </p:sp>
      <p:sp>
        <p:nvSpPr>
          <p:cNvPr id="10551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战略决策的概念和重要性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战略决策分析的挑战与应对策略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战略决策分析的实践案例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战略决策分析的步骤和方法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营销决策分析</a:t>
            </a:r>
            <a:endParaRPr altLang="en-US" lang="zh-CN"/>
          </a:p>
        </p:txBody>
      </p:sp>
      <p:sp>
        <p:nvSpPr>
          <p:cNvPr id="10554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营销组合策略：制定产品、价格、渠道和促销等营销组合策略，提高市场竞争力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目标市场分析：了解目标市场的需求、竞争和趋势，为营销策略制定提供依据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营销数据分析：通过数据分析，评估营销活动的效果，及时调整营销策略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营销决策支持系统：利用现代信息技术，建立营销决策支持系统，提高决策效率和准确性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生产决策分析</a:t>
            </a:r>
            <a:endParaRPr altLang="en-US" lang="zh-CN"/>
          </a:p>
        </p:txBody>
      </p:sp>
      <p:sp>
        <p:nvSpPr>
          <p:cNvPr id="10557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生产计划制定：根据市场需求和产能情况，合理安排生产计划，确保生产顺利进行。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生产成本控制：通过优化生产流程、降低原材料成本、提高生产效率等方式，降低生产成本，提高企业竞争力。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质量管理：建立完善的质量管理体系，确保产品质量符合标准，提高客户满意度。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供应链管理：与供应商建立良好的合作关系，确保原材料供应稳定、价格合理，提高企业运营效率。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人力资源决策分析</a:t>
            </a:r>
            <a:endParaRPr altLang="en-US" lang="zh-CN"/>
          </a:p>
        </p:txBody>
      </p:sp>
      <p:sp>
        <p:nvSpPr>
          <p:cNvPr id="10560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招聘决策：根据企业需求和岗位特点，选择合适的招聘渠道和面试方法，确保招聘有效性。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绩效管理决策：建立科学的绩效管理体系，对员工进行定期评估和反馈，激发员工积极性。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0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薪酬福利决策：根据市场行情和员工贡献，制定合理的薪酬福利政策，吸引和留住优秀人才。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培训决策：根据员工需求和企业战略，制定培训计划和课程，提高员工素质和能力。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企业管理与决策分析的挑战与应对</a:t>
            </a:r>
            <a:endParaRPr altLang="en-US" lang="zh-CN"/>
          </a:p>
        </p:txBody>
      </p:sp>
      <p:sp>
        <p:nvSpPr>
          <p:cNvPr id="10563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决策环境的不确定性</a:t>
            </a:r>
            <a:endParaRPr altLang="en-US" lang="zh-CN"/>
          </a:p>
        </p:txBody>
      </p:sp>
      <p:sp>
        <p:nvSpPr>
          <p:cNvPr id="10571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1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外部环境的不确定性：市场变化、政策调整、技术进步等因素对企业决策产生影响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1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内部环境的不确定性：企业内部管理、员工素质、企业文化等因素对企业决策产生影响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1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决策信息的不确定性：数据来源、数据质量、数据分析等因素对企业决策产生影响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1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决策过程的不确定性：决策者的经验、知识、判断力等因素对企业决策产生影响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信息不对称问题</a:t>
            </a:r>
            <a:endParaRPr altLang="en-US" lang="zh-CN"/>
          </a:p>
        </p:txBody>
      </p:sp>
      <p:sp>
        <p:nvSpPr>
          <p:cNvPr id="10574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信息不对称对企业管理的挑战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信息不对称对决策分析的影响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如何应对信息不对称问题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建立有效的信息沟通机制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决策风险与后果评估</a:t>
            </a:r>
            <a:endParaRPr altLang="en-US" lang="zh-CN"/>
          </a:p>
        </p:txBody>
      </p:sp>
      <p:sp>
        <p:nvSpPr>
          <p:cNvPr id="10577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决策风险：评估决策可能带来的潜在风险和后果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风险评估：对识别出的风险进行量化和定性评估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风险应对：制定相应的风险应对措施，降低决策风险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风险识别：识别决策中可能存在的风险因素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应对挑战的策略与方法</a:t>
            </a:r>
            <a:endParaRPr altLang="en-US" lang="zh-CN"/>
          </a:p>
        </p:txBody>
      </p:sp>
      <p:sp>
        <p:nvSpPr>
          <p:cNvPr id="10580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明确企业战略目标，制定科学合理的决策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加强内部管理，提高组织效率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注重人才培养，提升团队素质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积极应对市场变化，灵活调整经营策略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未来企业管理与决策分析的趋势</a:t>
            </a:r>
            <a:endParaRPr altLang="en-US" lang="zh-CN"/>
          </a:p>
        </p:txBody>
      </p:sp>
      <p:sp>
        <p:nvSpPr>
          <p:cNvPr id="10583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大数据与人工智能的应用</a:t>
            </a:r>
            <a:endParaRPr altLang="en-US" lang="zh-CN"/>
          </a:p>
        </p:txBody>
      </p:sp>
      <p:sp>
        <p:nvSpPr>
          <p:cNvPr id="10591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大数据在企业管理与决策分析中的应用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人工智能在企业管理与决策分析中的应用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大数据与人工智能的结合对企业管理和决策分析的影响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未来企业管理与决策分析中大数据和人工智能的发展趋势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跨界合作与协同创新</a:t>
            </a:r>
            <a:endParaRPr altLang="en-US" lang="zh-CN"/>
          </a:p>
        </p:txBody>
      </p:sp>
      <p:sp>
        <p:nvSpPr>
          <p:cNvPr id="10594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4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4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互联网+：利用互联网技术，实现企业之间的信息共享、资源共享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人工智能：利用人工智能技术，提高企业的决策效率、降低成本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跨界合作：不同领域、行业的企业之间的合作，共同研发新产品、拓展新市场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协同创新：企业、高校、科研机构等共同参与，共同研发新产品、新技术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可持续发展与社会责任</a:t>
            </a:r>
            <a:endParaRPr altLang="en-US" lang="zh-CN"/>
          </a:p>
        </p:txBody>
      </p:sp>
      <p:sp>
        <p:nvSpPr>
          <p:cNvPr id="10597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社会责任：企业不仅需要追求经济效益，还需要承担社会责任，关注员工福利、社区发展等问题，实现企业与社会的和谐发展。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7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可持续发展：随着环保意识的提高，未来企业管理将更加注重可持续发展，通过绿色生产、环保采购等方式降低对环境的影响。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7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数字化转型：随着互联网技术的发展，未来企业管理将更加注重数字化转型，通过大数据、人工智能等技术提高管理效率和决策水平。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7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跨界合作与创新：未来企业管理将更加注重跨界合作与创新，通过与其他行业的合作，共同推动产业升级和发展。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全球化与本土化相结合</a:t>
            </a:r>
            <a:endParaRPr altLang="en-US" lang="zh-CN"/>
          </a:p>
        </p:txBody>
      </p:sp>
      <p:sp>
        <p:nvSpPr>
          <p:cNvPr id="10600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全球化趋势：企业需要关注全球市场和消费者需求，加强跨国合作与交流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本土化趋势：企业需要适应不同国家和地区的文化、政策、法规等，实现本土化经营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全球化与本土化相结合：企业需要在全球化与本土化之间寻求平衡，实现全球化与本土化的有机结合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未来趋势：未来企业管理与决策分析需要更加注重全球化与本土化的结合，以应对日益复杂多变的市场环境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5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36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3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0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2023-12-19T06:41:37Z</dcterms:created>
  <dcterms:modified xsi:type="dcterms:W3CDTF">2023-12-19T06:41:37Z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76c44bf6dae24f16ad6dfe7a00efe600_21</vt:lpwstr>
  </property>
</Properties>
</file>