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03" r:id="rId1"/>
    <p:sldMasterId id="2147487140" r:id="rId2"/>
  </p:sldMasterIdLst>
  <p:notesMasterIdLst>
    <p:notesMasterId r:id="rId3"/>
  </p:notesMasterIdLst>
  <p:sldIdLst>
    <p:sldId id="1903" r:id="rId4"/>
    <p:sldId id="1907" r:id="rId5"/>
    <p:sldId id="1910" r:id="rId6"/>
    <p:sldId id="1913" r:id="rId7"/>
    <p:sldId id="1919" r:id="rId9"/>
    <p:sldId id="1922" r:id="rId10"/>
    <p:sldId id="1925" r:id="rId11"/>
    <p:sldId id="1928" r:id="rId12"/>
    <p:sldId id="1931" r:id="rId13"/>
    <p:sldId id="1937" r:id="rId15"/>
    <p:sldId id="1940" r:id="rId16"/>
    <p:sldId id="1943" r:id="rId17"/>
    <p:sldId id="1946" r:id="rId18"/>
    <p:sldId id="1949" r:id="rId19"/>
    <p:sldId id="1955" r:id="rId21"/>
    <p:sldId id="1958" r:id="rId22"/>
    <p:sldId id="1961" r:id="rId23"/>
    <p:sldId id="1964" r:id="rId24"/>
    <p:sldId id="1967" r:id="rId25"/>
    <p:sldId id="1973" r:id="rId27"/>
    <p:sldId id="1976" r:id="rId28"/>
    <p:sldId id="1979" r:id="rId29"/>
    <p:sldId id="1982" r:id="rId30"/>
    <p:sldId id="198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04" r:id="rId1"/>
    <p:sldLayoutId id="2147487105" r:id="rId2"/>
    <p:sldLayoutId id="2147487106" r:id="rId3"/>
    <p:sldLayoutId id="2147487107" r:id="rId4"/>
    <p:sldLayoutId id="2147487108" r:id="rId5"/>
    <p:sldLayoutId id="2147487109" r:id="rId6"/>
    <p:sldLayoutId id="2147487110" r:id="rId7"/>
    <p:sldLayoutId id="2147487111" r:id="rId8"/>
    <p:sldLayoutId id="2147487112" r:id="rId9"/>
    <p:sldLayoutId id="2147487113" r:id="rId10"/>
    <p:sldLayoutId id="21474871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41" r:id="rId1"/>
    <p:sldLayoutId id="2147487142" r:id="rId2"/>
    <p:sldLayoutId id="2147487143" r:id="rId3"/>
    <p:sldLayoutId id="2147487144" r:id="rId4"/>
    <p:sldLayoutId id="2147487145" r:id="rId5"/>
    <p:sldLayoutId id="2147487146" r:id="rId6"/>
    <p:sldLayoutId id="2147487147" r:id="rId7"/>
    <p:sldLayoutId id="2147487148" r:id="rId8"/>
    <p:sldLayoutId id="2147487149" r:id="rId9"/>
    <p:sldLayoutId id="2147487150" r:id="rId10"/>
    <p:sldLayoutId id="21474871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2024年电子商务工作总结与展望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2024年电子商务工作总结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2024年电子商务工作亮点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2024年电子商务工作挑战与对策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2025年电子商务工作展望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2024年电子商务工作总结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电子商务发展概况</a:t>
            </a:r>
            <a:endParaRPr altLang="en-US" lang="zh-CN"/>
          </a:p>
        </p:txBody>
      </p:sp>
      <p:sp>
        <p:nvSpPr>
          <p:cNvPr id="10489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电子商务与实体经济深度融合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电子商务市场规模持续增长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电子商务行业结构不断优化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电子商务国际化进程加速推进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电子商务市场分析</a:t>
            </a:r>
            <a:endParaRPr altLang="en-US" lang="zh-CN"/>
          </a:p>
        </p:txBody>
      </p:sp>
      <p:sp>
        <p:nvSpPr>
          <p:cNvPr id="10489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市场规模：2024年电子商务市场规模达到XX亿元，同比增长XX%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用户规模：2024年电子商务用户规模达到XX亿，同比增长XX%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竞争格局：各大电商平台竞争激烈，市场份额不断变化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行业趋势：未来几年，电子商务行业将继续保持快速增长，并不断拓展新的领域和应用场景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电子商务模式创新</a:t>
            </a:r>
            <a:endParaRPr altLang="en-US" lang="zh-CN"/>
          </a:p>
        </p:txBody>
      </p:sp>
      <p:sp>
        <p:nvSpPr>
          <p:cNvPr id="10490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电子商务模式概述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电子商务模式创新的未来趋势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电子商务模式创新的实践案例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电子商务模式创新的意义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电子商务应用场景</a:t>
            </a:r>
            <a:endParaRPr altLang="en-US" lang="zh-CN"/>
          </a:p>
        </p:txBody>
      </p:sp>
      <p:sp>
        <p:nvSpPr>
          <p:cNvPr id="104910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0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线上购物：包括服装、家居用品、电子产品等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在线教育：提供各类课程，如语言学习、职业培训等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远程医疗：通过电子商务平台预约医生、购买药品等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旅游服务：在线预订机票、酒店、景点门票等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金融服务：提供在线银行、保险、投资等服务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4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6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物流服务：通过电子商务平台购买物流服务，如快递、仓储等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2024年电子商务工作亮点</a:t>
            </a:r>
            <a:endParaRPr altLang="en-US" lang="zh-CN"/>
          </a:p>
        </p:txBody>
      </p:sp>
      <p:sp>
        <p:nvSpPr>
          <p:cNvPr id="10491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电子商务技术创新</a:t>
            </a:r>
            <a:endParaRPr altLang="en-US" lang="zh-CN"/>
          </a:p>
        </p:txBody>
      </p:sp>
      <p:sp>
        <p:nvSpPr>
          <p:cNvPr id="10492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人工智能技术在电子商务中的应用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区块链技术在电子商务中的应用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大数据技术在电子商务中的应用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云计算技术在电子商务中的应用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电子商务应用创新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社交电商发展：社交平台如微信、抖音等成为电商新渠道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跨境电商增长：跨境电商平台如亚马逊、eBay等持续增长，推动全球贸易发展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移动支付普及：支付宝、微信等移动支付工具在电商领域广泛应用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直播带货崛起：直播带货成为电商新趋势，带动销售增长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电子商务服务创新</a:t>
            </a:r>
            <a:endParaRPr altLang="en-US" lang="zh-CN"/>
          </a:p>
        </p:txBody>
      </p:sp>
      <p:sp>
        <p:nvSpPr>
          <p:cNvPr id="10493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电子商务技术创新：利用新技术手段，如人工智能、大数据等，提升电子商务服务的质量和效率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电子商务服务模式创新：探索新的服务模式，提高用户体验和服务效率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电子商务服务内容创新：提供更加丰富、多样化的服务内容，满足用户不断变化的需求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电子商务服务渠道创新：拓展新的服务渠道，如社交电商、跨境电商等，扩大服务范围和影响力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电子商务模式创新</a:t>
            </a:r>
            <a:endParaRPr altLang="en-US" lang="zh-CN"/>
          </a:p>
        </p:txBody>
      </p:sp>
      <p:sp>
        <p:nvSpPr>
          <p:cNvPr id="1049374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社交电商模式：通过社交网络和社交媒体等渠道，将传统电商与社交网络相结合，实现更广泛的用户覆盖和更高效的交易转化。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6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378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跨境电商模式：通过跨境电商平台，将国内外的商品和服务进行交易和流通，促进国际贸易的发展。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0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382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84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88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90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94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400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402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406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O2O电商模式：通过线上和线下的结合，将传统电商与实体店相结合，实现更广泛的用户覆盖和更高效的交易转化。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8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410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移动电商模式：通过移动设备和应用等渠道，将传统电商与移动网络相结合，实现更便捷的用户体验和更高效的交易转化。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2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2024年电子商务工作挑战与对策</a:t>
            </a:r>
            <a:endParaRPr altLang="en-US" lang="zh-CN"/>
          </a:p>
        </p:txBody>
      </p:sp>
      <p:sp>
        <p:nvSpPr>
          <p:cNvPr id="10494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电子商务市场风险与挑战</a:t>
            </a:r>
            <a:endParaRPr altLang="en-US" lang="zh-CN"/>
          </a:p>
        </p:txBody>
      </p:sp>
      <p:sp>
        <p:nvSpPr>
          <p:cNvPr id="104950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市场竞争激烈：众多企业涌入电子商务领域，竞争激烈，需要不断创新以保持竞争优势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法律法规不完善：电子商务领域法律法规尚不完善，存在诸多法律风险和不确定性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网络安全问题：网络安全问题日益突出，需要加强技术防范和安全管理，保障用户信息安全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物流配送问题：物流配送是电商的重要组成部分，也是电商发展的一大挑战，需要提高物流配送效率和服务质量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消费者权益保护：随着电商的发展，消费者权益保护问题也日益突出，需要加强监管和自律，保障消费者合法权益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电子商务技术创新风险与挑战</a:t>
            </a:r>
            <a:endParaRPr altLang="en-US" lang="zh-CN"/>
          </a:p>
        </p:txBody>
      </p:sp>
      <p:sp>
        <p:nvSpPr>
          <p:cNvPr id="10495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法律法规带来的挑战：电子商务涉及到多个领域和法律法规，需要遵守相关法律法规，确保合法经营。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消费者权益保护带来的挑战：电子商务需要保护消费者的合法权益，加强个人信息保护和售后服务保障。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技术创新带来的风险：新技术的发展和应用可能带来新的安全漏洞和风险，需要加强技术研发和安全管理。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市场竞争带来的挑战：随着电子商务市场的不断扩大，竞争也日益激烈，需要加强品牌建设、提高产品质量和服务水平。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电子商务应用场景风险与挑战</a:t>
            </a:r>
            <a:endParaRPr altLang="en-US" lang="zh-CN"/>
          </a:p>
        </p:txBody>
      </p:sp>
      <p:sp>
        <p:nvSpPr>
          <p:cNvPr id="104962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法律法规风险：遵守相关法律法规，避免违法行为带来的损失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市场竞争风险：加强品牌建设，提高产品质量和服务水平，增强市场竞争力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网络安全风险：保障用户信息安全，防止数据泄露和网络攻击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物流配送风险：提高配送效率，降低配送成本，提高客户满意度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售后服务风险：建立完善的售后服务体系，解决客户投诉和纠纷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电子商务服务创新风险与挑战</a:t>
            </a:r>
            <a:endParaRPr altLang="en-US" lang="zh-CN"/>
          </a:p>
        </p:txBody>
      </p:sp>
      <p:sp>
        <p:nvSpPr>
          <p:cNvPr id="104968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信息安全问题：随着电子商务的发展，信息安全问题日益突出，需要加强技术和管理手段确保信息安全。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市场竞争激烈：随着电子商务的快速发展，竞争日益激烈，企业需要不断创新以保持竞争优势。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法律法规不完善：电子商务涉及多个领域，法律法规尚不完善，存在一定的法律风险。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物流配送问题：物流配送是电子商务的重要组成部分，也是企业面临的重要挑战之一。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消费者权益保护：在电子商务交易中，消费者权益保护是一个重要的问题，需要加强监管和规范。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2025年电子商务工作展望</a:t>
            </a:r>
            <a:endParaRPr altLang="en-US" lang="zh-CN"/>
          </a:p>
        </p:txBody>
      </p:sp>
      <p:sp>
        <p:nvSpPr>
          <p:cNvPr id="10497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电子商务市场发展趋势</a:t>
            </a:r>
            <a:endParaRPr altLang="en-US" lang="zh-CN"/>
          </a:p>
        </p:txBody>
      </p:sp>
      <p:sp>
        <p:nvSpPr>
          <p:cNvPr id="10498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移动电商持续发展：随着移动设备的普及和移动互联网的发展，移动电商将继续保持快速增长。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社交电商逐渐兴起：社交媒体的普及为社交电商的发展提供了广阔的空间，未来社交电商有望成为主流。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跨境电商不断壮大：随着全球化的加速和消费者对海外商品的需求增加，跨境电商将迎来更大的发展空间。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人工智能技术广泛应用：人工智能技术将在电商领域发挥越来越重要的作用，如智能推荐、智能客服等。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电子商务技术创新方向</a:t>
            </a:r>
            <a:endParaRPr altLang="en-US" lang="zh-CN"/>
          </a:p>
        </p:txBody>
      </p:sp>
      <p:sp>
        <p:nvSpPr>
          <p:cNvPr id="1049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人工智能与大数据：提升电商智能化水平，实现个性化推荐、精准营销等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区块链技术：保障交易安全，提高信任度，降低欺诈风险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虚拟现实与增强现实：提升购物体验，实现线上线下融合，打造沉浸式购物环境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物联网与物流：优化物流配送体系，提高物流效率，降低成本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电子商务应用场景拓展</a:t>
            </a:r>
            <a:endParaRPr altLang="en-US" lang="zh-CN"/>
          </a:p>
        </p:txBody>
      </p:sp>
      <p:sp>
        <p:nvSpPr>
          <p:cNvPr id="10499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跨境电商：通过电子商务平台开展跨国贸易，促进国际贸易的发展。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社交电商：通过社交网络和社交媒体等渠道开展电商业务，实现社交与电商的融合。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移动电商：通过移动设备开展电商业务，实现随时随地的购物体验。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智能电商：利用人工智能、大数据等技术手段，提高电商平台的智能化水平，提升用户体验和运营效率。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电子商务服务创新方向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智能化服务：利用人工智能、大数据等技术提升服务效率和质量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个性化服务：根据用户需求和偏好提供定制化的服务和产品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社交化服务：借助社交媒体等渠道增强用户互动和参与感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跨界合作：与其他行业进行合作，拓展业务范围和市场份额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5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2023-12-17T10:22:33Z</dcterms:created>
  <dcterms:modified xsi:type="dcterms:W3CDTF">2023-12-17T10:22:33Z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d79ff7e086ae416da4d30c7bee9298ce_21</vt:lpwstr>
  </property>
</Properties>
</file>