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7" r:id="rId3"/>
    <p:sldId id="264" r:id="rId4"/>
    <p:sldId id="258" r:id="rId5"/>
    <p:sldId id="265" r:id="rId6"/>
    <p:sldId id="275" r:id="rId7"/>
    <p:sldId id="277" r:id="rId8"/>
    <p:sldId id="273" r:id="rId9"/>
    <p:sldId id="272" r:id="rId10"/>
    <p:sldId id="267" r:id="rId11"/>
    <p:sldId id="284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51" userDrawn="1">
          <p15:clr>
            <a:srgbClr val="A4A3A4"/>
          </p15:clr>
        </p15:guide>
        <p15:guide id="4" pos="71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8" d="100"/>
          <a:sy n="58" d="100"/>
        </p:scale>
        <p:origin x="-84" y="-1428"/>
      </p:cViewPr>
      <p:guideLst>
        <p:guide orient="horz" pos="2160"/>
        <p:guide pos="3840"/>
        <p:guide pos="551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57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294E2-B4FD-4FA5-815E-009001F19E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2BB77-FCC1-4D0B-8B13-597AB7CE4F6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325228" y="748840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660900" y="1661054"/>
            <a:ext cx="2870200" cy="4110568"/>
          </a:xfrm>
          <a:custGeom>
            <a:avLst/>
            <a:gdLst>
              <a:gd name="connsiteX0" fmla="*/ 0 w 2870200"/>
              <a:gd name="connsiteY0" fmla="*/ 0 h 4110568"/>
              <a:gd name="connsiteX1" fmla="*/ 2870200 w 2870200"/>
              <a:gd name="connsiteY1" fmla="*/ 0 h 4110568"/>
              <a:gd name="connsiteX2" fmla="*/ 2870200 w 2870200"/>
              <a:gd name="connsiteY2" fmla="*/ 4110568 h 4110568"/>
              <a:gd name="connsiteX3" fmla="*/ 0 w 2870200"/>
              <a:gd name="connsiteY3" fmla="*/ 4110568 h 411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0200" h="4110568">
                <a:moveTo>
                  <a:pt x="0" y="0"/>
                </a:moveTo>
                <a:lnTo>
                  <a:pt x="2870200" y="0"/>
                </a:lnTo>
                <a:lnTo>
                  <a:pt x="2870200" y="4110568"/>
                </a:lnTo>
                <a:lnTo>
                  <a:pt x="0" y="41105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676212" y="4356318"/>
            <a:ext cx="5792812" cy="1353937"/>
          </a:xfrm>
          <a:custGeom>
            <a:avLst/>
            <a:gdLst>
              <a:gd name="connsiteX0" fmla="*/ 776130 w 5792812"/>
              <a:gd name="connsiteY0" fmla="*/ 0 h 1353937"/>
              <a:gd name="connsiteX1" fmla="*/ 2886751 w 5792812"/>
              <a:gd name="connsiteY1" fmla="*/ 0 h 1353937"/>
              <a:gd name="connsiteX2" fmla="*/ 2906061 w 5792812"/>
              <a:gd name="connsiteY2" fmla="*/ 0 h 1353937"/>
              <a:gd name="connsiteX3" fmla="*/ 5016683 w 5792812"/>
              <a:gd name="connsiteY3" fmla="*/ 0 h 1353937"/>
              <a:gd name="connsiteX4" fmla="*/ 5792812 w 5792812"/>
              <a:gd name="connsiteY4" fmla="*/ 1353937 h 1353937"/>
              <a:gd name="connsiteX5" fmla="*/ 2906061 w 5792812"/>
              <a:gd name="connsiteY5" fmla="*/ 1353937 h 1353937"/>
              <a:gd name="connsiteX6" fmla="*/ 2886751 w 5792812"/>
              <a:gd name="connsiteY6" fmla="*/ 1353937 h 1353937"/>
              <a:gd name="connsiteX7" fmla="*/ 0 w 5792812"/>
              <a:gd name="connsiteY7" fmla="*/ 1353937 h 1353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92812" h="1353937">
                <a:moveTo>
                  <a:pt x="776130" y="0"/>
                </a:moveTo>
                <a:lnTo>
                  <a:pt x="2886751" y="0"/>
                </a:lnTo>
                <a:lnTo>
                  <a:pt x="2906061" y="0"/>
                </a:lnTo>
                <a:lnTo>
                  <a:pt x="5016683" y="0"/>
                </a:lnTo>
                <a:cubicBezTo>
                  <a:pt x="5016683" y="0"/>
                  <a:pt x="5792812" y="1353937"/>
                  <a:pt x="5792812" y="1353937"/>
                </a:cubicBezTo>
                <a:lnTo>
                  <a:pt x="2906061" y="1353937"/>
                </a:lnTo>
                <a:lnTo>
                  <a:pt x="2886751" y="1353937"/>
                </a:lnTo>
                <a:lnTo>
                  <a:pt x="0" y="1353937"/>
                </a:lnTo>
                <a:close/>
              </a:path>
            </a:pathLst>
          </a:custGeom>
          <a:solidFill>
            <a:schemeClr val="bg1"/>
          </a:solidFill>
          <a:ln w="6350" cap="flat">
            <a:solidFill>
              <a:srgbClr val="A6AAA9"/>
            </a:solidFill>
            <a:prstDash val="solid"/>
            <a:round/>
          </a:ln>
          <a:effectLst/>
        </p:spPr>
        <p:txBody>
          <a:bodyPr anchor="ctr"/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254692" y="2343015"/>
            <a:ext cx="1682616" cy="1682616"/>
          </a:xfrm>
          <a:custGeom>
            <a:avLst/>
            <a:gdLst>
              <a:gd name="connsiteX0" fmla="*/ 841308 w 1682616"/>
              <a:gd name="connsiteY0" fmla="*/ 0 h 1682616"/>
              <a:gd name="connsiteX1" fmla="*/ 1682616 w 1682616"/>
              <a:gd name="connsiteY1" fmla="*/ 841308 h 1682616"/>
              <a:gd name="connsiteX2" fmla="*/ 841308 w 1682616"/>
              <a:gd name="connsiteY2" fmla="*/ 1682616 h 1682616"/>
              <a:gd name="connsiteX3" fmla="*/ 0 w 1682616"/>
              <a:gd name="connsiteY3" fmla="*/ 841308 h 1682616"/>
              <a:gd name="connsiteX4" fmla="*/ 841308 w 1682616"/>
              <a:gd name="connsiteY4" fmla="*/ 0 h 168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2616" h="1682616">
                <a:moveTo>
                  <a:pt x="841308" y="0"/>
                </a:moveTo>
                <a:cubicBezTo>
                  <a:pt x="1305950" y="0"/>
                  <a:pt x="1682616" y="376666"/>
                  <a:pt x="1682616" y="841308"/>
                </a:cubicBezTo>
                <a:cubicBezTo>
                  <a:pt x="1682616" y="1305950"/>
                  <a:pt x="1305950" y="1682616"/>
                  <a:pt x="841308" y="1682616"/>
                </a:cubicBezTo>
                <a:cubicBezTo>
                  <a:pt x="376666" y="1682616"/>
                  <a:pt x="0" y="1305950"/>
                  <a:pt x="0" y="841308"/>
                </a:cubicBezTo>
                <a:cubicBezTo>
                  <a:pt x="0" y="376666"/>
                  <a:pt x="376666" y="0"/>
                  <a:pt x="8413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-1363" y="3"/>
            <a:ext cx="12203008" cy="4107302"/>
          </a:xfrm>
          <a:custGeom>
            <a:avLst/>
            <a:gdLst>
              <a:gd name="connsiteX0" fmla="*/ 0 w 12203008"/>
              <a:gd name="connsiteY0" fmla="*/ 0 h 4107302"/>
              <a:gd name="connsiteX1" fmla="*/ 12203008 w 12203008"/>
              <a:gd name="connsiteY1" fmla="*/ 0 h 4107302"/>
              <a:gd name="connsiteX2" fmla="*/ 12203008 w 12203008"/>
              <a:gd name="connsiteY2" fmla="*/ 4107302 h 4107302"/>
              <a:gd name="connsiteX3" fmla="*/ 0 w 12203008"/>
              <a:gd name="connsiteY3" fmla="*/ 4107302 h 410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3008" h="4107302">
                <a:moveTo>
                  <a:pt x="0" y="0"/>
                </a:moveTo>
                <a:lnTo>
                  <a:pt x="12203008" y="0"/>
                </a:lnTo>
                <a:lnTo>
                  <a:pt x="12203008" y="4107302"/>
                </a:lnTo>
                <a:lnTo>
                  <a:pt x="0" y="41073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357085" y="2301278"/>
            <a:ext cx="2590800" cy="2563876"/>
          </a:xfrm>
          <a:custGeom>
            <a:avLst/>
            <a:gdLst>
              <a:gd name="connsiteX0" fmla="*/ 1295400 w 2590800"/>
              <a:gd name="connsiteY0" fmla="*/ 0 h 2563876"/>
              <a:gd name="connsiteX1" fmla="*/ 2590800 w 2590800"/>
              <a:gd name="connsiteY1" fmla="*/ 1281938 h 2563876"/>
              <a:gd name="connsiteX2" fmla="*/ 1295400 w 2590800"/>
              <a:gd name="connsiteY2" fmla="*/ 2563876 h 2563876"/>
              <a:gd name="connsiteX3" fmla="*/ 0 w 2590800"/>
              <a:gd name="connsiteY3" fmla="*/ 1281938 h 2563876"/>
              <a:gd name="connsiteX4" fmla="*/ 1295400 w 2590800"/>
              <a:gd name="connsiteY4" fmla="*/ 0 h 25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2563876">
                <a:moveTo>
                  <a:pt x="1295400" y="0"/>
                </a:moveTo>
                <a:cubicBezTo>
                  <a:pt x="2010830" y="0"/>
                  <a:pt x="2590800" y="573943"/>
                  <a:pt x="2590800" y="1281938"/>
                </a:cubicBezTo>
                <a:cubicBezTo>
                  <a:pt x="2590800" y="1989933"/>
                  <a:pt x="2010830" y="2563876"/>
                  <a:pt x="1295400" y="2563876"/>
                </a:cubicBezTo>
                <a:cubicBezTo>
                  <a:pt x="579970" y="2563876"/>
                  <a:pt x="0" y="1989933"/>
                  <a:pt x="0" y="1281938"/>
                </a:cubicBezTo>
                <a:cubicBezTo>
                  <a:pt x="0" y="573943"/>
                  <a:pt x="579970" y="0"/>
                  <a:pt x="1295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318520" y="2301278"/>
            <a:ext cx="2590800" cy="2563876"/>
          </a:xfrm>
          <a:custGeom>
            <a:avLst/>
            <a:gdLst>
              <a:gd name="connsiteX0" fmla="*/ 1295400 w 2590800"/>
              <a:gd name="connsiteY0" fmla="*/ 0 h 2563876"/>
              <a:gd name="connsiteX1" fmla="*/ 2590800 w 2590800"/>
              <a:gd name="connsiteY1" fmla="*/ 1281938 h 2563876"/>
              <a:gd name="connsiteX2" fmla="*/ 1295400 w 2590800"/>
              <a:gd name="connsiteY2" fmla="*/ 2563876 h 2563876"/>
              <a:gd name="connsiteX3" fmla="*/ 0 w 2590800"/>
              <a:gd name="connsiteY3" fmla="*/ 1281938 h 2563876"/>
              <a:gd name="connsiteX4" fmla="*/ 1295400 w 2590800"/>
              <a:gd name="connsiteY4" fmla="*/ 0 h 25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2563876">
                <a:moveTo>
                  <a:pt x="1295400" y="0"/>
                </a:moveTo>
                <a:cubicBezTo>
                  <a:pt x="2010830" y="0"/>
                  <a:pt x="2590800" y="573943"/>
                  <a:pt x="2590800" y="1281938"/>
                </a:cubicBezTo>
                <a:cubicBezTo>
                  <a:pt x="2590800" y="1989933"/>
                  <a:pt x="2010830" y="2563876"/>
                  <a:pt x="1295400" y="2563876"/>
                </a:cubicBezTo>
                <a:cubicBezTo>
                  <a:pt x="579970" y="2563876"/>
                  <a:pt x="0" y="1989933"/>
                  <a:pt x="0" y="1281938"/>
                </a:cubicBezTo>
                <a:cubicBezTo>
                  <a:pt x="0" y="573943"/>
                  <a:pt x="579970" y="0"/>
                  <a:pt x="1295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279955" y="2301278"/>
            <a:ext cx="2590800" cy="2563876"/>
          </a:xfrm>
          <a:custGeom>
            <a:avLst/>
            <a:gdLst>
              <a:gd name="connsiteX0" fmla="*/ 1295400 w 2590800"/>
              <a:gd name="connsiteY0" fmla="*/ 0 h 2563876"/>
              <a:gd name="connsiteX1" fmla="*/ 2590800 w 2590800"/>
              <a:gd name="connsiteY1" fmla="*/ 1281938 h 2563876"/>
              <a:gd name="connsiteX2" fmla="*/ 1295400 w 2590800"/>
              <a:gd name="connsiteY2" fmla="*/ 2563876 h 2563876"/>
              <a:gd name="connsiteX3" fmla="*/ 0 w 2590800"/>
              <a:gd name="connsiteY3" fmla="*/ 1281938 h 2563876"/>
              <a:gd name="connsiteX4" fmla="*/ 1295400 w 2590800"/>
              <a:gd name="connsiteY4" fmla="*/ 0 h 25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2563876">
                <a:moveTo>
                  <a:pt x="1295400" y="0"/>
                </a:moveTo>
                <a:cubicBezTo>
                  <a:pt x="2010830" y="0"/>
                  <a:pt x="2590800" y="573943"/>
                  <a:pt x="2590800" y="1281938"/>
                </a:cubicBezTo>
                <a:cubicBezTo>
                  <a:pt x="2590800" y="1989933"/>
                  <a:pt x="2010830" y="2563876"/>
                  <a:pt x="1295400" y="2563876"/>
                </a:cubicBezTo>
                <a:cubicBezTo>
                  <a:pt x="579970" y="2563876"/>
                  <a:pt x="0" y="1989933"/>
                  <a:pt x="0" y="1281938"/>
                </a:cubicBezTo>
                <a:cubicBezTo>
                  <a:pt x="0" y="573943"/>
                  <a:pt x="579970" y="0"/>
                  <a:pt x="1295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241390" y="2301278"/>
            <a:ext cx="2590800" cy="2563876"/>
          </a:xfrm>
          <a:custGeom>
            <a:avLst/>
            <a:gdLst>
              <a:gd name="connsiteX0" fmla="*/ 1295400 w 2590800"/>
              <a:gd name="connsiteY0" fmla="*/ 0 h 2563876"/>
              <a:gd name="connsiteX1" fmla="*/ 2590800 w 2590800"/>
              <a:gd name="connsiteY1" fmla="*/ 1281938 h 2563876"/>
              <a:gd name="connsiteX2" fmla="*/ 1295400 w 2590800"/>
              <a:gd name="connsiteY2" fmla="*/ 2563876 h 2563876"/>
              <a:gd name="connsiteX3" fmla="*/ 0 w 2590800"/>
              <a:gd name="connsiteY3" fmla="*/ 1281938 h 2563876"/>
              <a:gd name="connsiteX4" fmla="*/ 1295400 w 2590800"/>
              <a:gd name="connsiteY4" fmla="*/ 0 h 25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2563876">
                <a:moveTo>
                  <a:pt x="1295400" y="0"/>
                </a:moveTo>
                <a:cubicBezTo>
                  <a:pt x="2010830" y="0"/>
                  <a:pt x="2590800" y="573943"/>
                  <a:pt x="2590800" y="1281938"/>
                </a:cubicBezTo>
                <a:cubicBezTo>
                  <a:pt x="2590800" y="1989933"/>
                  <a:pt x="2010830" y="2563876"/>
                  <a:pt x="1295400" y="2563876"/>
                </a:cubicBezTo>
                <a:cubicBezTo>
                  <a:pt x="579970" y="2563876"/>
                  <a:pt x="0" y="1989933"/>
                  <a:pt x="0" y="1281938"/>
                </a:cubicBezTo>
                <a:cubicBezTo>
                  <a:pt x="0" y="573943"/>
                  <a:pt x="579970" y="0"/>
                  <a:pt x="1295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48325" cy="6858000"/>
          </a:xfrm>
          <a:custGeom>
            <a:avLst/>
            <a:gdLst>
              <a:gd name="connsiteX0" fmla="*/ 0 w 5648325"/>
              <a:gd name="connsiteY0" fmla="*/ 0 h 6858000"/>
              <a:gd name="connsiteX1" fmla="*/ 5648325 w 5648325"/>
              <a:gd name="connsiteY1" fmla="*/ 0 h 6858000"/>
              <a:gd name="connsiteX2" fmla="*/ 5648325 w 5648325"/>
              <a:gd name="connsiteY2" fmla="*/ 6858000 h 6858000"/>
              <a:gd name="connsiteX3" fmla="*/ 0 w 56483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8325" h="6858000">
                <a:moveTo>
                  <a:pt x="0" y="0"/>
                </a:moveTo>
                <a:lnTo>
                  <a:pt x="5648325" y="0"/>
                </a:lnTo>
                <a:lnTo>
                  <a:pt x="564832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-1" y="1352550"/>
            <a:ext cx="7029450" cy="4686300"/>
          </a:xfrm>
          <a:custGeom>
            <a:avLst/>
            <a:gdLst>
              <a:gd name="connsiteX0" fmla="*/ 0 w 7029450"/>
              <a:gd name="connsiteY0" fmla="*/ 0 h 4686300"/>
              <a:gd name="connsiteX1" fmla="*/ 7029450 w 7029450"/>
              <a:gd name="connsiteY1" fmla="*/ 0 h 4686300"/>
              <a:gd name="connsiteX2" fmla="*/ 7029450 w 7029450"/>
              <a:gd name="connsiteY2" fmla="*/ 4686300 h 4686300"/>
              <a:gd name="connsiteX3" fmla="*/ 0 w 7029450"/>
              <a:gd name="connsiteY3" fmla="*/ 4686300 h 468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4686300">
                <a:moveTo>
                  <a:pt x="0" y="0"/>
                </a:moveTo>
                <a:lnTo>
                  <a:pt x="7029450" y="0"/>
                </a:lnTo>
                <a:lnTo>
                  <a:pt x="7029450" y="4686300"/>
                </a:lnTo>
                <a:lnTo>
                  <a:pt x="0" y="4686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-2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63399" y="1613951"/>
            <a:ext cx="2633472" cy="1856232"/>
          </a:xfrm>
          <a:custGeom>
            <a:avLst/>
            <a:gdLst>
              <a:gd name="connsiteX0" fmla="*/ 0 w 2633472"/>
              <a:gd name="connsiteY0" fmla="*/ 0 h 1856232"/>
              <a:gd name="connsiteX1" fmla="*/ 2633472 w 2633472"/>
              <a:gd name="connsiteY1" fmla="*/ 0 h 1856232"/>
              <a:gd name="connsiteX2" fmla="*/ 2633472 w 2633472"/>
              <a:gd name="connsiteY2" fmla="*/ 1856232 h 1856232"/>
              <a:gd name="connsiteX3" fmla="*/ 0 w 2633472"/>
              <a:gd name="connsiteY3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3472" h="1856232">
                <a:moveTo>
                  <a:pt x="0" y="0"/>
                </a:moveTo>
                <a:lnTo>
                  <a:pt x="2633472" y="0"/>
                </a:lnTo>
                <a:lnTo>
                  <a:pt x="2633472" y="1856232"/>
                </a:lnTo>
                <a:lnTo>
                  <a:pt x="0" y="18562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441109" y="1613951"/>
            <a:ext cx="2633472" cy="1856232"/>
          </a:xfrm>
          <a:custGeom>
            <a:avLst/>
            <a:gdLst>
              <a:gd name="connsiteX0" fmla="*/ 0 w 2633472"/>
              <a:gd name="connsiteY0" fmla="*/ 0 h 1856232"/>
              <a:gd name="connsiteX1" fmla="*/ 2633472 w 2633472"/>
              <a:gd name="connsiteY1" fmla="*/ 0 h 1856232"/>
              <a:gd name="connsiteX2" fmla="*/ 2633472 w 2633472"/>
              <a:gd name="connsiteY2" fmla="*/ 1856232 h 1856232"/>
              <a:gd name="connsiteX3" fmla="*/ 0 w 2633472"/>
              <a:gd name="connsiteY3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3472" h="1856232">
                <a:moveTo>
                  <a:pt x="0" y="0"/>
                </a:moveTo>
                <a:lnTo>
                  <a:pt x="2633472" y="0"/>
                </a:lnTo>
                <a:lnTo>
                  <a:pt x="2633472" y="1856232"/>
                </a:lnTo>
                <a:lnTo>
                  <a:pt x="0" y="18562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118819" y="1613951"/>
            <a:ext cx="2633472" cy="1856232"/>
          </a:xfrm>
          <a:custGeom>
            <a:avLst/>
            <a:gdLst>
              <a:gd name="connsiteX0" fmla="*/ 0 w 2633472"/>
              <a:gd name="connsiteY0" fmla="*/ 0 h 1856232"/>
              <a:gd name="connsiteX1" fmla="*/ 2633472 w 2633472"/>
              <a:gd name="connsiteY1" fmla="*/ 0 h 1856232"/>
              <a:gd name="connsiteX2" fmla="*/ 2633472 w 2633472"/>
              <a:gd name="connsiteY2" fmla="*/ 1856232 h 1856232"/>
              <a:gd name="connsiteX3" fmla="*/ 0 w 2633472"/>
              <a:gd name="connsiteY3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3472" h="1856232">
                <a:moveTo>
                  <a:pt x="0" y="0"/>
                </a:moveTo>
                <a:lnTo>
                  <a:pt x="2633472" y="0"/>
                </a:lnTo>
                <a:lnTo>
                  <a:pt x="2633472" y="1856232"/>
                </a:lnTo>
                <a:lnTo>
                  <a:pt x="0" y="18562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795130" y="1613951"/>
            <a:ext cx="2633472" cy="1856232"/>
          </a:xfrm>
          <a:custGeom>
            <a:avLst/>
            <a:gdLst>
              <a:gd name="connsiteX0" fmla="*/ 0 w 2633472"/>
              <a:gd name="connsiteY0" fmla="*/ 0 h 1856232"/>
              <a:gd name="connsiteX1" fmla="*/ 2633472 w 2633472"/>
              <a:gd name="connsiteY1" fmla="*/ 0 h 1856232"/>
              <a:gd name="connsiteX2" fmla="*/ 2633472 w 2633472"/>
              <a:gd name="connsiteY2" fmla="*/ 1856232 h 1856232"/>
              <a:gd name="connsiteX3" fmla="*/ 0 w 2633472"/>
              <a:gd name="connsiteY3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3472" h="1856232">
                <a:moveTo>
                  <a:pt x="0" y="0"/>
                </a:moveTo>
                <a:lnTo>
                  <a:pt x="2633472" y="0"/>
                </a:lnTo>
                <a:lnTo>
                  <a:pt x="2633472" y="1856232"/>
                </a:lnTo>
                <a:lnTo>
                  <a:pt x="0" y="18562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hemeOverride" Target="../theme/themeOverride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3" Type="http://schemas.openxmlformats.org/officeDocument/2006/relationships/slideLayout" Target="../slideLayouts/slideLayout7.xml"/><Relationship Id="rId22" Type="http://schemas.openxmlformats.org/officeDocument/2006/relationships/themeOverride" Target="../theme/themeOverride3.xml"/><Relationship Id="rId21" Type="http://schemas.openxmlformats.org/officeDocument/2006/relationships/image" Target="../media/image7.png"/><Relationship Id="rId20" Type="http://schemas.openxmlformats.org/officeDocument/2006/relationships/image" Target="../media/image6.png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5" Type="http://schemas.openxmlformats.org/officeDocument/2006/relationships/slideLayout" Target="../slideLayouts/slideLayout17.xml"/><Relationship Id="rId14" Type="http://schemas.openxmlformats.org/officeDocument/2006/relationships/themeOverride" Target="../theme/themeOverride5.xml"/><Relationship Id="rId13" Type="http://schemas.openxmlformats.org/officeDocument/2006/relationships/image" Target="../media/image4.jpeg"/><Relationship Id="rId12" Type="http://schemas.openxmlformats.org/officeDocument/2006/relationships/image" Target="../media/image10.jpeg"/><Relationship Id="rId11" Type="http://schemas.openxmlformats.org/officeDocument/2006/relationships/image" Target="../media/image9.jpeg"/><Relationship Id="rId10" Type="http://schemas.openxmlformats.org/officeDocument/2006/relationships/tags" Target="../tags/tag28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themeOverride" Target="../theme/themeOverride6.xml"/><Relationship Id="rId6" Type="http://schemas.openxmlformats.org/officeDocument/2006/relationships/image" Target="../media/image3.png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12.jpe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7" Type="http://schemas.openxmlformats.org/officeDocument/2006/relationships/slideLayout" Target="../slideLayouts/slideLayout13.xml"/><Relationship Id="rId26" Type="http://schemas.openxmlformats.org/officeDocument/2006/relationships/themeOverride" Target="../theme/themeOverride9.xml"/><Relationship Id="rId25" Type="http://schemas.openxmlformats.org/officeDocument/2006/relationships/image" Target="../media/image3.png"/><Relationship Id="rId24" Type="http://schemas.openxmlformats.org/officeDocument/2006/relationships/tags" Target="../tags/tag56.xml"/><Relationship Id="rId23" Type="http://schemas.openxmlformats.org/officeDocument/2006/relationships/tags" Target="../tags/tag55.xml"/><Relationship Id="rId22" Type="http://schemas.openxmlformats.org/officeDocument/2006/relationships/tags" Target="../tags/tag54.xml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tags" Target="../tags/tag34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0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611" y="1350084"/>
            <a:ext cx="9522777" cy="415783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293257" y="2202543"/>
            <a:ext cx="7678058" cy="2452914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00753" y="2665586"/>
            <a:ext cx="5262880" cy="13220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0" b="1" dirty="0">
                <a:solidFill>
                  <a:schemeClr val="bg1"/>
                </a:solidFill>
                <a:effectLst>
                  <a:outerShdw blurRad="508000" dist="38100" dir="2700000" algn="tl" rotWithShape="0">
                    <a:prstClr val="black">
                      <a:alpha val="74000"/>
                    </a:prstClr>
                  </a:outerShdw>
                </a:effectLst>
                <a:latin typeface="+mn-ea"/>
              </a:rPr>
              <a:t>气动凿岩机</a:t>
            </a:r>
            <a:endParaRPr lang="zh-CN" altLang="en-US" sz="8000" b="1" dirty="0">
              <a:solidFill>
                <a:schemeClr val="bg1"/>
              </a:solidFill>
              <a:effectLst>
                <a:outerShdw blurRad="508000" dist="38100" dir="2700000" algn="tl" rotWithShape="0">
                  <a:prstClr val="black">
                    <a:alpha val="74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55260" y="4140200"/>
            <a:ext cx="1823720" cy="377825"/>
            <a:chOff x="8058093" y="4743735"/>
            <a:chExt cx="1635188" cy="441225"/>
          </a:xfrm>
          <a:solidFill>
            <a:srgbClr val="850800"/>
          </a:solidFill>
        </p:grpSpPr>
        <p:sp>
          <p:nvSpPr>
            <p:cNvPr id="8" name="矩形: 圆角 7"/>
            <p:cNvSpPr/>
            <p:nvPr/>
          </p:nvSpPr>
          <p:spPr>
            <a:xfrm>
              <a:off x="8058093" y="4743735"/>
              <a:ext cx="1635188" cy="44122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8508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283549" y="4765995"/>
              <a:ext cx="1163595" cy="3937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等线" panose="02010600030101010101" pitchFamily="2" charset="-122"/>
                  <a:cs typeface="Tahoma" panose="020B0604030504040204" pitchFamily="34" charset="0"/>
                  <a:sym typeface="Tahoma" panose="020B0604030504040204" pitchFamily="34" charset="0"/>
                </a:rPr>
                <a:t>kuangan002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/>
        </p:nvSpPr>
        <p:spPr>
          <a:xfrm rot="18900000">
            <a:off x="5260559" y="3007194"/>
            <a:ext cx="2056580" cy="20565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Rectangle 3"/>
          <p:cNvSpPr/>
          <p:nvPr/>
        </p:nvSpPr>
        <p:spPr>
          <a:xfrm rot="18900000">
            <a:off x="7591549" y="3014922"/>
            <a:ext cx="1956959" cy="19569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8900000">
            <a:off x="7244993" y="3005673"/>
            <a:ext cx="1956959" cy="19569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Rectangle 10"/>
          <p:cNvSpPr/>
          <p:nvPr/>
        </p:nvSpPr>
        <p:spPr>
          <a:xfrm rot="18900000">
            <a:off x="2599961" y="2697158"/>
            <a:ext cx="2056580" cy="20565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Rectangle 12"/>
          <p:cNvSpPr/>
          <p:nvPr/>
        </p:nvSpPr>
        <p:spPr>
          <a:xfrm rot="13500000">
            <a:off x="2660772" y="2996055"/>
            <a:ext cx="1956958" cy="1956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9" name="Straight Connector 14"/>
          <p:cNvCxnSpPr/>
          <p:nvPr/>
        </p:nvCxnSpPr>
        <p:spPr>
          <a:xfrm rot="16200000">
            <a:off x="3536273" y="3680783"/>
            <a:ext cx="1781894" cy="177873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/>
                </a:gs>
                <a:gs pos="51000">
                  <a:schemeClr val="bg1"/>
                </a:gs>
                <a:gs pos="74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5"/>
          <p:cNvCxnSpPr/>
          <p:nvPr/>
        </p:nvCxnSpPr>
        <p:spPr>
          <a:xfrm rot="16200000" flipH="1">
            <a:off x="2160175" y="3886450"/>
            <a:ext cx="1741605" cy="1747739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/>
                </a:gs>
                <a:gs pos="51000">
                  <a:schemeClr val="bg1"/>
                </a:gs>
                <a:gs pos="74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2"/>
          <p:cNvSpPr/>
          <p:nvPr/>
        </p:nvSpPr>
        <p:spPr>
          <a:xfrm rot="8100000">
            <a:off x="4993275" y="3004615"/>
            <a:ext cx="1956959" cy="19569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33" name="组合 32"/>
          <p:cNvGrpSpPr/>
          <p:nvPr/>
        </p:nvGrpSpPr>
        <p:grpSpPr>
          <a:xfrm>
            <a:off x="4801251" y="1466255"/>
            <a:ext cx="2384999" cy="2533586"/>
            <a:chOff x="4801251" y="1466255"/>
            <a:chExt cx="2384999" cy="2533586"/>
          </a:xfrm>
        </p:grpSpPr>
        <p:cxnSp>
          <p:nvCxnSpPr>
            <p:cNvPr id="13" name="Straight Connector 26"/>
            <p:cNvCxnSpPr/>
            <p:nvPr/>
          </p:nvCxnSpPr>
          <p:spPr>
            <a:xfrm>
              <a:off x="4801251" y="2184235"/>
              <a:ext cx="0" cy="1815606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7"/>
            <p:cNvCxnSpPr/>
            <p:nvPr/>
          </p:nvCxnSpPr>
          <p:spPr>
            <a:xfrm>
              <a:off x="7127188" y="2171968"/>
              <a:ext cx="0" cy="1827873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8"/>
            <p:cNvCxnSpPr/>
            <p:nvPr/>
          </p:nvCxnSpPr>
          <p:spPr>
            <a:xfrm>
              <a:off x="4801251" y="2167655"/>
              <a:ext cx="2325937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9"/>
            <p:cNvCxnSpPr/>
            <p:nvPr/>
          </p:nvCxnSpPr>
          <p:spPr>
            <a:xfrm>
              <a:off x="6096000" y="1902737"/>
              <a:ext cx="0" cy="26676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4944276" y="1466255"/>
              <a:ext cx="2241974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实物图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109011" y="249787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气动凿岩机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-83147"/>
            <a:ext cx="1305136" cy="1301441"/>
          </a:xfrm>
          <a:prstGeom prst="rect">
            <a:avLst/>
          </a:prstGeom>
        </p:spPr>
      </p:pic>
      <p:pic>
        <p:nvPicPr>
          <p:cNvPr id="2" name="图片 1" descr="气动凿岩机水印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095" y="2914015"/>
            <a:ext cx="2080895" cy="2124710"/>
          </a:xfrm>
          <a:prstGeom prst="diamond">
            <a:avLst/>
          </a:prstGeom>
        </p:spPr>
      </p:pic>
      <p:pic>
        <p:nvPicPr>
          <p:cNvPr id="3" name="图片 2" descr="气动凿岩机水印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50" y="2914015"/>
            <a:ext cx="2134235" cy="2124710"/>
          </a:xfrm>
          <a:prstGeom prst="diamond">
            <a:avLst/>
          </a:prstGeom>
        </p:spPr>
      </p:pic>
      <p:pic>
        <p:nvPicPr>
          <p:cNvPr id="12" name="图片 11" descr="气动凿岩机水印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115" y="2914015"/>
            <a:ext cx="2134235" cy="2124710"/>
          </a:xfrm>
          <a:prstGeom prst="diamond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>
            <p:custDataLst>
              <p:tags r:id="rId1"/>
            </p:custDataLst>
          </p:nvPr>
        </p:nvGrpSpPr>
        <p:grpSpPr>
          <a:xfrm>
            <a:off x="5040132" y="2042241"/>
            <a:ext cx="5196840" cy="3348193"/>
            <a:chOff x="5129032" y="2063372"/>
            <a:chExt cx="4770565" cy="3073555"/>
          </a:xfrm>
        </p:grpSpPr>
        <p:sp>
          <p:nvSpPr>
            <p:cNvPr id="2" name="MH_Entry_1"/>
            <p:cNvSpPr/>
            <p:nvPr>
              <p:custDataLst>
                <p:tags r:id="rId2"/>
              </p:custDataLst>
            </p:nvPr>
          </p:nvSpPr>
          <p:spPr>
            <a:xfrm>
              <a:off x="5783644" y="2063372"/>
              <a:ext cx="4115953" cy="51762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MH_Number_1"/>
            <p:cNvSpPr/>
            <p:nvPr>
              <p:custDataLst>
                <p:tags r:id="rId3"/>
              </p:custDataLst>
            </p:nvPr>
          </p:nvSpPr>
          <p:spPr>
            <a:xfrm>
              <a:off x="5129032" y="2098132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等线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MH_Others_1"/>
            <p:cNvSpPr/>
            <p:nvPr>
              <p:custDataLst>
                <p:tags r:id="rId4"/>
              </p:custDataLst>
            </p:nvPr>
          </p:nvSpPr>
          <p:spPr>
            <a:xfrm>
              <a:off x="5717994" y="2063372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MH_Entry_2"/>
            <p:cNvSpPr/>
            <p:nvPr>
              <p:custDataLst>
                <p:tags r:id="rId5"/>
              </p:custDataLst>
            </p:nvPr>
          </p:nvSpPr>
          <p:spPr>
            <a:xfrm>
              <a:off x="5783644" y="2915009"/>
              <a:ext cx="4115953" cy="517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MH_Number_2"/>
            <p:cNvSpPr/>
            <p:nvPr>
              <p:custDataLst>
                <p:tags r:id="rId6"/>
              </p:custDataLst>
            </p:nvPr>
          </p:nvSpPr>
          <p:spPr>
            <a:xfrm>
              <a:off x="5129032" y="2950040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等线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MH_Others_2"/>
            <p:cNvSpPr/>
            <p:nvPr>
              <p:custDataLst>
                <p:tags r:id="rId7"/>
              </p:custDataLst>
            </p:nvPr>
          </p:nvSpPr>
          <p:spPr>
            <a:xfrm>
              <a:off x="5717994" y="2915280"/>
              <a:ext cx="65405" cy="517830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2400">
                <a:solidFill>
                  <a:srgbClr val="606A74">
                    <a:lumMod val="7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8" name="MH_Entry_3"/>
            <p:cNvSpPr/>
            <p:nvPr>
              <p:custDataLst>
                <p:tags r:id="rId8"/>
              </p:custDataLst>
            </p:nvPr>
          </p:nvSpPr>
          <p:spPr>
            <a:xfrm>
              <a:off x="5783644" y="3767229"/>
              <a:ext cx="4115953" cy="51762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MH_Number_3"/>
            <p:cNvSpPr/>
            <p:nvPr>
              <p:custDataLst>
                <p:tags r:id="rId9"/>
              </p:custDataLst>
            </p:nvPr>
          </p:nvSpPr>
          <p:spPr>
            <a:xfrm>
              <a:off x="5129032" y="3801948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等线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MH_Others_3"/>
            <p:cNvSpPr/>
            <p:nvPr>
              <p:custDataLst>
                <p:tags r:id="rId10"/>
              </p:custDataLst>
            </p:nvPr>
          </p:nvSpPr>
          <p:spPr>
            <a:xfrm>
              <a:off x="5717994" y="3767188"/>
              <a:ext cx="65405" cy="517830"/>
            </a:xfrm>
            <a:prstGeom prst="rect">
              <a:avLst/>
            </a:prstGeom>
            <a:solidFill>
              <a:schemeClr val="accent3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2400">
                <a:solidFill>
                  <a:srgbClr val="606A74">
                    <a:lumMod val="7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1" name="MH_Entry_4"/>
            <p:cNvSpPr/>
            <p:nvPr>
              <p:custDataLst>
                <p:tags r:id="rId11"/>
              </p:custDataLst>
            </p:nvPr>
          </p:nvSpPr>
          <p:spPr>
            <a:xfrm>
              <a:off x="5783644" y="4618865"/>
              <a:ext cx="4115953" cy="51762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MH_Number_4"/>
            <p:cNvSpPr/>
            <p:nvPr>
              <p:custDataLst>
                <p:tags r:id="rId12"/>
              </p:custDataLst>
            </p:nvPr>
          </p:nvSpPr>
          <p:spPr>
            <a:xfrm>
              <a:off x="5129032" y="4653857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MH_Others_4"/>
            <p:cNvSpPr/>
            <p:nvPr>
              <p:custDataLst>
                <p:tags r:id="rId13"/>
              </p:custDataLst>
            </p:nvPr>
          </p:nvSpPr>
          <p:spPr>
            <a:xfrm>
              <a:off x="5717994" y="4619097"/>
              <a:ext cx="65405" cy="517830"/>
            </a:xfrm>
            <a:prstGeom prst="rect">
              <a:avLst/>
            </a:prstGeom>
            <a:solidFill>
              <a:schemeClr val="accent4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2400">
                <a:solidFill>
                  <a:srgbClr val="606A74">
                    <a:lumMod val="7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4" name="MH_Others_3"/>
          <p:cNvSpPr txBox="1"/>
          <p:nvPr>
            <p:custDataLst>
              <p:tags r:id="rId14"/>
            </p:custDataLst>
          </p:nvPr>
        </p:nvSpPr>
        <p:spPr>
          <a:xfrm>
            <a:off x="2139678" y="2324101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录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MH_Others_4"/>
          <p:cNvSpPr txBox="1"/>
          <p:nvPr>
            <p:custDataLst>
              <p:tags r:id="rId15"/>
            </p:custDataLst>
          </p:nvPr>
        </p:nvSpPr>
        <p:spPr>
          <a:xfrm rot="5400000">
            <a:off x="224816" y="3374061"/>
            <a:ext cx="3693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4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3200" b="0" i="0" u="none" strike="noStrike" kern="1200" cap="none" spc="40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5994400" y="2107913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气动凿岩机介绍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5994400" y="3021488"/>
            <a:ext cx="29260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气动凿岩机工作原理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5994400" y="3949519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气动凿岩机的特点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5994400" y="4876899"/>
            <a:ext cx="38404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气动凿岩机的使用注意事项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0" cstate="screen"/>
          <a:srcRect/>
          <a:stretch>
            <a:fillRect/>
          </a:stretch>
        </p:blipFill>
        <p:spPr>
          <a:xfrm>
            <a:off x="0" y="-1"/>
            <a:ext cx="4437212" cy="280035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1" cstate="screen"/>
          <a:srcRect/>
          <a:stretch>
            <a:fillRect/>
          </a:stretch>
        </p:blipFill>
        <p:spPr>
          <a:xfrm flipH="1" flipV="1">
            <a:off x="9906000" y="5415291"/>
            <a:ext cx="2286000" cy="14427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-28575" y="1015446"/>
            <a:ext cx="4825022" cy="5054206"/>
            <a:chOff x="-28575" y="1015446"/>
            <a:chExt cx="4825022" cy="5054206"/>
          </a:xfrm>
        </p:grpSpPr>
        <p:sp>
          <p:nvSpPr>
            <p:cNvPr id="4" name="Freeform: Shape 4"/>
            <p:cNvSpPr/>
            <p:nvPr/>
          </p:nvSpPr>
          <p:spPr bwMode="auto">
            <a:xfrm>
              <a:off x="-28575" y="1178564"/>
              <a:ext cx="4578350" cy="4891088"/>
            </a:xfrm>
            <a:custGeom>
              <a:avLst/>
              <a:gdLst>
                <a:gd name="T0" fmla="*/ 2080 w 2884"/>
                <a:gd name="T1" fmla="*/ 0 h 3081"/>
                <a:gd name="T2" fmla="*/ 0 w 2884"/>
                <a:gd name="T3" fmla="*/ 1655 h 3081"/>
                <a:gd name="T4" fmla="*/ 0 w 2884"/>
                <a:gd name="T5" fmla="*/ 3081 h 3081"/>
                <a:gd name="T6" fmla="*/ 2884 w 2884"/>
                <a:gd name="T7" fmla="*/ 796 h 3081"/>
                <a:gd name="T8" fmla="*/ 2591 w 2884"/>
                <a:gd name="T9" fmla="*/ 259 h 3081"/>
                <a:gd name="T10" fmla="*/ 2080 w 2884"/>
                <a:gd name="T11" fmla="*/ 0 h 3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4" h="3081">
                  <a:moveTo>
                    <a:pt x="2080" y="0"/>
                  </a:moveTo>
                  <a:lnTo>
                    <a:pt x="0" y="1655"/>
                  </a:lnTo>
                  <a:lnTo>
                    <a:pt x="0" y="3081"/>
                  </a:lnTo>
                  <a:lnTo>
                    <a:pt x="2884" y="796"/>
                  </a:lnTo>
                  <a:lnTo>
                    <a:pt x="2591" y="259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" name="Group 7"/>
            <p:cNvGrpSpPr/>
            <p:nvPr/>
          </p:nvGrpSpPr>
          <p:grpSpPr>
            <a:xfrm>
              <a:off x="3257550" y="1015446"/>
              <a:ext cx="1538897" cy="1486655"/>
              <a:chOff x="3257550" y="1029094"/>
              <a:chExt cx="1538897" cy="148665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6" name="Freeform: Shape 8"/>
              <p:cNvSpPr/>
              <p:nvPr/>
            </p:nvSpPr>
            <p:spPr bwMode="auto">
              <a:xfrm>
                <a:off x="3257550" y="1031436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 w="11430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9"/>
              <p:cNvSpPr/>
              <p:nvPr/>
            </p:nvSpPr>
            <p:spPr bwMode="auto">
              <a:xfrm>
                <a:off x="3269272" y="1029094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0" name="TextBox 18"/>
            <p:cNvSpPr txBox="1"/>
            <p:nvPr/>
          </p:nvSpPr>
          <p:spPr>
            <a:xfrm rot="19292348">
              <a:off x="558355" y="3271354"/>
              <a:ext cx="2617510" cy="39330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气动凿岩机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-11112" y="3315406"/>
            <a:ext cx="4953978" cy="3560696"/>
            <a:chOff x="-11112" y="3315406"/>
            <a:chExt cx="4953978" cy="3560696"/>
          </a:xfrm>
        </p:grpSpPr>
        <p:sp>
          <p:nvSpPr>
            <p:cNvPr id="5" name="Freeform: Shape 5"/>
            <p:cNvSpPr/>
            <p:nvPr/>
          </p:nvSpPr>
          <p:spPr bwMode="auto">
            <a:xfrm>
              <a:off x="-11112" y="3502664"/>
              <a:ext cx="4710113" cy="3373438"/>
            </a:xfrm>
            <a:custGeom>
              <a:avLst/>
              <a:gdLst>
                <a:gd name="T0" fmla="*/ 1320 w 2967"/>
                <a:gd name="T1" fmla="*/ 2125 h 2125"/>
                <a:gd name="T2" fmla="*/ 2967 w 2967"/>
                <a:gd name="T3" fmla="*/ 733 h 2125"/>
                <a:gd name="T4" fmla="*/ 2697 w 2967"/>
                <a:gd name="T5" fmla="*/ 239 h 2125"/>
                <a:gd name="T6" fmla="*/ 2228 w 2967"/>
                <a:gd name="T7" fmla="*/ 0 h 2125"/>
                <a:gd name="T8" fmla="*/ 0 w 2967"/>
                <a:gd name="T9" fmla="*/ 1759 h 2125"/>
                <a:gd name="T10" fmla="*/ 2 w 2967"/>
                <a:gd name="T11" fmla="*/ 2122 h 2125"/>
                <a:gd name="T12" fmla="*/ 1320 w 2967"/>
                <a:gd name="T13" fmla="*/ 2125 h 2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7" h="2125">
                  <a:moveTo>
                    <a:pt x="1320" y="2125"/>
                  </a:moveTo>
                  <a:lnTo>
                    <a:pt x="2967" y="733"/>
                  </a:lnTo>
                  <a:lnTo>
                    <a:pt x="2697" y="239"/>
                  </a:lnTo>
                  <a:lnTo>
                    <a:pt x="2228" y="0"/>
                  </a:lnTo>
                  <a:lnTo>
                    <a:pt x="0" y="1759"/>
                  </a:lnTo>
                  <a:lnTo>
                    <a:pt x="2" y="2122"/>
                  </a:lnTo>
                  <a:lnTo>
                    <a:pt x="1320" y="21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" name="Group 10"/>
            <p:cNvGrpSpPr>
              <a:grpSpLocks noChangeAspect="1"/>
            </p:cNvGrpSpPr>
            <p:nvPr/>
          </p:nvGrpSpPr>
          <p:grpSpPr>
            <a:xfrm>
              <a:off x="3495330" y="3315406"/>
              <a:ext cx="1447536" cy="1398397"/>
              <a:chOff x="3257550" y="1029094"/>
              <a:chExt cx="1538897" cy="1486655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4" name="Freeform: Shape 11"/>
              <p:cNvSpPr/>
              <p:nvPr/>
            </p:nvSpPr>
            <p:spPr bwMode="auto">
              <a:xfrm>
                <a:off x="3257550" y="1031436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 w="11430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2"/>
              <p:cNvSpPr/>
              <p:nvPr/>
            </p:nvSpPr>
            <p:spPr bwMode="auto">
              <a:xfrm>
                <a:off x="3269272" y="1029094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8" name="TextBox 32"/>
            <p:cNvSpPr txBox="1"/>
            <p:nvPr/>
          </p:nvSpPr>
          <p:spPr>
            <a:xfrm rot="19292348">
              <a:off x="1039033" y="5289577"/>
              <a:ext cx="2617510" cy="39330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1400" b="1">
                  <a:solidFill>
                    <a:schemeClr val="bg1"/>
                  </a:solidFill>
                </a:rPr>
                <a:t>气动凿岩机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267624" y="3908551"/>
            <a:ext cx="4938628" cy="2967552"/>
            <a:chOff x="2267624" y="3908551"/>
            <a:chExt cx="4938628" cy="2967552"/>
          </a:xfrm>
        </p:grpSpPr>
        <p:sp>
          <p:nvSpPr>
            <p:cNvPr id="38" name="任意多边形: 形状 37"/>
            <p:cNvSpPr/>
            <p:nvPr/>
          </p:nvSpPr>
          <p:spPr bwMode="auto">
            <a:xfrm>
              <a:off x="2267624" y="4095809"/>
              <a:ext cx="4694763" cy="2780294"/>
            </a:xfrm>
            <a:custGeom>
              <a:avLst/>
              <a:gdLst>
                <a:gd name="connsiteX0" fmla="*/ 3521601 w 4694763"/>
                <a:gd name="connsiteY0" fmla="*/ 0 h 2780294"/>
                <a:gd name="connsiteX1" fmla="*/ 4266138 w 4694763"/>
                <a:gd name="connsiteY1" fmla="*/ 379413 h 2780294"/>
                <a:gd name="connsiteX2" fmla="*/ 4694763 w 4694763"/>
                <a:gd name="connsiteY2" fmla="*/ 1163638 h 2780294"/>
                <a:gd name="connsiteX3" fmla="*/ 2781952 w 4694763"/>
                <a:gd name="connsiteY3" fmla="*/ 2780294 h 2780294"/>
                <a:gd name="connsiteX4" fmla="*/ 0 w 4694763"/>
                <a:gd name="connsiteY4" fmla="*/ 2780294 h 278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4763" h="2780294">
                  <a:moveTo>
                    <a:pt x="3521601" y="0"/>
                  </a:moveTo>
                  <a:lnTo>
                    <a:pt x="4266138" y="379413"/>
                  </a:lnTo>
                  <a:lnTo>
                    <a:pt x="4694763" y="1163638"/>
                  </a:lnTo>
                  <a:lnTo>
                    <a:pt x="2781952" y="2780294"/>
                  </a:lnTo>
                  <a:lnTo>
                    <a:pt x="0" y="278029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 dirty="0"/>
            </a:p>
          </p:txBody>
        </p:sp>
        <p:grpSp>
          <p:nvGrpSpPr>
            <p:cNvPr id="9" name="Group 25"/>
            <p:cNvGrpSpPr>
              <a:grpSpLocks noChangeAspect="1"/>
            </p:cNvGrpSpPr>
            <p:nvPr/>
          </p:nvGrpSpPr>
          <p:grpSpPr>
            <a:xfrm>
              <a:off x="5758716" y="3908551"/>
              <a:ext cx="1447536" cy="1398397"/>
              <a:chOff x="3257550" y="1029094"/>
              <a:chExt cx="1538897" cy="1486655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2" name="Freeform: Shape 26"/>
              <p:cNvSpPr/>
              <p:nvPr/>
            </p:nvSpPr>
            <p:spPr bwMode="auto">
              <a:xfrm>
                <a:off x="3257550" y="1031436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 w="11430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27"/>
              <p:cNvSpPr/>
              <p:nvPr/>
            </p:nvSpPr>
            <p:spPr bwMode="auto">
              <a:xfrm>
                <a:off x="3269272" y="1029094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6" name="TextBox 35"/>
            <p:cNvSpPr txBox="1"/>
            <p:nvPr/>
          </p:nvSpPr>
          <p:spPr>
            <a:xfrm rot="19292348">
              <a:off x="3561192" y="5693161"/>
              <a:ext cx="2617510" cy="39330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1400" b="1">
                  <a:solidFill>
                    <a:schemeClr val="bg1"/>
                  </a:solidFill>
                </a:rPr>
                <a:t>气动凿岩机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371004" y="1470586"/>
            <a:ext cx="4878657" cy="2195394"/>
            <a:chOff x="7203829" y="1678126"/>
            <a:chExt cx="4878657" cy="2195394"/>
          </a:xfrm>
        </p:grpSpPr>
        <p:sp>
          <p:nvSpPr>
            <p:cNvPr id="43" name="矩形 42"/>
            <p:cNvSpPr/>
            <p:nvPr/>
          </p:nvSpPr>
          <p:spPr>
            <a:xfrm>
              <a:off x="7203829" y="2535575"/>
              <a:ext cx="4878657" cy="1337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一种以压缩空气为动力的冲击式钻眼机械。按推进方式又分手持式凿岩机、气腿式凿岩机、伸缩上向式凿岩机及导轨式凿岩机等。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203830" y="1678126"/>
              <a:ext cx="2241974" cy="5340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accent1"/>
                  </a:solidFill>
                </a:rPr>
                <a:t>介绍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109011" y="249787"/>
            <a:ext cx="30276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气动凿岩机介绍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-83147"/>
            <a:ext cx="1305136" cy="13014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screen"/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-9647" y="4"/>
            <a:ext cx="12211295" cy="4114396"/>
          </a:xfrm>
          <a:prstGeom prst="rect">
            <a:avLst/>
          </a:prstGeom>
          <a:solidFill>
            <a:schemeClr val="accent3">
              <a:alpha val="7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+mn-ea"/>
              <a:cs typeface="+mn-cs"/>
            </a:endParaRPr>
          </a:p>
        </p:txBody>
      </p:sp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292392" y="2254672"/>
            <a:ext cx="11604491" cy="2657088"/>
            <a:chOff x="318316" y="2254672"/>
            <a:chExt cx="11604491" cy="2657088"/>
          </a:xfrm>
        </p:grpSpPr>
        <p:grpSp>
          <p:nvGrpSpPr>
            <p:cNvPr id="7" name="组合 6"/>
            <p:cNvGrpSpPr/>
            <p:nvPr/>
          </p:nvGrpSpPr>
          <p:grpSpPr>
            <a:xfrm>
              <a:off x="318316" y="2254672"/>
              <a:ext cx="2720186" cy="2657088"/>
              <a:chOff x="1134763" y="2254672"/>
              <a:chExt cx="2720186" cy="2657088"/>
            </a:xfrm>
          </p:grpSpPr>
          <p:sp>
            <p:nvSpPr>
              <p:cNvPr id="26" name="椭圆 25"/>
              <p:cNvSpPr/>
              <p:nvPr>
                <p:custDataLst>
                  <p:tags r:id="rId3"/>
                </p:custDataLst>
              </p:nvPr>
            </p:nvSpPr>
            <p:spPr>
              <a:xfrm>
                <a:off x="1166312" y="2254672"/>
                <a:ext cx="2657088" cy="2657088"/>
              </a:xfrm>
              <a:prstGeom prst="ellipse">
                <a:avLst/>
              </a:prstGeom>
              <a:solidFill>
                <a:srgbClr val="A9B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pitchFamily="2" charset="-122"/>
                  <a:ea typeface="+mn-ea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>
                <p:custDataLst>
                  <p:tags r:id="rId4"/>
                </p:custDataLst>
              </p:nvPr>
            </p:nvSpPr>
            <p:spPr>
              <a:xfrm>
                <a:off x="1134763" y="2279276"/>
                <a:ext cx="2720186" cy="260788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pitchFamily="2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79751" y="2254672"/>
              <a:ext cx="2720186" cy="2657088"/>
              <a:chOff x="4735907" y="2254672"/>
              <a:chExt cx="2720186" cy="2657088"/>
            </a:xfrm>
          </p:grpSpPr>
          <p:sp>
            <p:nvSpPr>
              <p:cNvPr id="21" name="椭圆 20"/>
              <p:cNvSpPr/>
              <p:nvPr>
                <p:custDataLst>
                  <p:tags r:id="rId5"/>
                </p:custDataLst>
              </p:nvPr>
            </p:nvSpPr>
            <p:spPr>
              <a:xfrm>
                <a:off x="4767456" y="2254672"/>
                <a:ext cx="2657088" cy="2657088"/>
              </a:xfrm>
              <a:prstGeom prst="ellipse">
                <a:avLst/>
              </a:prstGeom>
              <a:solidFill>
                <a:srgbClr val="A9B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pitchFamily="2" charset="-122"/>
                  <a:ea typeface="+mn-ea"/>
                  <a:cs typeface="+mn-cs"/>
                </a:endParaRPr>
              </a:p>
            </p:txBody>
          </p:sp>
          <p:sp>
            <p:nvSpPr>
              <p:cNvPr id="22" name="椭圆 21"/>
              <p:cNvSpPr/>
              <p:nvPr>
                <p:custDataLst>
                  <p:tags r:id="rId6"/>
                </p:custDataLst>
              </p:nvPr>
            </p:nvSpPr>
            <p:spPr>
              <a:xfrm>
                <a:off x="4735907" y="2279276"/>
                <a:ext cx="2720186" cy="260788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pitchFamily="2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241186" y="2254672"/>
              <a:ext cx="2720186" cy="2657088"/>
              <a:chOff x="8330624" y="2254672"/>
              <a:chExt cx="2720186" cy="2657088"/>
            </a:xfrm>
          </p:grpSpPr>
          <p:sp>
            <p:nvSpPr>
              <p:cNvPr id="16" name="椭圆 15"/>
              <p:cNvSpPr/>
              <p:nvPr>
                <p:custDataLst>
                  <p:tags r:id="rId7"/>
                </p:custDataLst>
              </p:nvPr>
            </p:nvSpPr>
            <p:spPr>
              <a:xfrm>
                <a:off x="8362173" y="2254672"/>
                <a:ext cx="2657088" cy="2657088"/>
              </a:xfrm>
              <a:prstGeom prst="ellipse">
                <a:avLst/>
              </a:prstGeom>
              <a:solidFill>
                <a:srgbClr val="A9B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pitchFamily="2" charset="-122"/>
                  <a:ea typeface="+mn-ea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>
                <p:custDataLst>
                  <p:tags r:id="rId8"/>
                </p:custDataLst>
              </p:nvPr>
            </p:nvSpPr>
            <p:spPr>
              <a:xfrm>
                <a:off x="8330624" y="2279276"/>
                <a:ext cx="2720186" cy="260788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pitchFamily="2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9202621" y="2254672"/>
              <a:ext cx="2720186" cy="2657088"/>
              <a:chOff x="8330624" y="2254672"/>
              <a:chExt cx="2720186" cy="2657088"/>
            </a:xfrm>
          </p:grpSpPr>
          <p:sp>
            <p:nvSpPr>
              <p:cNvPr id="11" name="椭圆 10"/>
              <p:cNvSpPr/>
              <p:nvPr>
                <p:custDataLst>
                  <p:tags r:id="rId9"/>
                </p:custDataLst>
              </p:nvPr>
            </p:nvSpPr>
            <p:spPr>
              <a:xfrm>
                <a:off x="8362173" y="2254672"/>
                <a:ext cx="2657088" cy="2657088"/>
              </a:xfrm>
              <a:prstGeom prst="ellipse">
                <a:avLst/>
              </a:prstGeom>
              <a:solidFill>
                <a:srgbClr val="A9B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pitchFamily="2" charset="-122"/>
                  <a:ea typeface="+mn-ea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>
                <p:custDataLst>
                  <p:tags r:id="rId10"/>
                </p:custDataLst>
              </p:nvPr>
            </p:nvSpPr>
            <p:spPr>
              <a:xfrm>
                <a:off x="8330624" y="2279276"/>
                <a:ext cx="2720186" cy="260788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pitchFamily="2" charset="-122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8" name="图片占位符 27"/>
          <p:cNvPicPr>
            <a:picLocks noGrp="1" noChangeAspect="1"/>
          </p:cNvPicPr>
          <p:nvPr>
            <p:ph type="pic" sz="quarter" idx="11"/>
          </p:nvPr>
        </p:nvPicPr>
        <p:blipFill>
          <a:blip r:embed="rId11" cstate="screen"/>
          <a:srcRect/>
          <a:stretch>
            <a:fillRect/>
          </a:stretch>
        </p:blipFill>
        <p:spPr/>
      </p:pic>
      <p:pic>
        <p:nvPicPr>
          <p:cNvPr id="40" name="图片占位符 39"/>
          <p:cNvPicPr>
            <a:picLocks noGrp="1" noChangeAspect="1"/>
          </p:cNvPicPr>
          <p:nvPr>
            <p:ph type="pic" sz="quarter" idx="12"/>
          </p:nvPr>
        </p:nvPicPr>
        <p:blipFill>
          <a:blip r:embed="rId12" cstate="screen"/>
          <a:srcRect/>
          <a:stretch>
            <a:fillRect/>
          </a:stretch>
        </p:blipFill>
        <p:spPr/>
      </p:pic>
      <p:sp>
        <p:nvSpPr>
          <p:cNvPr id="52" name="文本框 51"/>
          <p:cNvSpPr txBox="1"/>
          <p:nvPr/>
        </p:nvSpPr>
        <p:spPr>
          <a:xfrm>
            <a:off x="4988560" y="350752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气动凿岩机</a:t>
            </a:r>
            <a:endParaRPr lang="zh-CN" altLang="en-US" sz="3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2" name="图片 1" descr="气动凿岩机水印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495" y="2382520"/>
            <a:ext cx="2483485" cy="2392045"/>
          </a:xfrm>
          <a:prstGeom prst="ellipse">
            <a:avLst/>
          </a:prstGeom>
        </p:spPr>
      </p:pic>
      <p:pic>
        <p:nvPicPr>
          <p:cNvPr id="13" name="图片 12" descr="气动凿岩机水印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5130" y="2382520"/>
            <a:ext cx="2483485" cy="239204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screen"/>
          <a:srcRect/>
          <a:stretch>
            <a:fillRect/>
          </a:stretch>
        </p:blipFill>
        <p:spPr/>
      </p:pic>
      <p:grpSp>
        <p:nvGrpSpPr>
          <p:cNvPr id="20" name="22cfb0b8-ca49-4fc6-aca1-8536a83fe45f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29450" y="1360488"/>
            <a:ext cx="3581400" cy="4686300"/>
            <a:chOff x="7029450" y="1085850"/>
            <a:chExt cx="3581400" cy="4686300"/>
          </a:xfrm>
        </p:grpSpPr>
        <p:sp>
          <p:nvSpPr>
            <p:cNvPr id="21" name="矩形 20"/>
            <p:cNvSpPr/>
            <p:nvPr/>
          </p:nvSpPr>
          <p:spPr>
            <a:xfrm>
              <a:off x="7029450" y="1085850"/>
              <a:ext cx="3581400" cy="4686300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endParaRPr>
            </a:p>
          </p:txBody>
        </p:sp>
        <p:sp>
          <p:nvSpPr>
            <p:cNvPr id="22" name="任意多边形: 形状 21"/>
            <p:cNvSpPr>
              <a:spLocks noChangeAspect="1"/>
            </p:cNvSpPr>
            <p:nvPr/>
          </p:nvSpPr>
          <p:spPr bwMode="auto">
            <a:xfrm>
              <a:off x="8628175" y="1541311"/>
              <a:ext cx="383950" cy="506652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3"/>
            </p:custDataLst>
          </p:nvPr>
        </p:nvGrpSpPr>
        <p:grpSpPr>
          <a:xfrm>
            <a:off x="7280342" y="2438442"/>
            <a:ext cx="3079616" cy="3556834"/>
            <a:chOff x="7389598" y="1678126"/>
            <a:chExt cx="3079616" cy="3556834"/>
          </a:xfrm>
        </p:grpSpPr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7389598" y="2235220"/>
              <a:ext cx="3079616" cy="29997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凿岩机工作时，气压交替变化着进入气缸的后腔和前腔，推动活塞往返运动。同样压气也作用在气缸的后盖或前盖上，使凿岩机后退或前进，因此，凿岩机产生振动从而产生凿击力。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5"/>
              </p:custDataLst>
            </p:nvPr>
          </p:nvSpPr>
          <p:spPr>
            <a:xfrm>
              <a:off x="7808418" y="1678126"/>
              <a:ext cx="2241974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工作原理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109011" y="249787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气动凿岩机工作原理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0" y="-83147"/>
            <a:ext cx="1305136" cy="13014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6150610" y="1383030"/>
            <a:ext cx="5225415" cy="829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高效：气动凿岩机的打击频率大，挖掘力度大，能够快速、高效地凿破各种硬度的岩石和混凝土。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268413" y="1473430"/>
            <a:ext cx="4828606" cy="4485816"/>
            <a:chOff x="1268413" y="1473430"/>
            <a:chExt cx="4828606" cy="4485816"/>
          </a:xfrm>
        </p:grpSpPr>
        <p:grpSp>
          <p:nvGrpSpPr>
            <p:cNvPr id="3" name="ad7b097b-da50-4760-ad30-05fc5091ebdb"/>
            <p:cNvGrpSpPr>
              <a:grpSpLocks noChangeAspect="1"/>
            </p:cNvGrpSpPr>
            <p:nvPr/>
          </p:nvGrpSpPr>
          <p:grpSpPr>
            <a:xfrm>
              <a:off x="1268413" y="1473430"/>
              <a:ext cx="4828606" cy="4485816"/>
              <a:chOff x="726316" y="1276231"/>
              <a:chExt cx="5070486" cy="4710525"/>
            </a:xfrm>
          </p:grpSpPr>
          <p:sp>
            <p:nvSpPr>
              <p:cNvPr id="4" name="Freeform: Shape 52"/>
              <p:cNvSpPr/>
              <p:nvPr/>
            </p:nvSpPr>
            <p:spPr bwMode="auto">
              <a:xfrm>
                <a:off x="3685702" y="1276231"/>
                <a:ext cx="1548245" cy="729149"/>
              </a:xfrm>
              <a:custGeom>
                <a:avLst/>
                <a:gdLst/>
                <a:ahLst/>
                <a:cxnLst>
                  <a:cxn ang="0">
                    <a:pos x="356" y="0"/>
                  </a:cxn>
                  <a:cxn ang="0">
                    <a:pos x="0" y="0"/>
                  </a:cxn>
                  <a:cxn ang="0">
                    <a:pos x="0" y="220"/>
                  </a:cxn>
                  <a:cxn ang="0">
                    <a:pos x="356" y="220"/>
                  </a:cxn>
                  <a:cxn ang="0">
                    <a:pos x="418" y="110"/>
                  </a:cxn>
                  <a:cxn ang="0">
                    <a:pos x="356" y="0"/>
                  </a:cxn>
                </a:cxnLst>
                <a:rect l="0" t="0" r="r" b="b"/>
                <a:pathLst>
                  <a:path w="418" h="220">
                    <a:moveTo>
                      <a:pt x="356" y="0"/>
                    </a:moveTo>
                    <a:lnTo>
                      <a:pt x="0" y="0"/>
                    </a:lnTo>
                    <a:lnTo>
                      <a:pt x="0" y="220"/>
                    </a:lnTo>
                    <a:lnTo>
                      <a:pt x="356" y="220"/>
                    </a:lnTo>
                    <a:lnTo>
                      <a:pt x="418" y="110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" name="Freeform: Shape 54"/>
              <p:cNvSpPr/>
              <p:nvPr/>
            </p:nvSpPr>
            <p:spPr bwMode="auto">
              <a:xfrm>
                <a:off x="726316" y="3250904"/>
                <a:ext cx="1548245" cy="729149"/>
              </a:xfrm>
              <a:custGeom>
                <a:avLst/>
                <a:gdLst/>
                <a:ahLst/>
                <a:cxnLst>
                  <a:cxn ang="0">
                    <a:pos x="356" y="0"/>
                  </a:cxn>
                  <a:cxn ang="0">
                    <a:pos x="0" y="0"/>
                  </a:cxn>
                  <a:cxn ang="0">
                    <a:pos x="0" y="220"/>
                  </a:cxn>
                  <a:cxn ang="0">
                    <a:pos x="356" y="220"/>
                  </a:cxn>
                  <a:cxn ang="0">
                    <a:pos x="418" y="110"/>
                  </a:cxn>
                  <a:cxn ang="0">
                    <a:pos x="356" y="0"/>
                  </a:cxn>
                </a:cxnLst>
                <a:rect l="0" t="0" r="r" b="b"/>
                <a:pathLst>
                  <a:path w="418" h="220">
                    <a:moveTo>
                      <a:pt x="356" y="0"/>
                    </a:moveTo>
                    <a:lnTo>
                      <a:pt x="0" y="0"/>
                    </a:lnTo>
                    <a:lnTo>
                      <a:pt x="0" y="220"/>
                    </a:lnTo>
                    <a:lnTo>
                      <a:pt x="356" y="220"/>
                    </a:lnTo>
                    <a:lnTo>
                      <a:pt x="418" y="110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" name="Straight Connector 61"/>
              <p:cNvCxnSpPr/>
              <p:nvPr/>
            </p:nvCxnSpPr>
            <p:spPr>
              <a:xfrm>
                <a:off x="2276957" y="3613714"/>
                <a:ext cx="790553" cy="1961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2"/>
              <p:cNvCxnSpPr/>
              <p:nvPr/>
            </p:nvCxnSpPr>
            <p:spPr>
              <a:xfrm rot="5400000" flipH="1" flipV="1">
                <a:off x="2049712" y="2610621"/>
                <a:ext cx="2032851" cy="1961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63"/>
              <p:cNvCxnSpPr/>
              <p:nvPr/>
            </p:nvCxnSpPr>
            <p:spPr>
              <a:xfrm rot="5400000" flipH="1" flipV="1">
                <a:off x="2049712" y="4637981"/>
                <a:ext cx="2032851" cy="1961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64"/>
              <p:cNvCxnSpPr/>
              <p:nvPr/>
            </p:nvCxnSpPr>
            <p:spPr>
              <a:xfrm>
                <a:off x="3069080" y="2965377"/>
                <a:ext cx="564681" cy="1961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65"/>
              <p:cNvCxnSpPr/>
              <p:nvPr/>
            </p:nvCxnSpPr>
            <p:spPr>
              <a:xfrm>
                <a:off x="3069080" y="1637332"/>
                <a:ext cx="564681" cy="1961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66"/>
              <p:cNvCxnSpPr/>
              <p:nvPr/>
            </p:nvCxnSpPr>
            <p:spPr>
              <a:xfrm>
                <a:off x="3069080" y="5621468"/>
                <a:ext cx="564681" cy="1961"/>
              </a:xfrm>
              <a:prstGeom prst="line">
                <a:avLst/>
              </a:prstGeom>
              <a:ln w="19050">
                <a:solidFill>
                  <a:schemeClr val="accent5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67"/>
              <p:cNvCxnSpPr/>
              <p:nvPr/>
            </p:nvCxnSpPr>
            <p:spPr>
              <a:xfrm>
                <a:off x="3069080" y="4293424"/>
                <a:ext cx="564681" cy="1961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Freeform: Shape 92"/>
              <p:cNvSpPr/>
              <p:nvPr/>
            </p:nvSpPr>
            <p:spPr bwMode="auto">
              <a:xfrm>
                <a:off x="3685702" y="2602027"/>
                <a:ext cx="1548245" cy="729149"/>
              </a:xfrm>
              <a:custGeom>
                <a:avLst/>
                <a:gdLst/>
                <a:ahLst/>
                <a:cxnLst>
                  <a:cxn ang="0">
                    <a:pos x="356" y="0"/>
                  </a:cxn>
                  <a:cxn ang="0">
                    <a:pos x="0" y="0"/>
                  </a:cxn>
                  <a:cxn ang="0">
                    <a:pos x="0" y="220"/>
                  </a:cxn>
                  <a:cxn ang="0">
                    <a:pos x="356" y="220"/>
                  </a:cxn>
                  <a:cxn ang="0">
                    <a:pos x="418" y="110"/>
                  </a:cxn>
                  <a:cxn ang="0">
                    <a:pos x="356" y="0"/>
                  </a:cxn>
                </a:cxnLst>
                <a:rect l="0" t="0" r="r" b="b"/>
                <a:pathLst>
                  <a:path w="418" h="220">
                    <a:moveTo>
                      <a:pt x="356" y="0"/>
                    </a:moveTo>
                    <a:lnTo>
                      <a:pt x="0" y="0"/>
                    </a:lnTo>
                    <a:lnTo>
                      <a:pt x="0" y="220"/>
                    </a:lnTo>
                    <a:lnTo>
                      <a:pt x="356" y="220"/>
                    </a:lnTo>
                    <a:lnTo>
                      <a:pt x="418" y="110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94"/>
              <p:cNvSpPr/>
              <p:nvPr/>
            </p:nvSpPr>
            <p:spPr bwMode="auto">
              <a:xfrm>
                <a:off x="3685702" y="3936870"/>
                <a:ext cx="1548245" cy="729149"/>
              </a:xfrm>
              <a:custGeom>
                <a:avLst/>
                <a:gdLst/>
                <a:ahLst/>
                <a:cxnLst>
                  <a:cxn ang="0">
                    <a:pos x="356" y="0"/>
                  </a:cxn>
                  <a:cxn ang="0">
                    <a:pos x="0" y="0"/>
                  </a:cxn>
                  <a:cxn ang="0">
                    <a:pos x="0" y="220"/>
                  </a:cxn>
                  <a:cxn ang="0">
                    <a:pos x="356" y="220"/>
                  </a:cxn>
                  <a:cxn ang="0">
                    <a:pos x="418" y="110"/>
                  </a:cxn>
                  <a:cxn ang="0">
                    <a:pos x="356" y="0"/>
                  </a:cxn>
                </a:cxnLst>
                <a:rect l="0" t="0" r="r" b="b"/>
                <a:pathLst>
                  <a:path w="418" h="220">
                    <a:moveTo>
                      <a:pt x="356" y="0"/>
                    </a:moveTo>
                    <a:lnTo>
                      <a:pt x="0" y="0"/>
                    </a:lnTo>
                    <a:lnTo>
                      <a:pt x="0" y="220"/>
                    </a:lnTo>
                    <a:lnTo>
                      <a:pt x="356" y="220"/>
                    </a:lnTo>
                    <a:lnTo>
                      <a:pt x="418" y="110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96"/>
              <p:cNvSpPr/>
              <p:nvPr/>
            </p:nvSpPr>
            <p:spPr bwMode="auto">
              <a:xfrm>
                <a:off x="3685702" y="5257607"/>
                <a:ext cx="1548245" cy="729149"/>
              </a:xfrm>
              <a:custGeom>
                <a:avLst/>
                <a:gdLst/>
                <a:ahLst/>
                <a:cxnLst>
                  <a:cxn ang="0">
                    <a:pos x="356" y="0"/>
                  </a:cxn>
                  <a:cxn ang="0">
                    <a:pos x="0" y="0"/>
                  </a:cxn>
                  <a:cxn ang="0">
                    <a:pos x="0" y="220"/>
                  </a:cxn>
                  <a:cxn ang="0">
                    <a:pos x="356" y="220"/>
                  </a:cxn>
                  <a:cxn ang="0">
                    <a:pos x="418" y="110"/>
                  </a:cxn>
                  <a:cxn ang="0">
                    <a:pos x="356" y="0"/>
                  </a:cxn>
                </a:cxnLst>
                <a:rect l="0" t="0" r="r" b="b"/>
                <a:pathLst>
                  <a:path w="418" h="220">
                    <a:moveTo>
                      <a:pt x="356" y="0"/>
                    </a:moveTo>
                    <a:lnTo>
                      <a:pt x="0" y="0"/>
                    </a:lnTo>
                    <a:lnTo>
                      <a:pt x="0" y="220"/>
                    </a:lnTo>
                    <a:lnTo>
                      <a:pt x="356" y="220"/>
                    </a:lnTo>
                    <a:lnTo>
                      <a:pt x="418" y="110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" name="Straight Connector 98"/>
              <p:cNvCxnSpPr/>
              <p:nvPr/>
            </p:nvCxnSpPr>
            <p:spPr>
              <a:xfrm>
                <a:off x="5232121" y="2965377"/>
                <a:ext cx="564681" cy="1961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99"/>
              <p:cNvCxnSpPr/>
              <p:nvPr/>
            </p:nvCxnSpPr>
            <p:spPr>
              <a:xfrm>
                <a:off x="5232121" y="1637332"/>
                <a:ext cx="564681" cy="1961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00"/>
              <p:cNvCxnSpPr/>
              <p:nvPr/>
            </p:nvCxnSpPr>
            <p:spPr>
              <a:xfrm>
                <a:off x="5232121" y="5621468"/>
                <a:ext cx="564681" cy="1961"/>
              </a:xfrm>
              <a:prstGeom prst="line">
                <a:avLst/>
              </a:prstGeom>
              <a:ln w="19050">
                <a:solidFill>
                  <a:schemeClr val="accent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01"/>
              <p:cNvCxnSpPr/>
              <p:nvPr/>
            </p:nvCxnSpPr>
            <p:spPr>
              <a:xfrm>
                <a:off x="5232121" y="4293424"/>
                <a:ext cx="564681" cy="1961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矩形 42"/>
            <p:cNvSpPr/>
            <p:nvPr/>
          </p:nvSpPr>
          <p:spPr>
            <a:xfrm>
              <a:off x="1268413" y="3487041"/>
              <a:ext cx="1474388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b="1" dirty="0">
                  <a:solidFill>
                    <a:schemeClr val="bg1"/>
                  </a:solidFill>
                </a:rPr>
                <a:t>气动凿岩机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086626" y="1600333"/>
              <a:ext cx="1474388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特</a:t>
              </a:r>
              <a:r>
                <a:rPr lang="en-US" altLang="zh-CN" b="1" dirty="0">
                  <a:solidFill>
                    <a:schemeClr val="bg1"/>
                  </a:solidFill>
                </a:rPr>
                <a:t> </a:t>
              </a:r>
              <a:r>
                <a:rPr lang="zh-CN" altLang="en-US" b="1" dirty="0">
                  <a:solidFill>
                    <a:schemeClr val="bg1"/>
                  </a:solidFill>
                </a:rPr>
                <a:t>点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086626" y="2878460"/>
              <a:ext cx="1474388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特</a:t>
              </a:r>
              <a:r>
                <a:rPr lang="en-US" altLang="zh-CN" b="1" dirty="0">
                  <a:solidFill>
                    <a:schemeClr val="bg1"/>
                  </a:solidFill>
                </a:rPr>
                <a:t> </a:t>
              </a:r>
              <a:r>
                <a:rPr lang="zh-CN" altLang="en-US" b="1" dirty="0">
                  <a:solidFill>
                    <a:schemeClr val="bg1"/>
                  </a:solidFill>
                </a:rPr>
                <a:t>点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086626" y="4134324"/>
              <a:ext cx="1474388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特</a:t>
              </a:r>
              <a:r>
                <a:rPr lang="en-US" altLang="zh-CN" b="1" dirty="0">
                  <a:solidFill>
                    <a:schemeClr val="bg1"/>
                  </a:solidFill>
                </a:rPr>
                <a:t> </a:t>
              </a:r>
              <a:r>
                <a:rPr lang="zh-CN" altLang="en-US" b="1" dirty="0">
                  <a:solidFill>
                    <a:schemeClr val="bg1"/>
                  </a:solidFill>
                </a:rPr>
                <a:t>点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086626" y="5431318"/>
              <a:ext cx="1474388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特</a:t>
              </a:r>
              <a:r>
                <a:rPr lang="en-US" altLang="zh-CN" b="1" dirty="0">
                  <a:solidFill>
                    <a:schemeClr val="bg1"/>
                  </a:solidFill>
                </a:rPr>
                <a:t> </a:t>
              </a:r>
              <a:r>
                <a:rPr lang="zh-CN" altLang="en-US" b="1" dirty="0">
                  <a:solidFill>
                    <a:schemeClr val="bg1"/>
                  </a:solidFill>
                </a:rPr>
                <a:t>点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151245" y="2647950"/>
            <a:ext cx="5224145" cy="11988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精度高：气动凿岩机的结构设计紧凑，使用方便，操作员可以根据具体情况对工具进行调整，使其达到准确、精细的凿岩效果。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151245" y="3920490"/>
            <a:ext cx="5223510" cy="11988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使用方便：气动凿岩机体积小，重量轻，易于操作，肆零零捌捌陆零伍叁柒，便于持握，不会对操作员造成过重的负担。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51245" y="5192395"/>
            <a:ext cx="5224145" cy="11988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适用广泛：气动凿岩机能够凿破各种硬度、强度的岩石和混凝土，可以应用于开采、矿山、水电工程、铁路建设、道路修复、装修等多种工作场合。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109011" y="249787"/>
            <a:ext cx="34340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气动凿岩机的特点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-83147"/>
            <a:ext cx="1305136" cy="13014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409f50c-0adf-4fbc-8d37-e57640f52bdd"/>
          <p:cNvGrpSpPr>
            <a:grpSpLocks noChangeAspect="1"/>
          </p:cNvGrpSpPr>
          <p:nvPr/>
        </p:nvGrpSpPr>
        <p:grpSpPr>
          <a:xfrm>
            <a:off x="2192177" y="1660489"/>
            <a:ext cx="7807646" cy="4474656"/>
            <a:chOff x="2570808" y="1807733"/>
            <a:chExt cx="7807646" cy="4474656"/>
          </a:xfrm>
        </p:grpSpPr>
        <p:sp>
          <p:nvSpPr>
            <p:cNvPr id="4" name="Freeform: Shape 1"/>
            <p:cNvSpPr/>
            <p:nvPr/>
          </p:nvSpPr>
          <p:spPr>
            <a:xfrm>
              <a:off x="4685995" y="1960954"/>
              <a:ext cx="5692459" cy="4277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255"/>
                  </a:moveTo>
                  <a:lnTo>
                    <a:pt x="13489" y="2255"/>
                  </a:lnTo>
                  <a:cubicBezTo>
                    <a:pt x="17046" y="2255"/>
                    <a:pt x="19922" y="6077"/>
                    <a:pt x="19922" y="10811"/>
                  </a:cubicBezTo>
                  <a:cubicBezTo>
                    <a:pt x="19922" y="15545"/>
                    <a:pt x="17023" y="19367"/>
                    <a:pt x="13474" y="19367"/>
                  </a:cubicBezTo>
                  <a:lnTo>
                    <a:pt x="13474" y="21600"/>
                  </a:lnTo>
                  <a:cubicBezTo>
                    <a:pt x="17951" y="21600"/>
                    <a:pt x="21600" y="16767"/>
                    <a:pt x="21600" y="10800"/>
                  </a:cubicBezTo>
                  <a:cubicBezTo>
                    <a:pt x="21600" y="4833"/>
                    <a:pt x="17974" y="0"/>
                    <a:pt x="13490" y="0"/>
                  </a:cubicBezTo>
                  <a:lnTo>
                    <a:pt x="0" y="0"/>
                  </a:lnTo>
                  <a:cubicBezTo>
                    <a:pt x="0" y="0"/>
                    <a:pt x="0" y="2255"/>
                    <a:pt x="0" y="225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2"/>
            <p:cNvSpPr/>
            <p:nvPr/>
          </p:nvSpPr>
          <p:spPr>
            <a:xfrm>
              <a:off x="5547122" y="2407464"/>
              <a:ext cx="4389077" cy="3388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44" y="2814"/>
                  </a:moveTo>
                  <a:cubicBezTo>
                    <a:pt x="16649" y="2814"/>
                    <a:pt x="19406" y="6380"/>
                    <a:pt x="19406" y="10790"/>
                  </a:cubicBezTo>
                  <a:cubicBezTo>
                    <a:pt x="19406" y="15201"/>
                    <a:pt x="16638" y="18767"/>
                    <a:pt x="13237" y="18767"/>
                  </a:cubicBezTo>
                  <a:lnTo>
                    <a:pt x="13237" y="21600"/>
                  </a:lnTo>
                  <a:cubicBezTo>
                    <a:pt x="17841" y="21600"/>
                    <a:pt x="21600" y="16775"/>
                    <a:pt x="21600" y="10800"/>
                  </a:cubicBezTo>
                  <a:cubicBezTo>
                    <a:pt x="21600" y="4825"/>
                    <a:pt x="17871" y="0"/>
                    <a:pt x="13258" y="0"/>
                  </a:cubicBezTo>
                  <a:lnTo>
                    <a:pt x="0" y="0"/>
                  </a:lnTo>
                  <a:lnTo>
                    <a:pt x="0" y="2846"/>
                  </a:lnTo>
                  <a:lnTo>
                    <a:pt x="13237" y="2846"/>
                  </a:lnTo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3"/>
            <p:cNvSpPr/>
            <p:nvPr/>
          </p:nvSpPr>
          <p:spPr>
            <a:xfrm>
              <a:off x="6472036" y="2843344"/>
              <a:ext cx="3024172" cy="2505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129"/>
                  </a:moveTo>
                  <a:lnTo>
                    <a:pt x="12646" y="4129"/>
                  </a:lnTo>
                  <a:cubicBezTo>
                    <a:pt x="15699" y="4129"/>
                    <a:pt x="18178" y="7116"/>
                    <a:pt x="18178" y="10800"/>
                  </a:cubicBezTo>
                  <a:cubicBezTo>
                    <a:pt x="18178" y="14484"/>
                    <a:pt x="15693" y="17471"/>
                    <a:pt x="12655" y="17471"/>
                  </a:cubicBezTo>
                  <a:lnTo>
                    <a:pt x="12655" y="21600"/>
                  </a:lnTo>
                  <a:cubicBezTo>
                    <a:pt x="17591" y="21600"/>
                    <a:pt x="21600" y="16765"/>
                    <a:pt x="21600" y="10800"/>
                  </a:cubicBezTo>
                  <a:cubicBezTo>
                    <a:pt x="21600" y="4835"/>
                    <a:pt x="17591" y="0"/>
                    <a:pt x="12649" y="0"/>
                  </a:cubicBezTo>
                  <a:lnTo>
                    <a:pt x="0" y="0"/>
                  </a:lnTo>
                  <a:cubicBezTo>
                    <a:pt x="0" y="0"/>
                    <a:pt x="0" y="4129"/>
                    <a:pt x="0" y="4129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7289025" y="3323362"/>
              <a:ext cx="1732710" cy="1540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112"/>
                  </a:moveTo>
                  <a:lnTo>
                    <a:pt x="11978" y="6112"/>
                  </a:lnTo>
                  <a:cubicBezTo>
                    <a:pt x="14317" y="6112"/>
                    <a:pt x="16189" y="8181"/>
                    <a:pt x="16189" y="10813"/>
                  </a:cubicBezTo>
                  <a:cubicBezTo>
                    <a:pt x="16189" y="13445"/>
                    <a:pt x="14313" y="15513"/>
                    <a:pt x="11928" y="15513"/>
                  </a:cubicBezTo>
                  <a:lnTo>
                    <a:pt x="11928" y="21600"/>
                  </a:lnTo>
                  <a:cubicBezTo>
                    <a:pt x="17229" y="21600"/>
                    <a:pt x="21600" y="16780"/>
                    <a:pt x="21600" y="10786"/>
                  </a:cubicBezTo>
                  <a:cubicBezTo>
                    <a:pt x="21600" y="4792"/>
                    <a:pt x="17277" y="0"/>
                    <a:pt x="11948" y="0"/>
                  </a:cubicBezTo>
                  <a:lnTo>
                    <a:pt x="0" y="0"/>
                  </a:lnTo>
                  <a:cubicBezTo>
                    <a:pt x="0" y="0"/>
                    <a:pt x="0" y="6112"/>
                    <a:pt x="0" y="611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2570808" y="4121962"/>
              <a:ext cx="6792595" cy="2160427"/>
              <a:chOff x="0" y="-530860"/>
              <a:chExt cx="13585187" cy="4320854"/>
            </a:xfrm>
          </p:grpSpPr>
          <p:sp>
            <p:nvSpPr>
              <p:cNvPr id="25" name="Freeform: Shape 6"/>
              <p:cNvSpPr/>
              <p:nvPr/>
            </p:nvSpPr>
            <p:spPr>
              <a:xfrm>
                <a:off x="0" y="3330160"/>
                <a:ext cx="13584663" cy="4598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05" y="5452"/>
                    </a:moveTo>
                    <a:lnTo>
                      <a:pt x="19610" y="5452"/>
                    </a:lnTo>
                    <a:lnTo>
                      <a:pt x="10800" y="5452"/>
                    </a:lnTo>
                    <a:lnTo>
                      <a:pt x="1990" y="5452"/>
                    </a:lnTo>
                    <a:lnTo>
                      <a:pt x="995" y="5452"/>
                    </a:lnTo>
                    <a:cubicBezTo>
                      <a:pt x="995" y="5452"/>
                      <a:pt x="265" y="5109"/>
                      <a:pt x="0" y="0"/>
                    </a:cubicBezTo>
                    <a:cubicBezTo>
                      <a:pt x="0" y="0"/>
                      <a:pt x="0" y="3560"/>
                      <a:pt x="0" y="5452"/>
                    </a:cubicBezTo>
                    <a:cubicBezTo>
                      <a:pt x="0" y="14363"/>
                      <a:pt x="445" y="21600"/>
                      <a:pt x="995" y="21600"/>
                    </a:cubicBezTo>
                    <a:lnTo>
                      <a:pt x="10800" y="21600"/>
                    </a:lnTo>
                    <a:lnTo>
                      <a:pt x="20605" y="21600"/>
                    </a:lnTo>
                    <a:cubicBezTo>
                      <a:pt x="21155" y="21600"/>
                      <a:pt x="21600" y="14363"/>
                      <a:pt x="21600" y="5452"/>
                    </a:cubicBezTo>
                    <a:cubicBezTo>
                      <a:pt x="21600" y="3560"/>
                      <a:pt x="21600" y="0"/>
                      <a:pt x="21600" y="0"/>
                    </a:cubicBezTo>
                    <a:cubicBezTo>
                      <a:pt x="21335" y="5109"/>
                      <a:pt x="20605" y="5452"/>
                      <a:pt x="20605" y="5452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7"/>
              <p:cNvSpPr/>
              <p:nvPr/>
            </p:nvSpPr>
            <p:spPr>
              <a:xfrm>
                <a:off x="0" y="3252714"/>
                <a:ext cx="13584663" cy="187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05" y="13353"/>
                    </a:moveTo>
                    <a:lnTo>
                      <a:pt x="19610" y="13353"/>
                    </a:lnTo>
                    <a:lnTo>
                      <a:pt x="10800" y="13353"/>
                    </a:lnTo>
                    <a:lnTo>
                      <a:pt x="10800" y="13353"/>
                    </a:lnTo>
                    <a:lnTo>
                      <a:pt x="1990" y="13353"/>
                    </a:lnTo>
                    <a:lnTo>
                      <a:pt x="995" y="13353"/>
                    </a:lnTo>
                    <a:cubicBezTo>
                      <a:pt x="995" y="13353"/>
                      <a:pt x="265" y="12486"/>
                      <a:pt x="0" y="0"/>
                    </a:cubicBezTo>
                    <a:cubicBezTo>
                      <a:pt x="0" y="0"/>
                      <a:pt x="0" y="4161"/>
                      <a:pt x="0" y="8243"/>
                    </a:cubicBezTo>
                    <a:cubicBezTo>
                      <a:pt x="265" y="20760"/>
                      <a:pt x="995" y="21600"/>
                      <a:pt x="995" y="21600"/>
                    </a:cubicBezTo>
                    <a:lnTo>
                      <a:pt x="1990" y="21600"/>
                    </a:lnTo>
                    <a:lnTo>
                      <a:pt x="10800" y="21600"/>
                    </a:lnTo>
                    <a:lnTo>
                      <a:pt x="10800" y="21600"/>
                    </a:lnTo>
                    <a:lnTo>
                      <a:pt x="19610" y="21600"/>
                    </a:lnTo>
                    <a:lnTo>
                      <a:pt x="20605" y="21600"/>
                    </a:lnTo>
                    <a:cubicBezTo>
                      <a:pt x="20605" y="21600"/>
                      <a:pt x="21335" y="20760"/>
                      <a:pt x="21600" y="8243"/>
                    </a:cubicBezTo>
                    <a:cubicBezTo>
                      <a:pt x="21600" y="4161"/>
                      <a:pt x="21600" y="0"/>
                      <a:pt x="21600" y="0"/>
                    </a:cubicBezTo>
                    <a:cubicBezTo>
                      <a:pt x="21335" y="12486"/>
                      <a:pt x="20605" y="13353"/>
                      <a:pt x="20605" y="1335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8"/>
              <p:cNvSpPr/>
              <p:nvPr/>
            </p:nvSpPr>
            <p:spPr>
              <a:xfrm>
                <a:off x="6466705" y="3562497"/>
                <a:ext cx="615445" cy="1366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18"/>
                    </a:moveTo>
                    <a:cubicBezTo>
                      <a:pt x="21600" y="16789"/>
                      <a:pt x="20525" y="21600"/>
                      <a:pt x="19198" y="21600"/>
                    </a:cubicBezTo>
                    <a:lnTo>
                      <a:pt x="2402" y="21600"/>
                    </a:lnTo>
                    <a:cubicBezTo>
                      <a:pt x="1076" y="21600"/>
                      <a:pt x="0" y="16789"/>
                      <a:pt x="0" y="10818"/>
                    </a:cubicBezTo>
                    <a:lnTo>
                      <a:pt x="0" y="10818"/>
                    </a:lnTo>
                    <a:cubicBezTo>
                      <a:pt x="0" y="4853"/>
                      <a:pt x="1076" y="0"/>
                      <a:pt x="2402" y="0"/>
                    </a:cubicBezTo>
                    <a:lnTo>
                      <a:pt x="19198" y="0"/>
                    </a:lnTo>
                    <a:cubicBezTo>
                      <a:pt x="20525" y="0"/>
                      <a:pt x="21600" y="4853"/>
                      <a:pt x="21600" y="10818"/>
                    </a:cubicBezTo>
                    <a:cubicBezTo>
                      <a:pt x="21600" y="10818"/>
                      <a:pt x="21600" y="10818"/>
                      <a:pt x="21600" y="108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9"/>
              <p:cNvSpPr/>
              <p:nvPr/>
            </p:nvSpPr>
            <p:spPr>
              <a:xfrm>
                <a:off x="0" y="-530860"/>
                <a:ext cx="13585187" cy="3906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7" y="20201"/>
                    </a:moveTo>
                    <a:lnTo>
                      <a:pt x="21567" y="20201"/>
                    </a:lnTo>
                    <a:lnTo>
                      <a:pt x="21467" y="19600"/>
                    </a:lnTo>
                    <a:lnTo>
                      <a:pt x="18189" y="174"/>
                    </a:lnTo>
                    <a:lnTo>
                      <a:pt x="18180" y="117"/>
                    </a:lnTo>
                    <a:cubicBezTo>
                      <a:pt x="18173" y="81"/>
                      <a:pt x="18164" y="52"/>
                      <a:pt x="18153" y="32"/>
                    </a:cubicBezTo>
                    <a:cubicBezTo>
                      <a:pt x="18143" y="12"/>
                      <a:pt x="18132" y="0"/>
                      <a:pt x="18119" y="0"/>
                    </a:cubicBezTo>
                    <a:lnTo>
                      <a:pt x="10800" y="0"/>
                    </a:lnTo>
                    <a:lnTo>
                      <a:pt x="3481" y="0"/>
                    </a:lnTo>
                    <a:cubicBezTo>
                      <a:pt x="3468" y="0"/>
                      <a:pt x="3455" y="14"/>
                      <a:pt x="3444" y="37"/>
                    </a:cubicBezTo>
                    <a:cubicBezTo>
                      <a:pt x="3433" y="61"/>
                      <a:pt x="3424" y="95"/>
                      <a:pt x="3417" y="136"/>
                    </a:cubicBezTo>
                    <a:lnTo>
                      <a:pt x="3414" y="153"/>
                    </a:lnTo>
                    <a:lnTo>
                      <a:pt x="132" y="19600"/>
                    </a:lnTo>
                    <a:lnTo>
                      <a:pt x="33" y="20201"/>
                    </a:lnTo>
                    <a:lnTo>
                      <a:pt x="33" y="20201"/>
                    </a:lnTo>
                    <a:cubicBezTo>
                      <a:pt x="22" y="20303"/>
                      <a:pt x="14" y="20408"/>
                      <a:pt x="9" y="20515"/>
                    </a:cubicBezTo>
                    <a:cubicBezTo>
                      <a:pt x="3" y="20622"/>
                      <a:pt x="0" y="20731"/>
                      <a:pt x="0" y="20840"/>
                    </a:cubicBezTo>
                    <a:cubicBezTo>
                      <a:pt x="132" y="21196"/>
                      <a:pt x="381" y="21386"/>
                      <a:pt x="597" y="21487"/>
                    </a:cubicBezTo>
                    <a:cubicBezTo>
                      <a:pt x="812" y="21588"/>
                      <a:pt x="995" y="21600"/>
                      <a:pt x="995" y="21600"/>
                    </a:cubicBezTo>
                    <a:lnTo>
                      <a:pt x="1990" y="21600"/>
                    </a:lnTo>
                    <a:lnTo>
                      <a:pt x="2114" y="21600"/>
                    </a:lnTo>
                    <a:lnTo>
                      <a:pt x="10800" y="21600"/>
                    </a:lnTo>
                    <a:lnTo>
                      <a:pt x="19486" y="21600"/>
                    </a:lnTo>
                    <a:lnTo>
                      <a:pt x="19610" y="21600"/>
                    </a:lnTo>
                    <a:lnTo>
                      <a:pt x="20605" y="21600"/>
                    </a:lnTo>
                    <a:cubicBezTo>
                      <a:pt x="20605" y="21600"/>
                      <a:pt x="20788" y="21588"/>
                      <a:pt x="21003" y="21487"/>
                    </a:cubicBezTo>
                    <a:cubicBezTo>
                      <a:pt x="21219" y="21386"/>
                      <a:pt x="21468" y="21196"/>
                      <a:pt x="21600" y="20840"/>
                    </a:cubicBezTo>
                    <a:cubicBezTo>
                      <a:pt x="21600" y="20731"/>
                      <a:pt x="21597" y="20622"/>
                      <a:pt x="21591" y="20515"/>
                    </a:cubicBezTo>
                    <a:cubicBezTo>
                      <a:pt x="21586" y="20408"/>
                      <a:pt x="21577" y="20303"/>
                      <a:pt x="21567" y="2020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Group 11"/>
            <p:cNvGrpSpPr/>
            <p:nvPr/>
          </p:nvGrpSpPr>
          <p:grpSpPr>
            <a:xfrm>
              <a:off x="5012734" y="2252564"/>
              <a:ext cx="740721" cy="740721"/>
              <a:chOff x="0" y="0"/>
              <a:chExt cx="1481440" cy="1481440"/>
            </a:xfrm>
          </p:grpSpPr>
          <p:sp>
            <p:nvSpPr>
              <p:cNvPr id="23" name="Rectangle: Rounded Corners 12"/>
              <p:cNvSpPr/>
              <p:nvPr/>
            </p:nvSpPr>
            <p:spPr>
              <a:xfrm>
                <a:off x="0" y="0"/>
                <a:ext cx="1481440" cy="148144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13"/>
              <p:cNvSpPr/>
              <p:nvPr/>
            </p:nvSpPr>
            <p:spPr>
              <a:xfrm>
                <a:off x="453950" y="453952"/>
                <a:ext cx="609980" cy="6099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14" h="20814" extrusionOk="0">
                    <a:moveTo>
                      <a:pt x="16063" y="4751"/>
                    </a:moveTo>
                    <a:cubicBezTo>
                      <a:pt x="14562" y="3251"/>
                      <a:pt x="14186" y="1270"/>
                      <a:pt x="14318" y="1137"/>
                    </a:cubicBezTo>
                    <a:cubicBezTo>
                      <a:pt x="14452" y="1003"/>
                      <a:pt x="16354" y="1458"/>
                      <a:pt x="17856" y="2959"/>
                    </a:cubicBezTo>
                    <a:cubicBezTo>
                      <a:pt x="19356" y="4460"/>
                      <a:pt x="19807" y="6366"/>
                      <a:pt x="19677" y="6496"/>
                    </a:cubicBezTo>
                    <a:cubicBezTo>
                      <a:pt x="19548" y="6625"/>
                      <a:pt x="17564" y="6252"/>
                      <a:pt x="16063" y="4751"/>
                    </a:cubicBezTo>
                    <a:close/>
                    <a:moveTo>
                      <a:pt x="8257" y="11610"/>
                    </a:moveTo>
                    <a:cubicBezTo>
                      <a:pt x="7827" y="11179"/>
                      <a:pt x="7967" y="10342"/>
                      <a:pt x="8569" y="9739"/>
                    </a:cubicBezTo>
                    <a:cubicBezTo>
                      <a:pt x="9172" y="9137"/>
                      <a:pt x="10009" y="8997"/>
                      <a:pt x="10440" y="9428"/>
                    </a:cubicBezTo>
                    <a:cubicBezTo>
                      <a:pt x="10869" y="9858"/>
                      <a:pt x="10730" y="10696"/>
                      <a:pt x="10128" y="11298"/>
                    </a:cubicBezTo>
                    <a:cubicBezTo>
                      <a:pt x="9526" y="11900"/>
                      <a:pt x="8687" y="12040"/>
                      <a:pt x="8257" y="11610"/>
                    </a:cubicBezTo>
                    <a:close/>
                    <a:moveTo>
                      <a:pt x="18634" y="2180"/>
                    </a:moveTo>
                    <a:cubicBezTo>
                      <a:pt x="16698" y="243"/>
                      <a:pt x="14265" y="-466"/>
                      <a:pt x="13491" y="308"/>
                    </a:cubicBezTo>
                    <a:lnTo>
                      <a:pt x="10372" y="3426"/>
                    </a:lnTo>
                    <a:cubicBezTo>
                      <a:pt x="9900" y="3899"/>
                      <a:pt x="9488" y="5482"/>
                      <a:pt x="9676" y="7085"/>
                    </a:cubicBezTo>
                    <a:lnTo>
                      <a:pt x="240" y="16521"/>
                    </a:lnTo>
                    <a:cubicBezTo>
                      <a:pt x="-320" y="17081"/>
                      <a:pt x="134" y="18442"/>
                      <a:pt x="1253" y="19561"/>
                    </a:cubicBezTo>
                    <a:cubicBezTo>
                      <a:pt x="2373" y="20681"/>
                      <a:pt x="3733" y="21134"/>
                      <a:pt x="4293" y="20574"/>
                    </a:cubicBezTo>
                    <a:lnTo>
                      <a:pt x="13729" y="11138"/>
                    </a:lnTo>
                    <a:cubicBezTo>
                      <a:pt x="15332" y="11327"/>
                      <a:pt x="16915" y="10914"/>
                      <a:pt x="17388" y="10442"/>
                    </a:cubicBezTo>
                    <a:lnTo>
                      <a:pt x="20506" y="7324"/>
                    </a:lnTo>
                    <a:cubicBezTo>
                      <a:pt x="21280" y="6549"/>
                      <a:pt x="20573" y="4116"/>
                      <a:pt x="18634" y="21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>
              <a:off x="5970894" y="2710353"/>
              <a:ext cx="740721" cy="740721"/>
              <a:chOff x="0" y="0"/>
              <a:chExt cx="1481440" cy="1481440"/>
            </a:xfrm>
          </p:grpSpPr>
          <p:sp>
            <p:nvSpPr>
              <p:cNvPr id="21" name="Rectangle: Rounded Corners 15"/>
              <p:cNvSpPr/>
              <p:nvPr/>
            </p:nvSpPr>
            <p:spPr>
              <a:xfrm>
                <a:off x="0" y="0"/>
                <a:ext cx="1481440" cy="148144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16"/>
              <p:cNvSpPr/>
              <p:nvPr/>
            </p:nvSpPr>
            <p:spPr>
              <a:xfrm>
                <a:off x="423016" y="423031"/>
                <a:ext cx="660808" cy="6099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92" y="12333"/>
                    </a:moveTo>
                    <a:cubicBezTo>
                      <a:pt x="19528" y="12511"/>
                      <a:pt x="19333" y="12600"/>
                      <a:pt x="19107" y="12600"/>
                    </a:cubicBezTo>
                    <a:cubicBezTo>
                      <a:pt x="18882" y="12600"/>
                      <a:pt x="18688" y="12511"/>
                      <a:pt x="18524" y="12333"/>
                    </a:cubicBezTo>
                    <a:cubicBezTo>
                      <a:pt x="18360" y="12155"/>
                      <a:pt x="18277" y="11944"/>
                      <a:pt x="18277" y="11700"/>
                    </a:cubicBezTo>
                    <a:cubicBezTo>
                      <a:pt x="18277" y="11456"/>
                      <a:pt x="18360" y="11245"/>
                      <a:pt x="18524" y="11067"/>
                    </a:cubicBezTo>
                    <a:cubicBezTo>
                      <a:pt x="18688" y="10889"/>
                      <a:pt x="18882" y="10800"/>
                      <a:pt x="19107" y="10800"/>
                    </a:cubicBezTo>
                    <a:cubicBezTo>
                      <a:pt x="19333" y="10800"/>
                      <a:pt x="19528" y="10889"/>
                      <a:pt x="19692" y="11067"/>
                    </a:cubicBezTo>
                    <a:cubicBezTo>
                      <a:pt x="19857" y="11245"/>
                      <a:pt x="19938" y="11456"/>
                      <a:pt x="19938" y="11700"/>
                    </a:cubicBezTo>
                    <a:cubicBezTo>
                      <a:pt x="19938" y="11944"/>
                      <a:pt x="19857" y="12155"/>
                      <a:pt x="19692" y="12333"/>
                    </a:cubicBezTo>
                    <a:cubicBezTo>
                      <a:pt x="19692" y="12333"/>
                      <a:pt x="19692" y="12333"/>
                      <a:pt x="19692" y="12333"/>
                    </a:cubicBezTo>
                    <a:close/>
                    <a:moveTo>
                      <a:pt x="16616" y="10800"/>
                    </a:moveTo>
                    <a:lnTo>
                      <a:pt x="4984" y="10800"/>
                    </a:lnTo>
                    <a:lnTo>
                      <a:pt x="4984" y="1800"/>
                    </a:lnTo>
                    <a:lnTo>
                      <a:pt x="13292" y="1800"/>
                    </a:lnTo>
                    <a:lnTo>
                      <a:pt x="13292" y="4050"/>
                    </a:lnTo>
                    <a:cubicBezTo>
                      <a:pt x="13292" y="4425"/>
                      <a:pt x="13414" y="4744"/>
                      <a:pt x="13655" y="5006"/>
                    </a:cubicBezTo>
                    <a:cubicBezTo>
                      <a:pt x="13898" y="5269"/>
                      <a:pt x="14192" y="5400"/>
                      <a:pt x="14538" y="5400"/>
                    </a:cubicBezTo>
                    <a:lnTo>
                      <a:pt x="16616" y="5400"/>
                    </a:lnTo>
                    <a:cubicBezTo>
                      <a:pt x="16616" y="5400"/>
                      <a:pt x="16616" y="10800"/>
                      <a:pt x="16616" y="10800"/>
                    </a:cubicBezTo>
                    <a:close/>
                    <a:moveTo>
                      <a:pt x="16616" y="19800"/>
                    </a:moveTo>
                    <a:lnTo>
                      <a:pt x="4984" y="19800"/>
                    </a:lnTo>
                    <a:lnTo>
                      <a:pt x="4984" y="16200"/>
                    </a:lnTo>
                    <a:lnTo>
                      <a:pt x="16616" y="16200"/>
                    </a:lnTo>
                    <a:cubicBezTo>
                      <a:pt x="16616" y="16200"/>
                      <a:pt x="16616" y="19800"/>
                      <a:pt x="16616" y="19800"/>
                    </a:cubicBezTo>
                    <a:close/>
                    <a:moveTo>
                      <a:pt x="20867" y="9795"/>
                    </a:moveTo>
                    <a:cubicBezTo>
                      <a:pt x="20378" y="9265"/>
                      <a:pt x="19791" y="9000"/>
                      <a:pt x="19107" y="9000"/>
                    </a:cubicBezTo>
                    <a:lnTo>
                      <a:pt x="18277" y="9000"/>
                    </a:lnTo>
                    <a:lnTo>
                      <a:pt x="18277" y="5400"/>
                    </a:lnTo>
                    <a:cubicBezTo>
                      <a:pt x="18277" y="5025"/>
                      <a:pt x="18190" y="4613"/>
                      <a:pt x="18018" y="4163"/>
                    </a:cubicBezTo>
                    <a:cubicBezTo>
                      <a:pt x="17844" y="3712"/>
                      <a:pt x="17637" y="3356"/>
                      <a:pt x="17394" y="3094"/>
                    </a:cubicBezTo>
                    <a:lnTo>
                      <a:pt x="15421" y="957"/>
                    </a:lnTo>
                    <a:cubicBezTo>
                      <a:pt x="15179" y="694"/>
                      <a:pt x="14850" y="469"/>
                      <a:pt x="14435" y="281"/>
                    </a:cubicBezTo>
                    <a:cubicBezTo>
                      <a:pt x="14020" y="94"/>
                      <a:pt x="13638" y="0"/>
                      <a:pt x="13292" y="0"/>
                    </a:cubicBezTo>
                    <a:lnTo>
                      <a:pt x="4569" y="0"/>
                    </a:lnTo>
                    <a:cubicBezTo>
                      <a:pt x="4223" y="0"/>
                      <a:pt x="3929" y="132"/>
                      <a:pt x="3687" y="394"/>
                    </a:cubicBezTo>
                    <a:cubicBezTo>
                      <a:pt x="3444" y="656"/>
                      <a:pt x="3323" y="975"/>
                      <a:pt x="3323" y="1350"/>
                    </a:cubicBezTo>
                    <a:lnTo>
                      <a:pt x="3323" y="9000"/>
                    </a:lnTo>
                    <a:lnTo>
                      <a:pt x="2493" y="9000"/>
                    </a:lnTo>
                    <a:cubicBezTo>
                      <a:pt x="1809" y="9000"/>
                      <a:pt x="1222" y="9265"/>
                      <a:pt x="734" y="9795"/>
                    </a:cubicBezTo>
                    <a:cubicBezTo>
                      <a:pt x="244" y="10324"/>
                      <a:pt x="0" y="10960"/>
                      <a:pt x="0" y="11700"/>
                    </a:cubicBezTo>
                    <a:lnTo>
                      <a:pt x="0" y="17550"/>
                    </a:lnTo>
                    <a:cubicBezTo>
                      <a:pt x="0" y="17673"/>
                      <a:pt x="41" y="17777"/>
                      <a:pt x="124" y="17866"/>
                    </a:cubicBezTo>
                    <a:cubicBezTo>
                      <a:pt x="205" y="17956"/>
                      <a:pt x="303" y="18000"/>
                      <a:pt x="415" y="18000"/>
                    </a:cubicBezTo>
                    <a:lnTo>
                      <a:pt x="3323" y="18000"/>
                    </a:lnTo>
                    <a:lnTo>
                      <a:pt x="3323" y="20250"/>
                    </a:lnTo>
                    <a:cubicBezTo>
                      <a:pt x="3323" y="20625"/>
                      <a:pt x="3444" y="20944"/>
                      <a:pt x="3687" y="21206"/>
                    </a:cubicBezTo>
                    <a:cubicBezTo>
                      <a:pt x="3929" y="21468"/>
                      <a:pt x="4223" y="21600"/>
                      <a:pt x="4569" y="21600"/>
                    </a:cubicBezTo>
                    <a:lnTo>
                      <a:pt x="17031" y="21600"/>
                    </a:lnTo>
                    <a:cubicBezTo>
                      <a:pt x="17377" y="21600"/>
                      <a:pt x="17671" y="21468"/>
                      <a:pt x="17913" y="21206"/>
                    </a:cubicBezTo>
                    <a:cubicBezTo>
                      <a:pt x="18156" y="20943"/>
                      <a:pt x="18277" y="20625"/>
                      <a:pt x="18277" y="20250"/>
                    </a:cubicBezTo>
                    <a:lnTo>
                      <a:pt x="18277" y="18000"/>
                    </a:lnTo>
                    <a:lnTo>
                      <a:pt x="21185" y="18000"/>
                    </a:lnTo>
                    <a:cubicBezTo>
                      <a:pt x="21297" y="18000"/>
                      <a:pt x="21395" y="17956"/>
                      <a:pt x="21476" y="17866"/>
                    </a:cubicBezTo>
                    <a:cubicBezTo>
                      <a:pt x="21559" y="17777"/>
                      <a:pt x="21600" y="17673"/>
                      <a:pt x="21600" y="17550"/>
                    </a:cubicBezTo>
                    <a:lnTo>
                      <a:pt x="21600" y="11700"/>
                    </a:lnTo>
                    <a:cubicBezTo>
                      <a:pt x="21600" y="10960"/>
                      <a:pt x="21356" y="10324"/>
                      <a:pt x="20867" y="9795"/>
                    </a:cubicBezTo>
                    <a:cubicBezTo>
                      <a:pt x="20867" y="9795"/>
                      <a:pt x="20867" y="9795"/>
                      <a:pt x="20867" y="979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>
              <a:off x="4054573" y="1807733"/>
              <a:ext cx="740721" cy="740721"/>
              <a:chOff x="0" y="0"/>
              <a:chExt cx="1481440" cy="1481440"/>
            </a:xfrm>
          </p:grpSpPr>
          <p:sp>
            <p:nvSpPr>
              <p:cNvPr id="19" name="Rectangle: Rounded Corners 18"/>
              <p:cNvSpPr/>
              <p:nvPr/>
            </p:nvSpPr>
            <p:spPr>
              <a:xfrm>
                <a:off x="0" y="0"/>
                <a:ext cx="1481440" cy="148144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Freeform: Shape 19"/>
              <p:cNvSpPr/>
              <p:nvPr/>
            </p:nvSpPr>
            <p:spPr>
              <a:xfrm>
                <a:off x="515087" y="418389"/>
                <a:ext cx="451265" cy="6446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7" h="21276" extrusionOk="0">
                    <a:moveTo>
                      <a:pt x="1877" y="21023"/>
                    </a:moveTo>
                    <a:cubicBezTo>
                      <a:pt x="2335" y="19958"/>
                      <a:pt x="3030" y="18458"/>
                      <a:pt x="3960" y="16288"/>
                    </a:cubicBezTo>
                    <a:cubicBezTo>
                      <a:pt x="8011" y="15823"/>
                      <a:pt x="9689" y="16658"/>
                      <a:pt x="12261" y="13325"/>
                    </a:cubicBezTo>
                    <a:cubicBezTo>
                      <a:pt x="10172" y="13789"/>
                      <a:pt x="7654" y="12465"/>
                      <a:pt x="7789" y="11892"/>
                    </a:cubicBezTo>
                    <a:cubicBezTo>
                      <a:pt x="7924" y="11318"/>
                      <a:pt x="13647" y="12306"/>
                      <a:pt x="17393" y="8447"/>
                    </a:cubicBezTo>
                    <a:cubicBezTo>
                      <a:pt x="12670" y="9202"/>
                      <a:pt x="11160" y="7540"/>
                      <a:pt x="11769" y="7289"/>
                    </a:cubicBezTo>
                    <a:cubicBezTo>
                      <a:pt x="13175" y="6708"/>
                      <a:pt x="17348" y="7048"/>
                      <a:pt x="19572" y="5477"/>
                    </a:cubicBezTo>
                    <a:cubicBezTo>
                      <a:pt x="20719" y="4669"/>
                      <a:pt x="21256" y="2702"/>
                      <a:pt x="20789" y="2000"/>
                    </a:cubicBezTo>
                    <a:cubicBezTo>
                      <a:pt x="20229" y="1153"/>
                      <a:pt x="16813" y="-111"/>
                      <a:pt x="14931" y="7"/>
                    </a:cubicBezTo>
                    <a:cubicBezTo>
                      <a:pt x="13047" y="126"/>
                      <a:pt x="10093" y="5208"/>
                      <a:pt x="9217" y="5168"/>
                    </a:cubicBezTo>
                    <a:cubicBezTo>
                      <a:pt x="8341" y="5128"/>
                      <a:pt x="8166" y="2892"/>
                      <a:pt x="9694" y="813"/>
                    </a:cubicBezTo>
                    <a:cubicBezTo>
                      <a:pt x="8081" y="1330"/>
                      <a:pt x="5127" y="2940"/>
                      <a:pt x="4200" y="4315"/>
                    </a:cubicBezTo>
                    <a:cubicBezTo>
                      <a:pt x="2475" y="6874"/>
                      <a:pt x="4362" y="12744"/>
                      <a:pt x="3757" y="12953"/>
                    </a:cubicBezTo>
                    <a:cubicBezTo>
                      <a:pt x="3151" y="13163"/>
                      <a:pt x="1114" y="10259"/>
                      <a:pt x="505" y="8944"/>
                    </a:cubicBezTo>
                    <a:cubicBezTo>
                      <a:pt x="-324" y="10961"/>
                      <a:pt x="-344" y="12982"/>
                      <a:pt x="2082" y="15667"/>
                    </a:cubicBezTo>
                    <a:cubicBezTo>
                      <a:pt x="1167" y="17429"/>
                      <a:pt x="667" y="19457"/>
                      <a:pt x="592" y="20487"/>
                    </a:cubicBezTo>
                    <a:cubicBezTo>
                      <a:pt x="557" y="21312"/>
                      <a:pt x="1675" y="21489"/>
                      <a:pt x="1877" y="21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>
              <a:off x="6929054" y="3152475"/>
              <a:ext cx="740721" cy="740721"/>
              <a:chOff x="6929054" y="3152475"/>
              <a:chExt cx="740721" cy="740721"/>
            </a:xfrm>
          </p:grpSpPr>
          <p:sp>
            <p:nvSpPr>
              <p:cNvPr id="17" name="Rectangle: Rounded Corners 21"/>
              <p:cNvSpPr/>
              <p:nvPr/>
            </p:nvSpPr>
            <p:spPr>
              <a:xfrm>
                <a:off x="6929054" y="3152475"/>
                <a:ext cx="740721" cy="740721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>
                <a:solidFill>
                  <a:srgbClr val="A6AAA9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22"/>
              <p:cNvSpPr/>
              <p:nvPr/>
            </p:nvSpPr>
            <p:spPr>
              <a:xfrm>
                <a:off x="7137070" y="3360491"/>
                <a:ext cx="324689" cy="3246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4" extrusionOk="0">
                    <a:moveTo>
                      <a:pt x="2578" y="8409"/>
                    </a:moveTo>
                    <a:cubicBezTo>
                      <a:pt x="2578" y="5193"/>
                      <a:pt x="5174" y="2587"/>
                      <a:pt x="8376" y="2587"/>
                    </a:cubicBezTo>
                    <a:cubicBezTo>
                      <a:pt x="11580" y="2587"/>
                      <a:pt x="14435" y="5451"/>
                      <a:pt x="14435" y="8666"/>
                    </a:cubicBezTo>
                    <a:cubicBezTo>
                      <a:pt x="14435" y="11882"/>
                      <a:pt x="11838" y="14488"/>
                      <a:pt x="8635" y="14488"/>
                    </a:cubicBezTo>
                    <a:cubicBezTo>
                      <a:pt x="5431" y="14488"/>
                      <a:pt x="2578" y="11624"/>
                      <a:pt x="2578" y="8409"/>
                    </a:cubicBezTo>
                    <a:close/>
                    <a:moveTo>
                      <a:pt x="20914" y="18167"/>
                    </a:moveTo>
                    <a:lnTo>
                      <a:pt x="15797" y="13032"/>
                    </a:lnTo>
                    <a:cubicBezTo>
                      <a:pt x="16568" y="11759"/>
                      <a:pt x="17013" y="10265"/>
                      <a:pt x="17013" y="8666"/>
                    </a:cubicBezTo>
                    <a:cubicBezTo>
                      <a:pt x="17013" y="4023"/>
                      <a:pt x="13004" y="0"/>
                      <a:pt x="8376" y="0"/>
                    </a:cubicBezTo>
                    <a:cubicBezTo>
                      <a:pt x="3750" y="0"/>
                      <a:pt x="0" y="3765"/>
                      <a:pt x="0" y="8409"/>
                    </a:cubicBezTo>
                    <a:cubicBezTo>
                      <a:pt x="0" y="13052"/>
                      <a:pt x="4008" y="17075"/>
                      <a:pt x="8635" y="17075"/>
                    </a:cubicBezTo>
                    <a:cubicBezTo>
                      <a:pt x="10173" y="17075"/>
                      <a:pt x="11614" y="16657"/>
                      <a:pt x="12852" y="15931"/>
                    </a:cubicBezTo>
                    <a:lnTo>
                      <a:pt x="17996" y="21094"/>
                    </a:lnTo>
                    <a:cubicBezTo>
                      <a:pt x="18500" y="21600"/>
                      <a:pt x="19317" y="21600"/>
                      <a:pt x="19819" y="21094"/>
                    </a:cubicBezTo>
                    <a:lnTo>
                      <a:pt x="21096" y="19815"/>
                    </a:lnTo>
                    <a:cubicBezTo>
                      <a:pt x="21600" y="19309"/>
                      <a:pt x="21417" y="18672"/>
                      <a:pt x="20914" y="1816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1538336" y="1931032"/>
            <a:ext cx="2241974" cy="423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气动凿岩机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537322" y="2471080"/>
            <a:ext cx="2241974" cy="423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气动凿岩机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536308" y="3011128"/>
            <a:ext cx="2241974" cy="423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气动凿岩机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535294" y="3457196"/>
            <a:ext cx="2241974" cy="423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实物图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109011" y="249787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气动凿岩机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-83147"/>
            <a:ext cx="1305136" cy="1301441"/>
          </a:xfrm>
          <a:prstGeom prst="rect">
            <a:avLst/>
          </a:prstGeom>
        </p:spPr>
      </p:pic>
      <p:pic>
        <p:nvPicPr>
          <p:cNvPr id="2" name="图片 1" descr="气动凿岩机水印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655" y="3966210"/>
            <a:ext cx="6791960" cy="1964055"/>
          </a:xfrm>
          <a:prstGeom prst="trapezoid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409466" y="1436704"/>
            <a:ext cx="4344230" cy="4482321"/>
            <a:chOff x="6230221" y="1399136"/>
            <a:chExt cx="3934658" cy="4059730"/>
          </a:xfrm>
        </p:grpSpPr>
        <p:sp>
          <p:nvSpPr>
            <p:cNvPr id="30" name="任意多边形 12"/>
            <p:cNvSpPr/>
            <p:nvPr/>
          </p:nvSpPr>
          <p:spPr>
            <a:xfrm rot="16200000" flipH="1">
              <a:off x="6167685" y="1461672"/>
              <a:ext cx="4059730" cy="3934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 13"/>
            <p:cNvSpPr/>
            <p:nvPr/>
          </p:nvSpPr>
          <p:spPr>
            <a:xfrm rot="293297">
              <a:off x="7288323" y="2407501"/>
              <a:ext cx="1042065" cy="1093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43644" y="3182779"/>
              <a:ext cx="1231106" cy="24622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1569243" y="1490044"/>
            <a:ext cx="856456" cy="856456"/>
            <a:chOff x="1847958" y="1809393"/>
            <a:chExt cx="734512" cy="734512"/>
          </a:xfrm>
        </p:grpSpPr>
        <p:sp>
          <p:nvSpPr>
            <p:cNvPr id="26" name="任意多边形 19"/>
            <p:cNvSpPr/>
            <p:nvPr>
              <p:custDataLst>
                <p:tags r:id="rId2"/>
              </p:custDataLst>
            </p:nvPr>
          </p:nvSpPr>
          <p:spPr>
            <a:xfrm>
              <a:off x="1847958" y="1809393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 20"/>
            <p:cNvSpPr/>
            <p:nvPr>
              <p:custDataLst>
                <p:tags r:id="rId3"/>
              </p:custDataLst>
            </p:nvPr>
          </p:nvSpPr>
          <p:spPr>
            <a:xfrm>
              <a:off x="2066699" y="2044447"/>
              <a:ext cx="297019" cy="26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60" y="0"/>
                  </a:moveTo>
                  <a:cubicBezTo>
                    <a:pt x="17248" y="0"/>
                    <a:pt x="17149" y="31"/>
                    <a:pt x="17076" y="113"/>
                  </a:cubicBezTo>
                  <a:cubicBezTo>
                    <a:pt x="17005" y="194"/>
                    <a:pt x="16960" y="305"/>
                    <a:pt x="16960" y="431"/>
                  </a:cubicBezTo>
                  <a:lnTo>
                    <a:pt x="16960" y="3038"/>
                  </a:lnTo>
                  <a:lnTo>
                    <a:pt x="13888" y="3038"/>
                  </a:lnTo>
                  <a:cubicBezTo>
                    <a:pt x="13342" y="3038"/>
                    <a:pt x="12818" y="3113"/>
                    <a:pt x="12336" y="3263"/>
                  </a:cubicBezTo>
                  <a:cubicBezTo>
                    <a:pt x="11854" y="3411"/>
                    <a:pt x="11440" y="3595"/>
                    <a:pt x="11067" y="3825"/>
                  </a:cubicBezTo>
                  <a:cubicBezTo>
                    <a:pt x="10694" y="4054"/>
                    <a:pt x="10331" y="4355"/>
                    <a:pt x="9982" y="4744"/>
                  </a:cubicBezTo>
                  <a:cubicBezTo>
                    <a:pt x="9633" y="5131"/>
                    <a:pt x="9325" y="5508"/>
                    <a:pt x="9081" y="5869"/>
                  </a:cubicBezTo>
                  <a:cubicBezTo>
                    <a:pt x="8836" y="6229"/>
                    <a:pt x="8581" y="6678"/>
                    <a:pt x="8313" y="7219"/>
                  </a:cubicBezTo>
                  <a:cubicBezTo>
                    <a:pt x="8044" y="7760"/>
                    <a:pt x="7826" y="8238"/>
                    <a:pt x="7662" y="8644"/>
                  </a:cubicBezTo>
                  <a:cubicBezTo>
                    <a:pt x="7497" y="9050"/>
                    <a:pt x="7294" y="9549"/>
                    <a:pt x="7061" y="10144"/>
                  </a:cubicBezTo>
                  <a:cubicBezTo>
                    <a:pt x="6691" y="11127"/>
                    <a:pt x="6383" y="11909"/>
                    <a:pt x="6126" y="12469"/>
                  </a:cubicBezTo>
                  <a:cubicBezTo>
                    <a:pt x="5934" y="12883"/>
                    <a:pt x="5760" y="13215"/>
                    <a:pt x="5592" y="13500"/>
                  </a:cubicBezTo>
                  <a:cubicBezTo>
                    <a:pt x="5423" y="13784"/>
                    <a:pt x="5215" y="14073"/>
                    <a:pt x="4974" y="14344"/>
                  </a:cubicBezTo>
                  <a:cubicBezTo>
                    <a:pt x="4733" y="14615"/>
                    <a:pt x="4453" y="14808"/>
                    <a:pt x="4140" y="14944"/>
                  </a:cubicBezTo>
                  <a:cubicBezTo>
                    <a:pt x="3827" y="15079"/>
                    <a:pt x="3474" y="15150"/>
                    <a:pt x="3088" y="15150"/>
                  </a:cubicBezTo>
                  <a:lnTo>
                    <a:pt x="401" y="15150"/>
                  </a:lnTo>
                  <a:cubicBezTo>
                    <a:pt x="288" y="15150"/>
                    <a:pt x="189" y="15200"/>
                    <a:pt x="117" y="15281"/>
                  </a:cubicBezTo>
                  <a:cubicBezTo>
                    <a:pt x="45" y="15363"/>
                    <a:pt x="0" y="15455"/>
                    <a:pt x="0" y="15581"/>
                  </a:cubicBezTo>
                  <a:lnTo>
                    <a:pt x="0" y="18187"/>
                  </a:lnTo>
                  <a:cubicBezTo>
                    <a:pt x="0" y="18314"/>
                    <a:pt x="45" y="18406"/>
                    <a:pt x="117" y="18487"/>
                  </a:cubicBezTo>
                  <a:cubicBezTo>
                    <a:pt x="189" y="18568"/>
                    <a:pt x="288" y="18619"/>
                    <a:pt x="401" y="18619"/>
                  </a:cubicBezTo>
                  <a:lnTo>
                    <a:pt x="3088" y="18619"/>
                  </a:lnTo>
                  <a:cubicBezTo>
                    <a:pt x="3635" y="18619"/>
                    <a:pt x="4159" y="18543"/>
                    <a:pt x="4640" y="18394"/>
                  </a:cubicBezTo>
                  <a:cubicBezTo>
                    <a:pt x="5122" y="18246"/>
                    <a:pt x="5536" y="18062"/>
                    <a:pt x="5909" y="17831"/>
                  </a:cubicBezTo>
                  <a:cubicBezTo>
                    <a:pt x="6282" y="17602"/>
                    <a:pt x="6645" y="17282"/>
                    <a:pt x="6994" y="16894"/>
                  </a:cubicBezTo>
                  <a:cubicBezTo>
                    <a:pt x="7344" y="16506"/>
                    <a:pt x="7650" y="16129"/>
                    <a:pt x="7896" y="15769"/>
                  </a:cubicBezTo>
                  <a:cubicBezTo>
                    <a:pt x="8140" y="15408"/>
                    <a:pt x="8395" y="14960"/>
                    <a:pt x="8663" y="14419"/>
                  </a:cubicBezTo>
                  <a:cubicBezTo>
                    <a:pt x="8933" y="13878"/>
                    <a:pt x="9150" y="13400"/>
                    <a:pt x="9314" y="12994"/>
                  </a:cubicBezTo>
                  <a:cubicBezTo>
                    <a:pt x="9479" y="12588"/>
                    <a:pt x="9683" y="12089"/>
                    <a:pt x="9915" y="11494"/>
                  </a:cubicBezTo>
                  <a:cubicBezTo>
                    <a:pt x="10285" y="10510"/>
                    <a:pt x="10593" y="9746"/>
                    <a:pt x="10850" y="9187"/>
                  </a:cubicBezTo>
                  <a:cubicBezTo>
                    <a:pt x="11043" y="8772"/>
                    <a:pt x="11216" y="8422"/>
                    <a:pt x="11384" y="8138"/>
                  </a:cubicBezTo>
                  <a:cubicBezTo>
                    <a:pt x="11553" y="7854"/>
                    <a:pt x="11761" y="7583"/>
                    <a:pt x="12002" y="7313"/>
                  </a:cubicBezTo>
                  <a:cubicBezTo>
                    <a:pt x="12243" y="7042"/>
                    <a:pt x="12523" y="6829"/>
                    <a:pt x="12836" y="6694"/>
                  </a:cubicBezTo>
                  <a:cubicBezTo>
                    <a:pt x="13149" y="6558"/>
                    <a:pt x="13503" y="6488"/>
                    <a:pt x="13888" y="6488"/>
                  </a:cubicBezTo>
                  <a:lnTo>
                    <a:pt x="16960" y="6488"/>
                  </a:lnTo>
                  <a:lnTo>
                    <a:pt x="16960" y="9094"/>
                  </a:lnTo>
                  <a:cubicBezTo>
                    <a:pt x="16960" y="9211"/>
                    <a:pt x="17000" y="9309"/>
                    <a:pt x="17076" y="9394"/>
                  </a:cubicBezTo>
                  <a:cubicBezTo>
                    <a:pt x="17153" y="9480"/>
                    <a:pt x="17256" y="9525"/>
                    <a:pt x="17360" y="9525"/>
                  </a:cubicBezTo>
                  <a:cubicBezTo>
                    <a:pt x="17473" y="9525"/>
                    <a:pt x="17555" y="9475"/>
                    <a:pt x="17627" y="9394"/>
                  </a:cubicBezTo>
                  <a:lnTo>
                    <a:pt x="21483" y="5081"/>
                  </a:lnTo>
                  <a:cubicBezTo>
                    <a:pt x="21556" y="5000"/>
                    <a:pt x="21600" y="4889"/>
                    <a:pt x="21600" y="4763"/>
                  </a:cubicBezTo>
                  <a:cubicBezTo>
                    <a:pt x="21600" y="4637"/>
                    <a:pt x="21556" y="4526"/>
                    <a:pt x="21483" y="4444"/>
                  </a:cubicBezTo>
                  <a:lnTo>
                    <a:pt x="17644" y="131"/>
                  </a:lnTo>
                  <a:cubicBezTo>
                    <a:pt x="17547" y="40"/>
                    <a:pt x="17456" y="0"/>
                    <a:pt x="17360" y="0"/>
                  </a:cubicBezTo>
                  <a:close/>
                  <a:moveTo>
                    <a:pt x="401" y="3113"/>
                  </a:moveTo>
                  <a:cubicBezTo>
                    <a:pt x="288" y="3113"/>
                    <a:pt x="189" y="3163"/>
                    <a:pt x="117" y="3244"/>
                  </a:cubicBezTo>
                  <a:cubicBezTo>
                    <a:pt x="45" y="3325"/>
                    <a:pt x="0" y="3417"/>
                    <a:pt x="0" y="3544"/>
                  </a:cubicBezTo>
                  <a:lnTo>
                    <a:pt x="0" y="6150"/>
                  </a:lnTo>
                  <a:cubicBezTo>
                    <a:pt x="0" y="6276"/>
                    <a:pt x="45" y="6369"/>
                    <a:pt x="117" y="6450"/>
                  </a:cubicBezTo>
                  <a:cubicBezTo>
                    <a:pt x="189" y="6531"/>
                    <a:pt x="288" y="6581"/>
                    <a:pt x="401" y="6581"/>
                  </a:cubicBezTo>
                  <a:lnTo>
                    <a:pt x="3088" y="6581"/>
                  </a:lnTo>
                  <a:cubicBezTo>
                    <a:pt x="3441" y="6581"/>
                    <a:pt x="3772" y="6638"/>
                    <a:pt x="4073" y="6769"/>
                  </a:cubicBezTo>
                  <a:cubicBezTo>
                    <a:pt x="4375" y="6899"/>
                    <a:pt x="4619" y="7053"/>
                    <a:pt x="4824" y="7238"/>
                  </a:cubicBezTo>
                  <a:cubicBezTo>
                    <a:pt x="5028" y="7422"/>
                    <a:pt x="5237" y="7681"/>
                    <a:pt x="5442" y="8006"/>
                  </a:cubicBezTo>
                  <a:cubicBezTo>
                    <a:pt x="5646" y="8331"/>
                    <a:pt x="5805" y="8621"/>
                    <a:pt x="5926" y="8869"/>
                  </a:cubicBezTo>
                  <a:cubicBezTo>
                    <a:pt x="6046" y="9117"/>
                    <a:pt x="6200" y="9438"/>
                    <a:pt x="6377" y="9844"/>
                  </a:cubicBezTo>
                  <a:cubicBezTo>
                    <a:pt x="6994" y="8212"/>
                    <a:pt x="7547" y="6979"/>
                    <a:pt x="8029" y="6150"/>
                  </a:cubicBezTo>
                  <a:cubicBezTo>
                    <a:pt x="6744" y="4120"/>
                    <a:pt x="5095" y="3113"/>
                    <a:pt x="3088" y="3113"/>
                  </a:cubicBezTo>
                  <a:lnTo>
                    <a:pt x="401" y="3113"/>
                  </a:lnTo>
                  <a:close/>
                  <a:moveTo>
                    <a:pt x="10516" y="11831"/>
                  </a:moveTo>
                  <a:cubicBezTo>
                    <a:pt x="9898" y="13454"/>
                    <a:pt x="9354" y="14686"/>
                    <a:pt x="8880" y="15525"/>
                  </a:cubicBezTo>
                  <a:cubicBezTo>
                    <a:pt x="9097" y="15877"/>
                    <a:pt x="9315" y="16188"/>
                    <a:pt x="9548" y="16462"/>
                  </a:cubicBezTo>
                  <a:cubicBezTo>
                    <a:pt x="9781" y="16737"/>
                    <a:pt x="10006" y="16987"/>
                    <a:pt x="10216" y="17194"/>
                  </a:cubicBezTo>
                  <a:cubicBezTo>
                    <a:pt x="10424" y="17401"/>
                    <a:pt x="10669" y="17584"/>
                    <a:pt x="10934" y="17737"/>
                  </a:cubicBezTo>
                  <a:cubicBezTo>
                    <a:pt x="11198" y="17891"/>
                    <a:pt x="11417" y="18009"/>
                    <a:pt x="11618" y="18112"/>
                  </a:cubicBezTo>
                  <a:cubicBezTo>
                    <a:pt x="11819" y="18216"/>
                    <a:pt x="12081" y="18293"/>
                    <a:pt x="12386" y="18356"/>
                  </a:cubicBezTo>
                  <a:cubicBezTo>
                    <a:pt x="12691" y="18419"/>
                    <a:pt x="12945" y="18474"/>
                    <a:pt x="13154" y="18506"/>
                  </a:cubicBezTo>
                  <a:cubicBezTo>
                    <a:pt x="13362" y="18538"/>
                    <a:pt x="13643" y="18567"/>
                    <a:pt x="14005" y="18581"/>
                  </a:cubicBezTo>
                  <a:cubicBezTo>
                    <a:pt x="14367" y="18594"/>
                    <a:pt x="14664" y="18586"/>
                    <a:pt x="14890" y="18581"/>
                  </a:cubicBezTo>
                  <a:cubicBezTo>
                    <a:pt x="15114" y="18577"/>
                    <a:pt x="15432" y="18585"/>
                    <a:pt x="15858" y="18581"/>
                  </a:cubicBezTo>
                  <a:cubicBezTo>
                    <a:pt x="16283" y="18576"/>
                    <a:pt x="16636" y="18562"/>
                    <a:pt x="16893" y="18562"/>
                  </a:cubicBezTo>
                  <a:lnTo>
                    <a:pt x="16893" y="21169"/>
                  </a:lnTo>
                  <a:cubicBezTo>
                    <a:pt x="16893" y="21286"/>
                    <a:pt x="16934" y="21384"/>
                    <a:pt x="17010" y="21469"/>
                  </a:cubicBezTo>
                  <a:cubicBezTo>
                    <a:pt x="17086" y="21555"/>
                    <a:pt x="17172" y="21600"/>
                    <a:pt x="17277" y="21600"/>
                  </a:cubicBezTo>
                  <a:cubicBezTo>
                    <a:pt x="17389" y="21600"/>
                    <a:pt x="17472" y="21550"/>
                    <a:pt x="17544" y="21469"/>
                  </a:cubicBezTo>
                  <a:lnTo>
                    <a:pt x="21400" y="17156"/>
                  </a:lnTo>
                  <a:cubicBezTo>
                    <a:pt x="21472" y="17075"/>
                    <a:pt x="21517" y="16964"/>
                    <a:pt x="21517" y="16837"/>
                  </a:cubicBezTo>
                  <a:cubicBezTo>
                    <a:pt x="21517" y="16711"/>
                    <a:pt x="21473" y="16600"/>
                    <a:pt x="21400" y="16519"/>
                  </a:cubicBezTo>
                  <a:cubicBezTo>
                    <a:pt x="21400" y="16519"/>
                    <a:pt x="17560" y="12206"/>
                    <a:pt x="17560" y="12206"/>
                  </a:cubicBezTo>
                  <a:cubicBezTo>
                    <a:pt x="17464" y="12115"/>
                    <a:pt x="17373" y="12075"/>
                    <a:pt x="17277" y="12075"/>
                  </a:cubicBezTo>
                  <a:cubicBezTo>
                    <a:pt x="17164" y="12075"/>
                    <a:pt x="17064" y="12107"/>
                    <a:pt x="16993" y="12187"/>
                  </a:cubicBezTo>
                  <a:cubicBezTo>
                    <a:pt x="16921" y="12269"/>
                    <a:pt x="16893" y="12380"/>
                    <a:pt x="16893" y="12506"/>
                  </a:cubicBezTo>
                  <a:lnTo>
                    <a:pt x="16893" y="15112"/>
                  </a:lnTo>
                  <a:lnTo>
                    <a:pt x="13805" y="15112"/>
                  </a:lnTo>
                  <a:cubicBezTo>
                    <a:pt x="13451" y="15112"/>
                    <a:pt x="13121" y="15038"/>
                    <a:pt x="12820" y="14906"/>
                  </a:cubicBezTo>
                  <a:cubicBezTo>
                    <a:pt x="12519" y="14775"/>
                    <a:pt x="12273" y="14623"/>
                    <a:pt x="12069" y="14437"/>
                  </a:cubicBezTo>
                  <a:cubicBezTo>
                    <a:pt x="11864" y="14253"/>
                    <a:pt x="11656" y="13994"/>
                    <a:pt x="11451" y="13669"/>
                  </a:cubicBezTo>
                  <a:cubicBezTo>
                    <a:pt x="11246" y="13344"/>
                    <a:pt x="11087" y="13054"/>
                    <a:pt x="10967" y="12806"/>
                  </a:cubicBezTo>
                  <a:cubicBezTo>
                    <a:pt x="10846" y="12558"/>
                    <a:pt x="10692" y="12236"/>
                    <a:pt x="10516" y="1183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组合 9"/>
          <p:cNvGrpSpPr/>
          <p:nvPr>
            <p:custDataLst>
              <p:tags r:id="rId4"/>
            </p:custDataLst>
          </p:nvPr>
        </p:nvGrpSpPr>
        <p:grpSpPr>
          <a:xfrm>
            <a:off x="1569243" y="2699967"/>
            <a:ext cx="856456" cy="856456"/>
            <a:chOff x="1847958" y="3073551"/>
            <a:chExt cx="734512" cy="734512"/>
          </a:xfrm>
        </p:grpSpPr>
        <p:sp>
          <p:nvSpPr>
            <p:cNvPr id="20" name="任意多边形 17"/>
            <p:cNvSpPr/>
            <p:nvPr>
              <p:custDataLst>
                <p:tags r:id="rId5"/>
              </p:custDataLst>
            </p:nvPr>
          </p:nvSpPr>
          <p:spPr>
            <a:xfrm>
              <a:off x="1847958" y="3073551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任意多边形 18"/>
            <p:cNvSpPr/>
            <p:nvPr>
              <p:custDataLst>
                <p:tags r:id="rId6"/>
              </p:custDataLst>
            </p:nvPr>
          </p:nvSpPr>
          <p:spPr>
            <a:xfrm>
              <a:off x="2087611" y="3308595"/>
              <a:ext cx="255206" cy="26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22" y="1765"/>
                  </a:moveTo>
                  <a:cubicBezTo>
                    <a:pt x="21407" y="1393"/>
                    <a:pt x="21600" y="1056"/>
                    <a:pt x="21600" y="753"/>
                  </a:cubicBezTo>
                  <a:cubicBezTo>
                    <a:pt x="21600" y="554"/>
                    <a:pt x="21519" y="396"/>
                    <a:pt x="21358" y="279"/>
                  </a:cubicBezTo>
                  <a:cubicBezTo>
                    <a:pt x="21196" y="163"/>
                    <a:pt x="21026" y="86"/>
                    <a:pt x="20847" y="52"/>
                  </a:cubicBezTo>
                  <a:cubicBezTo>
                    <a:pt x="20667" y="17"/>
                    <a:pt x="20475" y="0"/>
                    <a:pt x="20268" y="0"/>
                  </a:cubicBezTo>
                  <a:lnTo>
                    <a:pt x="1332" y="0"/>
                  </a:lnTo>
                  <a:cubicBezTo>
                    <a:pt x="1125" y="0"/>
                    <a:pt x="933" y="17"/>
                    <a:pt x="753" y="52"/>
                  </a:cubicBezTo>
                  <a:cubicBezTo>
                    <a:pt x="574" y="86"/>
                    <a:pt x="404" y="163"/>
                    <a:pt x="242" y="279"/>
                  </a:cubicBezTo>
                  <a:cubicBezTo>
                    <a:pt x="81" y="396"/>
                    <a:pt x="0" y="554"/>
                    <a:pt x="0" y="753"/>
                  </a:cubicBezTo>
                  <a:cubicBezTo>
                    <a:pt x="0" y="1056"/>
                    <a:pt x="193" y="1393"/>
                    <a:pt x="578" y="1765"/>
                  </a:cubicBezTo>
                  <a:lnTo>
                    <a:pt x="9079" y="9970"/>
                  </a:lnTo>
                  <a:lnTo>
                    <a:pt x="9079" y="19938"/>
                  </a:lnTo>
                  <a:lnTo>
                    <a:pt x="4774" y="19938"/>
                  </a:lnTo>
                  <a:cubicBezTo>
                    <a:pt x="4541" y="19938"/>
                    <a:pt x="4340" y="20021"/>
                    <a:pt x="4169" y="20186"/>
                  </a:cubicBezTo>
                  <a:cubicBezTo>
                    <a:pt x="3999" y="20350"/>
                    <a:pt x="3913" y="20545"/>
                    <a:pt x="3913" y="20769"/>
                  </a:cubicBezTo>
                  <a:cubicBezTo>
                    <a:pt x="3913" y="20994"/>
                    <a:pt x="3999" y="21189"/>
                    <a:pt x="4169" y="21353"/>
                  </a:cubicBezTo>
                  <a:cubicBezTo>
                    <a:pt x="4340" y="21518"/>
                    <a:pt x="4541" y="21600"/>
                    <a:pt x="4774" y="21600"/>
                  </a:cubicBezTo>
                  <a:lnTo>
                    <a:pt x="16826" y="21600"/>
                  </a:lnTo>
                  <a:cubicBezTo>
                    <a:pt x="17059" y="21600"/>
                    <a:pt x="17260" y="21518"/>
                    <a:pt x="17431" y="21353"/>
                  </a:cubicBezTo>
                  <a:cubicBezTo>
                    <a:pt x="17601" y="21189"/>
                    <a:pt x="17687" y="20994"/>
                    <a:pt x="17687" y="20769"/>
                  </a:cubicBezTo>
                  <a:cubicBezTo>
                    <a:pt x="17687" y="20545"/>
                    <a:pt x="17601" y="20350"/>
                    <a:pt x="17431" y="20186"/>
                  </a:cubicBezTo>
                  <a:cubicBezTo>
                    <a:pt x="17260" y="20021"/>
                    <a:pt x="17059" y="19938"/>
                    <a:pt x="16826" y="19938"/>
                  </a:cubicBezTo>
                  <a:lnTo>
                    <a:pt x="12522" y="19938"/>
                  </a:lnTo>
                  <a:lnTo>
                    <a:pt x="12522" y="9970"/>
                  </a:lnTo>
                  <a:cubicBezTo>
                    <a:pt x="12522" y="9970"/>
                    <a:pt x="21022" y="1765"/>
                    <a:pt x="21022" y="17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1569236" y="3909891"/>
            <a:ext cx="856456" cy="856456"/>
            <a:chOff x="1847958" y="4328236"/>
            <a:chExt cx="734512" cy="734512"/>
          </a:xfrm>
        </p:grpSpPr>
        <p:sp>
          <p:nvSpPr>
            <p:cNvPr id="18" name="任意多边形 15"/>
            <p:cNvSpPr/>
            <p:nvPr>
              <p:custDataLst>
                <p:tags r:id="rId8"/>
              </p:custDataLst>
            </p:nvPr>
          </p:nvSpPr>
          <p:spPr>
            <a:xfrm>
              <a:off x="1847958" y="4328236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 16"/>
            <p:cNvSpPr/>
            <p:nvPr>
              <p:custDataLst>
                <p:tags r:id="rId9"/>
              </p:custDataLst>
            </p:nvPr>
          </p:nvSpPr>
          <p:spPr>
            <a:xfrm>
              <a:off x="2096539" y="4564580"/>
              <a:ext cx="239635" cy="26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93" y="0"/>
                  </a:moveTo>
                  <a:cubicBezTo>
                    <a:pt x="8967" y="0"/>
                    <a:pt x="7584" y="538"/>
                    <a:pt x="6434" y="1592"/>
                  </a:cubicBezTo>
                  <a:cubicBezTo>
                    <a:pt x="5285" y="2645"/>
                    <a:pt x="4717" y="3911"/>
                    <a:pt x="4717" y="5400"/>
                  </a:cubicBezTo>
                  <a:cubicBezTo>
                    <a:pt x="4717" y="6889"/>
                    <a:pt x="5285" y="8155"/>
                    <a:pt x="6434" y="9208"/>
                  </a:cubicBezTo>
                  <a:cubicBezTo>
                    <a:pt x="7584" y="10262"/>
                    <a:pt x="8967" y="10800"/>
                    <a:pt x="10593" y="10800"/>
                  </a:cubicBezTo>
                  <a:cubicBezTo>
                    <a:pt x="12219" y="10800"/>
                    <a:pt x="13602" y="10262"/>
                    <a:pt x="14752" y="9208"/>
                  </a:cubicBezTo>
                  <a:cubicBezTo>
                    <a:pt x="15903" y="8155"/>
                    <a:pt x="16490" y="6889"/>
                    <a:pt x="16490" y="5400"/>
                  </a:cubicBezTo>
                  <a:cubicBezTo>
                    <a:pt x="16490" y="3911"/>
                    <a:pt x="15903" y="2645"/>
                    <a:pt x="14752" y="1592"/>
                  </a:cubicBezTo>
                  <a:cubicBezTo>
                    <a:pt x="13602" y="538"/>
                    <a:pt x="12219" y="0"/>
                    <a:pt x="10593" y="0"/>
                  </a:cubicBezTo>
                  <a:close/>
                  <a:moveTo>
                    <a:pt x="5317" y="9928"/>
                  </a:moveTo>
                  <a:cubicBezTo>
                    <a:pt x="4693" y="9928"/>
                    <a:pt x="4117" y="10007"/>
                    <a:pt x="3600" y="10194"/>
                  </a:cubicBezTo>
                  <a:cubicBezTo>
                    <a:pt x="3084" y="10381"/>
                    <a:pt x="2654" y="10638"/>
                    <a:pt x="2297" y="10952"/>
                  </a:cubicBezTo>
                  <a:cubicBezTo>
                    <a:pt x="1938" y="11265"/>
                    <a:pt x="1622" y="11644"/>
                    <a:pt x="1345" y="12088"/>
                  </a:cubicBezTo>
                  <a:cubicBezTo>
                    <a:pt x="1069" y="12534"/>
                    <a:pt x="846" y="12984"/>
                    <a:pt x="683" y="13453"/>
                  </a:cubicBezTo>
                  <a:cubicBezTo>
                    <a:pt x="519" y="13921"/>
                    <a:pt x="376" y="14439"/>
                    <a:pt x="269" y="14987"/>
                  </a:cubicBezTo>
                  <a:cubicBezTo>
                    <a:pt x="161" y="15535"/>
                    <a:pt x="98" y="16049"/>
                    <a:pt x="62" y="16522"/>
                  </a:cubicBezTo>
                  <a:cubicBezTo>
                    <a:pt x="26" y="16995"/>
                    <a:pt x="0" y="17465"/>
                    <a:pt x="0" y="17962"/>
                  </a:cubicBezTo>
                  <a:cubicBezTo>
                    <a:pt x="0" y="19085"/>
                    <a:pt x="371" y="19983"/>
                    <a:pt x="1117" y="20634"/>
                  </a:cubicBezTo>
                  <a:cubicBezTo>
                    <a:pt x="1865" y="21284"/>
                    <a:pt x="2859" y="21600"/>
                    <a:pt x="4097" y="21600"/>
                  </a:cubicBezTo>
                  <a:lnTo>
                    <a:pt x="17503" y="21600"/>
                  </a:lnTo>
                  <a:cubicBezTo>
                    <a:pt x="18740" y="21600"/>
                    <a:pt x="19736" y="21284"/>
                    <a:pt x="20483" y="20634"/>
                  </a:cubicBezTo>
                  <a:cubicBezTo>
                    <a:pt x="21229" y="19983"/>
                    <a:pt x="21600" y="19085"/>
                    <a:pt x="21600" y="17962"/>
                  </a:cubicBezTo>
                  <a:cubicBezTo>
                    <a:pt x="21600" y="17465"/>
                    <a:pt x="21573" y="16995"/>
                    <a:pt x="21538" y="16522"/>
                  </a:cubicBezTo>
                  <a:cubicBezTo>
                    <a:pt x="21502" y="16049"/>
                    <a:pt x="21438" y="15535"/>
                    <a:pt x="21331" y="14987"/>
                  </a:cubicBezTo>
                  <a:cubicBezTo>
                    <a:pt x="21223" y="14439"/>
                    <a:pt x="21081" y="13921"/>
                    <a:pt x="20917" y="13453"/>
                  </a:cubicBezTo>
                  <a:cubicBezTo>
                    <a:pt x="20754" y="12985"/>
                    <a:pt x="20531" y="12534"/>
                    <a:pt x="20255" y="12088"/>
                  </a:cubicBezTo>
                  <a:cubicBezTo>
                    <a:pt x="19978" y="11644"/>
                    <a:pt x="19662" y="11265"/>
                    <a:pt x="19303" y="10952"/>
                  </a:cubicBezTo>
                  <a:cubicBezTo>
                    <a:pt x="18946" y="10638"/>
                    <a:pt x="18517" y="10381"/>
                    <a:pt x="18000" y="10194"/>
                  </a:cubicBezTo>
                  <a:cubicBezTo>
                    <a:pt x="17484" y="10007"/>
                    <a:pt x="16906" y="9928"/>
                    <a:pt x="16283" y="9928"/>
                  </a:cubicBezTo>
                  <a:cubicBezTo>
                    <a:pt x="16181" y="9928"/>
                    <a:pt x="15959" y="10011"/>
                    <a:pt x="15621" y="10213"/>
                  </a:cubicBezTo>
                  <a:cubicBezTo>
                    <a:pt x="15283" y="10414"/>
                    <a:pt x="14913" y="10647"/>
                    <a:pt x="14503" y="10895"/>
                  </a:cubicBezTo>
                  <a:cubicBezTo>
                    <a:pt x="14094" y="11143"/>
                    <a:pt x="13555" y="11376"/>
                    <a:pt x="12869" y="11577"/>
                  </a:cubicBezTo>
                  <a:cubicBezTo>
                    <a:pt x="12183" y="11778"/>
                    <a:pt x="11496" y="11880"/>
                    <a:pt x="10800" y="11880"/>
                  </a:cubicBezTo>
                  <a:cubicBezTo>
                    <a:pt x="10105" y="11880"/>
                    <a:pt x="9416" y="11778"/>
                    <a:pt x="8731" y="11577"/>
                  </a:cubicBezTo>
                  <a:cubicBezTo>
                    <a:pt x="8045" y="11376"/>
                    <a:pt x="7506" y="11143"/>
                    <a:pt x="7097" y="10895"/>
                  </a:cubicBezTo>
                  <a:cubicBezTo>
                    <a:pt x="6687" y="10647"/>
                    <a:pt x="6296" y="10414"/>
                    <a:pt x="5959" y="10213"/>
                  </a:cubicBezTo>
                  <a:cubicBezTo>
                    <a:pt x="5621" y="10011"/>
                    <a:pt x="5419" y="9928"/>
                    <a:pt x="5317" y="992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2" name="组合 11"/>
          <p:cNvGrpSpPr/>
          <p:nvPr>
            <p:custDataLst>
              <p:tags r:id="rId10"/>
            </p:custDataLst>
          </p:nvPr>
        </p:nvGrpSpPr>
        <p:grpSpPr>
          <a:xfrm>
            <a:off x="1569236" y="5119813"/>
            <a:ext cx="856456" cy="856456"/>
            <a:chOff x="1847958" y="4328236"/>
            <a:chExt cx="734512" cy="734512"/>
          </a:xfrm>
        </p:grpSpPr>
        <p:sp>
          <p:nvSpPr>
            <p:cNvPr id="16" name="任意多边形 27"/>
            <p:cNvSpPr/>
            <p:nvPr>
              <p:custDataLst>
                <p:tags r:id="rId11"/>
              </p:custDataLst>
            </p:nvPr>
          </p:nvSpPr>
          <p:spPr>
            <a:xfrm>
              <a:off x="1847958" y="4328236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 28"/>
            <p:cNvSpPr/>
            <p:nvPr>
              <p:custDataLst>
                <p:tags r:id="rId12"/>
              </p:custDataLst>
            </p:nvPr>
          </p:nvSpPr>
          <p:spPr>
            <a:xfrm>
              <a:off x="2085522" y="4564580"/>
              <a:ext cx="261670" cy="261670"/>
            </a:xfrm>
            <a:custGeom>
              <a:avLst/>
              <a:gdLst>
                <a:gd name="connsiteX0" fmla="*/ 127000 w 338138"/>
                <a:gd name="connsiteY0" fmla="*/ 274638 h 338138"/>
                <a:gd name="connsiteX1" fmla="*/ 211138 w 338138"/>
                <a:gd name="connsiteY1" fmla="*/ 274638 h 338138"/>
                <a:gd name="connsiteX2" fmla="*/ 211138 w 338138"/>
                <a:gd name="connsiteY2" fmla="*/ 295805 h 338138"/>
                <a:gd name="connsiteX3" fmla="*/ 169069 w 338138"/>
                <a:gd name="connsiteY3" fmla="*/ 338138 h 338138"/>
                <a:gd name="connsiteX4" fmla="*/ 127000 w 338138"/>
                <a:gd name="connsiteY4" fmla="*/ 295805 h 338138"/>
                <a:gd name="connsiteX5" fmla="*/ 169070 w 338138"/>
                <a:gd name="connsiteY5" fmla="*/ 42863 h 338138"/>
                <a:gd name="connsiteX6" fmla="*/ 84138 w 338138"/>
                <a:gd name="connsiteY6" fmla="*/ 127000 h 338138"/>
                <a:gd name="connsiteX7" fmla="*/ 84138 w 338138"/>
                <a:gd name="connsiteY7" fmla="*/ 211138 h 338138"/>
                <a:gd name="connsiteX8" fmla="*/ 254001 w 338138"/>
                <a:gd name="connsiteY8" fmla="*/ 211138 h 338138"/>
                <a:gd name="connsiteX9" fmla="*/ 254001 w 338138"/>
                <a:gd name="connsiteY9" fmla="*/ 127000 h 338138"/>
                <a:gd name="connsiteX10" fmla="*/ 169070 w 338138"/>
                <a:gd name="connsiteY10" fmla="*/ 42863 h 338138"/>
                <a:gd name="connsiteX11" fmla="*/ 169069 w 338138"/>
                <a:gd name="connsiteY11" fmla="*/ 0 h 338138"/>
                <a:gd name="connsiteX12" fmla="*/ 295871 w 338138"/>
                <a:gd name="connsiteY12" fmla="*/ 127000 h 338138"/>
                <a:gd name="connsiteX13" fmla="*/ 295871 w 338138"/>
                <a:gd name="connsiteY13" fmla="*/ 211667 h 338138"/>
                <a:gd name="connsiteX14" fmla="*/ 317005 w 338138"/>
                <a:gd name="connsiteY14" fmla="*/ 211667 h 338138"/>
                <a:gd name="connsiteX15" fmla="*/ 338138 w 338138"/>
                <a:gd name="connsiteY15" fmla="*/ 232833 h 338138"/>
                <a:gd name="connsiteX16" fmla="*/ 317005 w 338138"/>
                <a:gd name="connsiteY16" fmla="*/ 254000 h 338138"/>
                <a:gd name="connsiteX17" fmla="*/ 21133 w 338138"/>
                <a:gd name="connsiteY17" fmla="*/ 254000 h 338138"/>
                <a:gd name="connsiteX18" fmla="*/ 0 w 338138"/>
                <a:gd name="connsiteY18" fmla="*/ 232833 h 338138"/>
                <a:gd name="connsiteX19" fmla="*/ 21133 w 338138"/>
                <a:gd name="connsiteY19" fmla="*/ 211667 h 338138"/>
                <a:gd name="connsiteX20" fmla="*/ 42267 w 338138"/>
                <a:gd name="connsiteY20" fmla="*/ 211667 h 338138"/>
                <a:gd name="connsiteX21" fmla="*/ 42267 w 338138"/>
                <a:gd name="connsiteY21" fmla="*/ 127000 h 338138"/>
                <a:gd name="connsiteX22" fmla="*/ 169069 w 338138"/>
                <a:gd name="connsiteY2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8138" h="338138">
                  <a:moveTo>
                    <a:pt x="127000" y="274638"/>
                  </a:moveTo>
                  <a:cubicBezTo>
                    <a:pt x="127000" y="274638"/>
                    <a:pt x="127000" y="274638"/>
                    <a:pt x="211138" y="274638"/>
                  </a:cubicBezTo>
                  <a:cubicBezTo>
                    <a:pt x="211138" y="274638"/>
                    <a:pt x="211138" y="274638"/>
                    <a:pt x="211138" y="295805"/>
                  </a:cubicBezTo>
                  <a:cubicBezTo>
                    <a:pt x="211138" y="319617"/>
                    <a:pt x="192733" y="338138"/>
                    <a:pt x="169069" y="338138"/>
                  </a:cubicBezTo>
                  <a:cubicBezTo>
                    <a:pt x="145405" y="338138"/>
                    <a:pt x="127000" y="319617"/>
                    <a:pt x="127000" y="295805"/>
                  </a:cubicBezTo>
                  <a:close/>
                  <a:moveTo>
                    <a:pt x="169070" y="42863"/>
                  </a:moveTo>
                  <a:cubicBezTo>
                    <a:pt x="122622" y="42863"/>
                    <a:pt x="84138" y="80988"/>
                    <a:pt x="84138" y="127000"/>
                  </a:cubicBezTo>
                  <a:cubicBezTo>
                    <a:pt x="84138" y="127000"/>
                    <a:pt x="84138" y="127000"/>
                    <a:pt x="84138" y="211138"/>
                  </a:cubicBezTo>
                  <a:cubicBezTo>
                    <a:pt x="84138" y="211138"/>
                    <a:pt x="84138" y="211138"/>
                    <a:pt x="254001" y="211138"/>
                  </a:cubicBezTo>
                  <a:lnTo>
                    <a:pt x="254001" y="127000"/>
                  </a:lnTo>
                  <a:cubicBezTo>
                    <a:pt x="254001" y="80988"/>
                    <a:pt x="215517" y="42863"/>
                    <a:pt x="169070" y="42863"/>
                  </a:cubicBezTo>
                  <a:close/>
                  <a:moveTo>
                    <a:pt x="169069" y="0"/>
                  </a:moveTo>
                  <a:cubicBezTo>
                    <a:pt x="239074" y="0"/>
                    <a:pt x="295871" y="56885"/>
                    <a:pt x="295871" y="127000"/>
                  </a:cubicBezTo>
                  <a:cubicBezTo>
                    <a:pt x="295871" y="127000"/>
                    <a:pt x="295871" y="127000"/>
                    <a:pt x="295871" y="211667"/>
                  </a:cubicBezTo>
                  <a:cubicBezTo>
                    <a:pt x="295871" y="211667"/>
                    <a:pt x="295871" y="211667"/>
                    <a:pt x="317005" y="211667"/>
                  </a:cubicBezTo>
                  <a:cubicBezTo>
                    <a:pt x="328892" y="211667"/>
                    <a:pt x="338138" y="220927"/>
                    <a:pt x="338138" y="232833"/>
                  </a:cubicBezTo>
                  <a:cubicBezTo>
                    <a:pt x="338138" y="244739"/>
                    <a:pt x="328892" y="254000"/>
                    <a:pt x="317005" y="254000"/>
                  </a:cubicBezTo>
                  <a:cubicBezTo>
                    <a:pt x="317005" y="254000"/>
                    <a:pt x="317005" y="254000"/>
                    <a:pt x="21133" y="254000"/>
                  </a:cubicBezTo>
                  <a:cubicBezTo>
                    <a:pt x="9246" y="254000"/>
                    <a:pt x="0" y="244739"/>
                    <a:pt x="0" y="232833"/>
                  </a:cubicBezTo>
                  <a:cubicBezTo>
                    <a:pt x="0" y="220927"/>
                    <a:pt x="9246" y="211667"/>
                    <a:pt x="21133" y="211667"/>
                  </a:cubicBezTo>
                  <a:cubicBezTo>
                    <a:pt x="21133" y="211667"/>
                    <a:pt x="21133" y="211667"/>
                    <a:pt x="42267" y="211667"/>
                  </a:cubicBezTo>
                  <a:cubicBezTo>
                    <a:pt x="42267" y="211667"/>
                    <a:pt x="42267" y="211667"/>
                    <a:pt x="42267" y="127000"/>
                  </a:cubicBezTo>
                  <a:cubicBezTo>
                    <a:pt x="42267" y="56885"/>
                    <a:pt x="99064" y="0"/>
                    <a:pt x="16906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组合 32"/>
          <p:cNvGrpSpPr/>
          <p:nvPr>
            <p:custDataLst>
              <p:tags r:id="rId13"/>
            </p:custDataLst>
          </p:nvPr>
        </p:nvGrpSpPr>
        <p:grpSpPr>
          <a:xfrm>
            <a:off x="2604446" y="1340741"/>
            <a:ext cx="4975860" cy="1217930"/>
            <a:chOff x="7692478" y="1581606"/>
            <a:chExt cx="4975860" cy="1217930"/>
          </a:xfrm>
        </p:grpSpPr>
        <p:sp>
          <p:nvSpPr>
            <p:cNvPr id="34" name="矩形 33"/>
            <p:cNvSpPr/>
            <p:nvPr>
              <p:custDataLst>
                <p:tags r:id="rId14"/>
              </p:custDataLst>
            </p:nvPr>
          </p:nvSpPr>
          <p:spPr>
            <a:xfrm>
              <a:off x="7692478" y="1877516"/>
              <a:ext cx="4975860" cy="9220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为保证使用寿命，使用前需要检查凿岩机与其他设备之间的联结是否牢固，凿头是否合适。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矩形 34"/>
            <p:cNvSpPr/>
            <p:nvPr>
              <p:custDataLst>
                <p:tags r:id="rId15"/>
              </p:custDataLst>
            </p:nvPr>
          </p:nvSpPr>
          <p:spPr>
            <a:xfrm>
              <a:off x="7692478" y="1581606"/>
              <a:ext cx="2241974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</a:rPr>
                <a:t>1</a:t>
              </a:r>
              <a:endParaRPr lang="en-US" altLang="zh-CN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6" name="组合 35"/>
          <p:cNvGrpSpPr/>
          <p:nvPr>
            <p:custDataLst>
              <p:tags r:id="rId16"/>
            </p:custDataLst>
          </p:nvPr>
        </p:nvGrpSpPr>
        <p:grpSpPr>
          <a:xfrm>
            <a:off x="2604446" y="2647184"/>
            <a:ext cx="4429760" cy="1274445"/>
            <a:chOff x="7692478" y="1678126"/>
            <a:chExt cx="4429760" cy="1274445"/>
          </a:xfrm>
        </p:grpSpPr>
        <p:sp>
          <p:nvSpPr>
            <p:cNvPr id="37" name="矩形 36"/>
            <p:cNvSpPr/>
            <p:nvPr>
              <p:custDataLst>
                <p:tags r:id="rId17"/>
              </p:custDataLst>
            </p:nvPr>
          </p:nvSpPr>
          <p:spPr>
            <a:xfrm>
              <a:off x="7692478" y="2030551"/>
              <a:ext cx="4429760" cy="9220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操作人员应按照操作规程正确操作，注意安全，防止人员因操作不当而受伤。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矩形 37"/>
            <p:cNvSpPr/>
            <p:nvPr>
              <p:custDataLst>
                <p:tags r:id="rId18"/>
              </p:custDataLst>
            </p:nvPr>
          </p:nvSpPr>
          <p:spPr>
            <a:xfrm>
              <a:off x="7692478" y="1678126"/>
              <a:ext cx="2241974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2"/>
                  </a:solidFill>
                </a:rPr>
                <a:t>2</a:t>
              </a:r>
              <a:endParaRPr lang="en-US" altLang="zh-CN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9" name="组合 38"/>
          <p:cNvGrpSpPr/>
          <p:nvPr>
            <p:custDataLst>
              <p:tags r:id="rId19"/>
            </p:custDataLst>
          </p:nvPr>
        </p:nvGrpSpPr>
        <p:grpSpPr>
          <a:xfrm>
            <a:off x="2604446" y="3857107"/>
            <a:ext cx="4359275" cy="1274445"/>
            <a:chOff x="7692478" y="1678126"/>
            <a:chExt cx="4359275" cy="1274445"/>
          </a:xfrm>
        </p:grpSpPr>
        <p:sp>
          <p:nvSpPr>
            <p:cNvPr id="40" name="矩形 39"/>
            <p:cNvSpPr/>
            <p:nvPr>
              <p:custDataLst>
                <p:tags r:id="rId20"/>
              </p:custDataLst>
            </p:nvPr>
          </p:nvSpPr>
          <p:spPr>
            <a:xfrm>
              <a:off x="7692478" y="2030551"/>
              <a:ext cx="4359275" cy="9220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使用过程中需保持凿岩机通风良好，尽量避免灰尘进入内部，影响机器寿命。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>
              <p:custDataLst>
                <p:tags r:id="rId21"/>
              </p:custDataLst>
            </p:nvPr>
          </p:nvSpPr>
          <p:spPr>
            <a:xfrm>
              <a:off x="7692478" y="1678126"/>
              <a:ext cx="2241974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3"/>
                  </a:solidFill>
                </a:rPr>
                <a:t>3</a:t>
              </a:r>
              <a:endParaRPr lang="en-US" altLang="zh-CN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22"/>
            </p:custDataLst>
          </p:nvPr>
        </p:nvGrpSpPr>
        <p:grpSpPr>
          <a:xfrm>
            <a:off x="2604446" y="5067030"/>
            <a:ext cx="4330700" cy="1274445"/>
            <a:chOff x="7692478" y="1678126"/>
            <a:chExt cx="4330700" cy="1274445"/>
          </a:xfrm>
        </p:grpSpPr>
        <p:sp>
          <p:nvSpPr>
            <p:cNvPr id="43" name="矩形 42"/>
            <p:cNvSpPr/>
            <p:nvPr>
              <p:custDataLst>
                <p:tags r:id="rId23"/>
              </p:custDataLst>
            </p:nvPr>
          </p:nvSpPr>
          <p:spPr>
            <a:xfrm>
              <a:off x="7692478" y="2030551"/>
              <a:ext cx="4330700" cy="9220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使用过程中应注意及时润滑，山东矿安机电有限公司，避免磨损过度。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矩形 43"/>
            <p:cNvSpPr/>
            <p:nvPr>
              <p:custDataLst>
                <p:tags r:id="rId24"/>
              </p:custDataLst>
            </p:nvPr>
          </p:nvSpPr>
          <p:spPr>
            <a:xfrm>
              <a:off x="7692478" y="1678126"/>
              <a:ext cx="2241974" cy="423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4"/>
                  </a:solidFill>
                </a:rPr>
                <a:t>4</a:t>
              </a:r>
              <a:endParaRPr lang="en-US" altLang="zh-CN" b="1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109011" y="249787"/>
            <a:ext cx="505968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12700"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气动凿岩机的使用注意事项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25" cstate="screen"/>
          <a:stretch>
            <a:fillRect/>
          </a:stretch>
        </p:blipFill>
        <p:spPr>
          <a:xfrm>
            <a:off x="0" y="-83147"/>
            <a:ext cx="1305136" cy="13014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611" y="1350084"/>
            <a:ext cx="9522777" cy="415783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293257" y="2202543"/>
            <a:ext cx="7678058" cy="2452914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89960" y="2495406"/>
            <a:ext cx="5212080" cy="11068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0" dist="38100" dir="2700000" algn="tl" rotWithShape="0">
                    <a:prstClr val="black">
                      <a:alpha val="74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感谢您的观看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0" dist="38100" dir="2700000" algn="tl" rotWithShape="0">
                  <a:prstClr val="black">
                    <a:alpha val="74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386110" y="4049684"/>
            <a:ext cx="1409573" cy="377592"/>
            <a:chOff x="8046166" y="4743735"/>
            <a:chExt cx="1647115" cy="441225"/>
          </a:xfrm>
          <a:solidFill>
            <a:srgbClr val="850800"/>
          </a:solidFill>
        </p:grpSpPr>
        <p:sp>
          <p:nvSpPr>
            <p:cNvPr id="8" name="矩形: 圆角 7"/>
            <p:cNvSpPr/>
            <p:nvPr/>
          </p:nvSpPr>
          <p:spPr>
            <a:xfrm>
              <a:off x="8058093" y="4743735"/>
              <a:ext cx="1635188" cy="44122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8508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046166" y="4765995"/>
              <a:ext cx="1638359" cy="394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等线" panose="02010600030101010101" pitchFamily="2" charset="-122"/>
                  <a:cs typeface="Tahoma" panose="020B0604030504040204" pitchFamily="34" charset="0"/>
                  <a:sym typeface="Tahoma" panose="020B0604030504040204" pitchFamily="34" charset="0"/>
                </a:rPr>
                <a:t>山东矿安机电</a:t>
              </a:r>
              <a:endPara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63.6372440944882,&quot;left&quot;:396.86078740157484,&quot;top&quot;:160.8063779527559,&quot;width&quot;:409.1999624957265}"/>
</p:tagLst>
</file>

<file path=ppt/tags/tag2.xml><?xml version="1.0" encoding="utf-8"?>
<p:tagLst xmlns:p="http://schemas.openxmlformats.org/presentationml/2006/main">
  <p:tag name="MH" val="20170413144031"/>
  <p:tag name="MH_LIBRARY" val="CONTENTS"/>
  <p:tag name="MH_TYPE" val="ENTRY"/>
  <p:tag name="ID" val="553516"/>
  <p:tag name="MH_ORDER" val="1"/>
  <p:tag name="KSO_WM_DIAGRAM_VIRTUALLY_FRAME" val="{&quot;height&quot;:263.6372440944882,&quot;left&quot;:396.86078740157484,&quot;top&quot;:160.8063779527559,&quot;width&quot;:409.1999624957265}"/>
</p:tagLst>
</file>

<file path=ppt/tags/tag3.xml><?xml version="1.0" encoding="utf-8"?>
<p:tagLst xmlns:p="http://schemas.openxmlformats.org/presentationml/2006/main">
  <p:tag name="MH" val="20170413144031"/>
  <p:tag name="MH_LIBRARY" val="CONTENTS"/>
  <p:tag name="MH_TYPE" val="NUMBER"/>
  <p:tag name="ID" val="553516"/>
  <p:tag name="MH_ORDER" val="1"/>
  <p:tag name="KSO_WM_DIAGRAM_VIRTUALLY_FRAME" val="{&quot;height&quot;:263.6372440944882,&quot;left&quot;:396.86078740157484,&quot;top&quot;:160.8063779527559,&quot;width&quot;:409.1999624957265}"/>
</p:tagLst>
</file>

<file path=ppt/tags/tag4.xml><?xml version="1.0" encoding="utf-8"?>
<p:tagLst xmlns:p="http://schemas.openxmlformats.org/presentationml/2006/main">
  <p:tag name="MH" val="20170413144031"/>
  <p:tag name="MH_LIBRARY" val="CONTENTS"/>
  <p:tag name="MH_TYPE" val="OTHERS"/>
  <p:tag name="ID" val="553516"/>
  <p:tag name="KSO_WM_DIAGRAM_VIRTUALLY_FRAME" val="{&quot;height&quot;:263.6372440944882,&quot;left&quot;:396.86078740157484,&quot;top&quot;:160.8063779527559,&quot;width&quot;:409.1999624957265}"/>
</p:tagLst>
</file>

<file path=ppt/tags/tag5.xml><?xml version="1.0" encoding="utf-8"?>
<p:tagLst xmlns:p="http://schemas.openxmlformats.org/presentationml/2006/main">
  <p:tag name="MH" val="20170413144031"/>
  <p:tag name="MH_LIBRARY" val="CONTENTS"/>
  <p:tag name="MH_TYPE" val="ENTRY"/>
  <p:tag name="ID" val="553516"/>
  <p:tag name="MH_ORDER" val="2"/>
  <p:tag name="KSO_WM_DIAGRAM_VIRTUALLY_FRAME" val="{&quot;height&quot;:263.6372440944882,&quot;left&quot;:396.86078740157484,&quot;top&quot;:160.8063779527559,&quot;width&quot;:409.1999624957265}"/>
</p:tagLst>
</file>

<file path=ppt/tags/tag6.xml><?xml version="1.0" encoding="utf-8"?>
<p:tagLst xmlns:p="http://schemas.openxmlformats.org/presentationml/2006/main">
  <p:tag name="MH" val="20170413144031"/>
  <p:tag name="MH_LIBRARY" val="CONTENTS"/>
  <p:tag name="MH_TYPE" val="NUMBER"/>
  <p:tag name="ID" val="553516"/>
  <p:tag name="MH_ORDER" val="2"/>
  <p:tag name="KSO_WM_DIAGRAM_VIRTUALLY_FRAME" val="{&quot;height&quot;:263.6372440944882,&quot;left&quot;:396.86078740157484,&quot;top&quot;:160.8063779527559,&quot;width&quot;:409.1999624957265}"/>
</p:tagLst>
</file>

<file path=ppt/tags/tag7.xml><?xml version="1.0" encoding="utf-8"?>
<p:tagLst xmlns:p="http://schemas.openxmlformats.org/presentationml/2006/main">
  <p:tag name="MH" val="20170413144031"/>
  <p:tag name="MH_LIBRARY" val="CONTENTS"/>
  <p:tag name="MH_TYPE" val="OTHERS"/>
  <p:tag name="ID" val="553516"/>
  <p:tag name="KSO_WM_DIAGRAM_VIRTUALLY_FRAME" val="{&quot;height&quot;:263.6372440944882,&quot;left&quot;:396.86078740157484,&quot;top&quot;:160.8063779527559,&quot;width&quot;:409.1999624957265}"/>
</p:tagLst>
</file>

<file path=ppt/tags/tag8.xml><?xml version="1.0" encoding="utf-8"?>
<p:tagLst xmlns:p="http://schemas.openxmlformats.org/presentationml/2006/main">
  <p:tag name="MH" val="20170413144031"/>
  <p:tag name="MH_LIBRARY" val="CONTENTS"/>
  <p:tag name="MH_TYPE" val="ENTRY"/>
  <p:tag name="ID" val="553516"/>
  <p:tag name="MH_ORDER" val="3"/>
  <p:tag name="KSO_WM_DIAGRAM_VIRTUALLY_FRAME" val="{&quot;height&quot;:263.6372440944882,&quot;left&quot;:396.86078740157484,&quot;top&quot;:160.8063779527559,&quot;width&quot;:409.1999624957265}"/>
</p:tagLst>
</file>

<file path=ppt/tags/tag9.xml><?xml version="1.0" encoding="utf-8"?>
<p:tagLst xmlns:p="http://schemas.openxmlformats.org/presentationml/2006/main">
  <p:tag name="MH" val="20170413144031"/>
  <p:tag name="MH_LIBRARY" val="CONTENTS"/>
  <p:tag name="MH_TYPE" val="NUMBER"/>
  <p:tag name="ID" val="553516"/>
  <p:tag name="MH_ORDER" val="3"/>
  <p:tag name="KSO_WM_DIAGRAM_VIRTUALLY_FRAME" val="{&quot;height&quot;:263.6372440944882,&quot;left&quot;:396.86078740157484,&quot;top&quot;:160.8063779527559,&quot;width&quot;:409.1999624957265}"/>
</p:tagLst>
</file>

<file path=ppt/tags/tag10.xml><?xml version="1.0" encoding="utf-8"?>
<p:tagLst xmlns:p="http://schemas.openxmlformats.org/presentationml/2006/main">
  <p:tag name="MH" val="20170413144031"/>
  <p:tag name="MH_LIBRARY" val="CONTENTS"/>
  <p:tag name="MH_TYPE" val="OTHERS"/>
  <p:tag name="ID" val="553516"/>
  <p:tag name="KSO_WM_DIAGRAM_VIRTUALLY_FRAME" val="{&quot;height&quot;:263.6372440944882,&quot;left&quot;:396.86078740157484,&quot;top&quot;:160.8063779527559,&quot;width&quot;:409.1999624957265}"/>
</p:tagLst>
</file>

<file path=ppt/tags/tag11.xml><?xml version="1.0" encoding="utf-8"?>
<p:tagLst xmlns:p="http://schemas.openxmlformats.org/presentationml/2006/main">
  <p:tag name="MH" val="20170413144031"/>
  <p:tag name="MH_LIBRARY" val="CONTENTS"/>
  <p:tag name="MH_TYPE" val="ENTRY"/>
  <p:tag name="ID" val="553516"/>
  <p:tag name="MH_ORDER" val="4"/>
  <p:tag name="KSO_WM_DIAGRAM_VIRTUALLY_FRAME" val="{&quot;height&quot;:263.6372440944882,&quot;left&quot;:396.86078740157484,&quot;top&quot;:160.8063779527559,&quot;width&quot;:409.1999624957265}"/>
</p:tagLst>
</file>

<file path=ppt/tags/tag12.xml><?xml version="1.0" encoding="utf-8"?>
<p:tagLst xmlns:p="http://schemas.openxmlformats.org/presentationml/2006/main">
  <p:tag name="MH" val="20170413144031"/>
  <p:tag name="MH_LIBRARY" val="CONTENTS"/>
  <p:tag name="MH_TYPE" val="NUMBER"/>
  <p:tag name="ID" val="553516"/>
  <p:tag name="MH_ORDER" val="4"/>
  <p:tag name="KSO_WM_DIAGRAM_VIRTUALLY_FRAME" val="{&quot;height&quot;:263.6372440944882,&quot;left&quot;:396.86078740157484,&quot;top&quot;:160.8063779527559,&quot;width&quot;:409.1999624957265}"/>
</p:tagLst>
</file>

<file path=ppt/tags/tag13.xml><?xml version="1.0" encoding="utf-8"?>
<p:tagLst xmlns:p="http://schemas.openxmlformats.org/presentationml/2006/main">
  <p:tag name="MH" val="20170413144031"/>
  <p:tag name="MH_LIBRARY" val="CONTENTS"/>
  <p:tag name="MH_TYPE" val="OTHERS"/>
  <p:tag name="ID" val="553516"/>
  <p:tag name="KSO_WM_DIAGRAM_VIRTUALLY_FRAME" val="{&quot;height&quot;:263.6372440944882,&quot;left&quot;:396.86078740157484,&quot;top&quot;:160.8063779527559,&quot;width&quot;:409.1999624957265}"/>
</p:tagLst>
</file>

<file path=ppt/tags/tag14.xml><?xml version="1.0" encoding="utf-8"?>
<p:tagLst xmlns:p="http://schemas.openxmlformats.org/presentationml/2006/main">
  <p:tag name="MH" val="20170413144031"/>
  <p:tag name="MH_LIBRARY" val="CONTENTS"/>
  <p:tag name="MH_TYPE" val="OTHERS"/>
  <p:tag name="ID" val="553516"/>
</p:tagLst>
</file>

<file path=ppt/tags/tag15.xml><?xml version="1.0" encoding="utf-8"?>
<p:tagLst xmlns:p="http://schemas.openxmlformats.org/presentationml/2006/main">
  <p:tag name="MH" val="20170413144031"/>
  <p:tag name="MH_LIBRARY" val="CONTENTS"/>
  <p:tag name="MH_TYPE" val="OTHERS"/>
  <p:tag name="ID" val="553516"/>
</p:tagLst>
</file>

<file path=ppt/tags/tag16.xml><?xml version="1.0" encoding="utf-8"?>
<p:tagLst xmlns:p="http://schemas.openxmlformats.org/presentationml/2006/main">
  <p:tag name="KSO_WM_DIAGRAM_VIRTUALLY_FRAME" val="{&quot;height&quot;:263.6372440944882,&quot;left&quot;:396.86078740157484,&quot;top&quot;:160.8063779527559,&quot;width&quot;:409.1999624957265}"/>
</p:tagLst>
</file>

<file path=ppt/tags/tag17.xml><?xml version="1.0" encoding="utf-8"?>
<p:tagLst xmlns:p="http://schemas.openxmlformats.org/presentationml/2006/main">
  <p:tag name="KSO_WM_DIAGRAM_VIRTUALLY_FRAME" val="{&quot;height&quot;:263.6372440944882,&quot;left&quot;:396.86078740157484,&quot;top&quot;:160.8063779527559,&quot;width&quot;:409.1999624957265}"/>
</p:tagLst>
</file>

<file path=ppt/tags/tag18.xml><?xml version="1.0" encoding="utf-8"?>
<p:tagLst xmlns:p="http://schemas.openxmlformats.org/presentationml/2006/main">
  <p:tag name="KSO_WM_DIAGRAM_VIRTUALLY_FRAME" val="{&quot;height&quot;:263.6372440944882,&quot;left&quot;:396.86078740157484,&quot;top&quot;:160.8063779527559,&quot;width&quot;:409.1999624957265}"/>
</p:tagLst>
</file>

<file path=ppt/tags/tag19.xml><?xml version="1.0" encoding="utf-8"?>
<p:tagLst xmlns:p="http://schemas.openxmlformats.org/presentationml/2006/main">
  <p:tag name="KSO_WM_DIAGRAM_VIRTUALLY_FRAME" val="{&quot;height&quot;:263.6372440944882,&quot;left&quot;:396.86078740157484,&quot;top&quot;:160.8063779527559,&quot;width&quot;:409.1999624957265}"/>
</p:tagLst>
</file>

<file path=ppt/tags/tag20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1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2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3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4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5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6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7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8.xml><?xml version="1.0" encoding="utf-8"?>
<p:tagLst xmlns:p="http://schemas.openxmlformats.org/presentationml/2006/main">
  <p:tag name="KSO_WM_DIAGRAM_VIRTUALLY_FRAME" val="{&quot;height&quot;:314.05606299212593,&quot;left&quot;:23.022992125984253,&quot;top&quot;:177.5332283464567,&quot;width&quot;:913.7394488188977}"/>
</p:tagLst>
</file>

<file path=ppt/tags/tag29.xml><?xml version="1.0" encoding="utf-8"?>
<p:tagLst xmlns:p="http://schemas.openxmlformats.org/presentationml/2006/main">
  <p:tag name="KSO_WM_DIAGRAM_VIRTUALLY_FRAME" val="{&quot;height&quot;:369.00000000000006,&quot;left&quot;:553.5,&quot;top&quot;:107.12503937007872,&quot;width&quot;:282}"/>
</p:tagLst>
</file>

<file path=ppt/tags/tag30.xml><?xml version="1.0" encoding="utf-8"?>
<p:tagLst xmlns:p="http://schemas.openxmlformats.org/presentationml/2006/main">
  <p:tag name="KSO_WM_DIAGRAM_VIRTUALLY_FRAME" val="{&quot;height&quot;:369.00000000000006,&quot;left&quot;:553.5,&quot;top&quot;:107.12503937007872,&quot;width&quot;:282}"/>
</p:tagLst>
</file>

<file path=ppt/tags/tag31.xml><?xml version="1.0" encoding="utf-8"?>
<p:tagLst xmlns:p="http://schemas.openxmlformats.org/presentationml/2006/main">
  <p:tag name="KSO_WM_DIAGRAM_VIRTUALLY_FRAME" val="{&quot;height&quot;:369.00000000000006,&quot;left&quot;:553.5,&quot;top&quot;:107.12503937007872,&quot;width&quot;:282}"/>
</p:tagLst>
</file>

<file path=ppt/tags/tag32.xml><?xml version="1.0" encoding="utf-8"?>
<p:tagLst xmlns:p="http://schemas.openxmlformats.org/presentationml/2006/main">
  <p:tag name="KSO_WM_DIAGRAM_VIRTUALLY_FRAME" val="{&quot;height&quot;:369.00000000000006,&quot;left&quot;:553.5,&quot;top&quot;:107.12503937007872,&quot;width&quot;:282}"/>
</p:tagLst>
</file>

<file path=ppt/tags/tag33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34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35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36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37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38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39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0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1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2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3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4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5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6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7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8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49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50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51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52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53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54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55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56.xml><?xml version="1.0" encoding="utf-8"?>
<p:tagLst xmlns:p="http://schemas.openxmlformats.org/presentationml/2006/main">
  <p:tag name="KSO_WM_DIAGRAM_VIRTUALLY_FRAME" val="{&quot;height&quot;:361.5583464566929,&quot;left&quot;:123.56188976377953,&quot;top&quot;:113.17015748031494,&quot;width&quot;:385.11259842519684}"/>
</p:tagLst>
</file>

<file path=ppt/tags/tag57.xml><?xml version="1.0" encoding="utf-8"?>
<p:tagLst xmlns:p="http://schemas.openxmlformats.org/presentationml/2006/main">
  <p:tag name="ISPRING_PRESENTATION_TITLE" val="PowerPoint 演示文稿"/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7DC8EB"/>
      </a:accent1>
      <a:accent2>
        <a:srgbClr val="81D67A"/>
      </a:accent2>
      <a:accent3>
        <a:srgbClr val="8CCBC5"/>
      </a:accent3>
      <a:accent4>
        <a:srgbClr val="FAD25F"/>
      </a:accent4>
      <a:accent5>
        <a:srgbClr val="F57364"/>
      </a:accent5>
      <a:accent6>
        <a:srgbClr val="8491CB"/>
      </a:accent6>
      <a:hlink>
        <a:srgbClr val="7DC8EB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684</Words>
  <Application>WPS 演示</Application>
  <PresentationFormat>自定义</PresentationFormat>
  <Paragraphs>101</Paragraphs>
  <Slides>10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等线</vt:lpstr>
      <vt:lpstr>Tahoma</vt:lpstr>
      <vt:lpstr>Times New Roman</vt:lpstr>
      <vt:lpstr>微软雅黑</vt:lpstr>
      <vt:lpstr>Arial Narrow</vt:lpstr>
      <vt:lpstr>Calibri</vt:lpstr>
      <vt:lpstr>时尚中黑简体</vt:lpstr>
      <vt:lpstr>黑体</vt:lpstr>
      <vt:lpstr>Impact</vt:lpstr>
      <vt:lpstr>Arial</vt:lpstr>
      <vt:lpstr>Arial Unicode MS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炫彩水彩</dc:title>
  <dc:creator>第一PPT</dc:creator>
  <cp:keywords>www.1ppt.com</cp:keywords>
  <dc:description>www.1ppt.com</dc:description>
  <cp:lastModifiedBy>User</cp:lastModifiedBy>
  <cp:revision>36</cp:revision>
  <dcterms:created xsi:type="dcterms:W3CDTF">2017-04-13T07:12:00Z</dcterms:created>
  <dcterms:modified xsi:type="dcterms:W3CDTF">2024-09-23T08:04:38Z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EBEB50231ED644A9B4250C1AEB531A10_13</vt:lpwstr>
  </property>
  <property fmtid="{D5CDD505-2E9C-101B-9397-08002B2CF9AE}" pid="3" name="KSOProductBuildVer">
    <vt:lpwstr>2052-12.1.0.18276</vt:lpwstr>
  </property>
</Properties>
</file>