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9838" r:id="rId1"/>
    <p:sldMasterId id="2147489875" r:id="rId2"/>
  </p:sldMasterIdLst>
  <p:notesMasterIdLst>
    <p:notesMasterId r:id="rId3"/>
  </p:notesMasterIdLst>
  <p:sldIdLst>
    <p:sldId id="3215" r:id="rId4"/>
    <p:sldId id="3220" r:id="rId5"/>
    <p:sldId id="3225" r:id="rId6"/>
    <p:sldId id="3230" r:id="rId7"/>
    <p:sldId id="3237" r:id="rId9"/>
    <p:sldId id="3240" r:id="rId10"/>
    <p:sldId id="3243" r:id="rId11"/>
    <p:sldId id="3247" r:id="rId12"/>
    <p:sldId id="3254" r:id="rId14"/>
    <p:sldId id="3257" r:id="rId15"/>
    <p:sldId id="3260" r:id="rId16"/>
    <p:sldId id="3264" r:id="rId17"/>
    <p:sldId id="3271" r:id="rId19"/>
    <p:sldId id="3274" r:id="rId20"/>
    <p:sldId id="3277" r:id="rId21"/>
    <p:sldId id="3281" r:id="rId22"/>
    <p:sldId id="3288" r:id="rId24"/>
    <p:sldId id="3291" r:id="rId25"/>
    <p:sldId id="3294" r:id="rId26"/>
    <p:sldId id="3297" r:id="rId27"/>
    <p:sldId id="3301" r:id="rId28"/>
    <p:sldId id="3308" r:id="rId30"/>
    <p:sldId id="3311" r:id="rId31"/>
    <p:sldId id="3314" r:id="rId32"/>
    <p:sldId id="3318" r:id="rId33"/>
    <p:sldId id="3325" r:id="rId35"/>
    <p:sldId id="3328" r:id="rId36"/>
    <p:sldId id="3332" r:id="rId37"/>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30"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5" Type="http://schemas.openxmlformats.org/officeDocument/2006/relationships/slide" Target="slides/slide26.xml"/><Relationship Id="rId36" Type="http://schemas.openxmlformats.org/officeDocument/2006/relationships/slide" Target="slides/slide27.xml"/><Relationship Id="rId37" Type="http://schemas.openxmlformats.org/officeDocument/2006/relationships/slide" Target="slides/slide28.xml"/><Relationship Id="rId38" Type="http://schemas.openxmlformats.org/officeDocument/2006/relationships/tableStyles" Target="tableStyles.xml"/><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25.xml"/><Relationship Id="rId2"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slide" Target="../slides/slide28.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56" name="幻灯片图像占位符 1"/>
          <p:cNvSpPr>
            <a:spLocks noChangeAspect="1" noRot="1" noGrp="1"/>
          </p:cNvSpPr>
          <p:nvPr>
            <p:ph type="sldImg"/>
          </p:nvPr>
        </p:nvSpPr>
        <p:spPr/>
      </p:sp>
      <p:sp>
        <p:nvSpPr>
          <p:cNvPr id="1048658" name="备注占位符 2"/>
          <p:cNvSpPr>
            <a:spLocks noGrp="1"/>
          </p:cNvSpPr>
          <p:nvPr>
            <p:ph type="body" idx="1"/>
          </p:nvPr>
        </p:nvSpPr>
        <p:spPr/>
        <p:txBody>
          <a:bodyPr/>
          <a:p>
            <a:endParaRPr altLang="en-US" dirty="0" lang="zh-CN"/>
          </a:p>
        </p:txBody>
      </p:sp>
      <p:sp>
        <p:nvSpPr>
          <p:cNvPr id="104866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6" name="幻灯片图像占位符 1"/>
          <p:cNvSpPr>
            <a:spLocks noChangeAspect="1" noRot="1" noGrp="1"/>
          </p:cNvSpPr>
          <p:nvPr>
            <p:ph type="sldImg"/>
          </p:nvPr>
        </p:nvSpPr>
        <p:spPr/>
      </p:sp>
      <p:sp>
        <p:nvSpPr>
          <p:cNvPr id="1048618" name="备注占位符 2"/>
          <p:cNvSpPr>
            <a:spLocks noGrp="1"/>
          </p:cNvSpPr>
          <p:nvPr>
            <p:ph type="body" idx="1"/>
          </p:nvPr>
        </p:nvSpPr>
        <p:spPr/>
        <p:txBody>
          <a:bodyPr/>
          <a:p>
            <a:endParaRPr altLang="en-US" dirty="0" lang="zh-CN"/>
          </a:p>
        </p:txBody>
      </p:sp>
      <p:sp>
        <p:nvSpPr>
          <p:cNvPr id="104862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9.xml"/><Relationship Id="rId2" Type="http://schemas.openxmlformats.org/officeDocument/2006/relationships/image" Target="../media/image2.jpeg"/><Relationship Id="rId3" Type="http://schemas.openxmlformats.org/officeDocument/2006/relationships/tags" Target="../tags/tag10.xml"/><Relationship Id="rId4" Type="http://schemas.openxmlformats.org/officeDocument/2006/relationships/tags" Target="../tags/tag11.xml"/><Relationship Id="rId5" Type="http://schemas.openxmlformats.org/officeDocument/2006/relationships/tags" Target="../tags/tag12.xml"/><Relationship Id="rId6" Type="http://schemas.openxmlformats.org/officeDocument/2006/relationships/tags" Target="../tags/tag13.xml"/><Relationship Id="rId7" Type="http://schemas.openxmlformats.org/officeDocument/2006/relationships/tags" Target="../tags/tag14.xml"/><Relationship Id="rId8" Type="http://schemas.openxmlformats.org/officeDocument/2006/relationships/tags" Target="../tags/tag15.xml"/><Relationship Id="rId9"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image" Target="../media/image3.png"/><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tags" Target="../tags/tag20.xml"/><Relationship Id="rId7" Type="http://schemas.openxmlformats.org/officeDocument/2006/relationships/tags" Target="../tags/tag21.xml"/><Relationship Id="rId8" Type="http://schemas.openxmlformats.org/officeDocument/2006/relationships/tags" Target="../tags/tag22.xml"/><Relationship Id="rId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image" Target="../media/image1.png"/><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image" Target="../media/image2.jpeg"/><Relationship Id="rId3" Type="http://schemas.openxmlformats.org/officeDocument/2006/relationships/tags" Target="../tags/tag30.xml"/><Relationship Id="rId4" Type="http://schemas.openxmlformats.org/officeDocument/2006/relationships/tags" Target="../tags/tag31.xml"/><Relationship Id="rId5" Type="http://schemas.openxmlformats.org/officeDocument/2006/relationships/tags" Target="../tags/tag32.xml"/><Relationship Id="rId6" Type="http://schemas.openxmlformats.org/officeDocument/2006/relationships/tags" Target="../tags/tag33.xml"/><Relationship Id="rId7" Type="http://schemas.openxmlformats.org/officeDocument/2006/relationships/tags" Target="../tags/tag34.xml"/><Relationship Id="rId8" Type="http://schemas.openxmlformats.org/officeDocument/2006/relationships/tags" Target="../tags/tag35.xml"/><Relationship Id="rId9" Type="http://schemas.openxmlformats.org/officeDocument/2006/relationships/tags" Target="../tags/tag36.xml"/><Relationship Id="rId10"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7.xml"/><Relationship Id="rId2" Type="http://schemas.openxmlformats.org/officeDocument/2006/relationships/image" Target="../media/image2.jpeg"/><Relationship Id="rId3" Type="http://schemas.openxmlformats.org/officeDocument/2006/relationships/tags" Target="../tags/tag38.xml"/><Relationship Id="rId4" Type="http://schemas.openxmlformats.org/officeDocument/2006/relationships/tags" Target="../tags/tag39.xml"/><Relationship Id="rId5" Type="http://schemas.openxmlformats.org/officeDocument/2006/relationships/tags" Target="../tags/tag40.xml"/><Relationship Id="rId6" Type="http://schemas.openxmlformats.org/officeDocument/2006/relationships/tags" Target="../tags/tag41.xml"/><Relationship Id="rId7" Type="http://schemas.openxmlformats.org/officeDocument/2006/relationships/tags" Target="../tags/tag42.xml"/><Relationship Id="rId8" Type="http://schemas.openxmlformats.org/officeDocument/2006/relationships/tags" Target="../tags/tag43.xml"/><Relationship Id="rId9" Type="http://schemas.openxmlformats.org/officeDocument/2006/relationships/tags" Target="../tags/tag44.xml"/><Relationship Id="rId10" Type="http://schemas.openxmlformats.org/officeDocument/2006/relationships/tags" Target="../tags/tag45.xml"/><Relationship Id="rId11" Type="http://schemas.openxmlformats.org/officeDocument/2006/relationships/tags" Target="../tags/tag46.xml"/><Relationship Id="rId12"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image" Target="../media/image2.jpeg"/><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3.xml"/><Relationship Id="rId2" Type="http://schemas.openxmlformats.org/officeDocument/2006/relationships/image" Target="../media/image2.jpeg"/><Relationship Id="rId3" Type="http://schemas.openxmlformats.org/officeDocument/2006/relationships/tags" Target="../tags/tag54.xml"/><Relationship Id="rId4" Type="http://schemas.openxmlformats.org/officeDocument/2006/relationships/tags" Target="../tags/tag55.xml"/><Relationship Id="rId5" Type="http://schemas.openxmlformats.org/officeDocument/2006/relationships/tags" Target="../tags/tag56.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7.xml"/><Relationship Id="rId2" Type="http://schemas.openxmlformats.org/officeDocument/2006/relationships/image" Target="../media/image2.jpeg"/><Relationship Id="rId3" Type="http://schemas.openxmlformats.org/officeDocument/2006/relationships/tags" Target="../tags/tag58.xml"/><Relationship Id="rId4" Type="http://schemas.openxmlformats.org/officeDocument/2006/relationships/tags" Target="../tags/tag59.xml"/><Relationship Id="rId5" Type="http://schemas.openxmlformats.org/officeDocument/2006/relationships/tags" Target="../tags/tag60.xml"/><Relationship Id="rId6" Type="http://schemas.openxmlformats.org/officeDocument/2006/relationships/tags" Target="../tags/tag61.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image" Target="../media/image2.jpeg"/><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tags" Target="../tags/tag65.xml"/><Relationship Id="rId6" Type="http://schemas.openxmlformats.org/officeDocument/2006/relationships/tags" Target="../tags/tag66.xml"/><Relationship Id="rId7" Type="http://schemas.openxmlformats.org/officeDocument/2006/relationships/tags" Target="../tags/tag67.xml"/><Relationship Id="rId8" Type="http://schemas.openxmlformats.org/officeDocument/2006/relationships/tags" Target="../tags/tag68.xml"/><Relationship Id="rId9"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9.xml"/><Relationship Id="rId2" Type="http://schemas.openxmlformats.org/officeDocument/2006/relationships/image" Target="../media/image3.png"/><Relationship Id="rId3" Type="http://schemas.openxmlformats.org/officeDocument/2006/relationships/tags" Target="../tags/tag70.xml"/><Relationship Id="rId4" Type="http://schemas.openxmlformats.org/officeDocument/2006/relationships/tags" Target="../tags/tag71.xml"/><Relationship Id="rId5" Type="http://schemas.openxmlformats.org/officeDocument/2006/relationships/tags" Target="../tags/tag72.xml"/><Relationship Id="rId6" Type="http://schemas.openxmlformats.org/officeDocument/2006/relationships/tags" Target="../tags/tag73.xml"/><Relationship Id="rId7" Type="http://schemas.openxmlformats.org/officeDocument/2006/relationships/tags" Target="../tags/tag74.xml"/><Relationship Id="rId8" Type="http://schemas.openxmlformats.org/officeDocument/2006/relationships/tags" Target="../tags/tag75.xml"/><Relationship Id="rId9"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51" descr="背景图案  描述已自动生成"/>
          <p:cNvPicPr>
            <a:picLocks noChangeAspect="1"/>
          </p:cNvPicPr>
          <p:nvPr>
            <p:custDataLst>
              <p:tags r:id="rId1"/>
            </p:custDataLst>
          </p:nvPr>
        </p:nvPicPr>
        <p:blipFill rotWithShape="1">
          <a:blip xmlns:r="http://schemas.openxmlformats.org/officeDocument/2006/relationships" r:embed="rId2"/>
          <a:srcRect l="10077" t="7437" r="25004"/>
          <a:stretch>
            <a:fillRect/>
          </a:stretch>
        </p:blipFill>
        <p:spPr>
          <a:xfrm>
            <a:off x="-5" y="0"/>
            <a:ext cx="12192011" cy="6858000"/>
          </a:xfrm>
          <a:prstGeom prst="rect"/>
        </p:spPr>
      </p:pic>
      <p:sp>
        <p:nvSpPr>
          <p:cNvPr id="1048666" name="标题"/>
          <p:cNvSpPr txBox="1">
            <a:spLocks noGrp="1"/>
          </p:cNvSpPr>
          <p:nvPr>
            <p:ph type="title" idx="4" hasCustomPrompt="1"/>
            <p:custDataLst>
              <p:tags r:id="rId3"/>
            </p:custDataLst>
          </p:nvPr>
        </p:nvSpPr>
        <p:spPr>
          <a:xfrm>
            <a:off x="1163955" y="2496185"/>
            <a:ext cx="7683500" cy="1132205"/>
          </a:xfrm>
          <a:prstGeom prst="rect"/>
          <a:noFill/>
        </p:spPr>
        <p:txBody>
          <a:bodyPr anchor="t"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5800" i="0" kern="1200" kumimoji="0" lang="zh-CN" noProof="1" normalizeH="0" spc="300" strike="noStrike" u="none">
                <a:solidFill>
                  <a:schemeClr val="tx1"/>
                </a:solidFill>
                <a:effectLst>
                  <a:innerShdw dir="16200000" dist="12700">
                    <a:schemeClr val="lt1">
                      <a:alpha val="70000"/>
                    </a:schemeClr>
                  </a:innerShdw>
                </a:effectLst>
                <a:latin typeface="+mj-lt"/>
                <a:ea typeface="+mj-lt"/>
                <a:cs typeface="MiSans" panose="00000500000000000000" charset="-122"/>
                <a:sym typeface="+mn-ea"/>
              </a:defRPr>
            </a:lvl1pPr>
          </a:lstStyle>
          <a:p>
            <a:pPr algn="l" lvl="0">
              <a:lnSpc>
                <a:spcPct val="120000"/>
              </a:lnSpc>
              <a:buClrTx/>
              <a:buSzTx/>
              <a:buFontTx/>
            </a:pPr>
            <a:r>
              <a:rPr dirty="0">
                <a:sym typeface="+mn-ea"/>
              </a:rPr>
              <a:t>单击此处编辑标题</a:t>
            </a:r>
            <a:endParaRPr dirty="0">
              <a:sym typeface="+mn-ea"/>
            </a:endParaRPr>
          </a:p>
        </p:txBody>
      </p:sp>
      <p:sp>
        <p:nvSpPr>
          <p:cNvPr id="1048668" name="副标题"/>
          <p:cNvSpPr txBox="1">
            <a:spLocks noGrp="1"/>
          </p:cNvSpPr>
          <p:nvPr>
            <p:ph type="body" idx="3" hasCustomPrompt="1"/>
            <p:custDataLst>
              <p:tags r:id="rId4"/>
            </p:custDataLst>
          </p:nvPr>
        </p:nvSpPr>
        <p:spPr>
          <a:xfrm>
            <a:off x="1163955" y="1983740"/>
            <a:ext cx="7683500" cy="512445"/>
          </a:xfrm>
          <a:prstGeom prst="rect"/>
          <a:noFill/>
        </p:spPr>
        <p:txBody>
          <a:bodyPr anchor="b" anchorCtr="0" bIns="0" lIns="0" rIns="0" rtlCol="0" tIns="0" wrap="square">
            <a:normAutofit/>
          </a:bodyPr>
          <a:lstStyle>
            <a:lvl1pPr algn="l" defTabSz="914400" eaLnBrk="1" fontAlgn="auto" hangingPunct="1" latinLnBrk="0" marL="0" marR="0" rtl="0">
              <a:lnSpc>
                <a:spcPct val="120000"/>
              </a:lnSpc>
              <a:buClrTx/>
              <a:buSzTx/>
              <a:buFontTx/>
              <a:buNone/>
              <a:defRPr altLang="en-US" baseline="0" b="1" cap="none" dirty="0" sz="2800" i="0" kern="1200" kumimoji="0" lang="zh-CN" noProof="1" normalizeH="0" spc="300" strike="noStrike" u="none">
                <a:gradFill>
                  <a:gsLst>
                    <a:gs pos="0">
                      <a:schemeClr val="accent1"/>
                    </a:gs>
                    <a:gs pos="100000">
                      <a:schemeClr val="accent2"/>
                    </a:gs>
                  </a:gsLst>
                  <a:lin ang="0" scaled="0"/>
                </a:gradFill>
                <a:effectLst>
                  <a:innerShdw dir="16200000" dist="12700">
                    <a:schemeClr val="lt1">
                      <a:alpha val="70000"/>
                    </a:schemeClr>
                  </a:innerShdw>
                </a:effectLst>
                <a:latin typeface="+mj-ea"/>
                <a:ea typeface="+mj-ea"/>
                <a:cs typeface="MiSans" panose="00000500000000000000" charset="-122"/>
              </a:defRPr>
            </a:lvl1pPr>
          </a:lstStyle>
          <a:p>
            <a:pPr algn="l" lvl="0">
              <a:lnSpc>
                <a:spcPct val="120000"/>
              </a:lnSpc>
              <a:buClrTx/>
              <a:buSzTx/>
              <a:buFontTx/>
            </a:pPr>
            <a:r>
              <a:rPr dirty="0">
                <a:sym typeface="+mn-ea"/>
              </a:rPr>
              <a:t>单击此处编辑母版副标题样式</a:t>
            </a:r>
            <a:endParaRPr dirty="0">
              <a:sym typeface="+mn-ea"/>
            </a:endParaRPr>
          </a:p>
        </p:txBody>
      </p:sp>
      <p:sp>
        <p:nvSpPr>
          <p:cNvPr id="1048670" name="署名"/>
          <p:cNvSpPr txBox="1">
            <a:spLocks noGrp="1"/>
          </p:cNvSpPr>
          <p:nvPr>
            <p:ph type="body" idx="2"/>
            <p:custDataLst>
              <p:tags r:id="rId5"/>
            </p:custDataLst>
          </p:nvPr>
        </p:nvSpPr>
        <p:spPr>
          <a:xfrm>
            <a:off x="1163955" y="4164965"/>
            <a:ext cx="7683500" cy="427355"/>
          </a:xfrm>
          <a:prstGeom prst="rect"/>
          <a:noFill/>
        </p:spPr>
        <p:txBody>
          <a:bodyPr anchor="ctr"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1600" i="0" kern="1200" kumimoji="0" lang="zh-CN" noProof="1" normalizeH="0" spc="0" strike="noStrike" u="none">
                <a:gradFill>
                  <a:gsLst>
                    <a:gs pos="0">
                      <a:schemeClr val="accent1"/>
                    </a:gs>
                    <a:gs pos="100000">
                      <a:schemeClr val="accent2"/>
                    </a:gs>
                  </a:gsLst>
                  <a:lin ang="0" scaled="0"/>
                </a:gradFill>
                <a:effectLst>
                  <a:innerShdw dir="16200000" dist="12700">
                    <a:schemeClr val="lt1">
                      <a:alpha val="70000"/>
                    </a:schemeClr>
                  </a:innerShdw>
                </a:effectLst>
                <a:latin typeface="+mj-lt"/>
                <a:ea typeface="+mj-lt"/>
                <a:cs typeface="MiSans" panose="00000500000000000000" charset="-122"/>
                <a:sym typeface="+mn-ea"/>
              </a:defRPr>
            </a:lvl1pPr>
          </a:lstStyle>
          <a:p>
            <a:pPr algn="l" lvl="0">
              <a:lnSpc>
                <a:spcPct val="120000"/>
              </a:lnSpc>
              <a:buClrTx/>
              <a:buSzTx/>
              <a:buFontTx/>
            </a:pPr>
            <a:r>
              <a:rPr dirty="0">
                <a:sym typeface="+mn-ea"/>
              </a:rPr>
              <a:t>单击此处编辑母版文本样式</a:t>
            </a:r>
            <a:endParaRPr dirty="0">
              <a:sym typeface="+mn-ea"/>
            </a:endParaRPr>
          </a:p>
        </p:txBody>
      </p:sp>
      <p:cxnSp>
        <p:nvCxnSpPr>
          <p:cNvPr id="3145731" name="直接连接符 6"/>
          <p:cNvCxnSpPr>
            <a:cxnSpLocks/>
          </p:cNvCxnSpPr>
          <p:nvPr>
            <p:custDataLst>
              <p:tags r:id="rId6"/>
            </p:custDataLst>
          </p:nvPr>
        </p:nvCxnSpPr>
        <p:spPr>
          <a:xfrm>
            <a:off x="1183005" y="3875405"/>
            <a:ext cx="4392000" cy="0"/>
          </a:xfrm>
          <a:prstGeom prst="line"/>
          <a:ln w="19050">
            <a:gradFill flip="none" rotWithShape="1">
              <a:gsLst>
                <a:gs pos="0">
                  <a:schemeClr val="tx2">
                    <a:lumMod val="20000"/>
                    <a:lumOff val="80000"/>
                    <a:alpha val="0"/>
                  </a:schemeClr>
                </a:gs>
                <a:gs pos="100000">
                  <a:schemeClr val="accent1">
                    <a:alpha val="50000"/>
                  </a:schemeClr>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672" name="日期占位符 3"/>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74" name="页脚占位符 4"/>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676" name="灯片编号占位符 5"/>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7" name="图片 9"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78" name="正文"/>
          <p:cNvSpPr txBox="1">
            <a:spLocks noGrp="1"/>
          </p:cNvSpPr>
          <p:nvPr>
            <p:ph idx="3"/>
            <p:custDataLst>
              <p:tags r:id="rId3"/>
            </p:custDataLst>
          </p:nvPr>
        </p:nvSpPr>
        <p:spPr>
          <a:xfrm>
            <a:off x="608330" y="1452880"/>
            <a:ext cx="10968990" cy="477647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pPr>
            <a:r>
              <a:rPr dirty="0">
                <a:sym typeface="+mn-ea"/>
              </a:rPr>
              <a:t>单击此处编辑母版文本样式</a:t>
            </a:r>
            <a:endParaRPr dirty="0">
              <a:sym typeface="+mn-ea"/>
            </a:endParaRPr>
          </a:p>
          <a:p>
            <a:pPr lvl="1">
              <a:spcBef>
                <a:spcPts val="1200"/>
              </a:spcBef>
              <a:spcAft>
                <a:spcPts val="0"/>
              </a:spcAft>
            </a:pPr>
            <a:r>
              <a:rPr dirty="0" err="1">
                <a:sym typeface="+mn-ea"/>
              </a:rPr>
              <a:t>第二级</a:t>
            </a:r>
            <a:endParaRPr dirty="0">
              <a:sym typeface="+mn-ea"/>
            </a:endParaRPr>
          </a:p>
          <a:p>
            <a:pPr lvl="2">
              <a:spcBef>
                <a:spcPts val="1200"/>
              </a:spcBef>
              <a:spcAft>
                <a:spcPts val="0"/>
              </a:spcAft>
            </a:pPr>
            <a:r>
              <a:rPr dirty="0" err="1">
                <a:sym typeface="+mn-ea"/>
              </a:rPr>
              <a:t>第三级</a:t>
            </a:r>
            <a:endParaRPr dirty="0">
              <a:sym typeface="+mn-ea"/>
            </a:endParaRPr>
          </a:p>
          <a:p>
            <a:pPr lvl="3">
              <a:spcBef>
                <a:spcPts val="1200"/>
              </a:spcBef>
              <a:spcAft>
                <a:spcPts val="0"/>
              </a:spcAft>
            </a:pPr>
            <a:r>
              <a:rPr dirty="0" err="1">
                <a:sym typeface="+mn-ea"/>
              </a:rPr>
              <a:t>第四级</a:t>
            </a:r>
            <a:endParaRPr dirty="0">
              <a:sym typeface="+mn-ea"/>
            </a:endParaRPr>
          </a:p>
          <a:p>
            <a:pPr lvl="4">
              <a:spcBef>
                <a:spcPts val="1200"/>
              </a:spcBef>
              <a:spcAft>
                <a:spcPts val="0"/>
              </a:spcAft>
            </a:pPr>
            <a:r>
              <a:rPr dirty="0" err="1">
                <a:sym typeface="+mn-ea"/>
              </a:rPr>
              <a:t>第五级</a:t>
            </a:r>
            <a:endParaRPr dirty="0">
              <a:sym typeface="+mn-ea"/>
            </a:endParaRPr>
          </a:p>
        </p:txBody>
      </p:sp>
      <p:sp>
        <p:nvSpPr>
          <p:cNvPr id="1048680" name="标题"/>
          <p:cNvSpPr txBox="1">
            <a:spLocks noGrp="1"/>
          </p:cNvSpPr>
          <p:nvPr>
            <p:ph type="title" idx="2"/>
            <p:custDataLst>
              <p:tags r:id="rId4"/>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cxnSp>
        <p:nvCxnSpPr>
          <p:cNvPr id="3145733" name="直接连接符 6"/>
          <p:cNvCxnSpPr>
            <a:cxnSpLocks/>
          </p:cNvCxnSpPr>
          <p:nvPr>
            <p:custDataLst>
              <p:tags r:id="rId5"/>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682" name="日期占位符 3"/>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84"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686" name="灯片编号占位符 5"/>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28" descr="背景图案  中度可信度描述已自动生成"/>
          <p:cNvPicPr>
            <a:picLocks noChangeAspect="1"/>
          </p:cNvPicPr>
          <p:nvPr>
            <p:custDataLst>
              <p:tags r:id="rId1"/>
            </p:custDataLst>
          </p:nvPr>
        </p:nvPicPr>
        <p:blipFill>
          <a:blip xmlns:r="http://schemas.openxmlformats.org/officeDocument/2006/relationships" r:embed="rId2"/>
          <a:srcRect l="18368" t="11353" r="20742" b="1827"/>
          <a:stretch>
            <a:fillRect/>
          </a:stretch>
        </p:blipFill>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688" name="矩形 7"/>
          <p:cNvSpPr/>
          <p:nvPr>
            <p:custDataLst>
              <p:tags r:id="rId3"/>
            </p:custDataLst>
          </p:nvPr>
        </p:nvSpPr>
        <p:spPr>
          <a:xfrm>
            <a:off x="1562735" y="935990"/>
            <a:ext cx="10629265" cy="4907915"/>
          </a:xfrm>
          <a:prstGeom prst="rect"/>
          <a:gradFill>
            <a:gsLst>
              <a:gs pos="0">
                <a:schemeClr val="accent1">
                  <a:lumMod val="25000"/>
                  <a:alpha val="0"/>
                </a:schemeClr>
              </a:gs>
              <a:gs pos="50000">
                <a:schemeClr val="accent1">
                  <a:lumMod val="25000"/>
                </a:schemeClr>
              </a:gs>
              <a:gs pos="100000">
                <a:schemeClr val="accent2">
                  <a:lumMod val="25000"/>
                  <a:alpha val="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olidFill>
                <a:schemeClr val="lt1"/>
              </a:solidFill>
              <a:cs typeface="MiSans" panose="00000500000000000000" charset="-122"/>
              <a:sym typeface="+mn-ea"/>
            </a:endParaRPr>
          </a:p>
        </p:txBody>
      </p:sp>
      <p:sp>
        <p:nvSpPr>
          <p:cNvPr id="1048690" name="副标题"/>
          <p:cNvSpPr txBox="1">
            <a:spLocks noGrp="1"/>
          </p:cNvSpPr>
          <p:nvPr>
            <p:ph type="body" idx="2" hasCustomPrompt="1"/>
            <p:custDataLst>
              <p:tags r:id="rId4"/>
            </p:custDataLst>
          </p:nvPr>
        </p:nvSpPr>
        <p:spPr>
          <a:xfrm>
            <a:off x="689610" y="4238625"/>
            <a:ext cx="4030345" cy="878840"/>
          </a:xfrm>
          <a:prstGeom prst="rect"/>
          <a:noFill/>
        </p:spPr>
        <p:txBody>
          <a:bodyPr anchor="ctr" bIns="0" lIns="0" rIns="0" rtlCol="0" tIns="0" wrap="square">
            <a:normAutofit/>
          </a:bodyPr>
          <a:lstStyle>
            <a:lvl1pPr algn="l" defTabSz="914400" eaLnBrk="1" fontAlgn="auto" hangingPunct="1" latinLnBrk="0" marL="0" marR="0" rtl="0">
              <a:lnSpc>
                <a:spcPct val="130000"/>
              </a:lnSpc>
              <a:buClrTx/>
              <a:buSzTx/>
              <a:buFontTx/>
              <a:buNone/>
              <a:defRPr altLang="zh-CN" baseline="0" b="0" cap="none" dirty="0" sz="4400" i="0" kern="1200" kumimoji="0" lang="en-US" noProof="1" normalizeH="0" spc="0" strike="noStrike" u="none">
                <a:ln>
                  <a:gradFill>
                    <a:gsLst>
                      <a:gs pos="0">
                        <a:schemeClr val="accent1"/>
                      </a:gs>
                      <a:gs pos="80000">
                        <a:schemeClr val="accent1">
                          <a:alpha val="0"/>
                        </a:schemeClr>
                      </a:gs>
                    </a:gsLst>
                    <a:lin ang="5400000" scaled="0"/>
                  </a:gradFill>
                </a:ln>
                <a:noFill/>
                <a:effectLst>
                  <a:outerShdw algn="ctr" dir="5400000" rotWithShape="0">
                    <a:schemeClr val="tx1">
                      <a:alpha val="100000"/>
                    </a:schemeClr>
                  </a:outerShdw>
                </a:effectLst>
                <a:latin typeface="MiSans Heavy" panose="00000A00000000000000" charset="-122"/>
                <a:ea typeface="+mn-ea"/>
                <a:cs typeface="MiSans" panose="00000500000000000000" charset="-122"/>
                <a:sym typeface="+mn-ea"/>
              </a:defRPr>
            </a:lvl1pPr>
          </a:lstStyle>
          <a:p>
            <a:pPr lvl="0">
              <a:lnSpc>
                <a:spcPct val="130000"/>
              </a:lnSpc>
            </a:pPr>
            <a:r>
              <a:rPr dirty="0" err="1">
                <a:sym typeface="+mn-ea"/>
              </a:rPr>
              <a:t>单击编辑副标题</a:t>
            </a:r>
            <a:endParaRPr dirty="0">
              <a:sym typeface="+mn-ea"/>
            </a:endParaRPr>
          </a:p>
        </p:txBody>
      </p:sp>
      <p:sp>
        <p:nvSpPr>
          <p:cNvPr id="1048692" name="标题"/>
          <p:cNvSpPr txBox="1">
            <a:spLocks noGrp="1"/>
          </p:cNvSpPr>
          <p:nvPr>
            <p:ph type="title" idx="1" hasCustomPrompt="1"/>
            <p:custDataLst>
              <p:tags r:id="rId5"/>
            </p:custDataLst>
          </p:nvPr>
        </p:nvSpPr>
        <p:spPr>
          <a:xfrm>
            <a:off x="681355" y="5132705"/>
            <a:ext cx="4038600" cy="878840"/>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60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l" lvl="0">
              <a:buClrTx/>
              <a:buSzTx/>
              <a:buFontTx/>
            </a:pPr>
            <a:r>
              <a:rPr dirty="0">
                <a:sym typeface="+mn-ea"/>
              </a:rPr>
              <a:t>编辑标题</a:t>
            </a:r>
            <a:endParaRPr dirty="0">
              <a:sym typeface="+mn-ea"/>
            </a:endParaRPr>
          </a:p>
        </p:txBody>
      </p:sp>
      <p:sp>
        <p:nvSpPr>
          <p:cNvPr id="1048694" name="日期占位符 2"/>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96"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698" name="灯片编号占位符 4"/>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61" name="图片 8" descr="背景图案  描述已自动生成"/>
          <p:cNvPicPr>
            <a:picLocks noChangeAspect="1"/>
          </p:cNvPicPr>
          <p:nvPr>
            <p:custDataLst>
              <p:tags r:id="rId1"/>
            </p:custDataLst>
          </p:nvPr>
        </p:nvPicPr>
        <p:blipFill rotWithShape="1">
          <a:blip xmlns:r="http://schemas.openxmlformats.org/officeDocument/2006/relationships" r:embed="rId2"/>
          <a:srcRect l="20363" t="53897" r="47073" b="-328"/>
          <a:stretch>
            <a:fillRect/>
          </a:stretch>
        </p:blipFill>
        <p:spPr>
          <a:xfrm>
            <a:off x="0" y="0"/>
            <a:ext cx="12192000" cy="691769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700" name="标题"/>
          <p:cNvSpPr txBox="1">
            <a:spLocks noGrp="1"/>
          </p:cNvSpPr>
          <p:nvPr>
            <p:ph type="title" idx="2" hasCustomPrompt="1"/>
            <p:custDataLst>
              <p:tags r:id="rId3"/>
            </p:custDataLst>
          </p:nvPr>
        </p:nvSpPr>
        <p:spPr>
          <a:xfrm>
            <a:off x="1336040" y="1631315"/>
            <a:ext cx="5967095" cy="3479165"/>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4800" i="0" kern="1200" kumimoji="0" lang="zh-CN" noProof="1" normalizeH="0" spc="0" strike="noStrike" u="none">
                <a:ln>
                  <a:noFill/>
                </a:ln>
                <a:gradFill>
                  <a:gsLst>
                    <a:gs pos="0">
                      <a:schemeClr val="accent1"/>
                    </a:gs>
                    <a:gs pos="100000">
                      <a:schemeClr val="accent2"/>
                    </a:gs>
                  </a:gsLst>
                  <a:lin ang="0" scaled="0"/>
                </a:gradFill>
                <a:effectLst/>
                <a:latin typeface="+mj-ea"/>
                <a:ea typeface="+mj-ea"/>
                <a:cs typeface="MiSans" panose="00000500000000000000" charset="-122"/>
              </a:defRPr>
            </a:lvl1pPr>
          </a:lstStyle>
          <a:p>
            <a:pPr lvl="0">
              <a:lnSpc>
                <a:spcPct val="100000"/>
              </a:lnSpc>
            </a:pPr>
            <a:r>
              <a:rPr dirty="0">
                <a:sym typeface="+mn-ea"/>
              </a:rPr>
              <a:t>单击此处编辑标题</a:t>
            </a:r>
            <a:endParaRPr dirty="0">
              <a:sym typeface="+mn-ea"/>
            </a:endParaRPr>
          </a:p>
        </p:txBody>
      </p:sp>
      <p:sp>
        <p:nvSpPr>
          <p:cNvPr id="1048702" name="节编号"/>
          <p:cNvSpPr txBox="1">
            <a:spLocks noGrp="1"/>
          </p:cNvSpPr>
          <p:nvPr>
            <p:ph type="body" idx="1" hasCustomPrompt="1"/>
            <p:custDataLst>
              <p:tags r:id="rId4"/>
            </p:custDataLst>
          </p:nvPr>
        </p:nvSpPr>
        <p:spPr>
          <a:xfrm>
            <a:off x="6690995" y="1631315"/>
            <a:ext cx="3646805" cy="3479165"/>
          </a:xfrm>
          <a:prstGeom prst="rect"/>
          <a:noFill/>
          <a:ln>
            <a:noFill/>
          </a:ln>
        </p:spPr>
        <p:txBody>
          <a:bodyPr anchor="ctr" anchorCtr="0" bIns="0" lIns="0" rIns="0" rtlCol="0" tIns="0" wrap="square">
            <a:normAutofit/>
          </a:bodyPr>
          <a:lstStyle>
            <a:lvl1pPr algn="ctr" defTabSz="914400" eaLnBrk="1" fontAlgn="auto" hangingPunct="1" latinLnBrk="0" marL="0" marR="0" rtl="0">
              <a:lnSpc>
                <a:spcPct val="100000"/>
              </a:lnSpc>
              <a:buClrTx/>
              <a:buSzTx/>
              <a:buFontTx/>
              <a:buNone/>
              <a:defRPr altLang="zh-CN" baseline="0" b="1" cap="none" dirty="0" sz="11500" i="0" kern="1200" kumimoji="0" lang="en-US" noProof="1" normalizeH="0" spc="0" strike="noStrike" u="none">
                <a:ln w="22225">
                  <a:solidFill>
                    <a:schemeClr val="tx1">
                      <a:alpha val="70000"/>
                    </a:schemeClr>
                  </a:solidFill>
                </a:ln>
                <a:noFill/>
                <a:effectLst>
                  <a:innerShdw dir="16200000" dist="12700">
                    <a:schemeClr val="tx1">
                      <a:alpha val="70000"/>
                    </a:schemeClr>
                  </a:innerShdw>
                </a:effectLst>
                <a:latin typeface="+mj-ea"/>
                <a:ea typeface="+mj-ea"/>
                <a:cs typeface="MiSans" panose="00000500000000000000" charset="-122"/>
                <a:sym typeface="+mn-ea"/>
              </a:defRPr>
            </a:lvl1pPr>
          </a:lstStyle>
          <a:p>
            <a:pPr algn="ctr" lvl="0">
              <a:lnSpc>
                <a:spcPct val="100000"/>
              </a:lnSpc>
            </a:pPr>
            <a:r>
              <a:rPr dirty="0" err="1">
                <a:sym typeface="+mn-ea"/>
              </a:rPr>
              <a:t>编号</a:t>
            </a:r>
            <a:endParaRPr dirty="0">
              <a:sym typeface="+mn-ea"/>
            </a:endParaRPr>
          </a:p>
        </p:txBody>
      </p:sp>
      <p:sp>
        <p:nvSpPr>
          <p:cNvPr id="1048704" name="日期占位符 3"/>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06" name="页脚占位符 4"/>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08" name="灯片编号占位符 5"/>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3" name="图片 11"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10" name="正文"/>
          <p:cNvSpPr txBox="1">
            <a:spLocks noGrp="1"/>
          </p:cNvSpPr>
          <p:nvPr>
            <p:ph idx="4"/>
            <p:custDataLst>
              <p:tags r:id="rId3"/>
            </p:custDataLst>
          </p:nvPr>
        </p:nvSpPr>
        <p:spPr>
          <a:xfrm>
            <a:off x="6411595" y="1452880"/>
            <a:ext cx="5176520" cy="479679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2" name="正文"/>
          <p:cNvSpPr txBox="1">
            <a:spLocks noGrp="1"/>
          </p:cNvSpPr>
          <p:nvPr>
            <p:ph idx="3"/>
            <p:custDataLst>
              <p:tags r:id="rId4"/>
            </p:custDataLst>
          </p:nvPr>
        </p:nvSpPr>
        <p:spPr>
          <a:xfrm>
            <a:off x="608330" y="1452880"/>
            <a:ext cx="5176520" cy="479679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4" name="标题"/>
          <p:cNvSpPr txBox="1">
            <a:spLocks noGrp="1"/>
          </p:cNvSpPr>
          <p:nvPr>
            <p:ph type="title" idx="2"/>
            <p:custDataLst>
              <p:tags r:id="rId5"/>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lt1">
                    <a:lumMod val="100000"/>
                  </a:schemeClr>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cxnSp>
        <p:nvCxnSpPr>
          <p:cNvPr id="3145735" name="直接连接符 7"/>
          <p:cNvCxnSpPr>
            <a:cxnSpLocks/>
          </p:cNvCxnSpPr>
          <p:nvPr>
            <p:custDataLst>
              <p:tags r:id="rId6"/>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16" name="日期占位符 4"/>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8" name="页脚占位符 5"/>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20" name="灯片编号占位符 6"/>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65" name="图片 15"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22" name="正文"/>
          <p:cNvSpPr txBox="1">
            <a:spLocks noGrp="1"/>
          </p:cNvSpPr>
          <p:nvPr>
            <p:ph idx="6"/>
            <p:custDataLst>
              <p:tags r:id="rId3"/>
            </p:custDataLst>
          </p:nvPr>
        </p:nvSpPr>
        <p:spPr>
          <a:xfrm>
            <a:off x="6235065" y="2047875"/>
            <a:ext cx="5342255" cy="420179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Arial" panose="02080604020202020204" pitchFamily="34" charset="0"/>
                <a:ea typeface="微软雅黑" panose="020B050302020402020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Arial" panose="02080604020202020204" pitchFamily="34" charset="0"/>
                <a:ea typeface="微软雅黑" panose="020B050302020402020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Arial" panose="02080604020202020204" pitchFamily="34" charset="0"/>
                <a:ea typeface="微软雅黑" panose="020B050302020402020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Arial" panose="02080604020202020204" pitchFamily="34" charset="0"/>
                <a:ea typeface="微软雅黑" panose="020B050302020402020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24" name="标题"/>
          <p:cNvSpPr txBox="1">
            <a:spLocks noGrp="1"/>
          </p:cNvSpPr>
          <p:nvPr>
            <p:ph type="title" idx="5"/>
            <p:custDataLst>
              <p:tags r:id="rId4"/>
            </p:custDataLst>
          </p:nvPr>
        </p:nvSpPr>
        <p:spPr>
          <a:xfrm>
            <a:off x="6235200" y="151683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a:sym typeface="+mn-ea"/>
              </a:rPr>
              <a:t>单击此处编辑母版标题样式</a:t>
            </a:r>
            <a:endParaRPr>
              <a:sym typeface="+mn-ea"/>
            </a:endParaRPr>
          </a:p>
        </p:txBody>
      </p:sp>
      <p:cxnSp>
        <p:nvCxnSpPr>
          <p:cNvPr id="3145737" name="直接连接符 12"/>
          <p:cNvCxnSpPr>
            <a:cxnSpLocks/>
          </p:cNvCxnSpPr>
          <p:nvPr>
            <p:custDataLst>
              <p:tags r:id="rId5"/>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26" name="标题"/>
          <p:cNvSpPr txBox="1">
            <a:spLocks noGrp="1"/>
          </p:cNvSpPr>
          <p:nvPr>
            <p:ph type="title" idx="3"/>
            <p:custDataLst>
              <p:tags r:id="rId6"/>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728" name="正文"/>
          <p:cNvSpPr txBox="1">
            <a:spLocks noGrp="1"/>
          </p:cNvSpPr>
          <p:nvPr>
            <p:ph idx="2"/>
            <p:custDataLst>
              <p:tags r:id="rId7"/>
            </p:custDataLst>
          </p:nvPr>
        </p:nvSpPr>
        <p:spPr>
          <a:xfrm>
            <a:off x="608330" y="2047875"/>
            <a:ext cx="5342255" cy="420179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0" name="标题"/>
          <p:cNvSpPr txBox="1">
            <a:spLocks noGrp="1"/>
          </p:cNvSpPr>
          <p:nvPr>
            <p:ph type="title" idx="1"/>
            <p:custDataLst>
              <p:tags r:id="rId8"/>
            </p:custDataLst>
          </p:nvPr>
        </p:nvSpPr>
        <p:spPr>
          <a:xfrm>
            <a:off x="608400" y="151683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32" name="日期占位符 6"/>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34" name="页脚占位符 7"/>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36" name="灯片编号占位符 8"/>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67" name="图片 7"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39" name="直接连接符 6"/>
          <p:cNvCxnSpPr>
            <a:cxnSpLocks/>
          </p:cNvCxnSpPr>
          <p:nvPr>
            <p:custDataLst>
              <p:tags r:id="rId3"/>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38" name="标题"/>
          <p:cNvSpPr txBox="1">
            <a:spLocks noGrp="1"/>
          </p:cNvSpPr>
          <p:nvPr>
            <p:ph type="title" idx="1"/>
            <p:custDataLst>
              <p:tags r:id="rId4"/>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lt1">
                    <a:lumMod val="100000"/>
                  </a:schemeClr>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740" name="日期占位符 2"/>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42" name="页脚占位符 3"/>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44" name="灯片编号占位符 4"/>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69" name="图片 7"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46" name="日期占位符 1"/>
          <p:cNvSpPr>
            <a:spLocks noGrp="1"/>
          </p:cNvSpPr>
          <p:nvPr>
            <p:ph type="dt" sz="half" idx="10"/>
            <p:custDataLst>
              <p:tags r:id="rId3"/>
            </p:custDataLst>
          </p:nvPr>
        </p:nvSpPr>
        <p:spPr/>
        <p:txBody>
          <a:bodyPr/>
          <a:p>
            <a:fld id="{297C79FE-DCC0-4620-A566-16CA7A0CE41F}" type="datetimeFigureOut">
              <a:rPr altLang="en-US" lang="zh-CN" smtClean="0"/>
            </a:fld>
            <a:endParaRPr altLang="en-US" lang="zh-CN"/>
          </a:p>
        </p:txBody>
      </p:sp>
      <p:sp>
        <p:nvSpPr>
          <p:cNvPr id="1048748" name="页脚占位符 2"/>
          <p:cNvSpPr>
            <a:spLocks noGrp="1"/>
          </p:cNvSpPr>
          <p:nvPr>
            <p:ph type="ftr" sz="quarter" idx="11"/>
            <p:custDataLst>
              <p:tags r:id="rId4"/>
            </p:custDataLst>
          </p:nvPr>
        </p:nvSpPr>
        <p:spPr/>
        <p:txBody>
          <a:bodyPr/>
          <a:p>
            <a:endParaRPr altLang="en-US" lang="zh-CN"/>
          </a:p>
        </p:txBody>
      </p:sp>
      <p:sp>
        <p:nvSpPr>
          <p:cNvPr id="1048750" name="灯片编号占位符 3"/>
          <p:cNvSpPr>
            <a:spLocks noGrp="1"/>
          </p:cNvSpPr>
          <p:nvPr>
            <p:ph type="sldNum" sz="quarter" idx="12"/>
            <p:custDataLst>
              <p:tags r:id="rId5"/>
            </p:custDataLst>
          </p:nvPr>
        </p:nvSpPr>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1" name="图片 7"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52" name="正文"/>
          <p:cNvSpPr txBox="1">
            <a:spLocks noGrp="1"/>
          </p:cNvSpPr>
          <p:nvPr>
            <p:ph idx="1"/>
            <p:custDataLst>
              <p:tags r:id="rId3"/>
            </p:custDataLst>
          </p:nvPr>
        </p:nvSpPr>
        <p:spPr>
          <a:xfrm>
            <a:off x="608400" y="774000"/>
            <a:ext cx="10969200" cy="54828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9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9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9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9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4" name="日期占位符 3"/>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56" name="页脚占位符 4"/>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758" name="灯片编号占位符 5"/>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3" name="图片 8"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41" name="直接连接符 7"/>
          <p:cNvCxnSpPr>
            <a:cxnSpLocks/>
          </p:cNvCxnSpPr>
          <p:nvPr>
            <p:custDataLst>
              <p:tags r:id="rId3"/>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60" name="标题"/>
          <p:cNvSpPr txBox="1">
            <a:spLocks noGrp="1"/>
          </p:cNvSpPr>
          <p:nvPr>
            <p:ph type="title" idx="2"/>
            <p:custDataLst>
              <p:tags r:id="rId4"/>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762" name="副标题"/>
          <p:cNvSpPr txBox="1">
            <a:spLocks noGrp="1"/>
          </p:cNvSpPr>
          <p:nvPr>
            <p:ph type="body" idx="1" hasCustomPrompt="1"/>
            <p:custDataLst>
              <p:tags r:id="rId5"/>
            </p:custDataLst>
          </p:nvPr>
        </p:nvSpPr>
        <p:spPr>
          <a:xfrm>
            <a:off x="608400" y="1294765"/>
            <a:ext cx="10969200" cy="461645"/>
          </a:xfrm>
          <a:prstGeom prst="rect"/>
          <a:noFill/>
        </p:spPr>
        <p:txBody>
          <a:bodyPr anchor="ctr" bIns="0" lIns="0" rIns="0" rtlCol="0" tIns="0" wrap="square">
            <a:normAutofit/>
          </a:bodyPr>
          <a:lstStyle>
            <a:lvl1pPr algn="ctr" defTabSz="914400" eaLnBrk="1" fontAlgn="auto" hangingPunct="1" latinLnBrk="0" lvl="0" marL="0" marR="0" rtl="0">
              <a:lnSpc>
                <a:spcPct val="100000"/>
              </a:lnSpc>
              <a:buClrTx/>
              <a:buSzTx/>
              <a:buFontTx/>
              <a:buNone/>
              <a:defRPr altLang="en-US" baseline="0" b="1" cap="none" dirty="0" sz="1600" i="0" kern="1200" kumimoji="0" lang="zh-CN" noProof="1" normalizeH="0" spc="0" strike="noStrike" u="none">
                <a:gradFill>
                  <a:gsLst>
                    <a:gs pos="0">
                      <a:schemeClr val="accent1"/>
                    </a:gs>
                    <a:gs pos="100000">
                      <a:schemeClr val="accent2"/>
                    </a:gs>
                  </a:gsLst>
                  <a:lin ang="0" scaled="0"/>
                </a:gradFill>
                <a:effectLst/>
                <a:latin typeface="+mj-ea"/>
                <a:ea typeface="+mj-ea"/>
                <a:cs typeface="MiSans" panose="00000500000000000000" charset="-122"/>
                <a:sym typeface="+mn-ea"/>
              </a:defRPr>
            </a:lvl1pPr>
          </a:lstStyle>
          <a:p>
            <a:pPr algn="ctr" lvl="0">
              <a:buClrTx/>
              <a:buSzTx/>
              <a:buFontTx/>
            </a:pPr>
            <a:r>
              <a:rPr dirty="0">
                <a:sym typeface="+mn-ea"/>
              </a:rPr>
              <a:t>单击此处编辑母版副标题样式</a:t>
            </a:r>
            <a:endParaRPr dirty="0">
              <a:sym typeface="+mn-ea"/>
            </a:endParaRPr>
          </a:p>
        </p:txBody>
      </p:sp>
      <p:sp>
        <p:nvSpPr>
          <p:cNvPr id="1048764" name="日期占位符 2"/>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66"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68" name="灯片编号占位符 4"/>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75" name="图片 28" descr="背景图案  中度可信度描述已自动生成"/>
          <p:cNvPicPr>
            <a:picLocks noChangeAspect="1"/>
          </p:cNvPicPr>
          <p:nvPr>
            <p:custDataLst>
              <p:tags r:id="rId1"/>
            </p:custDataLst>
          </p:nvPr>
        </p:nvPicPr>
        <p:blipFill>
          <a:blip xmlns:r="http://schemas.openxmlformats.org/officeDocument/2006/relationships" r:embed="rId2"/>
          <a:srcRect l="20213" t="8062" r="23686" b="11948"/>
          <a:stretch>
            <a:fillRect/>
          </a:stretch>
        </p:blipFill>
        <p:spPr>
          <a:xfrm flipH="1">
            <a:off x="0" y="635"/>
            <a:ext cx="12192000" cy="6857365"/>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770" name="标题"/>
          <p:cNvSpPr txBox="1">
            <a:spLocks noGrp="1"/>
          </p:cNvSpPr>
          <p:nvPr>
            <p:ph type="title" idx="3" hasCustomPrompt="1"/>
            <p:custDataLst>
              <p:tags r:id="rId3"/>
            </p:custDataLst>
          </p:nvPr>
        </p:nvSpPr>
        <p:spPr>
          <a:xfrm>
            <a:off x="1163955" y="1778000"/>
            <a:ext cx="7683500" cy="1850390"/>
          </a:xfrm>
          <a:prstGeom prst="rect"/>
          <a:noFill/>
        </p:spPr>
        <p:txBody>
          <a:bodyPr anchor="ctr"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5800" i="0" kern="1200" kumimoji="0" lang="zh-CN" noProof="1" normalizeH="0" spc="300" strike="noStrike" u="none">
                <a:solidFill>
                  <a:schemeClr val="tx1"/>
                </a:solidFill>
                <a:effectLst>
                  <a:innerShdw dir="16200000" dist="12700">
                    <a:schemeClr val="lt1">
                      <a:alpha val="70000"/>
                    </a:schemeClr>
                  </a:innerShdw>
                </a:effectLst>
                <a:latin typeface="+mj-ea"/>
                <a:ea typeface="+mj-ea"/>
                <a:cs typeface="MiSans" panose="00000500000000000000" charset="-122"/>
                <a:sym typeface="+mn-ea"/>
              </a:defRPr>
            </a:lvl1pPr>
          </a:lstStyle>
          <a:p>
            <a:pPr algn="l" lvl="0">
              <a:lnSpc>
                <a:spcPct val="120000"/>
              </a:lnSpc>
              <a:buClrTx/>
              <a:buSzTx/>
              <a:buFontTx/>
            </a:pPr>
            <a:r>
              <a:rPr dirty="0">
                <a:sym typeface="+mn-ea"/>
              </a:rPr>
              <a:t>单击此处编辑标题</a:t>
            </a:r>
            <a:endParaRPr dirty="0">
              <a:sym typeface="+mn-ea"/>
            </a:endParaRPr>
          </a:p>
        </p:txBody>
      </p:sp>
      <p:sp>
        <p:nvSpPr>
          <p:cNvPr id="1048772" name="署名"/>
          <p:cNvSpPr txBox="1">
            <a:spLocks noGrp="1"/>
          </p:cNvSpPr>
          <p:nvPr>
            <p:ph type="body" idx="2" hasCustomPrompt="1"/>
            <p:custDataLst>
              <p:tags r:id="rId4"/>
            </p:custDataLst>
          </p:nvPr>
        </p:nvSpPr>
        <p:spPr>
          <a:xfrm>
            <a:off x="1182370" y="4164965"/>
            <a:ext cx="1770380" cy="427355"/>
          </a:xfrm>
          <a:prstGeom prst="rect"/>
          <a:noFill/>
        </p:spPr>
        <p:txBody>
          <a:bodyPr anchor="ctr"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1600" i="0" kern="1200" kumimoji="0" lang="zh-CN" noProof="1" normalizeH="0" spc="0" strike="noStrike" u="none">
                <a:gradFill>
                  <a:gsLst>
                    <a:gs pos="0">
                      <a:schemeClr val="accent1"/>
                    </a:gs>
                    <a:gs pos="100000">
                      <a:schemeClr val="accent2"/>
                    </a:gs>
                  </a:gsLst>
                  <a:lin ang="0" scaled="0"/>
                </a:gradFill>
                <a:effectLst>
                  <a:innerShdw dir="16200000" dist="12700">
                    <a:schemeClr val="lt1">
                      <a:alpha val="70000"/>
                    </a:schemeClr>
                  </a:innerShdw>
                </a:effectLst>
                <a:latin typeface="+mj-ea"/>
                <a:ea typeface="+mj-ea"/>
                <a:cs typeface="MiSans" panose="00000500000000000000" charset="-122"/>
                <a:sym typeface="+mn-ea"/>
              </a:defRPr>
            </a:lvl1pPr>
          </a:lstStyle>
          <a:p>
            <a:pPr algn="l" lvl="0">
              <a:lnSpc>
                <a:spcPct val="120000"/>
              </a:lnSpc>
              <a:buClrTx/>
              <a:buSzTx/>
              <a:buFontTx/>
            </a:pPr>
            <a:r>
              <a:rPr>
                <a:sym typeface="+mn-ea"/>
              </a:rPr>
              <a:t>单击此处编辑文本</a:t>
            </a:r>
            <a:endParaRPr>
              <a:sym typeface="+mn-ea"/>
            </a:endParaRPr>
          </a:p>
        </p:txBody>
      </p:sp>
      <p:cxnSp>
        <p:nvCxnSpPr>
          <p:cNvPr id="3145743" name="直接连接符 6"/>
          <p:cNvCxnSpPr>
            <a:cxnSpLocks/>
          </p:cNvCxnSpPr>
          <p:nvPr>
            <p:custDataLst>
              <p:tags r:id="rId5"/>
            </p:custDataLst>
          </p:nvPr>
        </p:nvCxnSpPr>
        <p:spPr>
          <a:xfrm>
            <a:off x="1183005" y="3875405"/>
            <a:ext cx="4392000" cy="0"/>
          </a:xfrm>
          <a:prstGeom prst="line"/>
          <a:ln w="19050">
            <a:gradFill flip="none" rotWithShape="1">
              <a:gsLst>
                <a:gs pos="0">
                  <a:schemeClr val="tx2">
                    <a:lumMod val="20000"/>
                    <a:lumOff val="80000"/>
                    <a:alpha val="0"/>
                  </a:schemeClr>
                </a:gs>
                <a:gs pos="100000">
                  <a:schemeClr val="accent1">
                    <a:alpha val="50000"/>
                  </a:schemeClr>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74" name="日期占位符 3"/>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76"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78" name="灯片编号占位符 5"/>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6.xml"/><Relationship Id="rId13" Type="http://schemas.openxmlformats.org/officeDocument/2006/relationships/image" Target="../media/image2.jpeg"/><Relationship Id="rId14" Type="http://schemas.openxmlformats.org/officeDocument/2006/relationships/tags" Target="../tags/tag77.xml"/><Relationship Id="rId15" Type="http://schemas.openxmlformats.org/officeDocument/2006/relationships/tags" Target="../tags/tag78.xml"/><Relationship Id="rId16" Type="http://schemas.openxmlformats.org/officeDocument/2006/relationships/tags" Target="../tags/tag79.xml"/><Relationship Id="rId17" Type="http://schemas.openxmlformats.org/officeDocument/2006/relationships/tags" Target="../tags/tag80.xml"/><Relationship Id="rId18" Type="http://schemas.openxmlformats.org/officeDocument/2006/relationships/tags" Target="../tags/tag81.xml"/><Relationship Id="rId19" Type="http://schemas.openxmlformats.org/officeDocument/2006/relationships/tags" Target="../tags/tag82.xml"/><Relationship Id="rId20" Type="http://schemas.openxmlformats.org/officeDocument/2006/relationships/tags" Target="../tags/tag83.xml"/><Relationship Id="rId2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9839" r:id="rId1"/>
    <p:sldLayoutId id="2147489840" r:id="rId2"/>
    <p:sldLayoutId id="2147489841" r:id="rId3"/>
    <p:sldLayoutId id="2147489842" r:id="rId4"/>
    <p:sldLayoutId id="2147489843" r:id="rId5"/>
    <p:sldLayoutId id="2147489844" r:id="rId6"/>
    <p:sldLayoutId id="2147489845" r:id="rId7"/>
    <p:sldLayoutId id="2147489846" r:id="rId8"/>
    <p:sldLayoutId id="2147489847" r:id="rId9"/>
    <p:sldLayoutId id="2147489848" r:id="rId10"/>
    <p:sldLayoutId id="2147489849"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pic>
        <p:nvPicPr>
          <p:cNvPr id="2097153" name="图片 7" descr="图片1_upscayl_4x_realesrgan-x4plus"/>
          <p:cNvPicPr>
            <a:picLocks noChangeAspect="1"/>
          </p:cNvPicPr>
          <p:nvPr userDrawn="1">
            <p:custDataLst>
              <p:tags r:id="rId12"/>
            </p:custDataLst>
          </p:nvPr>
        </p:nvPicPr>
        <p:blipFill>
          <a:blip xmlns:r="http://schemas.openxmlformats.org/officeDocument/2006/relationships" r:embed="rId13"/>
          <a:stretch>
            <a:fillRect/>
          </a:stretch>
        </p:blipFill>
        <p:spPr>
          <a:xfrm>
            <a:off x="0" y="-6221"/>
            <a:ext cx="12192000" cy="6858000"/>
          </a:xfrm>
          <a:prstGeom prst="rect"/>
        </p:spPr>
      </p:pic>
      <p:cxnSp>
        <p:nvCxnSpPr>
          <p:cNvPr id="3145729" name="直接连接符 8"/>
          <p:cNvCxnSpPr>
            <a:cxnSpLocks/>
          </p:cNvCxnSpPr>
          <p:nvPr>
            <p:custDataLst>
              <p:tags r:id="rId14"/>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654" name="日期占位符 10"/>
          <p:cNvSpPr>
            <a:spLocks noGrp="1"/>
          </p:cNvSpPr>
          <p:nvPr>
            <p:ph type="dt" sz="half" idx="10"/>
            <p:custDataLst>
              <p:tags r:id="rId1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56" name="页脚占位符 11"/>
          <p:cNvSpPr>
            <a:spLocks noGrp="1"/>
          </p:cNvSpPr>
          <p:nvPr>
            <p:ph type="ftr" sz="quarter" idx="11"/>
            <p:custDataLst>
              <p:tags r:id="rId16"/>
            </p:custDataLst>
          </p:nvPr>
        </p:nvSpPr>
        <p:spPr>
          <a:xfrm>
            <a:off x="4038600" y="6356350"/>
            <a:ext cx="4114800" cy="365125"/>
          </a:xfrm>
        </p:spPr>
        <p:txBody>
          <a:bodyPr/>
          <a:p>
            <a:endParaRPr altLang="en-US" lang="zh-CN"/>
          </a:p>
        </p:txBody>
      </p:sp>
      <p:sp>
        <p:nvSpPr>
          <p:cNvPr id="1048658" name="灯片编号占位符 12"/>
          <p:cNvSpPr>
            <a:spLocks noGrp="1"/>
          </p:cNvSpPr>
          <p:nvPr>
            <p:ph type="sldNum" sz="quarter" idx="12"/>
            <p:custDataLst>
              <p:tags r:id="rId17"/>
            </p:custDataLst>
          </p:nvPr>
        </p:nvSpPr>
        <p:spPr>
          <a:xfrm>
            <a:off x="8610600" y="6356350"/>
            <a:ext cx="2743200" cy="365125"/>
          </a:xfrm>
        </p:spPr>
        <p:txBody>
          <a:bodyPr/>
          <a:p>
            <a:fld id="{515A922F-1294-4387-9CB3-FCC8465D972A}" type="slidenum">
              <a:rPr altLang="en-US" lang="zh-CN" smtClean="0"/>
            </a:fld>
            <a:endParaRPr altLang="en-US" lang="zh-CN"/>
          </a:p>
        </p:txBody>
      </p:sp>
      <p:sp>
        <p:nvSpPr>
          <p:cNvPr id="1048660" name="文本占位符 1"/>
          <p:cNvSpPr>
            <a:spLocks noGrp="1"/>
          </p:cNvSpPr>
          <p:nvPr>
            <p:ph type="body" idx="21"/>
            <p:custDataLst>
              <p:tags r:id="rId18"/>
            </p:custDataLst>
          </p:nvPr>
        </p:nvSpPr>
        <p:spPr>
          <a:xfrm>
            <a:off x="608399" y="1400961"/>
            <a:ext cx="10969199" cy="4776002"/>
          </a:xfrm>
          <a:prstGeom prst="rect"/>
        </p:spPr>
        <p:txBody>
          <a:bodyPr bIns="45720" lIns="91440" rIns="91440" rtlCol="0" tIns="45720" vert="horz">
            <a:normAutofit/>
          </a:bodyPr>
          <a:lstStyle>
            <a:lvl2pPr algn="l" eaLnBrk="1" fontAlgn="auto" hangingPunct="1" indent="-228600" latinLnBrk="0" lvl="1"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2pPr>
            <a:lvl3pPr algn="l" eaLnBrk="1" fontAlgn="auto" hangingPunct="1" indent="-228600" latinLnBrk="0" lvl="2"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3pPr>
            <a:lvl4pPr algn="l" eaLnBrk="1" fontAlgn="auto" hangingPunct="1" indent="-228600" latinLnBrk="0" lvl="3"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4pPr>
            <a:lvl5pPr algn="l" eaLnBrk="1" fontAlgn="auto" hangingPunct="1" indent="-228600" latinLnBrk="0" lvl="4"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5pPr>
          </a:lstStyle>
          <a:p>
            <a: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pPr>
            <a:r>
              <a:rPr altLang="en-US" dirty="0" lang="zh-CN">
                <a:sym typeface="+mn-ea"/>
              </a:rPr>
              <a:t>单击此处编辑母版文本样式</a:t>
            </a:r>
            <a:endParaRPr altLang="en-US" dirty="0" lang="zh-CN">
              <a:sym typeface="+mn-ea"/>
            </a:endParaRPr>
          </a:p>
          <a:p>
            <a:pPr lvl="1">
              <a:spcBef>
                <a:spcPts val="1200"/>
              </a:spcBef>
              <a:spcAft>
                <a:spcPts val="0"/>
              </a:spcAft>
            </a:pPr>
            <a:r>
              <a:rPr altLang="en-US" dirty="0" lang="zh-CN">
                <a:sym typeface="+mn-ea"/>
              </a:rPr>
              <a:t>第二级</a:t>
            </a:r>
            <a:endParaRPr altLang="en-US" dirty="0" lang="zh-CN">
              <a:sym typeface="+mn-ea"/>
            </a:endParaRPr>
          </a:p>
          <a:p>
            <a:pPr lvl="2">
              <a:spcBef>
                <a:spcPts val="1200"/>
              </a:spcBef>
              <a:spcAft>
                <a:spcPts val="0"/>
              </a:spcAft>
            </a:pPr>
            <a:r>
              <a:rPr altLang="en-US" dirty="0" lang="zh-CN">
                <a:sym typeface="+mn-ea"/>
              </a:rPr>
              <a:t>第三级</a:t>
            </a:r>
            <a:endParaRPr altLang="en-US" dirty="0" lang="zh-CN">
              <a:sym typeface="+mn-ea"/>
            </a:endParaRPr>
          </a:p>
          <a:p>
            <a:pPr lvl="3">
              <a:spcBef>
                <a:spcPts val="1200"/>
              </a:spcBef>
              <a:spcAft>
                <a:spcPts val="0"/>
              </a:spcAft>
            </a:pPr>
            <a:r>
              <a:rPr altLang="en-US" dirty="0" lang="zh-CN">
                <a:sym typeface="+mn-ea"/>
              </a:rPr>
              <a:t>第四级</a:t>
            </a:r>
            <a:endParaRPr altLang="en-US" dirty="0" lang="zh-CN">
              <a:sym typeface="+mn-ea"/>
            </a:endParaRPr>
          </a:p>
          <a:p>
            <a:pPr lvl="4">
              <a:spcBef>
                <a:spcPts val="1200"/>
              </a:spcBef>
              <a:spcAft>
                <a:spcPts val="0"/>
              </a:spcAft>
            </a:pPr>
            <a:r>
              <a:rPr altLang="en-US" dirty="0" lang="zh-CN">
                <a:sym typeface="+mn-ea"/>
              </a:rPr>
              <a:t>第五级</a:t>
            </a:r>
            <a:endParaRPr altLang="en-US" dirty="0" lang="zh-CN">
              <a:sym typeface="+mn-ea"/>
            </a:endParaRPr>
          </a:p>
        </p:txBody>
      </p:sp>
      <p:sp>
        <p:nvSpPr>
          <p:cNvPr id="1048662" name="标题占位符 2"/>
          <p:cNvSpPr>
            <a:spLocks noGrp="1"/>
          </p:cNvSpPr>
          <p:nvPr>
            <p:ph type="title"/>
            <p:custDataLst>
              <p:tags r:id="rId19"/>
            </p:custDataLst>
          </p:nvPr>
        </p:nvSpPr>
        <p:spPr>
          <a:xfrm>
            <a:off x="608399" y="365126"/>
            <a:ext cx="10969199" cy="884004"/>
          </a:xfrm>
          <a:prstGeom prst="rect"/>
          <a:noFill/>
        </p:spPr>
        <p:txBody>
          <a:bodyPr anchor="ctr" bIns="45720" lIns="91440" rIns="91440" rtlCol="0" tIns="45720" vert="horz" wrap="square">
            <a:normAutofit/>
          </a:bodyPr>
          <a:p>
            <a:pPr algn="ctr" fontAlgn="auto" lvl="0" marL="0" marR="0">
              <a:lnSpc>
                <a:spcPct val="100000"/>
              </a:lnSpc>
              <a:buClrTx/>
              <a:buSzTx/>
              <a:buFontTx/>
            </a:pPr>
            <a:r>
              <a:rPr altLang="en-US" dirty="0" lang="zh-CN"/>
              <a:t>单击此处编辑母版标题样式</a:t>
            </a:r>
            <a:endParaRPr altLang="en-US" dirty="0" lang="zh-CN"/>
          </a:p>
        </p:txBody>
      </p:sp>
      <p:sp>
        <p:nvSpPr>
          <p:cNvPr id="1048664" name="KSO_TEMPLATE" hidden="1"/>
          <p:cNvSpPr/>
          <p:nvPr userDrawn="1">
            <p:custDataLst>
              <p:tags r:id="rId20"/>
            </p:custDataLst>
          </p:nvPr>
        </p:nvSpPr>
        <p:spPr>
          <a:xfrm>
            <a:off x="0" y="0"/>
            <a:ext cx="0" cy="0"/>
          </a:xfrm>
          <a:prstGeom prst="rect"/>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9876" r:id="rId1"/>
    <p:sldLayoutId id="2147489877" r:id="rId2"/>
    <p:sldLayoutId id="2147489878" r:id="rId3"/>
    <p:sldLayoutId id="2147489879" r:id="rId4"/>
    <p:sldLayoutId id="2147489880" r:id="rId5"/>
    <p:sldLayoutId id="2147489881" r:id="rId6"/>
    <p:sldLayoutId id="2147489882" r:id="rId7"/>
    <p:sldLayoutId id="2147489883" r:id="rId8"/>
    <p:sldLayoutId id="2147489884" r:id="rId9"/>
    <p:sldLayoutId id="2147489885" r:id="rId10"/>
    <p:sldLayoutId id="2147489886"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altLang="en-US" baseline="0" b="1" cap="none" dirty="0" sz="3200" i="0" kern="1200" kumimoji="0" lang="zh-CN" normalizeH="0" spc="0" strike="noStrike" u="none" smtClean="0">
          <a:solidFill>
            <a:schemeClr val="tx1"/>
          </a:solidFill>
          <a:effectLst>
            <a:innerShdw dir="16200000" dist="12700">
              <a:schemeClr val="bg1">
                <a:alpha val="70000"/>
              </a:schemeClr>
            </a:innerShdw>
          </a:effectLst>
          <a:latin typeface="+mj-ea"/>
          <a:ea typeface="+mj-ea"/>
          <a:cs typeface="MiSans" panose="00000500000000000000"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dirty="0" sz="1800" i="0" kern="1200" kumimoji="0" lang="zh-CN" noProof="1" normalizeH="0" spc="150" strike="noStrike" u="none" smtClean="0">
          <a:ln>
            <a:noFill/>
            <a:prstDash val="sysDot"/>
          </a:ln>
          <a:solidFill>
            <a:schemeClr val="tx1"/>
          </a:solidFill>
          <a:latin typeface="+mn-ea"/>
          <a:ea typeface="+mn-ea"/>
          <a:cs typeface="MiSans" panose="00000500000000000000" charset="-122"/>
          <a:sym typeface="+mn-ea"/>
        </a:defRPr>
      </a:lvl1pPr>
      <a:lvl2pPr algn="l" defTabSz="914400" eaLnBrk="1" fontAlgn="auto" hangingPunct="1" indent="-228600" latinLnBrk="0" marL="6858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smtClean="0">
          <a:solidFill>
            <a:schemeClr val="tx1">
              <a:lumMod val="85000"/>
            </a:schemeClr>
          </a:solidFill>
          <a:latin typeface="+mn-ea"/>
          <a:ea typeface="+mn-ea"/>
          <a:cs typeface="MiSans" panose="00000500000000000000" charset="-122"/>
          <a:sym typeface="+mn-ea"/>
        </a:defRPr>
      </a:lvl2pPr>
      <a:lvl3pPr algn="l" defTabSz="914400" eaLnBrk="1" fontAlgn="auto" hangingPunct="1" indent="-228600" latinLnBrk="0" marL="11430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smtClean="0">
          <a:solidFill>
            <a:schemeClr val="tx1">
              <a:lumMod val="85000"/>
            </a:schemeClr>
          </a:solidFill>
          <a:latin typeface="+mn-ea"/>
          <a:ea typeface="+mn-ea"/>
          <a:cs typeface="MiSans" panose="00000500000000000000" charset="-122"/>
          <a:sym typeface="+mn-ea"/>
        </a:defRPr>
      </a:lvl3pPr>
      <a:lvl4pPr algn="l" defTabSz="914400" eaLnBrk="1" fontAlgn="auto" hangingPunct="1" indent="-228600" latinLnBrk="0" marL="16002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smtClean="0">
          <a:solidFill>
            <a:schemeClr val="tx1">
              <a:lumMod val="85000"/>
            </a:schemeClr>
          </a:solidFill>
          <a:latin typeface="+mn-ea"/>
          <a:ea typeface="+mn-ea"/>
          <a:cs typeface="MiSans" panose="00000500000000000000" charset="-122"/>
          <a:sym typeface="+mn-ea"/>
        </a:defRPr>
      </a:lvl4pPr>
      <a:lvl5pPr algn="l" defTabSz="914400" eaLnBrk="1" fontAlgn="auto" hangingPunct="1" indent="-228600" latinLnBrk="0" marL="20574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a:solidFill>
            <a:schemeClr val="tx1">
              <a:lumMod val="85000"/>
            </a:schemeClr>
          </a:solidFill>
          <a:latin typeface="+mn-ea"/>
          <a:ea typeface="+mn-ea"/>
          <a:cs typeface="MiSans" panose="00000500000000000000" charset="-122"/>
          <a:sym typeface="+mn-ea"/>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tags" Target="../tags/tag85.xml"/><Relationship Id="rId3" Type="http://schemas.openxmlformats.org/officeDocument/2006/relationships/tags" Target="../tags/tag86.xml"/><Relationship Id="rId4" Type="http://schemas.openxmlformats.org/officeDocument/2006/relationships/tags" Target="../tags/tag87.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88.xml"/><Relationship Id="rId2" Type="http://schemas.openxmlformats.org/officeDocument/2006/relationships/tags" Target="../tags/tag89.xml"/><Relationship Id="rId3" Type="http://schemas.openxmlformats.org/officeDocument/2006/relationships/tags" Target="../tags/tag90.xml"/><Relationship Id="rId4" Type="http://schemas.openxmlformats.org/officeDocument/2006/relationships/tags" Target="../tags/tag91.xml"/><Relationship Id="rId5" Type="http://schemas.openxmlformats.org/officeDocument/2006/relationships/tags" Target="../tags/tag92.xml"/><Relationship Id="rId6" Type="http://schemas.openxmlformats.org/officeDocument/2006/relationships/tags" Target="../tags/tag93.xml"/><Relationship Id="rId7" Type="http://schemas.openxmlformats.org/officeDocument/2006/relationships/tags" Target="../tags/tag94.xml"/><Relationship Id="rId8" Type="http://schemas.openxmlformats.org/officeDocument/2006/relationships/tags" Target="../tags/tag95.xml"/><Relationship Id="rId9" Type="http://schemas.openxmlformats.org/officeDocument/2006/relationships/tags" Target="../tags/tag96.xml"/><Relationship Id="rId10" Type="http://schemas.openxmlformats.org/officeDocument/2006/relationships/tags" Target="../tags/tag97.xml"/><Relationship Id="rId11" Type="http://schemas.openxmlformats.org/officeDocument/2006/relationships/tags" Target="../tags/tag98.xml"/><Relationship Id="rId12" Type="http://schemas.openxmlformats.org/officeDocument/2006/relationships/tags" Target="../tags/tag99.xml"/><Relationship Id="rId13" Type="http://schemas.openxmlformats.org/officeDocument/2006/relationships/tags" Target="../tags/tag100.xml"/><Relationship Id="rId14" Type="http://schemas.openxmlformats.org/officeDocument/2006/relationships/tags" Target="../tags/tag101.xml"/><Relationship Id="rId15" Type="http://schemas.openxmlformats.org/officeDocument/2006/relationships/tags" Target="../tags/tag102.xml"/><Relationship Id="rId16" Type="http://schemas.openxmlformats.org/officeDocument/2006/relationships/tags" Target="../tags/tag103.xml"/><Relationship Id="rId17" Type="http://schemas.openxmlformats.org/officeDocument/2006/relationships/tags" Target="../tags/tag104.xml"/><Relationship Id="rId18" Type="http://schemas.openxmlformats.org/officeDocument/2006/relationships/tags" Target="../tags/tag105.xml"/><Relationship Id="rId19" Type="http://schemas.openxmlformats.org/officeDocument/2006/relationships/tags" Target="../tags/tag106.xml"/><Relationship Id="rId20" Type="http://schemas.openxmlformats.org/officeDocument/2006/relationships/tags" Target="../tags/tag107.xml"/><Relationship Id="rId21" Type="http://schemas.openxmlformats.org/officeDocument/2006/relationships/slideLayout" Target="../slideLayouts/slideLayout14.xml"/><Relationship Id="rId2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08.xml"/><Relationship Id="rId2" Type="http://schemas.openxmlformats.org/officeDocument/2006/relationships/tags" Target="../tags/tag109.xml"/><Relationship Id="rId3" Type="http://schemas.openxmlformats.org/officeDocument/2006/relationships/tags" Target="../tags/tag110.xml"/><Relationship Id="rId4" Type="http://schemas.openxmlformats.org/officeDocument/2006/relationships/slideLayout" Target="../slideLayouts/slideLayout15.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tags" Target="../tags/tag111.xml"/><Relationship Id="rId2" Type="http://schemas.openxmlformats.org/officeDocument/2006/relationships/tags" Target="../tags/tag112.xml"/><Relationship Id="rId3" Type="http://schemas.openxmlformats.org/officeDocument/2006/relationships/tags" Target="../tags/tag113.xml"/><Relationship Id="rId4" Type="http://schemas.openxmlformats.org/officeDocument/2006/relationships/slideLayout" Target="../slideLayouts/slideLayout15.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tags" Target="../tags/tag114.xml"/><Relationship Id="rId2" Type="http://schemas.openxmlformats.org/officeDocument/2006/relationships/tags" Target="../tags/tag115.xml"/><Relationship Id="rId3" Type="http://schemas.openxmlformats.org/officeDocument/2006/relationships/tags" Target="../tags/tag116.xml"/><Relationship Id="rId4" Type="http://schemas.openxmlformats.org/officeDocument/2006/relationships/tags" Target="../tags/tag117.xml"/><Relationship Id="rId5" Type="http://schemas.openxmlformats.org/officeDocument/2006/relationships/tags" Target="../tags/tag118.xml"/><Relationship Id="rId6" Type="http://schemas.openxmlformats.org/officeDocument/2006/relationships/tags" Target="../tags/tag119.xml"/><Relationship Id="rId7"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20.xml"/><Relationship Id="rId2" Type="http://schemas.openxmlformats.org/officeDocument/2006/relationships/tags" Target="../tags/tag121.xml"/><Relationship Id="rId3" Type="http://schemas.openxmlformats.org/officeDocument/2006/relationships/tags" Target="../tags/tag122.xml"/><Relationship Id="rId4" Type="http://schemas.openxmlformats.org/officeDocument/2006/relationships/tags" Target="../tags/tag123.xml"/><Relationship Id="rId5" Type="http://schemas.openxmlformats.org/officeDocument/2006/relationships/tags" Target="../tags/tag124.xml"/><Relationship Id="rId6" Type="http://schemas.openxmlformats.org/officeDocument/2006/relationships/tags" Target="../tags/tag125.xml"/><Relationship Id="rId7" Type="http://schemas.openxmlformats.org/officeDocument/2006/relationships/tags" Target="../tags/tag126.xml"/><Relationship Id="rId8" Type="http://schemas.openxmlformats.org/officeDocument/2006/relationships/tags" Target="../tags/tag127.xml"/><Relationship Id="rId9" Type="http://schemas.openxmlformats.org/officeDocument/2006/relationships/tags" Target="../tags/tag128.xml"/><Relationship Id="rId10" Type="http://schemas.openxmlformats.org/officeDocument/2006/relationships/tags" Target="../tags/tag129.xml"/><Relationship Id="rId11" Type="http://schemas.openxmlformats.org/officeDocument/2006/relationships/tags" Target="../tags/tag130.xml"/><Relationship Id="rId12" Type="http://schemas.openxmlformats.org/officeDocument/2006/relationships/tags" Target="../tags/tag131.xml"/><Relationship Id="rId13" Type="http://schemas.openxmlformats.org/officeDocument/2006/relationships/tags" Target="../tags/tag132.xml"/><Relationship Id="rId14" Type="http://schemas.openxmlformats.org/officeDocument/2006/relationships/tags" Target="../tags/tag133.xml"/><Relationship Id="rId15" Type="http://schemas.openxmlformats.org/officeDocument/2006/relationships/tags" Target="../tags/tag134.xml"/><Relationship Id="rId16"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35.xml"/><Relationship Id="rId2" Type="http://schemas.openxmlformats.org/officeDocument/2006/relationships/tags" Target="../tags/tag136.xml"/><Relationship Id="rId3" Type="http://schemas.openxmlformats.org/officeDocument/2006/relationships/tags" Target="../tags/tag137.xml"/><Relationship Id="rId4" Type="http://schemas.openxmlformats.org/officeDocument/2006/relationships/tags" Target="../tags/tag138.xml"/><Relationship Id="rId5" Type="http://schemas.openxmlformats.org/officeDocument/2006/relationships/tags" Target="../tags/tag139.xml"/><Relationship Id="rId6" Type="http://schemas.openxmlformats.org/officeDocument/2006/relationships/tags" Target="../tags/tag140.xml"/><Relationship Id="rId7" Type="http://schemas.openxmlformats.org/officeDocument/2006/relationships/tags" Target="../tags/tag141.xml"/><Relationship Id="rId8" Type="http://schemas.openxmlformats.org/officeDocument/2006/relationships/tags" Target="../tags/tag142.xml"/><Relationship Id="rId9" Type="http://schemas.openxmlformats.org/officeDocument/2006/relationships/tags" Target="../tags/tag143.xml"/><Relationship Id="rId10" Type="http://schemas.openxmlformats.org/officeDocument/2006/relationships/tags" Target="../tags/tag144.xml"/><Relationship Id="rId11" Type="http://schemas.openxmlformats.org/officeDocument/2006/relationships/tags" Target="../tags/tag145.xml"/><Relationship Id="rId12" Type="http://schemas.openxmlformats.org/officeDocument/2006/relationships/tags" Target="../tags/tag146.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47.xml"/><Relationship Id="rId2" Type="http://schemas.openxmlformats.org/officeDocument/2006/relationships/tags" Target="../tags/tag148.xml"/><Relationship Id="rId3" Type="http://schemas.openxmlformats.org/officeDocument/2006/relationships/tags" Target="../tags/tag149.xml"/><Relationship Id="rId4" Type="http://schemas.openxmlformats.org/officeDocument/2006/relationships/slideLayout" Target="../slideLayouts/slideLayout15.xml"/><Relationship Id="rId5" Type="http://schemas.openxmlformats.org/officeDocument/2006/relationships/notesSlide" Target="../notesSlides/notesSlide5.xml"/></Relationships>
</file>

<file path=ppt/slides/_rels/slide9.xml.rels><?xml version='1.0' encoding='UTF-8' standalone='yes'?>
<Relationships xmlns="http://schemas.openxmlformats.org/package/2006/relationships"><Relationship Id="rId1" Type="http://schemas.openxmlformats.org/officeDocument/2006/relationships/tags" Target="../tags/tag150.xml"/><Relationship Id="rId2" Type="http://schemas.openxmlformats.org/officeDocument/2006/relationships/tags" Target="../tags/tag151.xml"/><Relationship Id="rId3" Type="http://schemas.openxmlformats.org/officeDocument/2006/relationships/tags" Target="../tags/tag152.xml"/><Relationship Id="rId4" Type="http://schemas.openxmlformats.org/officeDocument/2006/relationships/tags" Target="../tags/tag153.xml"/><Relationship Id="rId5" Type="http://schemas.openxmlformats.org/officeDocument/2006/relationships/tags" Target="../tags/tag154.xml"/><Relationship Id="rId6" Type="http://schemas.openxmlformats.org/officeDocument/2006/relationships/tags" Target="../tags/tag155.xml"/><Relationship Id="rId7" Type="http://schemas.openxmlformats.org/officeDocument/2006/relationships/tags" Target="../tags/tag156.xml"/><Relationship Id="rId8" Type="http://schemas.openxmlformats.org/officeDocument/2006/relationships/tags" Target="../tags/tag157.xml"/><Relationship Id="rId9"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58.xml"/><Relationship Id="rId2" Type="http://schemas.openxmlformats.org/officeDocument/2006/relationships/tags" Target="../tags/tag159.xml"/><Relationship Id="rId3" Type="http://schemas.openxmlformats.org/officeDocument/2006/relationships/tags" Target="../tags/tag160.xml"/><Relationship Id="rId4" Type="http://schemas.openxmlformats.org/officeDocument/2006/relationships/tags" Target="../tags/tag161.xml"/><Relationship Id="rId5" Type="http://schemas.openxmlformats.org/officeDocument/2006/relationships/tags" Target="../tags/tag162.xml"/><Relationship Id="rId6" Type="http://schemas.openxmlformats.org/officeDocument/2006/relationships/tags" Target="../tags/tag163.xml"/><Relationship Id="rId7" Type="http://schemas.openxmlformats.org/officeDocument/2006/relationships/tags" Target="../tags/tag164.xml"/><Relationship Id="rId8" Type="http://schemas.openxmlformats.org/officeDocument/2006/relationships/tags" Target="../tags/tag165.xml"/><Relationship Id="rId9" Type="http://schemas.openxmlformats.org/officeDocument/2006/relationships/tags" Target="../tags/tag166.xml"/><Relationship Id="rId10" Type="http://schemas.openxmlformats.org/officeDocument/2006/relationships/tags" Target="../tags/tag167.xml"/><Relationship Id="rId11" Type="http://schemas.openxmlformats.org/officeDocument/2006/relationships/tags" Target="../tags/tag168.xml"/><Relationship Id="rId12" Type="http://schemas.openxmlformats.org/officeDocument/2006/relationships/tags" Target="../tags/tag169.xml"/><Relationship Id="rId13" Type="http://schemas.openxmlformats.org/officeDocument/2006/relationships/tags" Target="../tags/tag170.xml"/><Relationship Id="rId14" Type="http://schemas.openxmlformats.org/officeDocument/2006/relationships/tags" Target="../tags/tag171.xml"/><Relationship Id="rId15" Type="http://schemas.openxmlformats.org/officeDocument/2006/relationships/tags" Target="../tags/tag172.xml"/><Relationship Id="rId16" Type="http://schemas.openxmlformats.org/officeDocument/2006/relationships/tags" Target="../tags/tag173.xml"/><Relationship Id="rId17" Type="http://schemas.openxmlformats.org/officeDocument/2006/relationships/tags" Target="../tags/tag174.xml"/><Relationship Id="rId18" Type="http://schemas.openxmlformats.org/officeDocument/2006/relationships/tags" Target="../tags/tag175.xml"/><Relationship Id="rId19"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76.xml"/><Relationship Id="rId2" Type="http://schemas.openxmlformats.org/officeDocument/2006/relationships/tags" Target="../tags/tag177.xml"/><Relationship Id="rId3" Type="http://schemas.openxmlformats.org/officeDocument/2006/relationships/tags" Target="../tags/tag178.xml"/><Relationship Id="rId4" Type="http://schemas.openxmlformats.org/officeDocument/2006/relationships/tags" Target="../tags/tag179.xml"/><Relationship Id="rId5"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80.xml"/><Relationship Id="rId2" Type="http://schemas.openxmlformats.org/officeDocument/2006/relationships/tags" Target="../tags/tag181.xml"/><Relationship Id="rId3" Type="http://schemas.openxmlformats.org/officeDocument/2006/relationships/tags" Target="../tags/tag182.xml"/><Relationship Id="rId4" Type="http://schemas.openxmlformats.org/officeDocument/2006/relationships/slideLayout" Target="../slideLayouts/slideLayout15.xml"/><Relationship Id="rId5" Type="http://schemas.openxmlformats.org/officeDocument/2006/relationships/notesSlide" Target="../notesSlides/notesSlide6.xml"/></Relationships>
</file>

<file path=ppt/slides/_rels/slide13.xml.rels><?xml version='1.0' encoding='UTF-8' standalone='yes'?>
<Relationships xmlns="http://schemas.openxmlformats.org/package/2006/relationships"><Relationship Id="rId1" Type="http://schemas.openxmlformats.org/officeDocument/2006/relationships/tags" Target="../tags/tag183.xml"/><Relationship Id="rId2" Type="http://schemas.openxmlformats.org/officeDocument/2006/relationships/tags" Target="../tags/tag184.xml"/><Relationship Id="rId3" Type="http://schemas.openxmlformats.org/officeDocument/2006/relationships/tags" Target="../tags/tag185.xml"/><Relationship Id="rId4" Type="http://schemas.openxmlformats.org/officeDocument/2006/relationships/tags" Target="../tags/tag186.xml"/><Relationship Id="rId5" Type="http://schemas.openxmlformats.org/officeDocument/2006/relationships/tags" Target="../tags/tag187.xml"/><Relationship Id="rId6" Type="http://schemas.openxmlformats.org/officeDocument/2006/relationships/tags" Target="../tags/tag188.xml"/><Relationship Id="rId7" Type="http://schemas.openxmlformats.org/officeDocument/2006/relationships/tags" Target="../tags/tag189.xml"/><Relationship Id="rId8" Type="http://schemas.openxmlformats.org/officeDocument/2006/relationships/tags" Target="../tags/tag190.xml"/><Relationship Id="rId9" Type="http://schemas.openxmlformats.org/officeDocument/2006/relationships/tags" Target="../tags/tag191.xml"/><Relationship Id="rId10" Type="http://schemas.openxmlformats.org/officeDocument/2006/relationships/tags" Target="../tags/tag192.xml"/><Relationship Id="rId11" Type="http://schemas.openxmlformats.org/officeDocument/2006/relationships/tags" Target="../tags/tag193.xml"/><Relationship Id="rId12" Type="http://schemas.openxmlformats.org/officeDocument/2006/relationships/tags" Target="../tags/tag194.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195.xml"/><Relationship Id="rId2" Type="http://schemas.openxmlformats.org/officeDocument/2006/relationships/tags" Target="../tags/tag196.xml"/><Relationship Id="rId3" Type="http://schemas.openxmlformats.org/officeDocument/2006/relationships/tags" Target="../tags/tag197.xml"/><Relationship Id="rId4" Type="http://schemas.openxmlformats.org/officeDocument/2006/relationships/tags" Target="../tags/tag198.xml"/><Relationship Id="rId5" Type="http://schemas.openxmlformats.org/officeDocument/2006/relationships/tags" Target="../tags/tag199.xml"/><Relationship Id="rId6" Type="http://schemas.openxmlformats.org/officeDocument/2006/relationships/tags" Target="../tags/tag200.xml"/><Relationship Id="rId7" Type="http://schemas.openxmlformats.org/officeDocument/2006/relationships/tags" Target="../tags/tag201.xml"/><Relationship Id="rId8" Type="http://schemas.openxmlformats.org/officeDocument/2006/relationships/tags" Target="../tags/tag202.xml"/><Relationship Id="rId9"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03.xml"/><Relationship Id="rId2" Type="http://schemas.openxmlformats.org/officeDocument/2006/relationships/tags" Target="../tags/tag204.xml"/><Relationship Id="rId3" Type="http://schemas.openxmlformats.org/officeDocument/2006/relationships/tags" Target="../tags/tag205.xml"/><Relationship Id="rId4" Type="http://schemas.openxmlformats.org/officeDocument/2006/relationships/slideLayout" Target="../slideLayouts/slideLayout15.xml"/><Relationship Id="rId5" Type="http://schemas.openxmlformats.org/officeDocument/2006/relationships/notesSlide" Target="../notesSlides/notesSlide7.xml"/></Relationships>
</file>

<file path=ppt/slides/_rels/slide17.xml.rels><?xml version='1.0' encoding='UTF-8' standalone='yes'?>
<Relationships xmlns="http://schemas.openxmlformats.org/package/2006/relationships"><Relationship Id="rId1" Type="http://schemas.openxmlformats.org/officeDocument/2006/relationships/tags" Target="../tags/tag206.xml"/><Relationship Id="rId2" Type="http://schemas.openxmlformats.org/officeDocument/2006/relationships/tags" Target="../tags/tag207.xml"/><Relationship Id="rId3" Type="http://schemas.openxmlformats.org/officeDocument/2006/relationships/tags" Target="../tags/tag208.xml"/><Relationship Id="rId4" Type="http://schemas.openxmlformats.org/officeDocument/2006/relationships/tags" Target="../tags/tag209.xml"/><Relationship Id="rId5" Type="http://schemas.openxmlformats.org/officeDocument/2006/relationships/tags" Target="../tags/tag210.xml"/><Relationship Id="rId6" Type="http://schemas.openxmlformats.org/officeDocument/2006/relationships/tags" Target="../tags/tag211.xml"/><Relationship Id="rId7" Type="http://schemas.openxmlformats.org/officeDocument/2006/relationships/tags" Target="../tags/tag212.xml"/><Relationship Id="rId8" Type="http://schemas.openxmlformats.org/officeDocument/2006/relationships/tags" Target="../tags/tag213.xml"/><Relationship Id="rId9" Type="http://schemas.openxmlformats.org/officeDocument/2006/relationships/tags" Target="../tags/tag214.xml"/><Relationship Id="rId10" Type="http://schemas.openxmlformats.org/officeDocument/2006/relationships/tags" Target="../tags/tag215.xml"/><Relationship Id="rId11" Type="http://schemas.openxmlformats.org/officeDocument/2006/relationships/tags" Target="../tags/tag216.xml"/><Relationship Id="rId12" Type="http://schemas.openxmlformats.org/officeDocument/2006/relationships/tags" Target="../tags/tag217.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18.xml"/><Relationship Id="rId2" Type="http://schemas.openxmlformats.org/officeDocument/2006/relationships/tags" Target="../tags/tag219.xml"/><Relationship Id="rId3" Type="http://schemas.openxmlformats.org/officeDocument/2006/relationships/tags" Target="../tags/tag220.xml"/><Relationship Id="rId4" Type="http://schemas.openxmlformats.org/officeDocument/2006/relationships/tags" Target="../tags/tag221.xml"/><Relationship Id="rId5" Type="http://schemas.openxmlformats.org/officeDocument/2006/relationships/tags" Target="../tags/tag222.xml"/><Relationship Id="rId6" Type="http://schemas.openxmlformats.org/officeDocument/2006/relationships/tags" Target="../tags/tag223.xml"/><Relationship Id="rId7" Type="http://schemas.openxmlformats.org/officeDocument/2006/relationships/tags" Target="../tags/tag224.xml"/><Relationship Id="rId8" Type="http://schemas.openxmlformats.org/officeDocument/2006/relationships/tags" Target="../tags/tag225.xml"/><Relationship Id="rId9" Type="http://schemas.openxmlformats.org/officeDocument/2006/relationships/tags" Target="../tags/tag226.xml"/><Relationship Id="rId10" Type="http://schemas.openxmlformats.org/officeDocument/2006/relationships/tags" Target="../tags/tag227.xml"/><Relationship Id="rId11" Type="http://schemas.openxmlformats.org/officeDocument/2006/relationships/tags" Target="../tags/tag228.xml"/><Relationship Id="rId12" Type="http://schemas.openxmlformats.org/officeDocument/2006/relationships/tags" Target="../tags/tag229.xml"/><Relationship Id="rId13" Type="http://schemas.openxmlformats.org/officeDocument/2006/relationships/tags" Target="../tags/tag230.xml"/><Relationship Id="rId14" Type="http://schemas.openxmlformats.org/officeDocument/2006/relationships/tags" Target="../tags/tag231.xml"/><Relationship Id="rId15" Type="http://schemas.openxmlformats.org/officeDocument/2006/relationships/tags" Target="../tags/tag232.xml"/><Relationship Id="rId16" Type="http://schemas.openxmlformats.org/officeDocument/2006/relationships/tags" Target="../tags/tag233.xml"/><Relationship Id="rId17"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34.xml"/><Relationship Id="rId2" Type="http://schemas.openxmlformats.org/officeDocument/2006/relationships/tags" Target="../tags/tag235.xml"/><Relationship Id="rId3" Type="http://schemas.openxmlformats.org/officeDocument/2006/relationships/tags" Target="../tags/tag236.xml"/><Relationship Id="rId4" Type="http://schemas.openxmlformats.org/officeDocument/2006/relationships/tags" Target="../tags/tag237.xml"/><Relationship Id="rId5" Type="http://schemas.openxmlformats.org/officeDocument/2006/relationships/tags" Target="../tags/tag238.xml"/><Relationship Id="rId6" Type="http://schemas.openxmlformats.org/officeDocument/2006/relationships/tags" Target="../tags/tag239.xml"/><Relationship Id="rId7" Type="http://schemas.openxmlformats.org/officeDocument/2006/relationships/tags" Target="../tags/tag240.xml"/><Relationship Id="rId8" Type="http://schemas.openxmlformats.org/officeDocument/2006/relationships/tags" Target="../tags/tag241.xml"/><Relationship Id="rId9"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42.xml"/><Relationship Id="rId2" Type="http://schemas.openxmlformats.org/officeDocument/2006/relationships/tags" Target="../tags/tag243.xml"/><Relationship Id="rId3" Type="http://schemas.openxmlformats.org/officeDocument/2006/relationships/tags" Target="../tags/tag244.xml"/><Relationship Id="rId4" Type="http://schemas.openxmlformats.org/officeDocument/2006/relationships/tags" Target="../tags/tag245.xml"/><Relationship Id="rId5"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46.xml"/><Relationship Id="rId2" Type="http://schemas.openxmlformats.org/officeDocument/2006/relationships/tags" Target="../tags/tag247.xml"/><Relationship Id="rId3" Type="http://schemas.openxmlformats.org/officeDocument/2006/relationships/tags" Target="../tags/tag248.xml"/><Relationship Id="rId4" Type="http://schemas.openxmlformats.org/officeDocument/2006/relationships/slideLayout" Target="../slideLayouts/slideLayout15.xml"/><Relationship Id="rId5" Type="http://schemas.openxmlformats.org/officeDocument/2006/relationships/notesSlide" Target="../notesSlides/notesSlide8.xml"/></Relationships>
</file>

<file path=ppt/slides/_rels/slide22.xml.rels><?xml version='1.0' encoding='UTF-8' standalone='yes'?>
<Relationships xmlns="http://schemas.openxmlformats.org/package/2006/relationships"><Relationship Id="rId1" Type="http://schemas.openxmlformats.org/officeDocument/2006/relationships/tags" Target="../tags/tag249.xml"/><Relationship Id="rId2" Type="http://schemas.openxmlformats.org/officeDocument/2006/relationships/tags" Target="../tags/tag250.xml"/><Relationship Id="rId3" Type="http://schemas.openxmlformats.org/officeDocument/2006/relationships/tags" Target="../tags/tag251.xml"/><Relationship Id="rId4" Type="http://schemas.openxmlformats.org/officeDocument/2006/relationships/tags" Target="../tags/tag252.xml"/><Relationship Id="rId5" Type="http://schemas.openxmlformats.org/officeDocument/2006/relationships/tags" Target="../tags/tag253.xml"/><Relationship Id="rId6" Type="http://schemas.openxmlformats.org/officeDocument/2006/relationships/tags" Target="../tags/tag254.xml"/><Relationship Id="rId7" Type="http://schemas.openxmlformats.org/officeDocument/2006/relationships/tags" Target="../tags/tag255.xml"/><Relationship Id="rId8" Type="http://schemas.openxmlformats.org/officeDocument/2006/relationships/tags" Target="../tags/tag256.xml"/><Relationship Id="rId9"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257.xml"/><Relationship Id="rId2" Type="http://schemas.openxmlformats.org/officeDocument/2006/relationships/tags" Target="../tags/tag258.xml"/><Relationship Id="rId3" Type="http://schemas.openxmlformats.org/officeDocument/2006/relationships/tags" Target="../tags/tag259.xml"/><Relationship Id="rId4" Type="http://schemas.openxmlformats.org/officeDocument/2006/relationships/tags" Target="../tags/tag260.xml"/><Relationship Id="rId5"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261.xml"/><Relationship Id="rId2" Type="http://schemas.openxmlformats.org/officeDocument/2006/relationships/tags" Target="../tags/tag262.xml"/><Relationship Id="rId3" Type="http://schemas.openxmlformats.org/officeDocument/2006/relationships/tags" Target="../tags/tag263.xml"/><Relationship Id="rId4" Type="http://schemas.openxmlformats.org/officeDocument/2006/relationships/tags" Target="../tags/tag264.xml"/><Relationship Id="rId5" Type="http://schemas.openxmlformats.org/officeDocument/2006/relationships/tags" Target="../tags/tag265.xml"/><Relationship Id="rId6" Type="http://schemas.openxmlformats.org/officeDocument/2006/relationships/tags" Target="../tags/tag266.xml"/><Relationship Id="rId7" Type="http://schemas.openxmlformats.org/officeDocument/2006/relationships/tags" Target="../tags/tag267.xml"/><Relationship Id="rId8" Type="http://schemas.openxmlformats.org/officeDocument/2006/relationships/tags" Target="../tags/tag268.xml"/><Relationship Id="rId9" Type="http://schemas.openxmlformats.org/officeDocument/2006/relationships/tags" Target="../tags/tag269.xml"/><Relationship Id="rId10" Type="http://schemas.openxmlformats.org/officeDocument/2006/relationships/tags" Target="../tags/tag270.xml"/><Relationship Id="rId11" Type="http://schemas.openxmlformats.org/officeDocument/2006/relationships/tags" Target="../tags/tag271.xml"/><Relationship Id="rId12" Type="http://schemas.openxmlformats.org/officeDocument/2006/relationships/tags" Target="../tags/tag272.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273.xml"/><Relationship Id="rId2" Type="http://schemas.openxmlformats.org/officeDocument/2006/relationships/tags" Target="../tags/tag274.xml"/><Relationship Id="rId3" Type="http://schemas.openxmlformats.org/officeDocument/2006/relationships/tags" Target="../tags/tag275.xml"/><Relationship Id="rId4" Type="http://schemas.openxmlformats.org/officeDocument/2006/relationships/slideLayout" Target="../slideLayouts/slideLayout15.xml"/><Relationship Id="rId5" Type="http://schemas.openxmlformats.org/officeDocument/2006/relationships/notesSlide" Target="../notesSlides/notesSlide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276.xml"/><Relationship Id="rId2" Type="http://schemas.openxmlformats.org/officeDocument/2006/relationships/tags" Target="../tags/tag277.xml"/><Relationship Id="rId3" Type="http://schemas.openxmlformats.org/officeDocument/2006/relationships/tags" Target="../tags/tag278.xml"/><Relationship Id="rId4" Type="http://schemas.openxmlformats.org/officeDocument/2006/relationships/tags" Target="../tags/tag279.xml"/><Relationship Id="rId5" Type="http://schemas.openxmlformats.org/officeDocument/2006/relationships/tags" Target="../tags/tag280.xml"/><Relationship Id="rId6" Type="http://schemas.openxmlformats.org/officeDocument/2006/relationships/tags" Target="../tags/tag281.xml"/><Relationship Id="rId7" Type="http://schemas.openxmlformats.org/officeDocument/2006/relationships/tags" Target="../tags/tag282.xml"/><Relationship Id="rId8" Type="http://schemas.openxmlformats.org/officeDocument/2006/relationships/tags" Target="../tags/tag283.xml"/><Relationship Id="rId9" Type="http://schemas.openxmlformats.org/officeDocument/2006/relationships/tags" Target="../tags/tag284.xml"/><Relationship Id="rId10" Type="http://schemas.openxmlformats.org/officeDocument/2006/relationships/tags" Target="../tags/tag285.xml"/><Relationship Id="rId11" Type="http://schemas.openxmlformats.org/officeDocument/2006/relationships/tags" Target="../tags/tag286.xml"/><Relationship Id="rId12" Type="http://schemas.openxmlformats.org/officeDocument/2006/relationships/tags" Target="../tags/tag287.xml"/><Relationship Id="rId13" Type="http://schemas.openxmlformats.org/officeDocument/2006/relationships/tags" Target="../tags/tag288.xml"/><Relationship Id="rId14" Type="http://schemas.openxmlformats.org/officeDocument/2006/relationships/tags" Target="../tags/tag289.xml"/><Relationship Id="rId15" Type="http://schemas.openxmlformats.org/officeDocument/2006/relationships/tags" Target="../tags/tag290.xml"/><Relationship Id="rId16" Type="http://schemas.openxmlformats.org/officeDocument/2006/relationships/tags" Target="../tags/tag291.xml"/><Relationship Id="rId17"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292.xml"/><Relationship Id="rId2" Type="http://schemas.openxmlformats.org/officeDocument/2006/relationships/tags" Target="../tags/tag293.xml"/><Relationship Id="rId3" Type="http://schemas.openxmlformats.org/officeDocument/2006/relationships/tags" Target="../tags/tag294.xml"/><Relationship Id="rId4" Type="http://schemas.openxmlformats.org/officeDocument/2006/relationships/slideLayout" Target="../slideLayouts/slideLayout22.xml"/><Relationship Id="rId5"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3"/>
          <p:cNvSpPr>
            <a:spLocks noGrp="1"/>
          </p:cNvSpPr>
          <p:nvPr>
            <p:ph type="title" idx="4"/>
            <p:custDataLst>
              <p:tags r:id="rId1"/>
            </p:custDataLst>
          </p:nvPr>
        </p:nvSpPr>
        <p:spPr>
          <a:xfrm>
            <a:off x="1163955" y="2496185"/>
            <a:ext cx="7683500" cy="1132205"/>
          </a:xfrm>
        </p:spPr>
        <p:txBody>
          <a:bodyPr>
            <a:normAutofit fontScale="90000"/>
          </a:bodyPr>
          <a:p>
            <a:r>
              <a:rPr altLang="en-US" dirty="0" lang="zh-CN"/>
              <a:t>企业管理与高绩效期望</a:t>
            </a:r>
            <a:endParaRPr altLang="en-US" dirty="0" lang="zh-CN"/>
          </a:p>
        </p:txBody>
      </p:sp>
      <p:sp>
        <p:nvSpPr>
          <p:cNvPr id="1048650" name="文本占位符 4"/>
          <p:cNvSpPr>
            <a:spLocks noGrp="1"/>
          </p:cNvSpPr>
          <p:nvPr>
            <p:ph type="body" idx="3"/>
            <p:custDataLst>
              <p:tags r:id="rId2"/>
            </p:custDataLst>
          </p:nvPr>
        </p:nvSpPr>
        <p:spPr>
          <a:xfrm>
            <a:off x="1163955" y="1983740"/>
            <a:ext cx="7683500" cy="512445"/>
          </a:xfrm>
        </p:spPr>
        <p:txBody>
          <a:bodyPr>
            <a:normAutofit fontScale="92857" lnSpcReduction="20000"/>
          </a:bodyPr>
          <a:p>
            <a:r>
              <a:rPr altLang="en-US" lang="zh-CN"/>
              <a:t>添加文档副标题</a:t>
            </a:r>
            <a:endParaRPr altLang="en-US" lang="zh-CN"/>
          </a:p>
        </p:txBody>
      </p:sp>
      <p:sp>
        <p:nvSpPr>
          <p:cNvPr id="1048652" name="文本占位符 5"/>
          <p:cNvSpPr>
            <a:spLocks noGrp="1"/>
          </p:cNvSpPr>
          <p:nvPr>
            <p:ph type="body" idx="2"/>
            <p:custDataLst>
              <p:tags r:id="rId3"/>
            </p:custDataLst>
          </p:nvPr>
        </p:nvSpPr>
        <p:spPr>
          <a:xfrm>
            <a:off x="1163955" y="4164965"/>
            <a:ext cx="7683500" cy="427355"/>
          </a:xfrm>
        </p:spPr>
        <p:txBody>
          <a:bodyPr/>
          <a:p>
            <a:r>
              <a:rPr altLang="en-US" lang="zh-CN"/>
              <a:t>汇报人：xxx</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92" name="文本占位符 4"/>
          <p:cNvSpPr>
            <a:spLocks noGrp="1"/>
          </p:cNvSpPr>
          <p:nvPr>
            <p:ph type="body" idx="2"/>
            <p:custDataLst>
              <p:tags r:id="rId1"/>
            </p:custDataLst>
          </p:nvPr>
        </p:nvSpPr>
        <p:spPr>
          <a:xfrm>
            <a:off x="689610" y="4238625"/>
            <a:ext cx="4030345" cy="878840"/>
          </a:xfrm>
        </p:spPr>
        <p:txBody>
          <a:bodyPr>
            <a:normAutofit fontScale="88636" lnSpcReduction="20000"/>
          </a:bodyPr>
          <a:p>
            <a:r>
              <a:rPr altLang="en-US" lang="zh-CN"/>
              <a:t>CONTENTS</a:t>
            </a:r>
            <a:endParaRPr altLang="en-US" lang="zh-CN"/>
          </a:p>
        </p:txBody>
      </p:sp>
      <p:sp>
        <p:nvSpPr>
          <p:cNvPr id="1048794" name="标题 5"/>
          <p:cNvSpPr>
            <a:spLocks noGrp="1"/>
          </p:cNvSpPr>
          <p:nvPr>
            <p:ph type="title" idx="1"/>
            <p:custDataLst>
              <p:tags r:id="rId2"/>
            </p:custDataLst>
          </p:nvPr>
        </p:nvSpPr>
        <p:spPr>
          <a:xfrm>
            <a:off x="681355" y="5132705"/>
            <a:ext cx="4038600" cy="878840"/>
          </a:xfrm>
        </p:spPr>
        <p:txBody>
          <a:bodyPr>
            <a:normAutofit fontScale="90000"/>
          </a:bodyPr>
          <a:p>
            <a:r>
              <a:rPr altLang="en-US" lang="zh-CN"/>
              <a:t>目录</a:t>
            </a:r>
            <a:endParaRPr altLang="en-US" lang="zh-CN"/>
          </a:p>
        </p:txBody>
      </p:sp>
      <p:cxnSp>
        <p:nvCxnSpPr>
          <p:cNvPr id="3145747" name="直接连接符 36"/>
          <p:cNvCxnSpPr>
            <a:cxnSpLocks/>
          </p:cNvCxnSpPr>
          <p:nvPr>
            <p:custDataLst>
              <p:tags r:id="rId3"/>
            </p:custDataLst>
          </p:nvPr>
        </p:nvCxnSpPr>
        <p:spPr>
          <a:xfrm>
            <a:off x="2739691" y="1844664"/>
            <a:ext cx="5490210"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3145749" name="直接连接符 37"/>
          <p:cNvCxnSpPr>
            <a:cxnSpLocks/>
          </p:cNvCxnSpPr>
          <p:nvPr>
            <p:custDataLst>
              <p:tags r:id="rId4"/>
            </p:custDataLst>
          </p:nvPr>
        </p:nvCxnSpPr>
        <p:spPr>
          <a:xfrm>
            <a:off x="3462902" y="2562731"/>
            <a:ext cx="5353685"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3145751" name="直接连接符 38"/>
          <p:cNvCxnSpPr>
            <a:cxnSpLocks/>
          </p:cNvCxnSpPr>
          <p:nvPr>
            <p:custDataLst>
              <p:tags r:id="rId5"/>
            </p:custDataLst>
          </p:nvPr>
        </p:nvCxnSpPr>
        <p:spPr>
          <a:xfrm>
            <a:off x="4264218" y="3259843"/>
            <a:ext cx="5047615"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96" name="序号"/>
          <p:cNvSpPr txBox="1"/>
          <p:nvPr>
            <p:custDataLst>
              <p:tags r:id="rId6"/>
            </p:custDataLst>
          </p:nvPr>
        </p:nvSpPr>
        <p:spPr>
          <a:xfrm>
            <a:off x="3294380" y="1238250"/>
            <a:ext cx="625475" cy="481965"/>
          </a:xfrm>
          <a:prstGeom prst="rect"/>
          <a:noFill/>
        </p:spPr>
        <p:txBody>
          <a:bodyPr anchor="b" anchorCtr="0" bIns="0" lIns="0" rIns="0" rtlCol="0" tIns="0" wrap="square">
            <a:normAutofit fontScale="78571" lnSpcReduction="20000"/>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01.</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798" name="标题"/>
          <p:cNvSpPr txBox="1"/>
          <p:nvPr>
            <p:custDataLst>
              <p:tags r:id="rId7"/>
            </p:custDataLst>
          </p:nvPr>
        </p:nvSpPr>
        <p:spPr>
          <a:xfrm>
            <a:off x="4018280" y="1265555"/>
            <a:ext cx="7150735" cy="439420"/>
          </a:xfrm>
          <a:prstGeom prst="rect"/>
          <a:noFill/>
        </p:spPr>
        <p:txBody>
          <a:bodyPr anchor="b" anchorCtr="0" bIns="0" lIns="0" rIns="0" rtlCol="0" tIns="0" wrap="square">
            <a:normAutofit fontScale="95833" lnSpcReduction="10000"/>
          </a:bodyPr>
          <a:p>
            <a:r>
              <a:rPr altLang="en-US" dirty="0" sz="2400" lang="zh-CN">
                <a:effectLst/>
                <a:latin typeface="+mj-ea"/>
                <a:ea typeface="+mj-ea"/>
                <a:cs typeface="MiSans" panose="00000500000000000000" charset="-122"/>
              </a:rPr>
              <a:t>单击此处添加文本</a:t>
            </a:r>
            <a:endParaRPr altLang="en-US" dirty="0" sz="2400" lang="zh-CN">
              <a:effectLst/>
              <a:latin typeface="+mj-ea"/>
              <a:ea typeface="+mj-ea"/>
              <a:cs typeface="MiSans" panose="00000500000000000000" charset="-122"/>
            </a:endParaRPr>
          </a:p>
        </p:txBody>
      </p:sp>
      <p:sp>
        <p:nvSpPr>
          <p:cNvPr id="1048800" name="序号"/>
          <p:cNvSpPr txBox="1"/>
          <p:nvPr>
            <p:custDataLst>
              <p:tags r:id="rId8"/>
            </p:custDataLst>
          </p:nvPr>
        </p:nvSpPr>
        <p:spPr>
          <a:xfrm>
            <a:off x="3785870" y="1960880"/>
            <a:ext cx="625475" cy="481965"/>
          </a:xfrm>
          <a:prstGeom prst="rect"/>
          <a:noFill/>
        </p:spPr>
        <p:txBody>
          <a:bodyPr anchor="b" anchorCtr="0" bIns="0" lIns="0" rIns="0" rtlCol="0" tIns="0" wrap="square">
            <a:normAutofit fontScale="78571" lnSpcReduction="20000"/>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02.</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02" name="标题"/>
          <p:cNvSpPr txBox="1"/>
          <p:nvPr>
            <p:custDataLst>
              <p:tags r:id="rId9"/>
            </p:custDataLst>
          </p:nvPr>
        </p:nvSpPr>
        <p:spPr>
          <a:xfrm>
            <a:off x="4591050" y="1988185"/>
            <a:ext cx="6578600" cy="439420"/>
          </a:xfrm>
          <a:prstGeom prst="rect"/>
          <a:noFill/>
        </p:spPr>
        <p:txBody>
          <a:bodyPr anchor="b" anchorCtr="0" bIns="0" lIns="0" rIns="0" rtlCol="0" tIns="0" wrap="square">
            <a:normAutofit fontScale="95833" lnSpcReduction="10000"/>
          </a:bodyPr>
          <a:p>
            <a:r>
              <a:rPr altLang="en-US" dirty="0" sz="2400" lang="zh-CN">
                <a:effectLst/>
                <a:latin typeface="+mj-ea"/>
                <a:ea typeface="+mj-ea"/>
                <a:cs typeface="MiSans" panose="00000500000000000000" charset="-122"/>
              </a:rPr>
              <a:t>企业管理的重要性</a:t>
            </a:r>
            <a:endParaRPr altLang="en-US" dirty="0" sz="2400" lang="zh-CN">
              <a:effectLst/>
              <a:latin typeface="+mj-ea"/>
              <a:ea typeface="+mj-ea"/>
              <a:cs typeface="MiSans" panose="00000500000000000000" charset="-122"/>
            </a:endParaRPr>
          </a:p>
        </p:txBody>
      </p:sp>
      <p:sp>
        <p:nvSpPr>
          <p:cNvPr id="1048804" name="序号"/>
          <p:cNvSpPr txBox="1"/>
          <p:nvPr>
            <p:custDataLst>
              <p:tags r:id="rId10"/>
            </p:custDataLst>
          </p:nvPr>
        </p:nvSpPr>
        <p:spPr>
          <a:xfrm>
            <a:off x="4368165" y="2639695"/>
            <a:ext cx="625475" cy="481965"/>
          </a:xfrm>
          <a:prstGeom prst="rect"/>
          <a:noFill/>
        </p:spPr>
        <p:txBody>
          <a:bodyPr anchor="b" anchorCtr="0" bIns="0" lIns="0" rIns="0" rtlCol="0" tIns="0" wrap="square">
            <a:normAutofit fontScale="78571" lnSpcReduction="20000"/>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03.</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06" name="标题"/>
          <p:cNvSpPr txBox="1"/>
          <p:nvPr>
            <p:custDataLst>
              <p:tags r:id="rId11"/>
            </p:custDataLst>
          </p:nvPr>
        </p:nvSpPr>
        <p:spPr>
          <a:xfrm>
            <a:off x="5163185" y="2672080"/>
            <a:ext cx="6005830" cy="439420"/>
          </a:xfrm>
          <a:prstGeom prst="rect"/>
          <a:noFill/>
        </p:spPr>
        <p:txBody>
          <a:bodyPr anchor="b" anchorCtr="0" bIns="0" lIns="0" rIns="0" rtlCol="0" tIns="0" wrap="square">
            <a:normAutofit fontScale="95833" lnSpcReduction="10000"/>
          </a:bodyPr>
          <a:p>
            <a:r>
              <a:rPr altLang="en-US" dirty="0" sz="2400" lang="zh-CN">
                <a:effectLst/>
                <a:latin typeface="+mj-ea"/>
                <a:ea typeface="+mj-ea"/>
                <a:cs typeface="MiSans" panose="00000500000000000000" charset="-122"/>
              </a:rPr>
              <a:t>高绩效期望的设定与实施</a:t>
            </a:r>
            <a:endParaRPr altLang="en-US" dirty="0" sz="2400" lang="zh-CN">
              <a:effectLst/>
              <a:latin typeface="+mj-ea"/>
              <a:ea typeface="+mj-ea"/>
              <a:cs typeface="MiSans" panose="00000500000000000000" charset="-122"/>
            </a:endParaRPr>
          </a:p>
        </p:txBody>
      </p:sp>
      <p:cxnSp>
        <p:nvCxnSpPr>
          <p:cNvPr id="3145753" name="直接连接符 9"/>
          <p:cNvCxnSpPr>
            <a:cxnSpLocks/>
          </p:cNvCxnSpPr>
          <p:nvPr>
            <p:custDataLst>
              <p:tags r:id="rId12"/>
            </p:custDataLst>
          </p:nvPr>
        </p:nvCxnSpPr>
        <p:spPr>
          <a:xfrm>
            <a:off x="4432601" y="4007474"/>
            <a:ext cx="5481320"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3145755" name="直接连接符 10"/>
          <p:cNvCxnSpPr>
            <a:cxnSpLocks/>
          </p:cNvCxnSpPr>
          <p:nvPr>
            <p:custDataLst>
              <p:tags r:id="rId13"/>
            </p:custDataLst>
          </p:nvPr>
        </p:nvCxnSpPr>
        <p:spPr>
          <a:xfrm>
            <a:off x="5155812" y="4725541"/>
            <a:ext cx="5337175"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1048808" name="序号"/>
          <p:cNvSpPr txBox="1"/>
          <p:nvPr>
            <p:custDataLst>
              <p:tags r:id="rId14"/>
            </p:custDataLst>
          </p:nvPr>
        </p:nvSpPr>
        <p:spPr>
          <a:xfrm>
            <a:off x="4942840" y="3365500"/>
            <a:ext cx="625475" cy="481965"/>
          </a:xfrm>
          <a:prstGeom prst="rect"/>
          <a:noFill/>
        </p:spPr>
        <p:txBody>
          <a:bodyPr anchor="b" anchorCtr="0" bIns="0" lIns="0" rIns="0" rtlCol="0" tIns="0" wrap="square">
            <a:normAutofit fontScale="78571" lnSpcReduction="20000"/>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04.</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10" name="标题"/>
          <p:cNvSpPr txBox="1"/>
          <p:nvPr>
            <p:custDataLst>
              <p:tags r:id="rId15"/>
            </p:custDataLst>
          </p:nvPr>
        </p:nvSpPr>
        <p:spPr>
          <a:xfrm>
            <a:off x="5666740" y="3392805"/>
            <a:ext cx="5502910" cy="439420"/>
          </a:xfrm>
          <a:prstGeom prst="rect"/>
          <a:noFill/>
        </p:spPr>
        <p:txBody>
          <a:bodyPr anchor="b" anchorCtr="0" bIns="0" lIns="0" rIns="0" rtlCol="0" tIns="0" wrap="square">
            <a:normAutofit fontScale="95833" lnSpcReduction="10000"/>
          </a:bodyPr>
          <a:p>
            <a:r>
              <a:rPr altLang="en-US" dirty="0" sz="2400" lang="zh-CN">
                <a:effectLst/>
                <a:latin typeface="+mj-ea"/>
                <a:ea typeface="+mj-ea"/>
                <a:cs typeface="MiSans" panose="00000500000000000000" charset="-122"/>
              </a:rPr>
              <a:t>企业管理与高绩效期望的关系</a:t>
            </a:r>
            <a:endParaRPr altLang="en-US" dirty="0" sz="2400" lang="zh-CN">
              <a:effectLst/>
              <a:latin typeface="+mj-ea"/>
              <a:ea typeface="+mj-ea"/>
              <a:cs typeface="MiSans" panose="00000500000000000000" charset="-122"/>
            </a:endParaRPr>
          </a:p>
        </p:txBody>
      </p:sp>
      <p:sp>
        <p:nvSpPr>
          <p:cNvPr id="1048812" name="序号"/>
          <p:cNvSpPr txBox="1"/>
          <p:nvPr>
            <p:custDataLst>
              <p:tags r:id="rId16"/>
            </p:custDataLst>
          </p:nvPr>
        </p:nvSpPr>
        <p:spPr>
          <a:xfrm>
            <a:off x="5478780" y="4123690"/>
            <a:ext cx="625475" cy="481965"/>
          </a:xfrm>
          <a:prstGeom prst="rect"/>
          <a:noFill/>
        </p:spPr>
        <p:txBody>
          <a:bodyPr anchor="b" anchorCtr="0" bIns="0" lIns="0" rIns="0" rtlCol="0" tIns="0" wrap="square">
            <a:normAutofit fontScale="78571" lnSpcReduction="20000"/>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05.</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14" name="标题"/>
          <p:cNvSpPr txBox="1"/>
          <p:nvPr>
            <p:custDataLst>
              <p:tags r:id="rId17"/>
            </p:custDataLst>
          </p:nvPr>
        </p:nvSpPr>
        <p:spPr>
          <a:xfrm>
            <a:off x="6283960" y="4150995"/>
            <a:ext cx="4886325" cy="439420"/>
          </a:xfrm>
          <a:prstGeom prst="rect"/>
          <a:noFill/>
        </p:spPr>
        <p:txBody>
          <a:bodyPr anchor="b" anchorCtr="0" bIns="0" lIns="0" rIns="0" rtlCol="0" tIns="0" wrap="square">
            <a:normAutofit fontScale="95833" lnSpcReduction="10000"/>
          </a:bodyPr>
          <a:p>
            <a:r>
              <a:rPr altLang="en-US" dirty="0" sz="2400" lang="zh-CN">
                <a:effectLst/>
                <a:latin typeface="+mj-ea"/>
                <a:ea typeface="+mj-ea"/>
                <a:cs typeface="MiSans" panose="00000500000000000000" charset="-122"/>
              </a:rPr>
              <a:t>如何通过企业管理实现高绩效期望</a:t>
            </a:r>
            <a:endParaRPr altLang="en-US" dirty="0" sz="2400" lang="zh-CN">
              <a:effectLst/>
              <a:latin typeface="+mj-ea"/>
              <a:ea typeface="+mj-ea"/>
              <a:cs typeface="MiSans" panose="00000500000000000000" charset="-122"/>
            </a:endParaRPr>
          </a:p>
        </p:txBody>
      </p:sp>
      <p:sp>
        <p:nvSpPr>
          <p:cNvPr id="1048816" name="序号"/>
          <p:cNvSpPr txBox="1"/>
          <p:nvPr>
            <p:custDataLst>
              <p:tags r:id="rId18"/>
            </p:custDataLst>
          </p:nvPr>
        </p:nvSpPr>
        <p:spPr>
          <a:xfrm>
            <a:off x="6061075" y="4802505"/>
            <a:ext cx="625475" cy="481965"/>
          </a:xfrm>
          <a:prstGeom prst="rect"/>
          <a:noFill/>
        </p:spPr>
        <p:txBody>
          <a:bodyPr anchor="b" anchorCtr="0" bIns="0" lIns="0" rIns="0" rtlCol="0" tIns="0" wrap="square">
            <a:normAutofit fontScale="78571" lnSpcReduction="20000"/>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06.</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18" name="标题"/>
          <p:cNvSpPr txBox="1"/>
          <p:nvPr>
            <p:custDataLst>
              <p:tags r:id="rId19"/>
            </p:custDataLst>
          </p:nvPr>
        </p:nvSpPr>
        <p:spPr>
          <a:xfrm>
            <a:off x="6856095" y="4834890"/>
            <a:ext cx="4313555" cy="439420"/>
          </a:xfrm>
          <a:prstGeom prst="rect"/>
          <a:noFill/>
        </p:spPr>
        <p:txBody>
          <a:bodyPr anchor="b" anchorCtr="0" bIns="0" lIns="0" rIns="0" rtlCol="0" tIns="0" wrap="square">
            <a:normAutofit fontScale="95833" lnSpcReduction="10000"/>
          </a:bodyPr>
          <a:p>
            <a:r>
              <a:rPr altLang="en-US" dirty="0" sz="2400" lang="zh-CN">
                <a:effectLst/>
                <a:latin typeface="+mj-ea"/>
                <a:ea typeface="+mj-ea"/>
                <a:cs typeface="MiSans" panose="00000500000000000000" charset="-122"/>
              </a:rPr>
              <a:t>高绩效期望的挑战与应对策略</a:t>
            </a:r>
            <a:endParaRPr altLang="en-US" dirty="0" sz="2400" lang="zh-CN">
              <a:effectLst/>
              <a:latin typeface="+mj-ea"/>
              <a:ea typeface="+mj-ea"/>
              <a:cs typeface="MiSans" panose="00000500000000000000" charset="-122"/>
            </a:endParaRPr>
          </a:p>
        </p:txBody>
      </p:sp>
    </p:spTree>
    <p:custDataLst>
      <p:tags r:id="rId20"/>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56" name="标题 1"/>
          <p:cNvSpPr>
            <a:spLocks noGrp="1"/>
          </p:cNvSpPr>
          <p:nvPr>
            <p:ph type="title" idx="2"/>
            <p:custDataLst>
              <p:tags r:id="rId1"/>
            </p:custDataLst>
          </p:nvPr>
        </p:nvSpPr>
        <p:spPr>
          <a:xfrm>
            <a:off x="1336040" y="1631315"/>
            <a:ext cx="5967095" cy="3479165"/>
          </a:xfrm>
        </p:spPr>
        <p:txBody>
          <a:bodyPr/>
          <a:p>
            <a:r>
              <a:rPr altLang="en-US" lang="zh-CN"/>
              <a:t>添加章节标题</a:t>
            </a:r>
            <a:endParaRPr altLang="en-US" lang="zh-CN"/>
          </a:p>
        </p:txBody>
      </p:sp>
      <p:sp>
        <p:nvSpPr>
          <p:cNvPr id="1048858" name="文本占位符 3"/>
          <p:cNvSpPr>
            <a:spLocks noGrp="1"/>
          </p:cNvSpPr>
          <p:nvPr>
            <p:ph type="body" idx="1"/>
            <p:custDataLst>
              <p:tags r:id="rId2"/>
            </p:custDataLst>
          </p:nvPr>
        </p:nvSpPr>
        <p:spPr>
          <a:xfrm>
            <a:off x="6690995" y="1631315"/>
            <a:ext cx="3646805" cy="3479165"/>
          </a:xfrm>
        </p:spPr>
        <p:txBody>
          <a:bodyPr/>
          <a:p>
            <a:r>
              <a:rPr altLang="en-US" dirty="0" lang="zh-CN"/>
              <a:t>01</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92" name="标题 1"/>
          <p:cNvSpPr>
            <a:spLocks noGrp="1"/>
          </p:cNvSpPr>
          <p:nvPr>
            <p:ph type="title" idx="2"/>
            <p:custDataLst>
              <p:tags r:id="rId1"/>
            </p:custDataLst>
          </p:nvPr>
        </p:nvSpPr>
        <p:spPr>
          <a:xfrm>
            <a:off x="1336040" y="1631315"/>
            <a:ext cx="5967095" cy="3479165"/>
          </a:xfrm>
        </p:spPr>
        <p:txBody>
          <a:bodyPr/>
          <a:p>
            <a:r>
              <a:rPr altLang="en-US" lang="zh-CN"/>
              <a:t>企业管理的重要性</a:t>
            </a:r>
            <a:endParaRPr altLang="en-US" lang="zh-CN"/>
          </a:p>
        </p:txBody>
      </p:sp>
      <p:sp>
        <p:nvSpPr>
          <p:cNvPr id="1048894" name="文本占位符 3"/>
          <p:cNvSpPr>
            <a:spLocks noGrp="1"/>
          </p:cNvSpPr>
          <p:nvPr>
            <p:ph type="body" idx="1"/>
            <p:custDataLst>
              <p:tags r:id="rId2"/>
            </p:custDataLst>
          </p:nvPr>
        </p:nvSpPr>
        <p:spPr>
          <a:xfrm>
            <a:off x="6690995" y="1631315"/>
            <a:ext cx="3646805" cy="3479165"/>
          </a:xfrm>
        </p:spPr>
        <p:txBody>
          <a:bodyPr/>
          <a:p>
            <a:r>
              <a:rPr altLang="en-US" dirty="0" lang="zh-CN"/>
              <a:t>02</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56" name="标题 2"/>
          <p:cNvSpPr>
            <a:spLocks noGrp="1"/>
          </p:cNvSpPr>
          <p:nvPr>
            <p:ph type="title" idx="2"/>
          </p:nvPr>
        </p:nvSpPr>
        <p:spPr/>
        <p:txBody>
          <a:bodyPr>
            <a:normAutofit fontScale="90000"/>
          </a:bodyPr>
          <a:p>
            <a:r>
              <a:rPr altLang="en-US" lang="zh-CN"/>
              <a:t>定义和目的</a:t>
            </a:r>
            <a:endParaRPr altLang="en-US" lang="zh-CN"/>
          </a:p>
        </p:txBody>
      </p:sp>
      <p:sp>
        <p:nvSpPr>
          <p:cNvPr id="1048958" name="矩形 3"/>
          <p:cNvSpPr/>
          <p:nvPr>
            <p:custDataLst>
              <p:tags r:id="rId1"/>
            </p:custDataLst>
          </p:nvPr>
        </p:nvSpPr>
        <p:spPr>
          <a:xfrm>
            <a:off x="1185851" y="2152876"/>
            <a:ext cx="10391277" cy="1544430"/>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latin typeface="+mn-ea"/>
            </a:endParaRPr>
          </a:p>
        </p:txBody>
      </p:sp>
      <p:sp>
        <p:nvSpPr>
          <p:cNvPr id="1048960" name="矩形 13"/>
          <p:cNvSpPr/>
          <p:nvPr>
            <p:custDataLst>
              <p:tags r:id="rId2"/>
            </p:custDataLst>
          </p:nvPr>
        </p:nvSpPr>
        <p:spPr>
          <a:xfrm>
            <a:off x="608330" y="2152876"/>
            <a:ext cx="281808" cy="1544430"/>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62" name="文本框 4"/>
          <p:cNvSpPr txBox="1"/>
          <p:nvPr>
            <p:custDataLst>
              <p:tags r:id="rId3"/>
            </p:custDataLst>
          </p:nvPr>
        </p:nvSpPr>
        <p:spPr>
          <a:xfrm>
            <a:off x="1484389" y="2285849"/>
            <a:ext cx="9942624" cy="1277626"/>
          </a:xfrm>
          <a:prstGeom prst="rect"/>
          <a:noFill/>
        </p:spPr>
        <p:txBody>
          <a:bodyPr anchor="ctr" anchorCtr="0" bIns="45720" lIns="91440" rIns="91440" rtlCol="0" tIns="45720" vert="horz" wrap="square">
            <a:normAutofit fontScale="100000" lnSpcReduction="10000"/>
          </a:bodyPr>
          <a:p>
            <a:pPr algn="l" lvl="0">
              <a:lnSpc>
                <a:spcPct val="130000"/>
              </a:lnSpc>
              <a:spcBef>
                <a:spcPts val="0"/>
              </a:spcBef>
              <a:spcAft>
                <a:spcPts val="0"/>
              </a:spcAft>
              <a:buClrTx/>
              <a:buSzTx/>
              <a:buFontTx/>
            </a:pPr>
            <a:r>
              <a:rPr altLang="en-US" dirty="0" sz="2400" lang="zh-CN" spc="150">
                <a:solidFill>
                  <a:schemeClr val="tx1">
                    <a:lumMod val="85000"/>
                    <a:lumOff val="15000"/>
                  </a:schemeClr>
                </a:solidFill>
                <a:latin typeface="+mn-ea"/>
                <a:sym typeface="+mn-ea"/>
              </a:rPr>
              <a:t>定义：企业管理是对企业生产经营活动进行计划、组织、指挥、协调和控制等一系列活动的总称</a:t>
            </a:r>
            <a:endParaRPr altLang="en-US" dirty="0" sz="2400" lang="zh-CN" spc="150">
              <a:solidFill>
                <a:schemeClr val="tx1">
                  <a:lumMod val="85000"/>
                  <a:lumOff val="15000"/>
                </a:schemeClr>
              </a:solidFill>
              <a:latin typeface="+mn-ea"/>
              <a:sym typeface="+mn-ea"/>
            </a:endParaRPr>
          </a:p>
        </p:txBody>
      </p:sp>
      <p:sp>
        <p:nvSpPr>
          <p:cNvPr id="1048964" name="矩形 39"/>
          <p:cNvSpPr/>
          <p:nvPr>
            <p:custDataLst>
              <p:tags r:id="rId4"/>
            </p:custDataLst>
          </p:nvPr>
        </p:nvSpPr>
        <p:spPr>
          <a:xfrm>
            <a:off x="1185851" y="3985821"/>
            <a:ext cx="10391277" cy="1544430"/>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latin typeface="+mn-ea"/>
            </a:endParaRPr>
          </a:p>
        </p:txBody>
      </p:sp>
      <p:sp>
        <p:nvSpPr>
          <p:cNvPr id="1048966" name="矩形 5"/>
          <p:cNvSpPr/>
          <p:nvPr>
            <p:custDataLst>
              <p:tags r:id="rId5"/>
            </p:custDataLst>
          </p:nvPr>
        </p:nvSpPr>
        <p:spPr>
          <a:xfrm>
            <a:off x="608330" y="3985821"/>
            <a:ext cx="281808" cy="1544430"/>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latin typeface="+mn-ea"/>
            </a:endParaRPr>
          </a:p>
        </p:txBody>
      </p:sp>
      <p:sp>
        <p:nvSpPr>
          <p:cNvPr id="1048968" name="文本框 41"/>
          <p:cNvSpPr txBox="1"/>
          <p:nvPr>
            <p:custDataLst>
              <p:tags r:id="rId6"/>
            </p:custDataLst>
          </p:nvPr>
        </p:nvSpPr>
        <p:spPr>
          <a:xfrm>
            <a:off x="1484389" y="4119446"/>
            <a:ext cx="9942624" cy="1277626"/>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400" lang="zh-CN" spc="150">
                <a:solidFill>
                  <a:schemeClr val="tx1">
                    <a:lumMod val="85000"/>
                    <a:lumOff val="15000"/>
                  </a:schemeClr>
                </a:solidFill>
                <a:latin typeface="+mn-ea"/>
                <a:sym typeface="+mn-ea"/>
              </a:rPr>
              <a:t>目的：提高企业的经济效益和社会效益，实现企业的可持续发展</a:t>
            </a:r>
            <a:endParaRPr altLang="en-US" dirty="0" sz="24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02" name="标题 2"/>
          <p:cNvSpPr>
            <a:spLocks noGrp="1"/>
          </p:cNvSpPr>
          <p:nvPr>
            <p:ph type="title" idx="2"/>
          </p:nvPr>
        </p:nvSpPr>
        <p:spPr/>
        <p:txBody>
          <a:bodyPr>
            <a:normAutofit fontScale="90000"/>
          </a:bodyPr>
          <a:p>
            <a:r>
              <a:rPr altLang="en-US" lang="zh-CN"/>
              <a:t>企业管理的基本原则</a:t>
            </a:r>
            <a:endParaRPr altLang="en-US" lang="zh-CN"/>
          </a:p>
        </p:txBody>
      </p:sp>
      <p:sp>
        <p:nvSpPr>
          <p:cNvPr id="1049004" name="任意多边形: 形状 2"/>
          <p:cNvSpPr/>
          <p:nvPr>
            <p:custDataLst>
              <p:tags r:id="rId1"/>
            </p:custDataLst>
          </p:nvPr>
        </p:nvSpPr>
        <p:spPr>
          <a:xfrm rot="10800000">
            <a:off x="2552700" y="3977005"/>
            <a:ext cx="3458273"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006" name="矩形 4"/>
          <p:cNvSpPr/>
          <p:nvPr>
            <p:custDataLst>
              <p:tags r:id="rId2"/>
            </p:custDataLst>
          </p:nvPr>
        </p:nvSpPr>
        <p:spPr>
          <a:xfrm>
            <a:off x="2463165" y="4337050"/>
            <a:ext cx="178862" cy="18023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08" name="文本框 5"/>
          <p:cNvSpPr txBox="1"/>
          <p:nvPr>
            <p:custDataLst>
              <p:tags r:id="rId3"/>
            </p:custDataLst>
          </p:nvPr>
        </p:nvSpPr>
        <p:spPr>
          <a:xfrm>
            <a:off x="2761615" y="4293235"/>
            <a:ext cx="3040084" cy="1261991"/>
          </a:xfrm>
          <a:prstGeom prst="rect"/>
          <a:noFill/>
        </p:spPr>
        <p:txBody>
          <a:bodyPr anchor="t" anchorCtr="0" bIns="46800" lIns="90000" rIns="90000" rtlCol="0" tIns="46800" vert="horz" wrap="square">
            <a:normAutofit fontScale="95556"/>
          </a:bodyPr>
          <a:p>
            <a:pPr algn="l" lvl="0">
              <a:lnSpc>
                <a:spcPct val="130000"/>
              </a:lnSpc>
              <a:buClrTx/>
              <a:buSzTx/>
              <a:buFontTx/>
            </a:pPr>
            <a:r>
              <a:rPr altLang="en-US" dirty="0" lang="zh-CN" spc="150">
                <a:solidFill>
                  <a:schemeClr val="tx1">
                    <a:lumMod val="75000"/>
                    <a:lumOff val="25000"/>
                  </a:schemeClr>
                </a:solidFill>
                <a:latin typeface="Arial" panose="02080604020202020204" pitchFamily="34" charset="0"/>
                <a:ea typeface="微软雅黑" panose="020B0503020204020204" charset="-122"/>
                <a:sym typeface="+mn-ea"/>
              </a:rPr>
              <a:t>激励员工：通过奖励、认可和培训等方式激励员工，提高员工的工作积极性和效率。</a:t>
            </a:r>
            <a:endParaRPr altLang="en-US" dirty="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010" name="任意多边形: 形状 56"/>
          <p:cNvSpPr/>
          <p:nvPr>
            <p:custDataLst>
              <p:tags r:id="rId4"/>
            </p:custDataLst>
          </p:nvPr>
        </p:nvSpPr>
        <p:spPr>
          <a:xfrm rot="10800000">
            <a:off x="6263640" y="3977005"/>
            <a:ext cx="3458273"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012" name="矩形 57"/>
          <p:cNvSpPr/>
          <p:nvPr>
            <p:custDataLst>
              <p:tags r:id="rId5"/>
            </p:custDataLst>
          </p:nvPr>
        </p:nvSpPr>
        <p:spPr>
          <a:xfrm>
            <a:off x="6174105" y="4337050"/>
            <a:ext cx="178862" cy="18023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14" name="文本框 58"/>
          <p:cNvSpPr txBox="1"/>
          <p:nvPr>
            <p:custDataLst>
              <p:tags r:id="rId6"/>
            </p:custDataLst>
          </p:nvPr>
        </p:nvSpPr>
        <p:spPr>
          <a:xfrm>
            <a:off x="6472555" y="4293235"/>
            <a:ext cx="3040084" cy="1261991"/>
          </a:xfrm>
          <a:prstGeom prst="rect"/>
          <a:noFill/>
        </p:spPr>
        <p:txBody>
          <a:bodyPr anchor="t" anchorCtr="0" bIns="46800" lIns="90000" rIns="90000" rtlCol="0" tIns="46800" vert="horz" wrap="square">
            <a:normAutofit/>
          </a:bodyPr>
          <a:p>
            <a:pPr algn="l" lvl="0">
              <a:lnSpc>
                <a:spcPct val="130000"/>
              </a:lnSpc>
              <a:buClrTx/>
              <a:buSzTx/>
              <a:buFontTx/>
            </a:pPr>
            <a:r>
              <a:rPr altLang="en-US" dirty="0" sz="1600" lang="zh-CN" spc="150">
                <a:solidFill>
                  <a:schemeClr val="lt1">
                    <a:lumMod val="100000"/>
                  </a:schemeClr>
                </a:solidFill>
                <a:latin typeface="Arial" panose="02080604020202020204" pitchFamily="34" charset="0"/>
                <a:ea typeface="微软雅黑" panose="020B0503020204020204" charset="-122"/>
                <a:sym typeface="+mn-ea"/>
              </a:rPr>
              <a:t>持续改进：不断寻求改进的机会，持续优化企业管理流程和策略。</a:t>
            </a:r>
            <a:endParaRPr altLang="en-US" dirty="0" sz="16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016" name="任意多边形: 形状 64"/>
          <p:cNvSpPr/>
          <p:nvPr>
            <p:custDataLst>
              <p:tags r:id="rId7"/>
            </p:custDataLst>
          </p:nvPr>
        </p:nvSpPr>
        <p:spPr>
          <a:xfrm rot="10800000">
            <a:off x="697230" y="1473835"/>
            <a:ext cx="3458273"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018" name="矩形 65"/>
          <p:cNvSpPr/>
          <p:nvPr>
            <p:custDataLst>
              <p:tags r:id="rId8"/>
            </p:custDataLst>
          </p:nvPr>
        </p:nvSpPr>
        <p:spPr>
          <a:xfrm>
            <a:off x="608330" y="1833245"/>
            <a:ext cx="178862" cy="18023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20" name="文本框 66"/>
          <p:cNvSpPr txBox="1"/>
          <p:nvPr>
            <p:custDataLst>
              <p:tags r:id="rId9"/>
            </p:custDataLst>
          </p:nvPr>
        </p:nvSpPr>
        <p:spPr>
          <a:xfrm>
            <a:off x="906780" y="1789430"/>
            <a:ext cx="3040084" cy="1261991"/>
          </a:xfrm>
          <a:prstGeom prst="rect"/>
          <a:noFill/>
        </p:spPr>
        <p:txBody>
          <a:bodyPr anchor="t" anchorCtr="0" bIns="46800" lIns="90000" rIns="90000" rtlCol="0" tIns="46800" vert="horz" wrap="square">
            <a:normAutofit fontScale="95556"/>
          </a:bodyPr>
          <a:p>
            <a:pPr algn="l" lvl="0">
              <a:lnSpc>
                <a:spcPct val="130000"/>
              </a:lnSpc>
              <a:buClrTx/>
              <a:buSzTx/>
              <a:buFontTx/>
            </a:pPr>
            <a:r>
              <a:rPr altLang="en-US" dirty="0" lang="zh-CN" spc="150">
                <a:solidFill>
                  <a:schemeClr val="lt1">
                    <a:lumMod val="100000"/>
                  </a:schemeClr>
                </a:solidFill>
                <a:latin typeface="Arial" panose="02080604020202020204" pitchFamily="34" charset="0"/>
                <a:ea typeface="微软雅黑" panose="020B0503020204020204" charset="-122"/>
                <a:sym typeface="+mn-ea"/>
              </a:rPr>
              <a:t>明确目标：制定清晰、具体的企业目标，并确保所有员工都理解和接受这些目标。</a:t>
            </a:r>
            <a:endParaRPr altLang="en-US" dirty="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022" name="任意多边形: 形状 68"/>
          <p:cNvSpPr/>
          <p:nvPr>
            <p:custDataLst>
              <p:tags r:id="rId10"/>
            </p:custDataLst>
          </p:nvPr>
        </p:nvSpPr>
        <p:spPr>
          <a:xfrm rot="10800000">
            <a:off x="4408170" y="1473835"/>
            <a:ext cx="3458273"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024" name="矩形 69"/>
          <p:cNvSpPr/>
          <p:nvPr>
            <p:custDataLst>
              <p:tags r:id="rId11"/>
            </p:custDataLst>
          </p:nvPr>
        </p:nvSpPr>
        <p:spPr>
          <a:xfrm>
            <a:off x="4318635" y="1833245"/>
            <a:ext cx="178862" cy="18023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26" name="文本框 70"/>
          <p:cNvSpPr txBox="1"/>
          <p:nvPr>
            <p:custDataLst>
              <p:tags r:id="rId12"/>
            </p:custDataLst>
          </p:nvPr>
        </p:nvSpPr>
        <p:spPr>
          <a:xfrm>
            <a:off x="4617085" y="1789430"/>
            <a:ext cx="3040084" cy="1261991"/>
          </a:xfrm>
          <a:prstGeom prst="rect"/>
          <a:noFill/>
        </p:spPr>
        <p:txBody>
          <a:bodyPr anchor="t" anchorCtr="0" bIns="46800" lIns="90000" rIns="90000" rtlCol="0" tIns="46800" vert="horz" wrap="square">
            <a:normAutofit/>
          </a:bodyPr>
          <a:p>
            <a:pPr algn="l" lvl="0">
              <a:lnSpc>
                <a:spcPct val="130000"/>
              </a:lnSpc>
              <a:buClrTx/>
              <a:buSzTx/>
              <a:buFontTx/>
            </a:pPr>
            <a:r>
              <a:rPr altLang="en-US" dirty="0" sz="1600" lang="zh-CN" spc="150">
                <a:solidFill>
                  <a:schemeClr val="tx1">
                    <a:lumMod val="75000"/>
                    <a:lumOff val="25000"/>
                  </a:schemeClr>
                </a:solidFill>
                <a:latin typeface="Arial" panose="02080604020202020204" pitchFamily="34" charset="0"/>
                <a:ea typeface="微软雅黑" panose="020B0503020204020204" charset="-122"/>
                <a:sym typeface="+mn-ea"/>
              </a:rPr>
              <a:t>制定计划：根据目标制定详细的计划，包括时间表、资源分配和责任分配。</a:t>
            </a:r>
            <a:endParaRPr altLang="en-US" dirty="0" sz="16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028" name="任意多边形: 形状 72"/>
          <p:cNvSpPr/>
          <p:nvPr>
            <p:custDataLst>
              <p:tags r:id="rId13"/>
            </p:custDataLst>
          </p:nvPr>
        </p:nvSpPr>
        <p:spPr>
          <a:xfrm rot="10800000">
            <a:off x="8119110" y="1473835"/>
            <a:ext cx="3458273"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030" name="文本框 74"/>
          <p:cNvSpPr txBox="1"/>
          <p:nvPr>
            <p:custDataLst>
              <p:tags r:id="rId14"/>
            </p:custDataLst>
          </p:nvPr>
        </p:nvSpPr>
        <p:spPr>
          <a:xfrm>
            <a:off x="8328025" y="1789430"/>
            <a:ext cx="3040084" cy="1261991"/>
          </a:xfrm>
          <a:prstGeom prst="rect"/>
          <a:noFill/>
        </p:spPr>
        <p:txBody>
          <a:bodyPr anchor="t" anchorCtr="0" bIns="46800" lIns="90000" rIns="90000" rtlCol="0" tIns="46800" vert="horz" wrap="square">
            <a:normAutofit fontScale="95556"/>
          </a:bodyPr>
          <a:p>
            <a:pPr>
              <a:lnSpc>
                <a:spcPct val="140000"/>
              </a:lnSpc>
            </a:pPr>
            <a:r>
              <a:rPr altLang="en-US" dirty="0" lang="zh-CN" spc="150">
                <a:solidFill>
                  <a:schemeClr val="lt1">
                    <a:lumMod val="100000"/>
                  </a:schemeClr>
                </a:solidFill>
                <a:latin typeface="Arial" panose="02080604020202020204" pitchFamily="34" charset="0"/>
                <a:ea typeface="微软雅黑" panose="020B0503020204020204" charset="-122"/>
                <a:sym typeface="+mn-ea"/>
              </a:rPr>
              <a:t>有效沟通：建立有效的沟通渠道，确保员工之间的信息交流畅通，及时解决问题。</a:t>
            </a:r>
            <a:endParaRPr altLang="en-US" dirty="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032" name="矩形 73"/>
          <p:cNvSpPr/>
          <p:nvPr>
            <p:custDataLst>
              <p:tags r:id="rId15"/>
            </p:custDataLst>
          </p:nvPr>
        </p:nvSpPr>
        <p:spPr>
          <a:xfrm>
            <a:off x="8029575" y="1833245"/>
            <a:ext cx="178862" cy="18023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66" name="标题 2"/>
          <p:cNvSpPr>
            <a:spLocks noGrp="1"/>
          </p:cNvSpPr>
          <p:nvPr>
            <p:ph type="title" idx="2"/>
          </p:nvPr>
        </p:nvSpPr>
        <p:spPr/>
        <p:txBody>
          <a:bodyPr>
            <a:normAutofit fontScale="90000"/>
          </a:bodyPr>
          <a:p>
            <a:r>
              <a:rPr altLang="en-US" lang="zh-CN"/>
              <a:t>企业管理对企业发展的影响</a:t>
            </a:r>
            <a:endParaRPr altLang="en-US" lang="zh-CN"/>
          </a:p>
        </p:txBody>
      </p:sp>
      <p:sp>
        <p:nvSpPr>
          <p:cNvPr id="1049068" name="矩形 3"/>
          <p:cNvSpPr/>
          <p:nvPr>
            <p:custDataLst>
              <p:tags r:id="rId1"/>
            </p:custDataLst>
          </p:nvPr>
        </p:nvSpPr>
        <p:spPr>
          <a:xfrm>
            <a:off x="1595450" y="1452880"/>
            <a:ext cx="9524963" cy="1047243"/>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70" name="矩形 13"/>
          <p:cNvSpPr/>
          <p:nvPr>
            <p:custDataLst>
              <p:tags r:id="rId2"/>
            </p:custDataLst>
          </p:nvPr>
        </p:nvSpPr>
        <p:spPr>
          <a:xfrm>
            <a:off x="1065297" y="1452880"/>
            <a:ext cx="258314" cy="1047243"/>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72" name="文本框 4"/>
          <p:cNvSpPr txBox="1"/>
          <p:nvPr>
            <p:custDataLst>
              <p:tags r:id="rId3"/>
            </p:custDataLst>
          </p:nvPr>
        </p:nvSpPr>
        <p:spPr>
          <a:xfrm>
            <a:off x="1868172" y="1543363"/>
            <a:ext cx="9113714" cy="866330"/>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提升企业竞争力：有效的企业管理能够提高企业的生产效率、降低成本、增强市场竞争力，从而获得更多的市场份额和利润。</a:t>
            </a:r>
            <a:endParaRPr altLang="en-US" dirty="0" sz="2000" lang="zh-CN" spc="150">
              <a:solidFill>
                <a:schemeClr val="tx1">
                  <a:lumMod val="85000"/>
                  <a:lumOff val="15000"/>
                </a:schemeClr>
              </a:solidFill>
              <a:latin typeface="+mn-ea"/>
              <a:sym typeface="+mn-ea"/>
            </a:endParaRPr>
          </a:p>
        </p:txBody>
      </p:sp>
      <p:sp>
        <p:nvSpPr>
          <p:cNvPr id="1049074" name="矩形 39"/>
          <p:cNvSpPr/>
          <p:nvPr>
            <p:custDataLst>
              <p:tags r:id="rId4"/>
            </p:custDataLst>
          </p:nvPr>
        </p:nvSpPr>
        <p:spPr>
          <a:xfrm>
            <a:off x="1595450" y="2696062"/>
            <a:ext cx="9524963" cy="1047243"/>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76" name="矩形 5"/>
          <p:cNvSpPr/>
          <p:nvPr>
            <p:custDataLst>
              <p:tags r:id="rId5"/>
            </p:custDataLst>
          </p:nvPr>
        </p:nvSpPr>
        <p:spPr>
          <a:xfrm>
            <a:off x="1065297" y="2696062"/>
            <a:ext cx="258314" cy="1047243"/>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78" name="文本框 41"/>
          <p:cNvSpPr txBox="1"/>
          <p:nvPr>
            <p:custDataLst>
              <p:tags r:id="rId6"/>
            </p:custDataLst>
          </p:nvPr>
        </p:nvSpPr>
        <p:spPr>
          <a:xfrm>
            <a:off x="1868172" y="2786545"/>
            <a:ext cx="9113714" cy="866330"/>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促进企业创新：企业管理能够激发员工的创新精神，鼓励企业不断探索新的市场机会和技术创新，从而保持持续发展的动力。</a:t>
            </a:r>
            <a:endParaRPr altLang="en-US" dirty="0" sz="2000" lang="zh-CN" spc="150">
              <a:solidFill>
                <a:schemeClr val="tx1">
                  <a:lumMod val="85000"/>
                  <a:lumOff val="15000"/>
                </a:schemeClr>
              </a:solidFill>
              <a:latin typeface="+mn-ea"/>
              <a:sym typeface="+mn-ea"/>
            </a:endParaRPr>
          </a:p>
        </p:txBody>
      </p:sp>
      <p:sp>
        <p:nvSpPr>
          <p:cNvPr id="1049080" name="矩形 12"/>
          <p:cNvSpPr/>
          <p:nvPr>
            <p:custDataLst>
              <p:tags r:id="rId7"/>
            </p:custDataLst>
          </p:nvPr>
        </p:nvSpPr>
        <p:spPr>
          <a:xfrm>
            <a:off x="1595450" y="3939244"/>
            <a:ext cx="9524963" cy="1047243"/>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82" name="矩形 17"/>
          <p:cNvSpPr/>
          <p:nvPr>
            <p:custDataLst>
              <p:tags r:id="rId8"/>
            </p:custDataLst>
          </p:nvPr>
        </p:nvSpPr>
        <p:spPr>
          <a:xfrm>
            <a:off x="1065297" y="3939244"/>
            <a:ext cx="258314" cy="1047243"/>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84" name="文本框 19"/>
          <p:cNvSpPr txBox="1"/>
          <p:nvPr>
            <p:custDataLst>
              <p:tags r:id="rId9"/>
            </p:custDataLst>
          </p:nvPr>
        </p:nvSpPr>
        <p:spPr>
          <a:xfrm>
            <a:off x="1868172" y="4029727"/>
            <a:ext cx="9113714" cy="866330"/>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增强企业凝聚力：良好的企业管理能够营造积极向上的企业文化，增强员工的归属感和凝聚力，提高企业的整体绩效。</a:t>
            </a:r>
            <a:endParaRPr altLang="en-US" dirty="0" sz="2000" lang="zh-CN" spc="150">
              <a:solidFill>
                <a:schemeClr val="tx1">
                  <a:lumMod val="85000"/>
                  <a:lumOff val="15000"/>
                </a:schemeClr>
              </a:solidFill>
              <a:latin typeface="+mn-ea"/>
              <a:sym typeface="+mn-ea"/>
            </a:endParaRPr>
          </a:p>
        </p:txBody>
      </p:sp>
      <p:sp>
        <p:nvSpPr>
          <p:cNvPr id="1049086" name="矩形 49"/>
          <p:cNvSpPr/>
          <p:nvPr>
            <p:custDataLst>
              <p:tags r:id="rId10"/>
            </p:custDataLst>
          </p:nvPr>
        </p:nvSpPr>
        <p:spPr>
          <a:xfrm>
            <a:off x="1595450" y="5181789"/>
            <a:ext cx="9524963" cy="1047243"/>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88" name="矩形 26"/>
          <p:cNvSpPr/>
          <p:nvPr>
            <p:custDataLst>
              <p:tags r:id="rId11"/>
            </p:custDataLst>
          </p:nvPr>
        </p:nvSpPr>
        <p:spPr>
          <a:xfrm>
            <a:off x="1065297" y="5181789"/>
            <a:ext cx="258314" cy="1047243"/>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90" name="文本框 27"/>
          <p:cNvSpPr txBox="1"/>
          <p:nvPr>
            <p:custDataLst>
              <p:tags r:id="rId12"/>
            </p:custDataLst>
          </p:nvPr>
        </p:nvSpPr>
        <p:spPr>
          <a:xfrm>
            <a:off x="1868172" y="5272272"/>
            <a:ext cx="9113714" cy="866330"/>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推动企业可持续发展：企业管理不仅关注企业的短期利益，还注重企业的长期发展和社会责任，从而推动企业实现可持续发展。</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24" name="标题 1"/>
          <p:cNvSpPr>
            <a:spLocks noGrp="1"/>
          </p:cNvSpPr>
          <p:nvPr>
            <p:ph type="title" idx="2"/>
            <p:custDataLst>
              <p:tags r:id="rId1"/>
            </p:custDataLst>
          </p:nvPr>
        </p:nvSpPr>
        <p:spPr>
          <a:xfrm>
            <a:off x="1336040" y="1631315"/>
            <a:ext cx="5967095" cy="3479165"/>
          </a:xfrm>
        </p:spPr>
        <p:txBody>
          <a:bodyPr/>
          <a:p>
            <a:r>
              <a:rPr altLang="en-US" lang="zh-CN"/>
              <a:t>高绩效期望的设定与实施</a:t>
            </a:r>
            <a:endParaRPr altLang="en-US" lang="zh-CN"/>
          </a:p>
        </p:txBody>
      </p:sp>
      <p:sp>
        <p:nvSpPr>
          <p:cNvPr id="1049126" name="文本占位符 3"/>
          <p:cNvSpPr>
            <a:spLocks noGrp="1"/>
          </p:cNvSpPr>
          <p:nvPr>
            <p:ph type="body" idx="1"/>
            <p:custDataLst>
              <p:tags r:id="rId2"/>
            </p:custDataLst>
          </p:nvPr>
        </p:nvSpPr>
        <p:spPr>
          <a:xfrm>
            <a:off x="6690995" y="1631315"/>
            <a:ext cx="3646805" cy="3479165"/>
          </a:xfrm>
        </p:spPr>
        <p:txBody>
          <a:bodyPr/>
          <a:p>
            <a:r>
              <a:rPr altLang="en-US" dirty="0" lang="zh-CN"/>
              <a:t>03</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188" name="标题 2"/>
          <p:cNvSpPr>
            <a:spLocks noGrp="1"/>
          </p:cNvSpPr>
          <p:nvPr>
            <p:ph type="title" idx="2"/>
          </p:nvPr>
        </p:nvSpPr>
        <p:spPr/>
        <p:txBody>
          <a:bodyPr>
            <a:normAutofit fontScale="90000"/>
          </a:bodyPr>
          <a:p>
            <a:r>
              <a:rPr altLang="en-US" lang="zh-CN"/>
              <a:t>高绩效期望的设定</a:t>
            </a:r>
            <a:endParaRPr altLang="en-US" lang="zh-CN"/>
          </a:p>
        </p:txBody>
      </p:sp>
      <p:sp>
        <p:nvSpPr>
          <p:cNvPr id="1049190" name="五边形 30"/>
          <p:cNvSpPr/>
          <p:nvPr>
            <p:custDataLst>
              <p:tags r:id="rId1"/>
            </p:custDataLst>
          </p:nvPr>
        </p:nvSpPr>
        <p:spPr>
          <a:xfrm>
            <a:off x="608330" y="3264333"/>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92" name="燕尾形 36"/>
          <p:cNvSpPr/>
          <p:nvPr>
            <p:custDataLst>
              <p:tags r:id="rId2"/>
            </p:custDataLst>
          </p:nvPr>
        </p:nvSpPr>
        <p:spPr>
          <a:xfrm>
            <a:off x="3220372" y="3264333"/>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94" name="燕尾形 37"/>
          <p:cNvSpPr/>
          <p:nvPr>
            <p:custDataLst>
              <p:tags r:id="rId3"/>
            </p:custDataLst>
          </p:nvPr>
        </p:nvSpPr>
        <p:spPr>
          <a:xfrm>
            <a:off x="8444456" y="3264333"/>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96" name="燕尾形 38"/>
          <p:cNvSpPr/>
          <p:nvPr>
            <p:custDataLst>
              <p:tags r:id="rId4"/>
            </p:custDataLst>
          </p:nvPr>
        </p:nvSpPr>
        <p:spPr>
          <a:xfrm>
            <a:off x="5832414" y="3264333"/>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98" name="文本框 3"/>
          <p:cNvSpPr txBox="1"/>
          <p:nvPr>
            <p:custDataLst>
              <p:tags r:id="rId5"/>
            </p:custDataLst>
          </p:nvPr>
        </p:nvSpPr>
        <p:spPr>
          <a:xfrm>
            <a:off x="3159565" y="4698136"/>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挑战性：设定具有挑战性的目标，激发团队成员的潜力和创造力。</a:t>
            </a:r>
            <a:endParaRPr altLang="en-US" sz="1400" lang="zh-CN" spc="150">
              <a:solidFill>
                <a:schemeClr val="tx1"/>
              </a:solidFill>
              <a:effectLst/>
              <a:latin typeface="+mn-ea"/>
              <a:sym typeface="+mn-ea"/>
            </a:endParaRPr>
          </a:p>
        </p:txBody>
      </p:sp>
      <p:sp>
        <p:nvSpPr>
          <p:cNvPr id="1049200" name="文本框 6"/>
          <p:cNvSpPr txBox="1"/>
          <p:nvPr>
            <p:custDataLst>
              <p:tags r:id="rId6"/>
            </p:custDataLst>
          </p:nvPr>
        </p:nvSpPr>
        <p:spPr>
          <a:xfrm>
            <a:off x="608330" y="1611097"/>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明确目标：制定具体、可衡量的目标，确保团队成员理解并达成共识。</a:t>
            </a:r>
            <a:endParaRPr altLang="en-US" dirty="0" sz="1400" lang="zh-CN" spc="150">
              <a:solidFill>
                <a:schemeClr val="tx1"/>
              </a:solidFill>
              <a:effectLst/>
              <a:latin typeface="+mn-ea"/>
              <a:sym typeface="+mn-ea"/>
            </a:endParaRPr>
          </a:p>
        </p:txBody>
      </p:sp>
      <p:sp>
        <p:nvSpPr>
          <p:cNvPr id="1049202" name="文本框 7"/>
          <p:cNvSpPr txBox="1"/>
          <p:nvPr>
            <p:custDataLst>
              <p:tags r:id="rId7"/>
            </p:custDataLst>
          </p:nvPr>
        </p:nvSpPr>
        <p:spPr>
          <a:xfrm>
            <a:off x="5830652" y="1611097"/>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合理性：确保目标的设定符合实际情况，避免过高或过低的目标。</a:t>
            </a:r>
            <a:endParaRPr altLang="en-US" sz="1400" lang="zh-CN" spc="150">
              <a:solidFill>
                <a:schemeClr val="tx1"/>
              </a:solidFill>
              <a:effectLst/>
              <a:latin typeface="+mn-ea"/>
              <a:sym typeface="+mn-ea"/>
            </a:endParaRPr>
          </a:p>
        </p:txBody>
      </p:sp>
      <p:sp>
        <p:nvSpPr>
          <p:cNvPr id="1049204" name="文本框 8"/>
          <p:cNvSpPr txBox="1"/>
          <p:nvPr>
            <p:custDataLst>
              <p:tags r:id="rId8"/>
            </p:custDataLst>
          </p:nvPr>
        </p:nvSpPr>
        <p:spPr>
          <a:xfrm>
            <a:off x="8441812" y="4698136"/>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激励性：将目标与奖励机制相结合，激励团队成员积极追求高绩效。</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38" name="标题 2"/>
          <p:cNvSpPr>
            <a:spLocks noGrp="1"/>
          </p:cNvSpPr>
          <p:nvPr>
            <p:ph type="title" idx="2"/>
          </p:nvPr>
        </p:nvSpPr>
        <p:spPr/>
        <p:txBody>
          <a:bodyPr>
            <a:normAutofit fontScale="90000"/>
          </a:bodyPr>
          <a:p>
            <a:r>
              <a:rPr altLang="en-US" lang="zh-CN"/>
              <a:t>高绩效期望的实施过程</a:t>
            </a:r>
            <a:endParaRPr altLang="en-US" lang="zh-CN"/>
          </a:p>
        </p:txBody>
      </p:sp>
      <p:sp>
        <p:nvSpPr>
          <p:cNvPr id="1049240" name="任意多边形 20"/>
          <p:cNvSpPr/>
          <p:nvPr>
            <p:custDataLst>
              <p:tags r:id="rId1"/>
            </p:custDataLst>
          </p:nvPr>
        </p:nvSpPr>
        <p:spPr>
          <a:xfrm rot="2700000">
            <a:off x="854137" y="1621526"/>
            <a:ext cx="1191399" cy="1193468"/>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42" name="文本框 24"/>
          <p:cNvSpPr txBox="1"/>
          <p:nvPr>
            <p:custDataLst>
              <p:tags r:id="rId2"/>
            </p:custDataLst>
          </p:nvPr>
        </p:nvSpPr>
        <p:spPr bwMode="auto">
          <a:xfrm>
            <a:off x="608330" y="3234557"/>
            <a:ext cx="1684653" cy="282638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明确目标：设定清晰、具体、可衡量的目标</a:t>
            </a:r>
            <a:endParaRPr altLang="en-US" dirty="0" lang="zh-CN" spc="150">
              <a:solidFill>
                <a:schemeClr val="tx1">
                  <a:lumMod val="75000"/>
                  <a:lumOff val="25000"/>
                </a:schemeClr>
              </a:solidFill>
              <a:latin typeface="+mn-ea"/>
              <a:sym typeface="+mn-ea"/>
            </a:endParaRPr>
          </a:p>
        </p:txBody>
      </p:sp>
      <p:sp>
        <p:nvSpPr>
          <p:cNvPr id="1049244" name="矩形 42"/>
          <p:cNvSpPr/>
          <p:nvPr>
            <p:custDataLst>
              <p:tags r:id="rId3"/>
            </p:custDataLst>
          </p:nvPr>
        </p:nvSpPr>
        <p:spPr>
          <a:xfrm>
            <a:off x="646538" y="2883677"/>
            <a:ext cx="1607388" cy="113828"/>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46" name="任意多边形 18"/>
          <p:cNvSpPr/>
          <p:nvPr>
            <p:custDataLst>
              <p:tags r:id="rId4"/>
            </p:custDataLst>
          </p:nvPr>
        </p:nvSpPr>
        <p:spPr>
          <a:xfrm rot="5400000">
            <a:off x="2712338" y="1621526"/>
            <a:ext cx="1191399" cy="1193468"/>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48" name="文本框 27"/>
          <p:cNvSpPr txBox="1"/>
          <p:nvPr>
            <p:custDataLst>
              <p:tags r:id="rId5"/>
            </p:custDataLst>
          </p:nvPr>
        </p:nvSpPr>
        <p:spPr bwMode="auto">
          <a:xfrm>
            <a:off x="2465257" y="3234557"/>
            <a:ext cx="1684653" cy="282638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制定计划：制定详细的实施计划，包括时间表、责任人、资源等</a:t>
            </a:r>
            <a:endParaRPr altLang="en-US" dirty="0" lang="zh-CN" spc="150">
              <a:solidFill>
                <a:schemeClr val="tx1">
                  <a:lumMod val="75000"/>
                  <a:lumOff val="25000"/>
                </a:schemeClr>
              </a:solidFill>
              <a:latin typeface="+mn-ea"/>
              <a:sym typeface="+mn-ea"/>
            </a:endParaRPr>
          </a:p>
        </p:txBody>
      </p:sp>
      <p:sp>
        <p:nvSpPr>
          <p:cNvPr id="1049250" name="矩形 43"/>
          <p:cNvSpPr/>
          <p:nvPr>
            <p:custDataLst>
              <p:tags r:id="rId6"/>
            </p:custDataLst>
          </p:nvPr>
        </p:nvSpPr>
        <p:spPr>
          <a:xfrm>
            <a:off x="2503466" y="2883677"/>
            <a:ext cx="1607388" cy="113828"/>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52" name="任意多边形 21"/>
          <p:cNvSpPr/>
          <p:nvPr>
            <p:custDataLst>
              <p:tags r:id="rId7"/>
            </p:custDataLst>
          </p:nvPr>
        </p:nvSpPr>
        <p:spPr>
          <a:xfrm rot="18900000" flipH="1">
            <a:off x="4568629" y="1621526"/>
            <a:ext cx="1191399" cy="1193468"/>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54" name="文本框 30"/>
          <p:cNvSpPr txBox="1"/>
          <p:nvPr>
            <p:custDataLst>
              <p:tags r:id="rId8"/>
            </p:custDataLst>
          </p:nvPr>
        </p:nvSpPr>
        <p:spPr bwMode="auto">
          <a:xfrm>
            <a:off x="4322185" y="3234557"/>
            <a:ext cx="1684653" cy="2826381"/>
          </a:xfrm>
          <a:prstGeom prst="rect"/>
          <a:noFill/>
        </p:spPr>
        <p:txBody>
          <a:bodyPr anchor="t" anchorCtr="0" bIns="45720" lIns="91440" rIns="91440" rtlCol="0" tIns="45720" vert="horz" wrap="square">
            <a:normAutofit fontScale="83333" lnSpcReduction="20000"/>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沟通与培训：与员工进行充分的沟通，确保他们理解并接受高绩效期望的目标和计划，同时提供必要的培训和支持</a:t>
            </a:r>
            <a:endParaRPr altLang="en-US" dirty="0" lang="zh-CN" spc="150">
              <a:solidFill>
                <a:schemeClr val="tx1">
                  <a:lumMod val="75000"/>
                  <a:lumOff val="25000"/>
                </a:schemeClr>
              </a:solidFill>
              <a:latin typeface="+mn-ea"/>
              <a:sym typeface="+mn-ea"/>
            </a:endParaRPr>
          </a:p>
        </p:txBody>
      </p:sp>
      <p:sp>
        <p:nvSpPr>
          <p:cNvPr id="1049256" name="矩形 44"/>
          <p:cNvSpPr/>
          <p:nvPr>
            <p:custDataLst>
              <p:tags r:id="rId9"/>
            </p:custDataLst>
          </p:nvPr>
        </p:nvSpPr>
        <p:spPr>
          <a:xfrm>
            <a:off x="4360393" y="2883677"/>
            <a:ext cx="1607388" cy="113828"/>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58" name="任意多边形 22"/>
          <p:cNvSpPr/>
          <p:nvPr>
            <p:custDataLst>
              <p:tags r:id="rId10"/>
            </p:custDataLst>
          </p:nvPr>
        </p:nvSpPr>
        <p:spPr>
          <a:xfrm rot="2700000" flipH="1" flipV="1">
            <a:off x="6425556" y="1621526"/>
            <a:ext cx="1191399" cy="1193468"/>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60" name="文本框 33"/>
          <p:cNvSpPr txBox="1"/>
          <p:nvPr>
            <p:custDataLst>
              <p:tags r:id="rId11"/>
            </p:custDataLst>
          </p:nvPr>
        </p:nvSpPr>
        <p:spPr bwMode="auto">
          <a:xfrm>
            <a:off x="6179112" y="3234557"/>
            <a:ext cx="1684653" cy="2826381"/>
          </a:xfrm>
          <a:prstGeom prst="rect"/>
          <a:noFill/>
        </p:spPr>
        <p:txBody>
          <a:bodyPr anchor="t" anchorCtr="0" bIns="45720" lIns="91440" rIns="91440" rtlCol="0" tIns="45720" vert="horz" wrap="square">
            <a:normAutofit fontScale="88889" lnSpcReduction="20000"/>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监控与调整：定期监控实施过程，及时发现问题并进行调整，确保实施计划的有效执行</a:t>
            </a:r>
            <a:endParaRPr altLang="en-US" dirty="0" lang="zh-CN" spc="150">
              <a:solidFill>
                <a:schemeClr val="tx1">
                  <a:lumMod val="75000"/>
                  <a:lumOff val="25000"/>
                </a:schemeClr>
              </a:solidFill>
              <a:latin typeface="+mn-ea"/>
              <a:sym typeface="+mn-ea"/>
            </a:endParaRPr>
          </a:p>
        </p:txBody>
      </p:sp>
      <p:sp>
        <p:nvSpPr>
          <p:cNvPr id="1049262" name="矩形 45"/>
          <p:cNvSpPr/>
          <p:nvPr>
            <p:custDataLst>
              <p:tags r:id="rId12"/>
            </p:custDataLst>
          </p:nvPr>
        </p:nvSpPr>
        <p:spPr>
          <a:xfrm>
            <a:off x="6217958" y="2883677"/>
            <a:ext cx="1607388" cy="113828"/>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64" name="任意多边形 19"/>
          <p:cNvSpPr/>
          <p:nvPr>
            <p:custDataLst>
              <p:tags r:id="rId13"/>
            </p:custDataLst>
          </p:nvPr>
        </p:nvSpPr>
        <p:spPr>
          <a:xfrm rot="16200000" flipV="1">
            <a:off x="8284394" y="1621526"/>
            <a:ext cx="1191399" cy="1193468"/>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5"/>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66" name="文本框 36"/>
          <p:cNvSpPr txBox="1"/>
          <p:nvPr>
            <p:custDataLst>
              <p:tags r:id="rId14"/>
            </p:custDataLst>
          </p:nvPr>
        </p:nvSpPr>
        <p:spPr bwMode="auto">
          <a:xfrm>
            <a:off x="8036677" y="3234557"/>
            <a:ext cx="1684653" cy="2826381"/>
          </a:xfrm>
          <a:prstGeom prst="rect"/>
          <a:noFill/>
        </p:spPr>
        <p:txBody>
          <a:bodyPr anchor="t" anchorCtr="0" bIns="45720" lIns="91440" rIns="91440" rtlCol="0" tIns="45720" vert="horz" wrap="square">
            <a:normAutofit fontScale="94444"/>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激励与奖励：建立激励机制，对达到或超越高绩效期望的员工给予适当的奖励和激励</a:t>
            </a:r>
            <a:endParaRPr altLang="en-US" dirty="0" lang="zh-CN" spc="150">
              <a:solidFill>
                <a:schemeClr val="tx1">
                  <a:lumMod val="75000"/>
                  <a:lumOff val="25000"/>
                </a:schemeClr>
              </a:solidFill>
              <a:latin typeface="+mn-ea"/>
              <a:sym typeface="+mn-ea"/>
            </a:endParaRPr>
          </a:p>
        </p:txBody>
      </p:sp>
      <p:sp>
        <p:nvSpPr>
          <p:cNvPr id="1049268" name="矩形 46"/>
          <p:cNvSpPr/>
          <p:nvPr>
            <p:custDataLst>
              <p:tags r:id="rId15"/>
            </p:custDataLst>
          </p:nvPr>
        </p:nvSpPr>
        <p:spPr>
          <a:xfrm>
            <a:off x="8074885" y="2883677"/>
            <a:ext cx="1607388" cy="113828"/>
          </a:xfrm>
          <a:prstGeom prst="rect"/>
          <a:solidFill>
            <a:schemeClr val="accent5"/>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70" name="任意多边形 23"/>
          <p:cNvSpPr/>
          <p:nvPr>
            <p:custDataLst>
              <p:tags r:id="rId16"/>
            </p:custDataLst>
          </p:nvPr>
        </p:nvSpPr>
        <p:spPr>
          <a:xfrm rot="18900000" flipV="1">
            <a:off x="10140048" y="1621526"/>
            <a:ext cx="1191399" cy="1193468"/>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6"/>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72" name="文本框 39"/>
          <p:cNvSpPr txBox="1"/>
          <p:nvPr>
            <p:custDataLst>
              <p:tags r:id="rId17"/>
            </p:custDataLst>
          </p:nvPr>
        </p:nvSpPr>
        <p:spPr bwMode="auto">
          <a:xfrm>
            <a:off x="9893604" y="3234557"/>
            <a:ext cx="1684653" cy="2826381"/>
          </a:xfrm>
          <a:prstGeom prst="rect"/>
          <a:noFill/>
        </p:spPr>
        <p:txBody>
          <a:bodyPr anchor="t" anchorCtr="0" bIns="45720" lIns="91440" rIns="91440" rtlCol="0" tIns="45720" vert="horz" wrap="square">
            <a:normAutofit fontScale="88889" lnSpcReduction="20000"/>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反馈与改进：及时收集员工反馈，对实施过程进行持续改进，不断提高企业的绩效水平</a:t>
            </a:r>
            <a:endParaRPr altLang="en-US" dirty="0" lang="zh-CN" spc="150">
              <a:solidFill>
                <a:schemeClr val="tx1">
                  <a:lumMod val="75000"/>
                  <a:lumOff val="25000"/>
                </a:schemeClr>
              </a:solidFill>
              <a:latin typeface="+mn-ea"/>
              <a:sym typeface="+mn-ea"/>
            </a:endParaRPr>
          </a:p>
        </p:txBody>
      </p:sp>
      <p:sp>
        <p:nvSpPr>
          <p:cNvPr id="1049274" name="矩形 47"/>
          <p:cNvSpPr/>
          <p:nvPr>
            <p:custDataLst>
              <p:tags r:id="rId18"/>
            </p:custDataLst>
          </p:nvPr>
        </p:nvSpPr>
        <p:spPr>
          <a:xfrm>
            <a:off x="9932449" y="2883677"/>
            <a:ext cx="1607388" cy="113828"/>
          </a:xfrm>
          <a:prstGeom prst="rect"/>
          <a:solidFill>
            <a:schemeClr val="accent6"/>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08" name="标题 2"/>
          <p:cNvSpPr>
            <a:spLocks noGrp="1"/>
          </p:cNvSpPr>
          <p:nvPr>
            <p:ph type="title" idx="2"/>
          </p:nvPr>
        </p:nvSpPr>
        <p:spPr/>
        <p:txBody>
          <a:bodyPr>
            <a:normAutofit fontScale="90000"/>
          </a:bodyPr>
          <a:p>
            <a:r>
              <a:rPr altLang="en-US" lang="zh-CN"/>
              <a:t>高绩效期望对企业和员工的影响</a:t>
            </a:r>
            <a:endParaRPr altLang="en-US" lang="zh-CN"/>
          </a:p>
        </p:txBody>
      </p:sp>
      <p:sp>
        <p:nvSpPr>
          <p:cNvPr id="1049310" name="正文"/>
          <p:cNvSpPr txBox="1"/>
          <p:nvPr>
            <p:custDataLst>
              <p:tags r:id="rId1"/>
            </p:custDataLst>
          </p:nvPr>
        </p:nvSpPr>
        <p:spPr>
          <a:xfrm>
            <a:off x="2358089" y="2195989"/>
            <a:ext cx="7470240" cy="1570442"/>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 提升企业整体绩效水平</a:t>
            </a:r>
            <a:endParaRPr altLang="en-US" dirty="0" sz="1400" lang="zh-CN" spc="150">
              <a:solidFill>
                <a:schemeClr val="tx1">
                  <a:lumMod val="65000"/>
                  <a:lumOff val="35000"/>
                </a:schemeClr>
              </a:solidFill>
              <a:latin typeface="+mn-ea"/>
              <a:sym typeface="+mn-ea"/>
            </a:endParaRPr>
          </a:p>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 促进企业战略目标的实现</a:t>
            </a:r>
            <a:endParaRPr altLang="en-US" dirty="0" sz="1400" lang="zh-CN" spc="150">
              <a:solidFill>
                <a:schemeClr val="tx1">
                  <a:lumMod val="65000"/>
                  <a:lumOff val="35000"/>
                </a:schemeClr>
              </a:solidFill>
              <a:latin typeface="+mn-ea"/>
              <a:sym typeface="+mn-ea"/>
            </a:endParaRPr>
          </a:p>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 增强企业的市场竞争力</a:t>
            </a:r>
            <a:endParaRPr altLang="en-US" dirty="0" sz="1400" lang="zh-CN" spc="150">
              <a:solidFill>
                <a:schemeClr val="tx1">
                  <a:lumMod val="65000"/>
                  <a:lumOff val="35000"/>
                </a:schemeClr>
              </a:solidFill>
              <a:latin typeface="+mn-ea"/>
              <a:sym typeface="+mn-ea"/>
            </a:endParaRPr>
          </a:p>
        </p:txBody>
      </p:sp>
      <p:sp>
        <p:nvSpPr>
          <p:cNvPr id="1049312" name="标题"/>
          <p:cNvSpPr txBox="1"/>
          <p:nvPr>
            <p:custDataLst>
              <p:tags r:id="rId2"/>
            </p:custDataLst>
          </p:nvPr>
        </p:nvSpPr>
        <p:spPr>
          <a:xfrm>
            <a:off x="2358089" y="1452880"/>
            <a:ext cx="7470240" cy="589574"/>
          </a:xfrm>
          <a:prstGeom prst="rect"/>
          <a:noFill/>
        </p:spPr>
        <p:txBody>
          <a:bodyPr anchor="b" bIns="0" lIns="0" rIns="0" rtlCol="0" tIns="0" wrap="square">
            <a:normAutofit fontScale="65833" lnSpcReduction="10000"/>
          </a:bodyPr>
          <a:p>
            <a:r>
              <a:rPr altLang="en-US" b="1" dirty="0" sz="2400" lang="zh-CN" spc="300">
                <a:solidFill>
                  <a:schemeClr val="tx1">
                    <a:lumMod val="85000"/>
                    <a:lumOff val="15000"/>
                  </a:schemeClr>
                </a:solidFill>
                <a:latin typeface="+mj-ea"/>
                <a:ea typeface="+mj-ea"/>
              </a:rPr>
              <a:t>高绩效期望对企业的影响： - 提升企业整体绩效水平 - 促进企业战略目标的实现 - 增强企业的市场竞争力 </a:t>
            </a:r>
            <a:endParaRPr altLang="en-US" b="1" dirty="0" sz="2400" lang="zh-CN" spc="300">
              <a:solidFill>
                <a:schemeClr val="tx1">
                  <a:lumMod val="85000"/>
                  <a:lumOff val="15000"/>
                </a:schemeClr>
              </a:solidFill>
              <a:latin typeface="+mj-ea"/>
              <a:ea typeface="+mj-ea"/>
            </a:endParaRPr>
          </a:p>
        </p:txBody>
      </p:sp>
      <p:sp>
        <p:nvSpPr>
          <p:cNvPr id="1049314" name="正文"/>
          <p:cNvSpPr txBox="1"/>
          <p:nvPr>
            <p:custDataLst>
              <p:tags r:id="rId3"/>
            </p:custDataLst>
          </p:nvPr>
        </p:nvSpPr>
        <p:spPr>
          <a:xfrm>
            <a:off x="2358089" y="4658688"/>
            <a:ext cx="7470240" cy="1570442"/>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 激发员工的工作积极性和创造力</a:t>
            </a:r>
            <a:endParaRPr altLang="en-US" dirty="0" sz="1400" lang="zh-CN" spc="150">
              <a:solidFill>
                <a:schemeClr val="tx1">
                  <a:lumMod val="65000"/>
                  <a:lumOff val="35000"/>
                </a:schemeClr>
              </a:solidFill>
              <a:latin typeface="+mn-ea"/>
              <a:sym typeface="+mn-ea"/>
            </a:endParaRPr>
          </a:p>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 提高员工的工作满意度和忠诚度</a:t>
            </a:r>
            <a:endParaRPr altLang="en-US" dirty="0" sz="1400" lang="zh-CN" spc="150">
              <a:solidFill>
                <a:schemeClr val="tx1">
                  <a:lumMod val="65000"/>
                  <a:lumOff val="35000"/>
                </a:schemeClr>
              </a:solidFill>
              <a:latin typeface="+mn-ea"/>
              <a:sym typeface="+mn-ea"/>
            </a:endParaRPr>
          </a:p>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 促进员工的个人成长和发展</a:t>
            </a:r>
            <a:endParaRPr altLang="en-US" dirty="0" sz="1400" lang="zh-CN" spc="150">
              <a:solidFill>
                <a:schemeClr val="tx1">
                  <a:lumMod val="65000"/>
                  <a:lumOff val="35000"/>
                </a:schemeClr>
              </a:solidFill>
              <a:latin typeface="+mn-ea"/>
              <a:sym typeface="+mn-ea"/>
            </a:endParaRPr>
          </a:p>
        </p:txBody>
      </p:sp>
      <p:sp>
        <p:nvSpPr>
          <p:cNvPr id="1049316" name="标题"/>
          <p:cNvSpPr txBox="1"/>
          <p:nvPr>
            <p:custDataLst>
              <p:tags r:id="rId4"/>
            </p:custDataLst>
          </p:nvPr>
        </p:nvSpPr>
        <p:spPr>
          <a:xfrm>
            <a:off x="2358089" y="3915579"/>
            <a:ext cx="7470240" cy="589574"/>
          </a:xfrm>
          <a:prstGeom prst="rect"/>
          <a:noFill/>
        </p:spPr>
        <p:txBody>
          <a:bodyPr anchor="b" bIns="0" lIns="0" rIns="0" rtlCol="0" tIns="0" wrap="square">
            <a:normAutofit fontScale="65833" lnSpcReduction="10000"/>
          </a:bodyPr>
          <a:p>
            <a:r>
              <a:rPr altLang="en-US" b="1" dirty="0" sz="2400" lang="zh-CN" spc="300">
                <a:solidFill>
                  <a:schemeClr val="tx1">
                    <a:lumMod val="85000"/>
                    <a:lumOff val="15000"/>
                  </a:schemeClr>
                </a:solidFill>
                <a:latin typeface="+mj-ea"/>
                <a:ea typeface="+mj-ea"/>
              </a:rPr>
              <a:t>高绩效期望对员工的影响： - 激发员工的工作积极性和创造力 - 提高员工的工作满意度和忠诚度 - 促进员工的个人成长和发展</a:t>
            </a:r>
            <a:endParaRPr altLang="en-US" b="1" dirty="0" sz="2400" lang="zh-CN" spc="300">
              <a:solidFill>
                <a:schemeClr val="tx1">
                  <a:lumMod val="85000"/>
                  <a:lumOff val="15000"/>
                </a:schemeClr>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50" name="标题 1"/>
          <p:cNvSpPr>
            <a:spLocks noGrp="1"/>
          </p:cNvSpPr>
          <p:nvPr>
            <p:ph type="title" idx="2"/>
            <p:custDataLst>
              <p:tags r:id="rId1"/>
            </p:custDataLst>
          </p:nvPr>
        </p:nvSpPr>
        <p:spPr>
          <a:xfrm>
            <a:off x="1336040" y="1631315"/>
            <a:ext cx="5967095" cy="3479165"/>
          </a:xfrm>
        </p:spPr>
        <p:txBody>
          <a:bodyPr/>
          <a:p>
            <a:r>
              <a:rPr altLang="en-US" lang="zh-CN"/>
              <a:t>企业管理与高绩效期望的关系</a:t>
            </a:r>
            <a:endParaRPr altLang="en-US" lang="zh-CN"/>
          </a:p>
        </p:txBody>
      </p:sp>
      <p:sp>
        <p:nvSpPr>
          <p:cNvPr id="1049352" name="文本占位符 3"/>
          <p:cNvSpPr>
            <a:spLocks noGrp="1"/>
          </p:cNvSpPr>
          <p:nvPr>
            <p:ph type="body" idx="1"/>
            <p:custDataLst>
              <p:tags r:id="rId2"/>
            </p:custDataLst>
          </p:nvPr>
        </p:nvSpPr>
        <p:spPr>
          <a:xfrm>
            <a:off x="6690995" y="1631315"/>
            <a:ext cx="3646805" cy="3479165"/>
          </a:xfrm>
        </p:spPr>
        <p:txBody>
          <a:bodyPr/>
          <a:p>
            <a:r>
              <a:rPr altLang="en-US" dirty="0" lang="zh-CN"/>
              <a:t>04</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414" name="标题 2"/>
          <p:cNvSpPr>
            <a:spLocks noGrp="1"/>
          </p:cNvSpPr>
          <p:nvPr>
            <p:ph type="title" idx="2"/>
          </p:nvPr>
        </p:nvSpPr>
        <p:spPr/>
        <p:txBody>
          <a:bodyPr>
            <a:normAutofit fontScale="90000"/>
          </a:bodyPr>
          <a:p>
            <a:r>
              <a:rPr altLang="en-US" lang="zh-CN"/>
              <a:t>企业管理对高绩效期望的影响</a:t>
            </a:r>
            <a:endParaRPr altLang="en-US" lang="zh-CN"/>
          </a:p>
        </p:txBody>
      </p:sp>
      <p:sp>
        <p:nvSpPr>
          <p:cNvPr id="1049416" name="任意多边形 20"/>
          <p:cNvSpPr/>
          <p:nvPr>
            <p:custDataLst>
              <p:tags r:id="rId1"/>
            </p:custDataLst>
          </p:nvPr>
        </p:nvSpPr>
        <p:spPr>
          <a:xfrm rot="2700000">
            <a:off x="1706536"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18" name="文本框 24"/>
          <p:cNvSpPr txBox="1"/>
          <p:nvPr>
            <p:custDataLst>
              <p:tags r:id="rId2"/>
            </p:custDataLst>
          </p:nvPr>
        </p:nvSpPr>
        <p:spPr bwMode="auto">
          <a:xfrm>
            <a:off x="1350821" y="3188537"/>
            <a:ext cx="1993646" cy="3040715"/>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明确目标与期望：企业管理者应清晰定义组织的目标和期望，为员工提供明确的方向和期望。</a:t>
            </a:r>
            <a:endParaRPr altLang="en-US" dirty="0" sz="2000" lang="zh-CN" spc="150">
              <a:solidFill>
                <a:schemeClr val="tx1">
                  <a:lumMod val="75000"/>
                  <a:lumOff val="25000"/>
                </a:schemeClr>
              </a:solidFill>
              <a:latin typeface="+mn-ea"/>
              <a:sym typeface="+mn-ea"/>
            </a:endParaRPr>
          </a:p>
        </p:txBody>
      </p:sp>
      <p:sp>
        <p:nvSpPr>
          <p:cNvPr id="1049420" name="矩形 42"/>
          <p:cNvSpPr/>
          <p:nvPr>
            <p:custDataLst>
              <p:tags r:id="rId3"/>
            </p:custDataLst>
          </p:nvPr>
        </p:nvSpPr>
        <p:spPr>
          <a:xfrm>
            <a:off x="1482832" y="2811361"/>
            <a:ext cx="1729282" cy="122460"/>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22" name="任意多边形 18"/>
          <p:cNvSpPr/>
          <p:nvPr>
            <p:custDataLst>
              <p:tags r:id="rId4"/>
            </p:custDataLst>
          </p:nvPr>
        </p:nvSpPr>
        <p:spPr>
          <a:xfrm rot="5400000">
            <a:off x="4203697"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24" name="文本框 27"/>
          <p:cNvSpPr txBox="1"/>
          <p:nvPr>
            <p:custDataLst>
              <p:tags r:id="rId5"/>
            </p:custDataLst>
          </p:nvPr>
        </p:nvSpPr>
        <p:spPr bwMode="auto">
          <a:xfrm>
            <a:off x="3847331" y="3188537"/>
            <a:ext cx="1993646" cy="3040715"/>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激励机制：有效的激励机制可以激发员工的积极性和创造力，提高工作绩效。</a:t>
            </a:r>
            <a:endParaRPr altLang="en-US" dirty="0" sz="2000" lang="zh-CN" spc="150">
              <a:solidFill>
                <a:schemeClr val="tx1">
                  <a:lumMod val="75000"/>
                  <a:lumOff val="25000"/>
                </a:schemeClr>
              </a:solidFill>
              <a:latin typeface="+mn-ea"/>
              <a:sym typeface="+mn-ea"/>
            </a:endParaRPr>
          </a:p>
        </p:txBody>
      </p:sp>
      <p:sp>
        <p:nvSpPr>
          <p:cNvPr id="1049426" name="矩形 43"/>
          <p:cNvSpPr/>
          <p:nvPr>
            <p:custDataLst>
              <p:tags r:id="rId6"/>
            </p:custDataLst>
          </p:nvPr>
        </p:nvSpPr>
        <p:spPr>
          <a:xfrm>
            <a:off x="3979993" y="2811361"/>
            <a:ext cx="1729282" cy="122460"/>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28" name="任意多边形 21"/>
          <p:cNvSpPr/>
          <p:nvPr>
            <p:custDataLst>
              <p:tags r:id="rId7"/>
            </p:custDataLst>
          </p:nvPr>
        </p:nvSpPr>
        <p:spPr>
          <a:xfrm rot="18900000" flipH="1">
            <a:off x="6700207"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30" name="文本框 30"/>
          <p:cNvSpPr txBox="1"/>
          <p:nvPr>
            <p:custDataLst>
              <p:tags r:id="rId8"/>
            </p:custDataLst>
          </p:nvPr>
        </p:nvSpPr>
        <p:spPr bwMode="auto">
          <a:xfrm>
            <a:off x="6344492" y="3188537"/>
            <a:ext cx="1993646" cy="3040715"/>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培训与发展：提供培训和发展机会，帮助员工提升技能和知识，为高绩效期望的实现奠定基础。</a:t>
            </a:r>
            <a:endParaRPr altLang="en-US" dirty="0" sz="2000" lang="zh-CN" spc="150">
              <a:solidFill>
                <a:schemeClr val="tx1">
                  <a:lumMod val="75000"/>
                  <a:lumOff val="25000"/>
                </a:schemeClr>
              </a:solidFill>
              <a:latin typeface="+mn-ea"/>
              <a:sym typeface="+mn-ea"/>
            </a:endParaRPr>
          </a:p>
        </p:txBody>
      </p:sp>
      <p:sp>
        <p:nvSpPr>
          <p:cNvPr id="1049432" name="矩形 44"/>
          <p:cNvSpPr/>
          <p:nvPr>
            <p:custDataLst>
              <p:tags r:id="rId9"/>
            </p:custDataLst>
          </p:nvPr>
        </p:nvSpPr>
        <p:spPr>
          <a:xfrm>
            <a:off x="6475853" y="2811361"/>
            <a:ext cx="1729282" cy="122460"/>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34" name="任意多边形 22"/>
          <p:cNvSpPr/>
          <p:nvPr>
            <p:custDataLst>
              <p:tags r:id="rId10"/>
            </p:custDataLst>
          </p:nvPr>
        </p:nvSpPr>
        <p:spPr>
          <a:xfrm rot="2700000" flipH="1" flipV="1">
            <a:off x="9196718"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36" name="文本框 33"/>
          <p:cNvSpPr txBox="1"/>
          <p:nvPr>
            <p:custDataLst>
              <p:tags r:id="rId11"/>
            </p:custDataLst>
          </p:nvPr>
        </p:nvSpPr>
        <p:spPr bwMode="auto">
          <a:xfrm>
            <a:off x="8841002" y="3188537"/>
            <a:ext cx="1993646" cy="3040715"/>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沟通与反馈：建立良好的沟通机制，及时给予员工反馈，促进员工对自身工作的认知和改进。</a:t>
            </a:r>
            <a:endParaRPr altLang="en-US" dirty="0" sz="2000" lang="zh-CN" spc="150">
              <a:solidFill>
                <a:schemeClr val="tx1">
                  <a:lumMod val="75000"/>
                  <a:lumOff val="25000"/>
                </a:schemeClr>
              </a:solidFill>
              <a:latin typeface="+mn-ea"/>
              <a:sym typeface="+mn-ea"/>
            </a:endParaRPr>
          </a:p>
        </p:txBody>
      </p:sp>
      <p:sp>
        <p:nvSpPr>
          <p:cNvPr id="1049438" name="矩形 45"/>
          <p:cNvSpPr/>
          <p:nvPr>
            <p:custDataLst>
              <p:tags r:id="rId12"/>
            </p:custDataLst>
          </p:nvPr>
        </p:nvSpPr>
        <p:spPr>
          <a:xfrm>
            <a:off x="8973014" y="2811361"/>
            <a:ext cx="1729282" cy="122460"/>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472" name="标题 2"/>
          <p:cNvSpPr>
            <a:spLocks noGrp="1"/>
          </p:cNvSpPr>
          <p:nvPr>
            <p:ph type="title" idx="2"/>
          </p:nvPr>
        </p:nvSpPr>
        <p:spPr/>
        <p:txBody>
          <a:bodyPr>
            <a:normAutofit fontScale="90000"/>
          </a:bodyPr>
          <a:p>
            <a:r>
              <a:rPr altLang="en-US" lang="zh-CN"/>
              <a:t>高绩效期望对企业管理的反作用</a:t>
            </a:r>
            <a:endParaRPr altLang="en-US" lang="zh-CN"/>
          </a:p>
        </p:txBody>
      </p:sp>
      <p:sp>
        <p:nvSpPr>
          <p:cNvPr id="1049474" name="五边形 30"/>
          <p:cNvSpPr/>
          <p:nvPr>
            <p:custDataLst>
              <p:tags r:id="rId1"/>
            </p:custDataLst>
          </p:nvPr>
        </p:nvSpPr>
        <p:spPr>
          <a:xfrm>
            <a:off x="608330" y="3264333"/>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76" name="燕尾形 36"/>
          <p:cNvSpPr/>
          <p:nvPr>
            <p:custDataLst>
              <p:tags r:id="rId2"/>
            </p:custDataLst>
          </p:nvPr>
        </p:nvSpPr>
        <p:spPr>
          <a:xfrm>
            <a:off x="3220372" y="3264333"/>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78" name="燕尾形 37"/>
          <p:cNvSpPr/>
          <p:nvPr>
            <p:custDataLst>
              <p:tags r:id="rId3"/>
            </p:custDataLst>
          </p:nvPr>
        </p:nvSpPr>
        <p:spPr>
          <a:xfrm>
            <a:off x="8444456" y="3264333"/>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80" name="燕尾形 38"/>
          <p:cNvSpPr/>
          <p:nvPr>
            <p:custDataLst>
              <p:tags r:id="rId4"/>
            </p:custDataLst>
          </p:nvPr>
        </p:nvSpPr>
        <p:spPr>
          <a:xfrm>
            <a:off x="5832414" y="3264333"/>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82" name="文本框 3"/>
          <p:cNvSpPr txBox="1"/>
          <p:nvPr>
            <p:custDataLst>
              <p:tags r:id="rId5"/>
            </p:custDataLst>
          </p:nvPr>
        </p:nvSpPr>
        <p:spPr>
          <a:xfrm>
            <a:off x="3159565" y="4698136"/>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促进团队协作：高绩效期望能够促进团队协作和沟通，增强团队凝聚力和向心力。</a:t>
            </a:r>
            <a:endParaRPr altLang="en-US" sz="1400" lang="zh-CN" spc="150">
              <a:solidFill>
                <a:schemeClr val="tx1"/>
              </a:solidFill>
              <a:effectLst/>
              <a:latin typeface="+mn-ea"/>
              <a:sym typeface="+mn-ea"/>
            </a:endParaRPr>
          </a:p>
        </p:txBody>
      </p:sp>
      <p:sp>
        <p:nvSpPr>
          <p:cNvPr id="1049484" name="文本框 6"/>
          <p:cNvSpPr txBox="1"/>
          <p:nvPr>
            <p:custDataLst>
              <p:tags r:id="rId6"/>
            </p:custDataLst>
          </p:nvPr>
        </p:nvSpPr>
        <p:spPr>
          <a:xfrm>
            <a:off x="608330" y="1611097"/>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激发员工积极性：高绩效期望能够激发员工的积极性和工作动力，提高工作效率和质量。</a:t>
            </a:r>
            <a:endParaRPr altLang="en-US" dirty="0" sz="1400" lang="zh-CN" spc="150">
              <a:solidFill>
                <a:schemeClr val="tx1"/>
              </a:solidFill>
              <a:effectLst/>
              <a:latin typeface="+mn-ea"/>
              <a:sym typeface="+mn-ea"/>
            </a:endParaRPr>
          </a:p>
        </p:txBody>
      </p:sp>
      <p:sp>
        <p:nvSpPr>
          <p:cNvPr id="1049486" name="文本框 7"/>
          <p:cNvSpPr txBox="1"/>
          <p:nvPr>
            <p:custDataLst>
              <p:tags r:id="rId7"/>
            </p:custDataLst>
          </p:nvPr>
        </p:nvSpPr>
        <p:spPr>
          <a:xfrm>
            <a:off x="5830652" y="1611097"/>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推动企业创新：高绩效期望能够推动企业不断创新和改进，提高企业的竞争力和市场地位。</a:t>
            </a:r>
            <a:endParaRPr altLang="en-US" sz="1400" lang="zh-CN" spc="150">
              <a:solidFill>
                <a:schemeClr val="tx1"/>
              </a:solidFill>
              <a:effectLst/>
              <a:latin typeface="+mn-ea"/>
              <a:sym typeface="+mn-ea"/>
            </a:endParaRPr>
          </a:p>
        </p:txBody>
      </p:sp>
      <p:sp>
        <p:nvSpPr>
          <p:cNvPr id="1049488" name="文本框 8"/>
          <p:cNvSpPr txBox="1"/>
          <p:nvPr>
            <p:custDataLst>
              <p:tags r:id="rId8"/>
            </p:custDataLst>
          </p:nvPr>
        </p:nvSpPr>
        <p:spPr>
          <a:xfrm>
            <a:off x="8441812" y="4698136"/>
            <a:ext cx="3135508" cy="1373878"/>
          </a:xfrm>
          <a:prstGeom prst="rect"/>
          <a:noFill/>
        </p:spPr>
        <p:txBody>
          <a:bodyPr lIns="0" rtlCol="0" wrap="square">
            <a:normAutofit fontScale="92857"/>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提升企业管理水平：高绩效期望能够促使企业管理者不断提高自身的管理水平和能力，以适应企业发展的需要。</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22" name="内容占位符 1"/>
          <p:cNvSpPr>
            <a:spLocks noGrp="1"/>
          </p:cNvSpPr>
          <p:nvPr>
            <p:ph idx="3"/>
          </p:nvPr>
        </p:nvSpPr>
        <p:spPr/>
        <p:txBody>
          <a:bodyPr>
            <a:normAutofit fontScale="53750"/>
          </a:bodyPr>
          <a:p>
            <a:r>
              <a:rPr altLang="en-US" lang="zh-CN"/>
              <a:t>企业管理与高绩效期望相互促进  企业管理与高绩效期望之间存在密切的关联。企业通过制定明确的目标和计划，激发员工的积极性和创造力，提高整体绩效。同时，高绩效期望也为企业提供了持续改进的动力，推动企业不断优化管理流程，提高运营效率。</a:t>
            </a:r>
            <a:endParaRPr altLang="en-US" lang="zh-CN"/>
          </a:p>
          <a:p>
            <a:pPr lvl="1"/>
            <a:r>
              <a:rPr altLang="en-US" lang="zh-CN"/>
              <a:t>企业管理与高绩效期望之间存在密切的关联。企业通过制定明确的目标和计划，激发员工的积极性和创造力，提高整体绩效。同时，高绩效期望也为企业提供了持续改进的动力，推动企业不断优化管理流程，提高运营效率。</a:t>
            </a:r>
            <a:endParaRPr altLang="en-US" lang="zh-CN"/>
          </a:p>
          <a:p>
            <a:r>
              <a:rPr altLang="en-US" lang="zh-CN"/>
              <a:t>企业管理为高绩效期望提供支持  企业管理为高绩效期望的实现提供了有力支持。通过制定科学合理的激励机制、培训计划和考核制度，企业能够激发员工的潜力，提高员工的工作积极性和满意度。同时，企业管理还能够为高绩效期望提供必要的资源和支持，如提供培训、资金和技术等方面的帮助。</a:t>
            </a:r>
            <a:endParaRPr altLang="en-US" lang="zh-CN"/>
          </a:p>
          <a:p>
            <a:pPr lvl="1"/>
            <a:r>
              <a:rPr altLang="en-US" lang="zh-CN"/>
              <a:t>企业管理为高绩效期望的实现提供了有力支持。通过制定科学合理的激励机制、培训计划和考核制度，企业能够激发员工的潜力，提高员工的工作积极性和满意度。同时，企业管理还能够为高绩效期望提供必要的资源和支持，如提供培训、资金和技术等方面的帮助。</a:t>
            </a:r>
            <a:endParaRPr altLang="en-US" lang="zh-CN"/>
          </a:p>
          <a:p>
            <a:r>
              <a:rPr altLang="en-US" lang="zh-CN"/>
              <a:t>高绩效期望推动企业管理创新  高绩效期望不仅要求员工个人表现出色，还要求企业在管理上不断创新和改进。为了满足高绩效期望，企业需要不断优化管理流程，提高管理效率，同时还需要关注员工的成长和发展，为员工提供更多的培训和发展机会。这些都需要企业在管理上进行不断的创新和改进。</a:t>
            </a:r>
            <a:endParaRPr altLang="en-US" lang="zh-CN"/>
          </a:p>
          <a:p>
            <a:pPr lvl="1"/>
            <a:r>
              <a:rPr altLang="en-US" lang="zh-CN"/>
              <a:t>高绩效期望不仅要求员工个人表现出色，还要求企业在管理上不断创新和改进。为了满足高绩效期望，企业需要不断优化管理流程，提高管理效率，同时还需要关注员工的成长和发展，为员工提供更多的培训和发展机会。这些都需要企业在管理上进行不断的创新和改进。</a:t>
            </a:r>
            <a:endParaRPr altLang="en-US" lang="zh-CN"/>
          </a:p>
          <a:p>
            <a:r>
              <a:rPr altLang="en-US" lang="zh-CN"/>
              <a:t>企业管理与高绩效期望共同推动企业发展  企业管理与高绩效期望的协同作用能够共同推动企业的发展。通过制定科学合理的目标和计划，激发员工的积极性和创造力，提高整体绩效；同时，通过不断优化管理流程和提高管理效率，为企业提供持续改进的动力。这种协同作用能够使企业在激烈的市场竞争中保持领先地位，实现可持续发展。</a:t>
            </a:r>
            <a:endParaRPr altLang="en-US" lang="zh-CN"/>
          </a:p>
          <a:p>
            <a:pPr lvl="1"/>
            <a:r>
              <a:rPr altLang="en-US" lang="zh-CN"/>
              <a:t>企业管理与高绩效期望的协同作用能够共同推动企业的发展。通过制定科学合理的目标和计划，激发员工的积极性和创造力，提高整体绩效；同时，通过不断优化管理流程和提高管理效率，为企业提供持续改进的动力。这种协同作用能够使企业在激烈的市场竞争中保持领先地位，实现可持续发展。</a:t>
            </a:r>
            <a:endParaRPr altLang="en-US" lang="zh-CN"/>
          </a:p>
        </p:txBody>
      </p:sp>
      <p:sp>
        <p:nvSpPr>
          <p:cNvPr id="1049524" name="标题 2"/>
          <p:cNvSpPr>
            <a:spLocks noGrp="1"/>
          </p:cNvSpPr>
          <p:nvPr>
            <p:ph type="title" idx="2"/>
          </p:nvPr>
        </p:nvSpPr>
        <p:spPr/>
        <p:txBody>
          <a:bodyPr>
            <a:normAutofit fontScale="90000"/>
          </a:bodyPr>
          <a:p>
            <a:r>
              <a:rPr altLang="en-US" lang="zh-CN"/>
              <a:t>企业管理与高绩效期望的协同作用</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558" name="标题 1"/>
          <p:cNvSpPr>
            <a:spLocks noGrp="1"/>
          </p:cNvSpPr>
          <p:nvPr>
            <p:ph type="title" idx="2"/>
            <p:custDataLst>
              <p:tags r:id="rId1"/>
            </p:custDataLst>
          </p:nvPr>
        </p:nvSpPr>
        <p:spPr>
          <a:xfrm>
            <a:off x="1336040" y="1631315"/>
            <a:ext cx="5967095" cy="3479165"/>
          </a:xfrm>
        </p:spPr>
        <p:txBody>
          <a:bodyPr/>
          <a:p>
            <a:r>
              <a:rPr altLang="en-US" lang="zh-CN"/>
              <a:t>如何通过企业管理实现高绩效期望</a:t>
            </a:r>
            <a:endParaRPr altLang="en-US" lang="zh-CN"/>
          </a:p>
        </p:txBody>
      </p:sp>
      <p:sp>
        <p:nvSpPr>
          <p:cNvPr id="1049560" name="文本占位符 3"/>
          <p:cNvSpPr>
            <a:spLocks noGrp="1"/>
          </p:cNvSpPr>
          <p:nvPr>
            <p:ph type="body" idx="1"/>
            <p:custDataLst>
              <p:tags r:id="rId2"/>
            </p:custDataLst>
          </p:nvPr>
        </p:nvSpPr>
        <p:spPr>
          <a:xfrm>
            <a:off x="6690995" y="1631315"/>
            <a:ext cx="3646805" cy="3479165"/>
          </a:xfrm>
        </p:spPr>
        <p:txBody>
          <a:bodyPr/>
          <a:p>
            <a:r>
              <a:rPr altLang="en-US" dirty="0" lang="zh-CN"/>
              <a:t>05</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622" name="标题 2"/>
          <p:cNvSpPr>
            <a:spLocks noGrp="1"/>
          </p:cNvSpPr>
          <p:nvPr>
            <p:ph type="title" idx="2"/>
          </p:nvPr>
        </p:nvSpPr>
        <p:spPr/>
        <p:txBody>
          <a:bodyPr>
            <a:normAutofit fontScale="90000"/>
          </a:bodyPr>
          <a:p>
            <a:r>
              <a:rPr altLang="en-US" lang="zh-CN"/>
              <a:t>制定明确的企业战略和目标</a:t>
            </a:r>
            <a:endParaRPr altLang="en-US" lang="zh-CN"/>
          </a:p>
        </p:txBody>
      </p:sp>
      <p:sp>
        <p:nvSpPr>
          <p:cNvPr id="1049624" name="任意多边形: 形状 64"/>
          <p:cNvSpPr/>
          <p:nvPr>
            <p:custDataLst>
              <p:tags r:id="rId1"/>
            </p:custDataLst>
          </p:nvPr>
        </p:nvSpPr>
        <p:spPr>
          <a:xfrm rot="10800000">
            <a:off x="1339616" y="1452880"/>
            <a:ext cx="4395209" cy="223961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626" name="矩形 65"/>
          <p:cNvSpPr/>
          <p:nvPr>
            <p:custDataLst>
              <p:tags r:id="rId2"/>
            </p:custDataLst>
          </p:nvPr>
        </p:nvSpPr>
        <p:spPr>
          <a:xfrm>
            <a:off x="1226179" y="1814222"/>
            <a:ext cx="216778" cy="21677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28" name="文本框 66"/>
          <p:cNvSpPr txBox="1"/>
          <p:nvPr>
            <p:custDataLst>
              <p:tags r:id="rId3"/>
            </p:custDataLst>
          </p:nvPr>
        </p:nvSpPr>
        <p:spPr>
          <a:xfrm>
            <a:off x="1605365" y="1715442"/>
            <a:ext cx="3863721" cy="126653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明确企业的使命、愿景和价值观</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630" name="任意多边形: 形状 68"/>
          <p:cNvSpPr/>
          <p:nvPr>
            <p:custDataLst>
              <p:tags r:id="rId4"/>
            </p:custDataLst>
          </p:nvPr>
        </p:nvSpPr>
        <p:spPr>
          <a:xfrm rot="10800000">
            <a:off x="6506743" y="1452880"/>
            <a:ext cx="4395209" cy="223961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632" name="矩形 69"/>
          <p:cNvSpPr/>
          <p:nvPr>
            <p:custDataLst>
              <p:tags r:id="rId5"/>
            </p:custDataLst>
          </p:nvPr>
        </p:nvSpPr>
        <p:spPr>
          <a:xfrm>
            <a:off x="6392669" y="1814222"/>
            <a:ext cx="216778" cy="21677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34" name="文本框 70"/>
          <p:cNvSpPr txBox="1"/>
          <p:nvPr>
            <p:custDataLst>
              <p:tags r:id="rId6"/>
            </p:custDataLst>
          </p:nvPr>
        </p:nvSpPr>
        <p:spPr>
          <a:xfrm>
            <a:off x="6772492" y="1715442"/>
            <a:ext cx="3863721" cy="126653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制定长期和短期的发展战略</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636" name="任意多边形: 形状 72"/>
          <p:cNvSpPr/>
          <p:nvPr>
            <p:custDataLst>
              <p:tags r:id="rId7"/>
            </p:custDataLst>
          </p:nvPr>
        </p:nvSpPr>
        <p:spPr>
          <a:xfrm rot="10800000">
            <a:off x="1339616" y="3989922"/>
            <a:ext cx="4395209" cy="223961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638" name="文本框 74"/>
          <p:cNvSpPr txBox="1"/>
          <p:nvPr>
            <p:custDataLst>
              <p:tags r:id="rId8"/>
            </p:custDataLst>
          </p:nvPr>
        </p:nvSpPr>
        <p:spPr>
          <a:xfrm>
            <a:off x="1605365" y="4251847"/>
            <a:ext cx="3863721" cy="126653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设定具体、可衡量的短期目标</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640" name="矩形 73"/>
          <p:cNvSpPr/>
          <p:nvPr>
            <p:custDataLst>
              <p:tags r:id="rId9"/>
            </p:custDataLst>
          </p:nvPr>
        </p:nvSpPr>
        <p:spPr>
          <a:xfrm>
            <a:off x="1226179" y="4351264"/>
            <a:ext cx="216778" cy="21677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42" name="任意多边形: 形状 83"/>
          <p:cNvSpPr/>
          <p:nvPr>
            <p:custDataLst>
              <p:tags r:id="rId10"/>
            </p:custDataLst>
          </p:nvPr>
        </p:nvSpPr>
        <p:spPr>
          <a:xfrm rot="10800000">
            <a:off x="6564737" y="3989922"/>
            <a:ext cx="4395209" cy="223961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644" name="矩形 84"/>
          <p:cNvSpPr/>
          <p:nvPr>
            <p:custDataLst>
              <p:tags r:id="rId11"/>
            </p:custDataLst>
          </p:nvPr>
        </p:nvSpPr>
        <p:spPr>
          <a:xfrm>
            <a:off x="6451299" y="4351264"/>
            <a:ext cx="216778" cy="21677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46" name="文本框 85"/>
          <p:cNvSpPr txBox="1"/>
          <p:nvPr>
            <p:custDataLst>
              <p:tags r:id="rId12"/>
            </p:custDataLst>
          </p:nvPr>
        </p:nvSpPr>
        <p:spPr>
          <a:xfrm>
            <a:off x="6830485" y="4251847"/>
            <a:ext cx="3863721" cy="126653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确保员工了解并认同企业的战略和目标</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680" name="标题 2"/>
          <p:cNvSpPr>
            <a:spLocks noGrp="1"/>
          </p:cNvSpPr>
          <p:nvPr>
            <p:ph type="title" idx="2"/>
          </p:nvPr>
        </p:nvSpPr>
        <p:spPr/>
        <p:txBody>
          <a:bodyPr>
            <a:normAutofit fontScale="90000"/>
          </a:bodyPr>
          <a:p>
            <a:r>
              <a:rPr altLang="en-US" lang="zh-CN"/>
              <a:t>建立有效的激励机制</a:t>
            </a:r>
            <a:endParaRPr altLang="en-US" lang="zh-CN"/>
          </a:p>
        </p:txBody>
      </p:sp>
      <p:sp>
        <p:nvSpPr>
          <p:cNvPr id="1049682" name="对角圆角矩形 15"/>
          <p:cNvSpPr/>
          <p:nvPr>
            <p:custDataLst>
              <p:tags r:id="rId1"/>
            </p:custDataLst>
          </p:nvPr>
        </p:nvSpPr>
        <p:spPr>
          <a:xfrm>
            <a:off x="1482735" y="4166107"/>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4" name="对角圆角矩形 16"/>
          <p:cNvSpPr/>
          <p:nvPr>
            <p:custDataLst>
              <p:tags r:id="rId2"/>
            </p:custDataLst>
          </p:nvPr>
        </p:nvSpPr>
        <p:spPr>
          <a:xfrm>
            <a:off x="1482735" y="4024975"/>
            <a:ext cx="561165" cy="535473"/>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6" name="直角三角形 17"/>
          <p:cNvSpPr/>
          <p:nvPr>
            <p:custDataLst>
              <p:tags r:id="rId3"/>
            </p:custDataLst>
          </p:nvPr>
        </p:nvSpPr>
        <p:spPr>
          <a:xfrm>
            <a:off x="2044025" y="4025622"/>
            <a:ext cx="84549" cy="14091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8" name="文本框 27"/>
          <p:cNvSpPr txBox="1"/>
          <p:nvPr>
            <p:custDataLst>
              <p:tags r:id="rId4"/>
            </p:custDataLst>
          </p:nvPr>
        </p:nvSpPr>
        <p:spPr>
          <a:xfrm>
            <a:off x="2080279" y="4177112"/>
            <a:ext cx="8330834" cy="763754"/>
          </a:xfrm>
          <a:prstGeom prst="rect"/>
          <a:noFill/>
        </p:spPr>
        <p:txBody>
          <a:bodyPr anchor="ctr" anchorCtr="0" bIns="107950" rtlCol="0" tIns="0" wrap="square">
            <a:normAutofit fontScale="78889" lnSpcReduction="20000"/>
          </a:bodyPr>
          <a:p>
            <a:pPr>
              <a:lnSpc>
                <a:spcPct val="150000"/>
              </a:lnSpc>
            </a:pPr>
            <a:r>
              <a:rPr altLang="zh-CN" dirty="0" lang="en-US">
                <a:solidFill>
                  <a:schemeClr val="dk1">
                    <a:lumMod val="80000"/>
                    <a:lumOff val="20000"/>
                  </a:schemeClr>
                </a:solidFill>
                <a:latin typeface="+mn-ea"/>
                <a:sym typeface="+mn-ea"/>
              </a:rPr>
              <a:t>激励方式：采用多种激励方式，如物质激励、精神激励、晋升激励等，以满足员工不同的需求和期望。</a:t>
            </a:r>
            <a:endParaRPr altLang="zh-CN" dirty="0" lang="en-US">
              <a:solidFill>
                <a:schemeClr val="dk1">
                  <a:lumMod val="80000"/>
                  <a:lumOff val="20000"/>
                </a:schemeClr>
              </a:solidFill>
              <a:latin typeface="+mn-ea"/>
              <a:sym typeface="+mn-ea"/>
            </a:endParaRPr>
          </a:p>
        </p:txBody>
      </p:sp>
      <p:sp>
        <p:nvSpPr>
          <p:cNvPr id="1049690" name="对角圆角矩形 52"/>
          <p:cNvSpPr/>
          <p:nvPr>
            <p:custDataLst>
              <p:tags r:id="rId5"/>
            </p:custDataLst>
          </p:nvPr>
        </p:nvSpPr>
        <p:spPr>
          <a:xfrm>
            <a:off x="1482735" y="1594659"/>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92" name="对角圆角矩形 53"/>
          <p:cNvSpPr/>
          <p:nvPr>
            <p:custDataLst>
              <p:tags r:id="rId6"/>
            </p:custDataLst>
          </p:nvPr>
        </p:nvSpPr>
        <p:spPr>
          <a:xfrm>
            <a:off x="1482735" y="1452880"/>
            <a:ext cx="561165" cy="535473"/>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94" name="直角三角形 54"/>
          <p:cNvSpPr/>
          <p:nvPr>
            <p:custDataLst>
              <p:tags r:id="rId7"/>
            </p:custDataLst>
          </p:nvPr>
        </p:nvSpPr>
        <p:spPr>
          <a:xfrm>
            <a:off x="2044025" y="1453527"/>
            <a:ext cx="84549" cy="14091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96" name="文本框 56"/>
          <p:cNvSpPr txBox="1"/>
          <p:nvPr>
            <p:custDataLst>
              <p:tags r:id="rId8"/>
            </p:custDataLst>
          </p:nvPr>
        </p:nvSpPr>
        <p:spPr>
          <a:xfrm>
            <a:off x="2080279" y="1597896"/>
            <a:ext cx="8330834" cy="763754"/>
          </a:xfrm>
          <a:prstGeom prst="rect"/>
          <a:noFill/>
        </p:spPr>
        <p:txBody>
          <a:bodyPr anchor="ctr" anchorCtr="0" bIns="107950" rtlCol="0" tIns="0" wrap="square">
            <a:normAutofit fontScale="73333" lnSpcReduction="20000"/>
          </a:bodyPr>
          <a:p>
            <a:pPr>
              <a:lnSpc>
                <a:spcPct val="150000"/>
              </a:lnSpc>
            </a:pPr>
            <a:r>
              <a:rPr altLang="en-US" dirty="0" lang="zh-CN">
                <a:solidFill>
                  <a:schemeClr val="dk1">
                    <a:lumMod val="80000"/>
                    <a:lumOff val="20000"/>
                  </a:schemeClr>
                </a:solidFill>
                <a:latin typeface="+mn-ea"/>
                <a:sym typeface="+mn-ea"/>
              </a:rPr>
              <a:t>明确目标：制定具体、可衡量、可达成、相关性强和时限明确的目标，确保员工清楚自己的工作方向和期望。</a:t>
            </a:r>
            <a:endParaRPr altLang="en-US" dirty="0" lang="zh-CN">
              <a:solidFill>
                <a:schemeClr val="dk1">
                  <a:lumMod val="80000"/>
                  <a:lumOff val="20000"/>
                </a:schemeClr>
              </a:solidFill>
              <a:latin typeface="+mn-ea"/>
              <a:sym typeface="+mn-ea"/>
            </a:endParaRPr>
          </a:p>
        </p:txBody>
      </p:sp>
      <p:sp>
        <p:nvSpPr>
          <p:cNvPr id="1049698" name="对角圆角矩形 5"/>
          <p:cNvSpPr/>
          <p:nvPr>
            <p:custDataLst>
              <p:tags r:id="rId9"/>
            </p:custDataLst>
          </p:nvPr>
        </p:nvSpPr>
        <p:spPr>
          <a:xfrm>
            <a:off x="1482735" y="2880383"/>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00" name="对角圆角矩形 6"/>
          <p:cNvSpPr/>
          <p:nvPr>
            <p:custDataLst>
              <p:tags r:id="rId10"/>
            </p:custDataLst>
          </p:nvPr>
        </p:nvSpPr>
        <p:spPr>
          <a:xfrm>
            <a:off x="1482735" y="2738604"/>
            <a:ext cx="561165" cy="535473"/>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02" name="直角三角形 7"/>
          <p:cNvSpPr/>
          <p:nvPr>
            <p:custDataLst>
              <p:tags r:id="rId11"/>
            </p:custDataLst>
          </p:nvPr>
        </p:nvSpPr>
        <p:spPr>
          <a:xfrm>
            <a:off x="2044025" y="2739899"/>
            <a:ext cx="84549" cy="14091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04" name="文本框 8"/>
          <p:cNvSpPr txBox="1"/>
          <p:nvPr>
            <p:custDataLst>
              <p:tags r:id="rId12"/>
            </p:custDataLst>
          </p:nvPr>
        </p:nvSpPr>
        <p:spPr>
          <a:xfrm>
            <a:off x="2080279" y="2891389"/>
            <a:ext cx="8330834" cy="763754"/>
          </a:xfrm>
          <a:prstGeom prst="rect"/>
          <a:noFill/>
        </p:spPr>
        <p:txBody>
          <a:bodyPr anchor="ctr" anchorCtr="0" bIns="107950" rtlCol="0" tIns="0" wrap="square">
            <a:normAutofit fontScale="73333" lnSpcReduction="20000"/>
          </a:bodyPr>
          <a:p>
            <a:pPr>
              <a:lnSpc>
                <a:spcPct val="150000"/>
              </a:lnSpc>
            </a:pPr>
            <a:r>
              <a:rPr altLang="en-US" dirty="0" lang="zh-CN">
                <a:solidFill>
                  <a:schemeClr val="dk1">
                    <a:lumMod val="80000"/>
                    <a:lumOff val="20000"/>
                  </a:schemeClr>
                </a:solidFill>
                <a:latin typeface="+mn-ea"/>
                <a:sym typeface="+mn-ea"/>
              </a:rPr>
              <a:t>奖励与惩罚：根据员工的工作表现给予相应的奖励或惩罚，激励员工积极工作，同时对表现不佳的员工进行适当的惩罚。</a:t>
            </a:r>
            <a:endParaRPr altLang="en-US" dirty="0" lang="zh-CN">
              <a:solidFill>
                <a:schemeClr val="dk1">
                  <a:lumMod val="80000"/>
                  <a:lumOff val="20000"/>
                </a:schemeClr>
              </a:solidFill>
              <a:latin typeface="+mn-ea"/>
              <a:sym typeface="+mn-ea"/>
            </a:endParaRPr>
          </a:p>
        </p:txBody>
      </p:sp>
      <p:sp>
        <p:nvSpPr>
          <p:cNvPr id="1049706" name="对角圆角矩形 9"/>
          <p:cNvSpPr/>
          <p:nvPr>
            <p:custDataLst>
              <p:tags r:id="rId13"/>
            </p:custDataLst>
          </p:nvPr>
        </p:nvSpPr>
        <p:spPr>
          <a:xfrm>
            <a:off x="1482735" y="5452478"/>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08" name="对角圆角矩形 10"/>
          <p:cNvSpPr/>
          <p:nvPr>
            <p:custDataLst>
              <p:tags r:id="rId14"/>
            </p:custDataLst>
          </p:nvPr>
        </p:nvSpPr>
        <p:spPr>
          <a:xfrm>
            <a:off x="1482735" y="5310699"/>
            <a:ext cx="561165" cy="535473"/>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10" name="直角三角形 11"/>
          <p:cNvSpPr/>
          <p:nvPr>
            <p:custDataLst>
              <p:tags r:id="rId15"/>
            </p:custDataLst>
          </p:nvPr>
        </p:nvSpPr>
        <p:spPr>
          <a:xfrm>
            <a:off x="2044025" y="5311346"/>
            <a:ext cx="84549" cy="14091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12" name="文本框 12"/>
          <p:cNvSpPr txBox="1"/>
          <p:nvPr>
            <p:custDataLst>
              <p:tags r:id="rId16"/>
            </p:custDataLst>
          </p:nvPr>
        </p:nvSpPr>
        <p:spPr>
          <a:xfrm>
            <a:off x="2080279" y="5462836"/>
            <a:ext cx="8330834" cy="763754"/>
          </a:xfrm>
          <a:prstGeom prst="rect"/>
          <a:noFill/>
        </p:spPr>
        <p:txBody>
          <a:bodyPr anchor="ctr" anchorCtr="0" bIns="107950" rtlCol="0" tIns="0" wrap="square">
            <a:normAutofit fontScale="78889" lnSpcReduction="20000"/>
          </a:bodyPr>
          <a:p>
            <a:pPr>
              <a:lnSpc>
                <a:spcPct val="150000"/>
              </a:lnSpc>
            </a:pPr>
            <a:r>
              <a:rPr altLang="zh-CN" dirty="0" lang="en-US">
                <a:solidFill>
                  <a:schemeClr val="dk1">
                    <a:lumMod val="80000"/>
                    <a:lumOff val="20000"/>
                  </a:schemeClr>
                </a:solidFill>
                <a:latin typeface="+mn-ea"/>
                <a:sym typeface="+mn-ea"/>
              </a:rPr>
              <a:t>公平公正：确保激励机制的公平公正，避免出现不公平的现象，以免影响员工的积极性和工作动力。</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746" name="标题 2"/>
          <p:cNvSpPr>
            <a:spLocks noGrp="1"/>
          </p:cNvSpPr>
          <p:nvPr>
            <p:ph type="title" idx="2"/>
          </p:nvPr>
        </p:nvSpPr>
        <p:spPr/>
        <p:txBody>
          <a:bodyPr>
            <a:normAutofit fontScale="90000"/>
          </a:bodyPr>
          <a:p>
            <a:r>
              <a:rPr altLang="en-US" lang="zh-CN"/>
              <a:t>提升员工素质和能力</a:t>
            </a:r>
            <a:endParaRPr altLang="en-US" lang="zh-CN"/>
          </a:p>
        </p:txBody>
      </p:sp>
      <p:sp>
        <p:nvSpPr>
          <p:cNvPr id="1049748" name="五边形 30"/>
          <p:cNvSpPr/>
          <p:nvPr>
            <p:custDataLst>
              <p:tags r:id="rId1"/>
            </p:custDataLst>
          </p:nvPr>
        </p:nvSpPr>
        <p:spPr>
          <a:xfrm>
            <a:off x="608330" y="3264333"/>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50" name="燕尾形 36"/>
          <p:cNvSpPr/>
          <p:nvPr>
            <p:custDataLst>
              <p:tags r:id="rId2"/>
            </p:custDataLst>
          </p:nvPr>
        </p:nvSpPr>
        <p:spPr>
          <a:xfrm>
            <a:off x="3220372" y="3264333"/>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52" name="燕尾形 37"/>
          <p:cNvSpPr/>
          <p:nvPr>
            <p:custDataLst>
              <p:tags r:id="rId3"/>
            </p:custDataLst>
          </p:nvPr>
        </p:nvSpPr>
        <p:spPr>
          <a:xfrm>
            <a:off x="8444456" y="3264333"/>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54" name="燕尾形 38"/>
          <p:cNvSpPr/>
          <p:nvPr>
            <p:custDataLst>
              <p:tags r:id="rId4"/>
            </p:custDataLst>
          </p:nvPr>
        </p:nvSpPr>
        <p:spPr>
          <a:xfrm>
            <a:off x="5832414" y="3264333"/>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56" name="文本框 3"/>
          <p:cNvSpPr txBox="1"/>
          <p:nvPr>
            <p:custDataLst>
              <p:tags r:id="rId5"/>
            </p:custDataLst>
          </p:nvPr>
        </p:nvSpPr>
        <p:spPr>
          <a:xfrm>
            <a:off x="3159565" y="4698136"/>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提供持续的技能和知识培训</a:t>
            </a:r>
            <a:endParaRPr altLang="en-US" sz="1400" lang="zh-CN" spc="150">
              <a:solidFill>
                <a:schemeClr val="tx1"/>
              </a:solidFill>
              <a:effectLst/>
              <a:latin typeface="+mn-ea"/>
              <a:sym typeface="+mn-ea"/>
            </a:endParaRPr>
          </a:p>
        </p:txBody>
      </p:sp>
      <p:sp>
        <p:nvSpPr>
          <p:cNvPr id="1049758" name="文本框 6"/>
          <p:cNvSpPr txBox="1"/>
          <p:nvPr>
            <p:custDataLst>
              <p:tags r:id="rId6"/>
            </p:custDataLst>
          </p:nvPr>
        </p:nvSpPr>
        <p:spPr>
          <a:xfrm>
            <a:off x="608330" y="1611097"/>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制定明确的培训计划和目标</a:t>
            </a:r>
            <a:endParaRPr altLang="en-US" dirty="0" sz="1400" lang="zh-CN" spc="150">
              <a:solidFill>
                <a:schemeClr val="tx1"/>
              </a:solidFill>
              <a:effectLst/>
              <a:latin typeface="+mn-ea"/>
              <a:sym typeface="+mn-ea"/>
            </a:endParaRPr>
          </a:p>
        </p:txBody>
      </p:sp>
      <p:sp>
        <p:nvSpPr>
          <p:cNvPr id="1049760" name="文本框 7"/>
          <p:cNvSpPr txBox="1"/>
          <p:nvPr>
            <p:custDataLst>
              <p:tags r:id="rId7"/>
            </p:custDataLst>
          </p:nvPr>
        </p:nvSpPr>
        <p:spPr>
          <a:xfrm>
            <a:off x="5830652" y="1611097"/>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鼓励员工自我学习和成长</a:t>
            </a:r>
            <a:endParaRPr altLang="en-US" sz="1400" lang="zh-CN" spc="150">
              <a:solidFill>
                <a:schemeClr val="tx1"/>
              </a:solidFill>
              <a:effectLst/>
              <a:latin typeface="+mn-ea"/>
              <a:sym typeface="+mn-ea"/>
            </a:endParaRPr>
          </a:p>
        </p:txBody>
      </p:sp>
      <p:sp>
        <p:nvSpPr>
          <p:cNvPr id="1049762" name="文本框 8"/>
          <p:cNvSpPr txBox="1"/>
          <p:nvPr>
            <p:custDataLst>
              <p:tags r:id="rId8"/>
            </p:custDataLst>
          </p:nvPr>
        </p:nvSpPr>
        <p:spPr>
          <a:xfrm>
            <a:off x="8441812" y="4698136"/>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建立激励机制和奖励制度</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796" name="标题 2"/>
          <p:cNvSpPr>
            <a:spLocks noGrp="1"/>
          </p:cNvSpPr>
          <p:nvPr>
            <p:ph type="title" idx="2"/>
          </p:nvPr>
        </p:nvSpPr>
        <p:spPr/>
        <p:txBody>
          <a:bodyPr>
            <a:normAutofit fontScale="90000"/>
          </a:bodyPr>
          <a:p>
            <a:r>
              <a:rPr altLang="en-US" lang="zh-CN"/>
              <a:t>优化组织结构和流程</a:t>
            </a:r>
            <a:endParaRPr altLang="en-US" lang="zh-CN"/>
          </a:p>
        </p:txBody>
      </p:sp>
      <p:sp>
        <p:nvSpPr>
          <p:cNvPr id="1049798" name="矩形 31"/>
          <p:cNvSpPr/>
          <p:nvPr>
            <p:custDataLst>
              <p:tags r:id="rId1"/>
            </p:custDataLst>
          </p:nvPr>
        </p:nvSpPr>
        <p:spPr>
          <a:xfrm>
            <a:off x="2664804" y="1452880"/>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精简组织结构，提高决策效率</a:t>
            </a:r>
            <a:endParaRPr altLang="en-US" dirty="0" sz="1200" lang="zh-CN" spc="150">
              <a:solidFill>
                <a:schemeClr val="tx1">
                  <a:lumMod val="65000"/>
                  <a:lumOff val="35000"/>
                </a:schemeClr>
              </a:solidFill>
              <a:latin typeface="+mn-ea"/>
              <a:sym typeface="+mn-ea"/>
            </a:endParaRPr>
          </a:p>
        </p:txBody>
      </p:sp>
      <p:sp>
        <p:nvSpPr>
          <p:cNvPr id="1049800" name="矩形 4"/>
          <p:cNvSpPr/>
          <p:nvPr>
            <p:custDataLst>
              <p:tags r:id="rId2"/>
            </p:custDataLst>
          </p:nvPr>
        </p:nvSpPr>
        <p:spPr>
          <a:xfrm>
            <a:off x="2664804" y="2692567"/>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优化业务流程，降低运营成本</a:t>
            </a:r>
            <a:endParaRPr altLang="en-US" dirty="0" sz="1200" lang="zh-CN" spc="150">
              <a:solidFill>
                <a:schemeClr val="tx1">
                  <a:lumMod val="65000"/>
                  <a:lumOff val="35000"/>
                </a:schemeClr>
              </a:solidFill>
              <a:latin typeface="+mn-ea"/>
              <a:sym typeface="+mn-ea"/>
            </a:endParaRPr>
          </a:p>
        </p:txBody>
      </p:sp>
      <p:sp>
        <p:nvSpPr>
          <p:cNvPr id="1049802" name="矩形 5"/>
          <p:cNvSpPr/>
          <p:nvPr>
            <p:custDataLst>
              <p:tags r:id="rId3"/>
            </p:custDataLst>
          </p:nvPr>
        </p:nvSpPr>
        <p:spPr>
          <a:xfrm>
            <a:off x="2664804" y="3932254"/>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强化跨部门协作，提升整体绩效</a:t>
            </a:r>
            <a:endParaRPr altLang="en-US" dirty="0" sz="1200" lang="zh-CN" spc="150">
              <a:solidFill>
                <a:schemeClr val="tx1">
                  <a:lumMod val="65000"/>
                  <a:lumOff val="35000"/>
                </a:schemeClr>
              </a:solidFill>
              <a:latin typeface="+mn-ea"/>
              <a:sym typeface="+mn-ea"/>
            </a:endParaRPr>
          </a:p>
        </p:txBody>
      </p:sp>
      <p:sp>
        <p:nvSpPr>
          <p:cNvPr id="1049804" name="矩形 7"/>
          <p:cNvSpPr/>
          <p:nvPr>
            <p:custDataLst>
              <p:tags r:id="rId4"/>
            </p:custDataLst>
          </p:nvPr>
        </p:nvSpPr>
        <p:spPr>
          <a:xfrm>
            <a:off x="2664804" y="5171941"/>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引入先进管理理念，推动组织变革</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838" name="标题 1"/>
          <p:cNvSpPr>
            <a:spLocks noGrp="1"/>
          </p:cNvSpPr>
          <p:nvPr>
            <p:ph type="title" idx="2"/>
            <p:custDataLst>
              <p:tags r:id="rId1"/>
            </p:custDataLst>
          </p:nvPr>
        </p:nvSpPr>
        <p:spPr>
          <a:xfrm>
            <a:off x="1336040" y="1631315"/>
            <a:ext cx="5967095" cy="3479165"/>
          </a:xfrm>
        </p:spPr>
        <p:txBody>
          <a:bodyPr/>
          <a:p>
            <a:r>
              <a:rPr altLang="en-US" lang="zh-CN"/>
              <a:t>高绩效期望的挑战与应对策略</a:t>
            </a:r>
            <a:endParaRPr altLang="en-US" lang="zh-CN"/>
          </a:p>
        </p:txBody>
      </p:sp>
      <p:sp>
        <p:nvSpPr>
          <p:cNvPr id="1049840" name="文本占位符 3"/>
          <p:cNvSpPr>
            <a:spLocks noGrp="1"/>
          </p:cNvSpPr>
          <p:nvPr>
            <p:ph type="body" idx="1"/>
            <p:custDataLst>
              <p:tags r:id="rId2"/>
            </p:custDataLst>
          </p:nvPr>
        </p:nvSpPr>
        <p:spPr>
          <a:xfrm>
            <a:off x="6690995" y="1631315"/>
            <a:ext cx="3646805" cy="3479165"/>
          </a:xfrm>
        </p:spPr>
        <p:txBody>
          <a:bodyPr/>
          <a:p>
            <a:r>
              <a:rPr altLang="en-US" dirty="0" lang="zh-CN"/>
              <a:t>06</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49902" name="标题 2"/>
          <p:cNvSpPr>
            <a:spLocks noGrp="1"/>
          </p:cNvSpPr>
          <p:nvPr>
            <p:ph type="title" idx="2"/>
          </p:nvPr>
        </p:nvSpPr>
        <p:spPr/>
        <p:txBody>
          <a:bodyPr>
            <a:normAutofit fontScale="90000"/>
          </a:bodyPr>
          <a:p>
            <a:r>
              <a:rPr altLang="en-US" lang="zh-CN"/>
              <a:t>高绩效期望带来的压力和挑战</a:t>
            </a:r>
            <a:endParaRPr altLang="en-US" lang="zh-CN"/>
          </a:p>
        </p:txBody>
      </p:sp>
      <p:sp>
        <p:nvSpPr>
          <p:cNvPr id="1049904" name="五边形 30"/>
          <p:cNvSpPr/>
          <p:nvPr>
            <p:custDataLst>
              <p:tags r:id="rId1"/>
            </p:custDataLst>
          </p:nvPr>
        </p:nvSpPr>
        <p:spPr>
          <a:xfrm>
            <a:off x="608330" y="3264333"/>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06" name="燕尾形 36"/>
          <p:cNvSpPr/>
          <p:nvPr>
            <p:custDataLst>
              <p:tags r:id="rId2"/>
            </p:custDataLst>
          </p:nvPr>
        </p:nvSpPr>
        <p:spPr>
          <a:xfrm>
            <a:off x="3220372" y="3264333"/>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08" name="燕尾形 37"/>
          <p:cNvSpPr/>
          <p:nvPr>
            <p:custDataLst>
              <p:tags r:id="rId3"/>
            </p:custDataLst>
          </p:nvPr>
        </p:nvSpPr>
        <p:spPr>
          <a:xfrm>
            <a:off x="8444456" y="3264333"/>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10" name="燕尾形 38"/>
          <p:cNvSpPr/>
          <p:nvPr>
            <p:custDataLst>
              <p:tags r:id="rId4"/>
            </p:custDataLst>
          </p:nvPr>
        </p:nvSpPr>
        <p:spPr>
          <a:xfrm>
            <a:off x="5832414" y="3264333"/>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12" name="文本框 3"/>
          <p:cNvSpPr txBox="1"/>
          <p:nvPr>
            <p:custDataLst>
              <p:tags r:id="rId5"/>
            </p:custDataLst>
          </p:nvPr>
        </p:nvSpPr>
        <p:spPr>
          <a:xfrm>
            <a:off x="3159565" y="4698136"/>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团队合作：过高的绩效期望可能破坏团队合作，导致员工之间产生矛盾和冲突</a:t>
            </a:r>
            <a:endParaRPr altLang="en-US" sz="1400" lang="zh-CN" spc="150">
              <a:solidFill>
                <a:schemeClr val="tx1"/>
              </a:solidFill>
              <a:effectLst/>
              <a:latin typeface="+mn-ea"/>
              <a:sym typeface="+mn-ea"/>
            </a:endParaRPr>
          </a:p>
        </p:txBody>
      </p:sp>
      <p:sp>
        <p:nvSpPr>
          <p:cNvPr id="1049914" name="文本框 6"/>
          <p:cNvSpPr txBox="1"/>
          <p:nvPr>
            <p:custDataLst>
              <p:tags r:id="rId6"/>
            </p:custDataLst>
          </p:nvPr>
        </p:nvSpPr>
        <p:spPr>
          <a:xfrm>
            <a:off x="608330" y="1611097"/>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员工压力：高绩效期望可能导致员工感到压力巨大，影响工作表现和心理健康</a:t>
            </a:r>
            <a:endParaRPr altLang="en-US" dirty="0" sz="1400" lang="zh-CN" spc="150">
              <a:solidFill>
                <a:schemeClr val="tx1"/>
              </a:solidFill>
              <a:effectLst/>
              <a:latin typeface="+mn-ea"/>
              <a:sym typeface="+mn-ea"/>
            </a:endParaRPr>
          </a:p>
        </p:txBody>
      </p:sp>
      <p:sp>
        <p:nvSpPr>
          <p:cNvPr id="1049916" name="文本框 7"/>
          <p:cNvSpPr txBox="1"/>
          <p:nvPr>
            <p:custDataLst>
              <p:tags r:id="rId7"/>
            </p:custDataLst>
          </p:nvPr>
        </p:nvSpPr>
        <p:spPr>
          <a:xfrm>
            <a:off x="5830652" y="1611097"/>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资源分配：高绩效期望需要更多的资源和支持，可能给企业带来经济负担</a:t>
            </a:r>
            <a:endParaRPr altLang="en-US" sz="1400" lang="zh-CN" spc="150">
              <a:solidFill>
                <a:schemeClr val="tx1"/>
              </a:solidFill>
              <a:effectLst/>
              <a:latin typeface="+mn-ea"/>
              <a:sym typeface="+mn-ea"/>
            </a:endParaRPr>
          </a:p>
        </p:txBody>
      </p:sp>
      <p:sp>
        <p:nvSpPr>
          <p:cNvPr id="1049918" name="文本框 8"/>
          <p:cNvSpPr txBox="1"/>
          <p:nvPr>
            <p:custDataLst>
              <p:tags r:id="rId8"/>
            </p:custDataLst>
          </p:nvPr>
        </p:nvSpPr>
        <p:spPr>
          <a:xfrm>
            <a:off x="8441812" y="4698136"/>
            <a:ext cx="3135508" cy="1373878"/>
          </a:xfrm>
          <a:prstGeom prst="rect"/>
          <a:noFill/>
        </p:spPr>
        <p:txBody>
          <a:bodyPr lIns="0" rtlCol="0" wrap="square">
            <a:normAutofit fontScale="92857" lnSpcReduction="10000"/>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应对策略：企业需要采取有效的应对策略，如提供培训和支持，建立合理的激励机制等，以减轻员工的压力并提高绩效</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49952" name="标题 2"/>
          <p:cNvSpPr>
            <a:spLocks noGrp="1"/>
          </p:cNvSpPr>
          <p:nvPr>
            <p:ph type="title" idx="2"/>
          </p:nvPr>
        </p:nvSpPr>
        <p:spPr/>
        <p:txBody>
          <a:bodyPr>
            <a:normAutofit fontScale="90000"/>
          </a:bodyPr>
          <a:p>
            <a:r>
              <a:rPr altLang="en-US" lang="zh-CN"/>
              <a:t>应对策略和措施</a:t>
            </a:r>
            <a:endParaRPr altLang="en-US" lang="zh-CN"/>
          </a:p>
        </p:txBody>
      </p:sp>
      <p:sp>
        <p:nvSpPr>
          <p:cNvPr id="1049954" name="矩形 31"/>
          <p:cNvSpPr/>
          <p:nvPr>
            <p:custDataLst>
              <p:tags r:id="rId1"/>
            </p:custDataLst>
          </p:nvPr>
        </p:nvSpPr>
        <p:spPr>
          <a:xfrm>
            <a:off x="2664804" y="1452880"/>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明确目标：制定清晰、具体、可衡量的目标，确保团队成员理解并达成共识。</a:t>
            </a:r>
            <a:endParaRPr altLang="en-US" dirty="0" sz="1200" lang="zh-CN" spc="150">
              <a:solidFill>
                <a:schemeClr val="tx1">
                  <a:lumMod val="65000"/>
                  <a:lumOff val="35000"/>
                </a:schemeClr>
              </a:solidFill>
              <a:latin typeface="+mn-ea"/>
              <a:sym typeface="+mn-ea"/>
            </a:endParaRPr>
          </a:p>
        </p:txBody>
      </p:sp>
      <p:sp>
        <p:nvSpPr>
          <p:cNvPr id="1049956" name="矩形 4"/>
          <p:cNvSpPr/>
          <p:nvPr>
            <p:custDataLst>
              <p:tags r:id="rId2"/>
            </p:custDataLst>
          </p:nvPr>
        </p:nvSpPr>
        <p:spPr>
          <a:xfrm>
            <a:off x="2664804" y="2692567"/>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培训和发展：提供必要的培训和发展机会，提高团队成员的能力和技能，以应对高绩效期望带来的挑战。</a:t>
            </a:r>
            <a:endParaRPr altLang="en-US" dirty="0" sz="1200" lang="zh-CN" spc="150">
              <a:solidFill>
                <a:schemeClr val="tx1">
                  <a:lumMod val="65000"/>
                  <a:lumOff val="35000"/>
                </a:schemeClr>
              </a:solidFill>
              <a:latin typeface="+mn-ea"/>
              <a:sym typeface="+mn-ea"/>
            </a:endParaRPr>
          </a:p>
        </p:txBody>
      </p:sp>
      <p:sp>
        <p:nvSpPr>
          <p:cNvPr id="1049958" name="矩形 5"/>
          <p:cNvSpPr/>
          <p:nvPr>
            <p:custDataLst>
              <p:tags r:id="rId3"/>
            </p:custDataLst>
          </p:nvPr>
        </p:nvSpPr>
        <p:spPr>
          <a:xfrm>
            <a:off x="2664804" y="3932254"/>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激励和奖励：建立激励机制，对团队成员的优秀表现给予适当的奖励和认可，激发其积极性和创造力。</a:t>
            </a:r>
            <a:endParaRPr altLang="en-US" dirty="0" sz="1200" lang="zh-CN" spc="150">
              <a:solidFill>
                <a:schemeClr val="tx1">
                  <a:lumMod val="65000"/>
                  <a:lumOff val="35000"/>
                </a:schemeClr>
              </a:solidFill>
              <a:latin typeface="+mn-ea"/>
              <a:sym typeface="+mn-ea"/>
            </a:endParaRPr>
          </a:p>
        </p:txBody>
      </p:sp>
      <p:sp>
        <p:nvSpPr>
          <p:cNvPr id="1049960" name="矩形 7"/>
          <p:cNvSpPr/>
          <p:nvPr>
            <p:custDataLst>
              <p:tags r:id="rId4"/>
            </p:custDataLst>
          </p:nvPr>
        </p:nvSpPr>
        <p:spPr>
          <a:xfrm>
            <a:off x="2664804" y="5171941"/>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沟通和协作：加强团队成员之间的沟通和协作，建立良好的工作关系，共同应对挑战并实现高绩效目标。</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49994" name="标题 2"/>
          <p:cNvSpPr>
            <a:spLocks noGrp="1"/>
          </p:cNvSpPr>
          <p:nvPr>
            <p:ph type="title" idx="2"/>
          </p:nvPr>
        </p:nvSpPr>
        <p:spPr/>
        <p:txBody>
          <a:bodyPr>
            <a:normAutofit fontScale="90000"/>
          </a:bodyPr>
          <a:p>
            <a:r>
              <a:rPr altLang="en-US" lang="zh-CN"/>
              <a:t>持续改进和优化管理方式</a:t>
            </a:r>
            <a:endParaRPr altLang="en-US" lang="zh-CN"/>
          </a:p>
        </p:txBody>
      </p:sp>
      <p:sp>
        <p:nvSpPr>
          <p:cNvPr id="1049996" name="圆角矩形 3"/>
          <p:cNvSpPr/>
          <p:nvPr>
            <p:custDataLst>
              <p:tags r:id="rId1"/>
            </p:custDataLst>
          </p:nvPr>
        </p:nvSpPr>
        <p:spPr>
          <a:xfrm rot="16200000">
            <a:off x="5608955" y="-3539652"/>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98" name="圆角矩形 4"/>
          <p:cNvSpPr/>
          <p:nvPr>
            <p:custDataLst>
              <p:tags r:id="rId2"/>
            </p:custDataLst>
          </p:nvPr>
        </p:nvSpPr>
        <p:spPr>
          <a:xfrm rot="16200000">
            <a:off x="198411" y="1870892"/>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00" name="圆角矩形 5"/>
          <p:cNvSpPr/>
          <p:nvPr>
            <p:custDataLst>
              <p:tags r:id="rId3"/>
            </p:custDataLst>
          </p:nvPr>
        </p:nvSpPr>
        <p:spPr>
          <a:xfrm rot="16200000">
            <a:off x="5610230" y="-2266546"/>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02" name="圆角矩形 6"/>
          <p:cNvSpPr/>
          <p:nvPr>
            <p:custDataLst>
              <p:tags r:id="rId4"/>
            </p:custDataLst>
          </p:nvPr>
        </p:nvSpPr>
        <p:spPr>
          <a:xfrm rot="16200000">
            <a:off x="199686" y="3144636"/>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04" name="圆角矩形 9"/>
          <p:cNvSpPr/>
          <p:nvPr>
            <p:custDataLst>
              <p:tags r:id="rId5"/>
            </p:custDataLst>
          </p:nvPr>
        </p:nvSpPr>
        <p:spPr>
          <a:xfrm rot="16200000">
            <a:off x="5608955" y="-1017664"/>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06" name="圆角矩形 10"/>
          <p:cNvSpPr/>
          <p:nvPr>
            <p:custDataLst>
              <p:tags r:id="rId6"/>
            </p:custDataLst>
          </p:nvPr>
        </p:nvSpPr>
        <p:spPr>
          <a:xfrm rot="16200000">
            <a:off x="198411" y="4392880"/>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08" name="圆角矩形 11"/>
          <p:cNvSpPr/>
          <p:nvPr>
            <p:custDataLst>
              <p:tags r:id="rId7"/>
            </p:custDataLst>
          </p:nvPr>
        </p:nvSpPr>
        <p:spPr>
          <a:xfrm rot="16200000">
            <a:off x="5610230" y="254805"/>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10" name="圆角矩形 12"/>
          <p:cNvSpPr/>
          <p:nvPr>
            <p:custDataLst>
              <p:tags r:id="rId8"/>
            </p:custDataLst>
          </p:nvPr>
        </p:nvSpPr>
        <p:spPr>
          <a:xfrm rot="16200000">
            <a:off x="199686" y="5665986"/>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12" name="文本框 7"/>
          <p:cNvSpPr txBox="1"/>
          <p:nvPr>
            <p:custDataLst>
              <p:tags r:id="rId9"/>
            </p:custDataLst>
          </p:nvPr>
        </p:nvSpPr>
        <p:spPr>
          <a:xfrm>
            <a:off x="1069249" y="3982323"/>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鼓励员工提出改进意见</a:t>
            </a:r>
            <a:endParaRPr altLang="en-US" dirty="0" sz="2400" lang="zh-CN">
              <a:latin typeface="+mn-ea"/>
              <a:ea typeface="+mn-ea"/>
            </a:endParaRPr>
          </a:p>
        </p:txBody>
      </p:sp>
      <p:sp>
        <p:nvSpPr>
          <p:cNvPr id="1050014" name="文本框 8"/>
          <p:cNvSpPr txBox="1"/>
          <p:nvPr>
            <p:custDataLst>
              <p:tags r:id="rId10"/>
            </p:custDataLst>
          </p:nvPr>
        </p:nvSpPr>
        <p:spPr>
          <a:xfrm>
            <a:off x="1069249" y="5256068"/>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培训员工提高管理能力和技能</a:t>
            </a:r>
            <a:endParaRPr altLang="en-US" dirty="0" sz="2400" lang="zh-CN">
              <a:latin typeface="+mn-ea"/>
              <a:ea typeface="+mn-ea"/>
            </a:endParaRPr>
          </a:p>
        </p:txBody>
      </p:sp>
      <p:sp>
        <p:nvSpPr>
          <p:cNvPr id="1050016" name="文本框 13"/>
          <p:cNvSpPr txBox="1"/>
          <p:nvPr>
            <p:custDataLst>
              <p:tags r:id="rId11"/>
            </p:custDataLst>
          </p:nvPr>
        </p:nvSpPr>
        <p:spPr>
          <a:xfrm>
            <a:off x="1069249" y="1460335"/>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建立持续改进的企业文化</a:t>
            </a:r>
            <a:endParaRPr altLang="en-US" dirty="0" sz="2400" lang="zh-CN">
              <a:latin typeface="+mn-ea"/>
              <a:ea typeface="+mn-ea"/>
            </a:endParaRPr>
          </a:p>
        </p:txBody>
      </p:sp>
      <p:sp>
        <p:nvSpPr>
          <p:cNvPr id="1050018" name="文本框 14"/>
          <p:cNvSpPr txBox="1"/>
          <p:nvPr>
            <p:custDataLst>
              <p:tags r:id="rId12"/>
            </p:custDataLst>
          </p:nvPr>
        </p:nvSpPr>
        <p:spPr>
          <a:xfrm>
            <a:off x="1069249" y="2735355"/>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定期评估和调整管理策略</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052" name="标题 1"/>
          <p:cNvSpPr>
            <a:spLocks noGrp="1"/>
          </p:cNvSpPr>
          <p:nvPr>
            <p:ph type="title" idx="2"/>
            <p:custDataLst>
              <p:tags r:id="rId1"/>
            </p:custDataLst>
          </p:nvPr>
        </p:nvSpPr>
        <p:spPr>
          <a:xfrm>
            <a:off x="1336040" y="1631315"/>
            <a:ext cx="5967095" cy="3479165"/>
          </a:xfrm>
        </p:spPr>
        <p:txBody>
          <a:bodyPr/>
          <a:p>
            <a:r>
              <a:rPr altLang="en-US" lang="zh-CN"/>
              <a:t>总结与展望</a:t>
            </a:r>
            <a:endParaRPr altLang="en-US" lang="zh-CN"/>
          </a:p>
        </p:txBody>
      </p:sp>
      <p:sp>
        <p:nvSpPr>
          <p:cNvPr id="1050054" name="文本占位符 3"/>
          <p:cNvSpPr>
            <a:spLocks noGrp="1"/>
          </p:cNvSpPr>
          <p:nvPr>
            <p:ph type="body" idx="1"/>
            <p:custDataLst>
              <p:tags r:id="rId2"/>
            </p:custDataLst>
          </p:nvPr>
        </p:nvSpPr>
        <p:spPr>
          <a:xfrm>
            <a:off x="6690995" y="1631315"/>
            <a:ext cx="3646805" cy="3479165"/>
          </a:xfrm>
        </p:spPr>
        <p:txBody>
          <a:bodyPr/>
          <a:p>
            <a:r>
              <a:rPr altLang="en-US" dirty="0" lang="zh-CN"/>
              <a:t>07</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116" name="内容占位符 1"/>
          <p:cNvSpPr>
            <a:spLocks noGrp="1"/>
          </p:cNvSpPr>
          <p:nvPr>
            <p:ph idx="3"/>
          </p:nvPr>
        </p:nvSpPr>
        <p:spPr/>
        <p:txBody>
          <a:bodyPr>
            <a:normAutofit fontScale="63750" lnSpcReduction="10000"/>
          </a:bodyPr>
          <a:p>
            <a:r>
              <a:rPr altLang="en-US" lang="zh-CN"/>
              <a:t>企业管理与高绩效期望的关系： 企业管理与高绩效期望之间存在密切的联系。高绩效期望是企业管理的目标之一，通过有效的管理手段和激励机制，可以激发员工的潜力，提高工作绩效，从而实现企业的目标。 </a:t>
            </a:r>
            <a:endParaRPr altLang="en-US" lang="zh-CN"/>
          </a:p>
          <a:p>
            <a:pPr lvl="1"/>
            <a:r>
              <a:rPr altLang="en-US" lang="zh-CN"/>
              <a:t>企业管理与高绩效期望之间存在密切的联系。高绩效期望是企业管理的目标之一，通过有效的管理手段和激励机制，可以激发员工的潜力，提高工作绩效，从而实现企业的目标。</a:t>
            </a:r>
            <a:endParaRPr altLang="en-US" lang="zh-CN"/>
          </a:p>
          <a:p>
            <a:r>
              <a:rPr altLang="en-US" lang="zh-CN"/>
              <a:t>企业管理对高绩效期望的作用： 企业管理对高绩效期望的实现具有重要作用。通过制定明确的目标、建立有效的激励机制、提供培训和发展机会等管理手段，可以激发员工的积极性和创造力，提高工作绩效，从而实现高绩效期望。 </a:t>
            </a:r>
            <a:endParaRPr altLang="en-US" lang="zh-CN"/>
          </a:p>
          <a:p>
            <a:pPr lvl="1"/>
            <a:r>
              <a:rPr altLang="en-US" lang="zh-CN"/>
              <a:t>企业管理对高绩效期望的实现具有重要作用。通过制定明确的目标、建立有效的激励机制、提供培训和发展机会等管理手段，可以激发员工的积极性和创造力，提高工作绩效，从而实现高绩效期望。</a:t>
            </a:r>
            <a:endParaRPr altLang="en-US" lang="zh-CN"/>
          </a:p>
          <a:p>
            <a:r>
              <a:rPr altLang="en-US" lang="zh-CN"/>
              <a:t>高绩效期望对企业管理的意义： 高绩效期望对企业管理的意义在于它可以促进企业的持续发展和竞争力提升。通过实现高绩效期望，企业可以提高员工的工作满意度和忠诚度，增强企业的凝聚力和向心力，从而为企业的长期发展奠定基础。 </a:t>
            </a:r>
            <a:endParaRPr altLang="en-US" lang="zh-CN"/>
          </a:p>
          <a:p>
            <a:pPr lvl="1"/>
            <a:r>
              <a:rPr altLang="en-US" lang="zh-CN"/>
              <a:t>高绩效期望对企业管理的意义在于它可以促进企业的持续发展和竞争力提升。通过实现高绩效期望，企业可以提高员工的工作满意度和忠诚度，增强企业的凝聚力和向心力，从而为企业的长期发展奠定基础。</a:t>
            </a:r>
            <a:endParaRPr altLang="en-US" lang="zh-CN"/>
          </a:p>
          <a:p>
            <a:r>
              <a:rPr altLang="en-US" lang="zh-CN"/>
              <a:t>总结： 企业管理与高绩效期望之间存在相互促进的关系。通过有效的管理手段和激励机制，可以激发员工的潜力，提高工作绩效，从而实现高绩效期望。同时，高绩效期望也可以促进企业管理的不断改进和创新，为企业的发展注入新的动力。</a:t>
            </a:r>
            <a:endParaRPr altLang="en-US" lang="zh-CN"/>
          </a:p>
          <a:p>
            <a:pPr lvl="1"/>
            <a:r>
              <a:rPr altLang="en-US" lang="zh-CN"/>
              <a:t>企业管理与高绩效期望之间存在相互促进的关系。通过有效的管理手段和激励机制，可以激发员工的潜力，提高工作绩效，从而实现高绩效期望。同时，高绩效期望也可以促进企业管理的不断改进和创新，为企业的发展注入新的动力。</a:t>
            </a:r>
            <a:endParaRPr altLang="en-US" lang="zh-CN"/>
          </a:p>
        </p:txBody>
      </p:sp>
      <p:sp>
        <p:nvSpPr>
          <p:cNvPr id="1050118" name="标题 2"/>
          <p:cNvSpPr>
            <a:spLocks noGrp="1"/>
          </p:cNvSpPr>
          <p:nvPr>
            <p:ph type="title" idx="2"/>
          </p:nvPr>
        </p:nvSpPr>
        <p:spPr/>
        <p:txBody>
          <a:bodyPr>
            <a:normAutofit fontScale="90000"/>
          </a:bodyPr>
          <a:p>
            <a:r>
              <a:rPr altLang="en-US" lang="zh-CN"/>
              <a:t>总结企业管理与高绩效期望的关系和作用</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0152" name="标题 2"/>
          <p:cNvSpPr>
            <a:spLocks noGrp="1"/>
          </p:cNvSpPr>
          <p:nvPr>
            <p:ph type="title" idx="2"/>
          </p:nvPr>
        </p:nvSpPr>
        <p:spPr/>
        <p:txBody>
          <a:bodyPr>
            <a:normAutofit fontScale="90000"/>
          </a:bodyPr>
          <a:p>
            <a:r>
              <a:rPr altLang="en-US" lang="zh-CN"/>
              <a:t>展望未来发展趋势和前景</a:t>
            </a:r>
            <a:endParaRPr altLang="en-US" lang="zh-CN"/>
          </a:p>
        </p:txBody>
      </p:sp>
      <p:sp>
        <p:nvSpPr>
          <p:cNvPr id="1050154" name="对角圆角矩形 15"/>
          <p:cNvSpPr/>
          <p:nvPr>
            <p:custDataLst>
              <p:tags r:id="rId1"/>
            </p:custDataLst>
          </p:nvPr>
        </p:nvSpPr>
        <p:spPr>
          <a:xfrm>
            <a:off x="1482735" y="4166107"/>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56" name="对角圆角矩形 16"/>
          <p:cNvSpPr/>
          <p:nvPr>
            <p:custDataLst>
              <p:tags r:id="rId2"/>
            </p:custDataLst>
          </p:nvPr>
        </p:nvSpPr>
        <p:spPr>
          <a:xfrm>
            <a:off x="1482735" y="4024975"/>
            <a:ext cx="561165" cy="535473"/>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58" name="直角三角形 17"/>
          <p:cNvSpPr/>
          <p:nvPr>
            <p:custDataLst>
              <p:tags r:id="rId3"/>
            </p:custDataLst>
          </p:nvPr>
        </p:nvSpPr>
        <p:spPr>
          <a:xfrm>
            <a:off x="2044025" y="4025622"/>
            <a:ext cx="84549" cy="14091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60" name="文本框 27"/>
          <p:cNvSpPr txBox="1"/>
          <p:nvPr>
            <p:custDataLst>
              <p:tags r:id="rId4"/>
            </p:custDataLst>
          </p:nvPr>
        </p:nvSpPr>
        <p:spPr>
          <a:xfrm>
            <a:off x="2080279" y="4177112"/>
            <a:ext cx="8330834" cy="763754"/>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高绩效期望在未来的作用与价值</a:t>
            </a:r>
            <a:endParaRPr altLang="zh-CN" dirty="0" lang="en-US">
              <a:solidFill>
                <a:schemeClr val="dk1">
                  <a:lumMod val="80000"/>
                  <a:lumOff val="20000"/>
                </a:schemeClr>
              </a:solidFill>
              <a:latin typeface="+mn-ea"/>
              <a:sym typeface="+mn-ea"/>
            </a:endParaRPr>
          </a:p>
        </p:txBody>
      </p:sp>
      <p:sp>
        <p:nvSpPr>
          <p:cNvPr id="1050162" name="对角圆角矩形 52"/>
          <p:cNvSpPr/>
          <p:nvPr>
            <p:custDataLst>
              <p:tags r:id="rId5"/>
            </p:custDataLst>
          </p:nvPr>
        </p:nvSpPr>
        <p:spPr>
          <a:xfrm>
            <a:off x="1482735" y="1594659"/>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64" name="对角圆角矩形 53"/>
          <p:cNvSpPr/>
          <p:nvPr>
            <p:custDataLst>
              <p:tags r:id="rId6"/>
            </p:custDataLst>
          </p:nvPr>
        </p:nvSpPr>
        <p:spPr>
          <a:xfrm>
            <a:off x="1482735" y="1452880"/>
            <a:ext cx="561165" cy="535473"/>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66" name="直角三角形 54"/>
          <p:cNvSpPr/>
          <p:nvPr>
            <p:custDataLst>
              <p:tags r:id="rId7"/>
            </p:custDataLst>
          </p:nvPr>
        </p:nvSpPr>
        <p:spPr>
          <a:xfrm>
            <a:off x="2044025" y="1453527"/>
            <a:ext cx="84549" cy="14091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68" name="文本框 56"/>
          <p:cNvSpPr txBox="1"/>
          <p:nvPr>
            <p:custDataLst>
              <p:tags r:id="rId8"/>
            </p:custDataLst>
          </p:nvPr>
        </p:nvSpPr>
        <p:spPr>
          <a:xfrm>
            <a:off x="2080279" y="1597896"/>
            <a:ext cx="8330834" cy="763754"/>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企业管理与高绩效期望的未来发展趋势</a:t>
            </a:r>
            <a:endParaRPr altLang="en-US" dirty="0" lang="zh-CN">
              <a:solidFill>
                <a:schemeClr val="dk1">
                  <a:lumMod val="80000"/>
                  <a:lumOff val="20000"/>
                </a:schemeClr>
              </a:solidFill>
              <a:latin typeface="+mn-ea"/>
              <a:sym typeface="+mn-ea"/>
            </a:endParaRPr>
          </a:p>
        </p:txBody>
      </p:sp>
      <p:sp>
        <p:nvSpPr>
          <p:cNvPr id="1050170" name="对角圆角矩形 5"/>
          <p:cNvSpPr/>
          <p:nvPr>
            <p:custDataLst>
              <p:tags r:id="rId9"/>
            </p:custDataLst>
          </p:nvPr>
        </p:nvSpPr>
        <p:spPr>
          <a:xfrm>
            <a:off x="1482735" y="2880383"/>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72" name="对角圆角矩形 6"/>
          <p:cNvSpPr/>
          <p:nvPr>
            <p:custDataLst>
              <p:tags r:id="rId10"/>
            </p:custDataLst>
          </p:nvPr>
        </p:nvSpPr>
        <p:spPr>
          <a:xfrm>
            <a:off x="1482735" y="2738604"/>
            <a:ext cx="561165" cy="535473"/>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74" name="直角三角形 7"/>
          <p:cNvSpPr/>
          <p:nvPr>
            <p:custDataLst>
              <p:tags r:id="rId11"/>
            </p:custDataLst>
          </p:nvPr>
        </p:nvSpPr>
        <p:spPr>
          <a:xfrm>
            <a:off x="2044025" y="2739899"/>
            <a:ext cx="84549" cy="14091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76" name="文本框 8"/>
          <p:cNvSpPr txBox="1"/>
          <p:nvPr>
            <p:custDataLst>
              <p:tags r:id="rId12"/>
            </p:custDataLst>
          </p:nvPr>
        </p:nvSpPr>
        <p:spPr>
          <a:xfrm>
            <a:off x="2080279" y="2891389"/>
            <a:ext cx="8330834" cy="763754"/>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未来企业管理面临的挑战与机遇</a:t>
            </a:r>
            <a:endParaRPr altLang="en-US" dirty="0" lang="zh-CN">
              <a:solidFill>
                <a:schemeClr val="dk1">
                  <a:lumMod val="80000"/>
                  <a:lumOff val="20000"/>
                </a:schemeClr>
              </a:solidFill>
              <a:latin typeface="+mn-ea"/>
              <a:sym typeface="+mn-ea"/>
            </a:endParaRPr>
          </a:p>
        </p:txBody>
      </p:sp>
      <p:sp>
        <p:nvSpPr>
          <p:cNvPr id="1050178" name="对角圆角矩形 9"/>
          <p:cNvSpPr/>
          <p:nvPr>
            <p:custDataLst>
              <p:tags r:id="rId13"/>
            </p:custDataLst>
          </p:nvPr>
        </p:nvSpPr>
        <p:spPr>
          <a:xfrm>
            <a:off x="1482735" y="5452478"/>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80" name="对角圆角矩形 10"/>
          <p:cNvSpPr/>
          <p:nvPr>
            <p:custDataLst>
              <p:tags r:id="rId14"/>
            </p:custDataLst>
          </p:nvPr>
        </p:nvSpPr>
        <p:spPr>
          <a:xfrm>
            <a:off x="1482735" y="5310699"/>
            <a:ext cx="561165" cy="535473"/>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82" name="直角三角形 11"/>
          <p:cNvSpPr/>
          <p:nvPr>
            <p:custDataLst>
              <p:tags r:id="rId15"/>
            </p:custDataLst>
          </p:nvPr>
        </p:nvSpPr>
        <p:spPr>
          <a:xfrm>
            <a:off x="2044025" y="5311346"/>
            <a:ext cx="84549" cy="14091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84" name="文本框 12"/>
          <p:cNvSpPr txBox="1"/>
          <p:nvPr>
            <p:custDataLst>
              <p:tags r:id="rId16"/>
            </p:custDataLst>
          </p:nvPr>
        </p:nvSpPr>
        <p:spPr>
          <a:xfrm>
            <a:off x="2080279" y="5462836"/>
            <a:ext cx="8330834" cy="763754"/>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未来企业管理与高绩效期望的前景展望</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50218" name="标题 1"/>
          <p:cNvSpPr>
            <a:spLocks noGrp="1"/>
          </p:cNvSpPr>
          <p:nvPr>
            <p:ph type="title" idx="3"/>
            <p:custDataLst>
              <p:tags r:id="rId1"/>
            </p:custDataLst>
          </p:nvPr>
        </p:nvSpPr>
        <p:spPr>
          <a:xfrm>
            <a:off x="1163955" y="1778000"/>
            <a:ext cx="7683500" cy="1850390"/>
          </a:xfrm>
        </p:spPr>
        <p:txBody>
          <a:bodyPr/>
          <a:p>
            <a:r>
              <a:rPr altLang="en-US" lang="zh-CN"/>
              <a:t>感谢您的观看</a:t>
            </a:r>
            <a:endParaRPr altLang="en-US" lang="zh-CN"/>
          </a:p>
        </p:txBody>
      </p:sp>
      <p:sp>
        <p:nvSpPr>
          <p:cNvPr id="1050220" name="文本占位符 2"/>
          <p:cNvSpPr>
            <a:spLocks noGrp="1"/>
          </p:cNvSpPr>
          <p:nvPr>
            <p:ph type="body" idx="2"/>
            <p:custDataLst>
              <p:tags r:id="rId2"/>
            </p:custDataLst>
          </p:nvPr>
        </p:nvSpPr>
        <p:spPr>
          <a:xfrm>
            <a:off x="1182370" y="4164965"/>
            <a:ext cx="1770380" cy="427355"/>
          </a:xfrm>
        </p:spPr>
        <p:txBody>
          <a:bodyPr/>
          <a:p>
            <a:r>
              <a:rPr altLang="en-US" lang="zh-CN"/>
              <a:t>汇报人：xxx</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3.0"/>
</p:tagLst>
</file>

<file path=ppt/tags/tag2.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3.0"/>
  <p:tag name="KSO_WM_BEAUTIFY_FLAG" val="#wm#"/>
  <p:tag name="KSO_WM_UNIT_CONTENT_GROUP_TYPE" val="contentchip"/>
</p:tagLst>
</file>

<file path=ppt/tags/tag3.xml><?xml version="1.0" encoding="utf-8"?>
<p:tagLst xmlns:p="http://schemas.openxmlformats.org/presentationml/2006/main">
  <p:tag name="KSO_WM_UNIT_ISCONTENTSTITLE" val="0"/>
  <p:tag name="KSO_WM_UNIT_ISNUMDGMTITLE" val="0"/>
  <p:tag name="KSO_WM_UNIT_PRESET_TEXT" val="添加文档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3.0"/>
  <p:tag name="KSO_WM_BEAUTIFY_FLAG" val="#wm#"/>
  <p:tag name="KSO_WM_UNIT_TEXT_FILL_FORE_SCHEMECOLOR_INDEX_1_BRIGHTNESS" val="0.6"/>
  <p:tag name="KSO_WM_UNIT_TEXT_FILL_FORE_SCHEMECOLOR_INDEX_1" val="6"/>
  <p:tag name="KSO_WM_UNIT_TEXT_FILL_FORE_SCHEMECOLOR_INDEX_1_POS" val="0"/>
  <p:tag name="KSO_WM_UNIT_TEXT_FILL_FORE_SCHEMECOLOR_INDEX_1_TRANS" val="0"/>
  <p:tag name="KSO_WM_UNIT_TEXT_FILL_FORE_SCHEMECOLOR_INDEX_2_BRIGHTNESS" val="0.6"/>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0"/>
  <p:tag name="KSO_WM_UNIT_TEXT_FILL_GRADIENT_DIRECTION" val="3"/>
  <p:tag name="KSO_WM_UNIT_TEXT_FILL_TYPE" val="3"/>
  <p:tag name="KSO_WM_UNIT_TEXT_SHADOW_SCHEMECOLOR_INDEX_BRIGHTNESS" val="0"/>
  <p:tag name="KSO_WM_UNIT_TEXT_SHADOW_SCHEMECOLOR_INDEX" val="14"/>
  <p:tag name="KSO_WM_UNIT_CONTENT_GROUP_TYPE" val="contentchip"/>
</p:tagLst>
</file>

<file path=ppt/tags/tag4.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3.0"/>
  <p:tag name="KSO_WM_BEAUTIFY_FLAG" val="#wm#"/>
  <p:tag name="KSO_WM_UNIT_PLACING_PICTURE_USER_VIEWPORT" val="{&quot;height&quot;:673,&quot;width&quot;:2652}"/>
  <p:tag name="KSO_WM_UNIT_CONTENT_GROUP_TYPE" val="contentchip"/>
</p:tagLst>
</file>

<file path=ppt/tags/tag5.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0"/>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i*2"/>
  <p:tag name="KSO_WM_UNIT_LAYERLEVEL" val="1"/>
  <p:tag name="KSO_WM_TAG_VERSION" val="3.0"/>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3.0"/>
  <p:tag name="KSO_WM_UNIT_TYPE" val="i"/>
  <p:tag name="KSO_WM_UNIT_INDEX" val="1"/>
</p:tagLst>
</file>

<file path=ppt/tags/tag1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11.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3.0"/>
  <p:tag name="KSO_WM_BEAUTIFY_FLAG" val="#wm#"/>
  <p:tag name="KSO_WM_UNIT_CONTENT_GROUP_TYPE" val="titlestyle"/>
</p:tagLst>
</file>

<file path=ppt/tags/tag12.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TYPE" val="i"/>
  <p:tag name="KSO_WM_UNIT_INDEX" val="2"/>
  <p:tag name="KSO_WM_UNIT_ID" val="_2*i*2"/>
  <p:tag name="KSO_WM_UNIT_LAYERLEVEL" val="1"/>
  <p:tag name="KSO_WM_TAG_VERSION" val="3.0"/>
  <p:tag name="KSO_WM_UNIT_CONTENT_GROUP_TYPE" val="titlestyle"/>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3.0"/>
</p:tagLst>
</file>

<file path=ppt/tags/tag17.xml><?xml version="1.0" encoding="utf-8"?>
<p:tagLst xmlns:p="http://schemas.openxmlformats.org/presentationml/2006/main">
  <p:tag name="KSO_WM_BEAUTIFY_FLAG" val="#wm#"/>
  <p:tag name="KSO_WM_UNIT_FILL_FORE_SCHEMECOLOR_INDEX_1_BRIGHTNESS" val="0"/>
  <p:tag name="KSO_WM_UNIT_FILL_FORE_SCHEMECOLOR_INDEX_1" val="7"/>
  <p:tag name="KSO_WM_UNIT_FILL_FORE_SCHEMECOLOR_INDEX_1_POS" val="0"/>
  <p:tag name="KSO_WM_UNIT_FILL_FORE_SCHEMECOLOR_INDEX_1_TRANS" val="1"/>
  <p:tag name="KSO_WM_UNIT_FILL_FORE_SCHEMECOLOR_INDEX_2_BRIGHTNESS" val="0"/>
  <p:tag name="KSO_WM_UNIT_FILL_FORE_SCHEMECOLOR_INDEX_2" val="7"/>
  <p:tag name="KSO_WM_UNIT_FILL_FORE_SCHEMECOLOR_INDEX_2_POS" val="0.5"/>
  <p:tag name="KSO_WM_UNIT_FILL_FORE_SCHEMECOLOR_INDEX_2_TRANS" val="0"/>
  <p:tag name="KSO_WM_UNIT_FILL_FORE_SCHEMECOLOR_INDEX_3_BRIGHTNESS" val="0"/>
  <p:tag name="KSO_WM_UNIT_FILL_FORE_SCHEMECOLOR_INDEX_3" val="7"/>
  <p:tag name="KSO_WM_UNIT_FILL_FORE_SCHEMECOLOR_INDEX_3_POS" val="1"/>
  <p:tag name="KSO_WM_UNIT_FILL_FORE_SCHEMECOLOR_INDEX_3_TRANS" val="1"/>
  <p:tag name="KSO_WM_UNIT_FILL_GRADIENT_TYPE" val="0"/>
  <p:tag name="KSO_WM_UNIT_FILL_GRADIENT_ANGLE" val="180"/>
  <p:tag name="KSO_WM_UNIT_FILL_GRADIENT_DIRECTION" val="4"/>
  <p:tag name="KSO_WM_UNIT_FILL_TYPE" val="3"/>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2"/>
  <p:tag name="KSO_WM_UNIT_LAYERLEVEL" val="1"/>
  <p:tag name="KSO_WM_TAG_VERSION" val="3.0"/>
  <p:tag name="KSO_WM_UNIT_TYPE" val="i"/>
  <p:tag name="KSO_WM_UNIT_INDEX" val="2"/>
</p:tagLst>
</file>

<file path=ppt/tags/tag18.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3.0"/>
  <p:tag name="KSO_WM_BEAUTIFY_FLAG" val="#wm#"/>
  <p:tag name="KSO_WM_UNIT_TEXT_FORE_SCHEMECOLOR_INDEX_1_BRIGHTNESS" val="0.6"/>
  <p:tag name="KSO_WM_UNIT_TEXT_FORE_SCHEMECOLOR_INDEX_1" val="6"/>
  <p:tag name="KSO_WM_UNIT_TEXT_FORE_SCHEMECOLOR_INDEX_1_POS" val="0"/>
  <p:tag name="KSO_WM_UNIT_TEXT_FORE_SCHEMECOLOR_INDEX_1_TRANS" val="0"/>
  <p:tag name="KSO_WM_UNIT_TEXT_FORE_SCHEMECOLOR_INDEX_2_BRIGHTNESS" val="0.6"/>
  <p:tag name="KSO_WM_UNIT_TEXT_FORE_SCHEMECOLOR_INDEX_2" val="6"/>
  <p:tag name="KSO_WM_UNIT_TEXT_FORE_SCHEMECOLOR_INDEX_2_POS" val="0.8"/>
  <p:tag name="KSO_WM_UNIT_TEXT_FORE_SCHEMECOLOR_INDEX_2_TRANS" val="1"/>
  <p:tag name="KSO_WM_UNIT_TEXT_LINE_GRADIENT_TYPE" val="0"/>
  <p:tag name="KSO_WM_UNIT_TEXT_LINE_GRADIENT_ANGLE" val="90"/>
  <p:tag name="KSO_WM_UNIT_TEXT_LINE_GRADIENT_DIRECTION" val="1"/>
  <p:tag name="KSO_WM_UNIT_TEXT_LINE_FILL_TYPE" val="5"/>
</p:tagLst>
</file>

<file path=ppt/tags/tag19.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3.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3.0"/>
</p:tagLst>
</file>

<file path=ppt/tags/tag24.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3.0"/>
  <p:tag name="KSO_WM_BEAUTIFY_FLAG" val="#wm#"/>
  <p:tag name="KSO_WM_UNIT_CONTENT_GROUP_TYPE" val="contentchip"/>
</p:tagLst>
</file>

<file path=ppt/tags/tag25.xml><?xml version="1.0" encoding="utf-8"?>
<p:tagLst xmlns:p="http://schemas.openxmlformats.org/presentationml/2006/main">
  <p:tag name="KSO_WM_UNIT_PRESET_TEXT" val="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3.0"/>
  <p:tag name="KSO_WM_UNIT_TYPE" val="i"/>
  <p:tag name="KSO_WM_UNIT_INDEX" val="1"/>
</p:tagLst>
</file>

<file path=ppt/tags/tag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32.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3.0"/>
  <p:tag name="KSO_WM_BEAUTIFY_FLAG" val="#wm#"/>
  <p:tag name="KSO_WM_UNIT_CONTENT_GROUP_TYPE" val="titlestyle"/>
</p:tagLst>
</file>

<file path=ppt/tags/tag33.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TYPE" val="i"/>
  <p:tag name="KSO_WM_UNIT_INDEX" val="2"/>
  <p:tag name="KSO_WM_UNIT_ID" val="_5*i*2"/>
  <p:tag name="KSO_WM_UNIT_LAYERLEVEL" val="1"/>
  <p:tag name="KSO_WM_TAG_VERSION" val="3.0"/>
  <p:tag name="KSO_WM_UNIT_CONTENT_GROUP_TYPE" val="titlestyle"/>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
  <p:tag name="KSO_WM_UNIT_LAYERLEVEL" val="1"/>
  <p:tag name="KSO_WM_TAG_VERSION" val="3.0"/>
</p:tagLst>
</file>

<file path=ppt/tags/tag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39.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Lst>
</file>

<file path=ppt/tags/tag40.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titlestyle"/>
  <p:tag name="KSO_WM_UNIT_TYPE" val="i"/>
  <p:tag name="KSO_WM_UNIT_INDEX" val="1"/>
  <p:tag name="KSO_WM_UNIT_ID" val="_6*i*1"/>
  <p:tag name="KSO_WM_UNIT_LAYERLEVEL" val="1"/>
  <p:tag name="KSO_WM_TAG_VERSION" val="3.0"/>
</p:tagLst>
</file>

<file path=ppt/tags/tag4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3.0"/>
  <p:tag name="KSO_WM_BEAUTIFY_FLAG" val="#wm#"/>
  <p:tag name="KSO_WM_UNIT_CONTENT_GROUP_TYPE" val="titlestyle"/>
</p:tagLst>
</file>

<file path=ppt/tags/tag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43.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3.0"/>
  <p:tag name="KSO_WM_UNIT_TYPE" val="i"/>
  <p:tag name="KSO_WM_UNIT_INDEX" val="1"/>
</p:tagLst>
</file>

<file path=ppt/tags/tag48.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titlestyle"/>
  <p:tag name="KSO_WM_UNIT_TYPE" val="i"/>
  <p:tag name="KSO_WM_UNIT_INDEX" val="2"/>
  <p:tag name="KSO_WM_UNIT_ID" val="_7*i*2"/>
  <p:tag name="KSO_WM_UNIT_LAYERLEVEL" val="1"/>
  <p:tag name="KSO_WM_TAG_VERSION" val="3.0"/>
</p:tagLst>
</file>

<file path=ppt/tags/tag4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3.0"/>
  <p:tag name="KSO_WM_BEAUTIFY_FLAG" val="#wm#"/>
  <p:tag name="KSO_WM_UNIT_CONTENT_GROUP_TYPE" val="titlestyle"/>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3.0"/>
  <p:tag name="KSO_WM_UNIT_TYPE" val="i"/>
  <p:tag name="KSO_WM_UNIT_INDEX" val="1"/>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3.0"/>
  <p:tag name="KSO_WM_UNIT_TYPE" val="i"/>
  <p:tag name="KSO_WM_UNIT_INDEX" val="1"/>
</p:tagLst>
</file>

<file path=ppt/tags/tag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3.0"/>
  <p:tag name="KSO_WM_UNIT_TYPE" val="i"/>
  <p:tag name="KSO_WM_UNIT_INDEX" val="1"/>
</p:tagLst>
</file>

<file path=ppt/tags/tag63.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TYPE" val="i"/>
  <p:tag name="KSO_WM_UNIT_INDEX" val="2"/>
  <p:tag name="KSO_WM_UNIT_ID" val="_10*i*2"/>
  <p:tag name="KSO_WM_UNIT_LAYERLEVEL" val="1"/>
  <p:tag name="KSO_WM_TAG_VERSION" val="3.0"/>
  <p:tag name="KSO_WM_UNIT_CONTENT_GROUP_TYPE" val="titlestyle"/>
</p:tagLst>
</file>

<file path=ppt/tags/tag64.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3.0"/>
  <p:tag name="KSO_WM_BEAUTIFY_FLAG" val="#wm#"/>
  <p:tag name="KSO_WM_UNIT_CONTENT_GROUP_TYPE" val="titlestyle"/>
</p:tagLst>
</file>

<file path=ppt/tags/tag65.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3.0"/>
  <p:tag name="KSO_WM_BEAUTIFY_FLAG" val="#wm#"/>
  <p:tag name="KSO_WM_UNIT_TEXT_FILL_FORE_SCHEMECOLOR_INDEX_1_BRIGHTNESS" val="0.6"/>
  <p:tag name="KSO_WM_UNIT_TEXT_FILL_FORE_SCHEMECOLOR_INDEX_1" val="6"/>
  <p:tag name="KSO_WM_UNIT_TEXT_FILL_FORE_SCHEMECOLOR_INDEX_1_POS" val="0"/>
  <p:tag name="KSO_WM_UNIT_TEXT_FILL_FORE_SCHEMECOLOR_INDEX_1_TRANS" val="0"/>
  <p:tag name="KSO_WM_UNIT_TEXT_FILL_FORE_SCHEMECOLOR_INDEX_2_BRIGHTNESS" val="0.6"/>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0"/>
  <p:tag name="KSO_WM_UNIT_TEXT_FILL_GRADIENT_DIRECTION" val="3"/>
  <p:tag name="KSO_WM_UNIT_TEXT_FILL_TYPE" val="3"/>
  <p:tag name="KSO_WM_UNIT_CONTENT_GROUP_TYPE" val="titlestyle"/>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3.0"/>
</p:tagLst>
</file>

<file path=ppt/tags/tag70.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3.0"/>
  <p:tag name="KSO_WM_BEAUTIFY_FLAG" val="#wm#"/>
  <p:tag name="KSO_WM_UNIT_CONTENT_GROUP_TYPE" val="contentchip"/>
</p:tagLst>
</file>

<file path=ppt/tags/tag71.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3.0"/>
  <p:tag name="KSO_WM_BEAUTIFY_FLAG" val="#wm#"/>
  <p:tag name="KSO_WM_UNIT_PLACING_PICTURE_USER_VIEWPORT" val="{&quot;height&quot;:673,&quot;width&quot;:2652}"/>
  <p:tag name="KSO_WM_UNIT_CONTENT_GROUP_TYPE" val="contentchip"/>
</p:tagLst>
</file>

<file path=ppt/tags/tag72.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0"/>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1*i*2"/>
  <p:tag name="KSO_WM_UNIT_LAYERLEVEL" val="1"/>
  <p:tag name="KSO_WM_TAG_VERSION" val="3.0"/>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3.0"/>
  <p:tag name="KSO_WM_UNIT_TYPE" val="i"/>
  <p:tag name="KSO_WM_UNIT_INDEX" val="1"/>
</p:tagLst>
</file>

<file path=ppt/tags/tag77.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titlestyle"/>
  <p:tag name="KSO_WM_UNIT_TYPE" val="i"/>
  <p:tag name="KSO_WM_UNIT_INDEX" val="2"/>
  <p:tag name="KSO_WM_UNIT_ID" val="_0*i*2"/>
  <p:tag name="KSO_WM_UNIT_LAYERLEVEL" val="1"/>
  <p:tag name="KSO_WM_TAG_VERSION" val="3.0"/>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第二级 第三级 第四级 第五级"/>
  <p:tag name="KSO_WM_UNIT_NOCLEAR" val="0"/>
  <p:tag name="KSO_WM_UNIT_TYPE" val="f"/>
  <p:tag name="KSO_WM_UNIT_INDEX" val="1"/>
  <p:tag name="KSO_WM_TEMPLATE_CATEGORY" val="custom"/>
  <p:tag name="KSO_WM_TEMPLATE_INDEX" val="20230231"/>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231"/>
</p:tagLst>
</file>

<file path=ppt/tags/tag83.xml><?xml version="1.0" encoding="utf-8"?>
<p:tagLst xmlns:p="http://schemas.openxmlformats.org/presentationml/2006/main">
  <p:tag name="KSO_WM_TEMPLATE_SUBCATEGORY" val="29"/>
  <p:tag name="KSO_WM_TEMPLATE_MASTER_TYPE" val="0"/>
  <p:tag name="KSO_WM_TEMPLATE_COLOR_TYPE" val="0"/>
  <p:tag name="KSO_WM_TAG_VERSION" val="3.0"/>
  <p:tag name="KSO_WM_BEAUTIFY_FLAG" val="#wm#"/>
  <p:tag name="KSO_WM_TEMPLATE_CATEGORY" val="custom"/>
  <p:tag name="KSO_WM_TEMPLATE_INDEX" val="20230231"/>
  <p:tag name="KSO_WM_SPECIAL_SOURCE" val="bdnull"/>
  <p:tag name="KSO_WM_TEMPLATE_THUMBS_INDEX" val="1、9"/>
</p:tagLst>
</file>

<file path=ppt/tags/tag8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1*a*1"/>
  <p:tag name="KSO_WM_TEMPLATE_CATEGORY" val="custom"/>
  <p:tag name="KSO_WM_TEMPLATE_INDEX" val="20230231"/>
  <p:tag name="KSO_WM_UNIT_LAYERLEVEL" val="1"/>
  <p:tag name="KSO_WM_TAG_VERSION" val="3.0"/>
  <p:tag name="KSO_WM_BEAUTIFY_FLAG" val="#wm#"/>
  <p:tag name="KSO_WM_UNIT_PRESET_TEXT" val="单击添加文档标题"/>
</p:tagLst>
</file>

<file path=ppt/tags/tag85.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31_1*b*1"/>
  <p:tag name="KSO_WM_TEMPLATE_CATEGORY" val="custom"/>
  <p:tag name="KSO_WM_TEMPLATE_INDEX" val="20230231"/>
  <p:tag name="KSO_WM_UNIT_LAYERLEVEL" val="1"/>
  <p:tag name="KSO_WM_TAG_VERSION" val="3.0"/>
  <p:tag name="KSO_WM_BEAUTIFY_FLAG" val="#wm#"/>
  <p:tag name="KSO_WM_UNIT_TEXT_FILL_FORE_SCHEMECOLOR_INDEX_1_BRIGHTNESS" val="0.6"/>
  <p:tag name="KSO_WM_UNIT_TEXT_FILL_FORE_SCHEMECOLOR_INDEX_1" val="6"/>
  <p:tag name="KSO_WM_UNIT_TEXT_FILL_FORE_SCHEMECOLOR_INDEX_1_POS" val="0"/>
  <p:tag name="KSO_WM_UNIT_TEXT_FILL_FORE_SCHEMECOLOR_INDEX_1_TRANS" val="0"/>
  <p:tag name="KSO_WM_UNIT_TEXT_FILL_FORE_SCHEMECOLOR_INDEX_2_BRIGHTNESS" val="0.6"/>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0"/>
  <p:tag name="KSO_WM_UNIT_TEXT_FILL_GRADIENT_DIRECTION" val="3"/>
  <p:tag name="KSO_WM_UNIT_TEXT_FILL_TYPE" val="3"/>
  <p:tag name="KSO_WM_UNIT_TEXT_SHADOW_SCHEMECOLOR_INDEX_BRIGHTNESS" val="0"/>
  <p:tag name="KSO_WM_UNIT_TEXT_SHADOW_SCHEMECOLOR_INDEX" val="14"/>
  <p:tag name="KSO_WM_UNIT_PRESET_TEXT" val="添加文档副标题"/>
</p:tagLst>
</file>

<file path=ppt/tags/tag86.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31_1*f*1"/>
  <p:tag name="KSO_WM_TEMPLATE_CATEGORY" val="custom"/>
  <p:tag name="KSO_WM_TEMPLATE_INDEX" val="20230231"/>
  <p:tag name="KSO_WM_UNIT_LAYERLEVEL" val="1"/>
  <p:tag name="KSO_WM_TAG_VERSION" val="3.0"/>
  <p:tag name="KSO_WM_BEAUTIFY_FLAG" val="#wm#"/>
  <p:tag name="KSO_WM_UNIT_PLACING_PICTURE_USER_VIEWPORT" val="{&quot;height&quot;:673,&quot;width&quot;:2652}"/>
  <p:tag name="KSO_WM_UNIT_PRESET_TEXT" val="汇报人：WPS"/>
</p:tagLst>
</file>

<file path=ppt/tags/tag87.xml><?xml version="1.0" encoding="utf-8"?>
<p:tagLst xmlns:p="http://schemas.openxmlformats.org/presentationml/2006/main">
  <p:tag name="KSO_WM_SLIDE_ID" val="custom20230231_1"/>
  <p:tag name="KSO_WM_TEMPLATE_SUBCATEGORY" val="29"/>
  <p:tag name="KSO_WM_TEMPLATE_MASTER_TYPE" val="0"/>
  <p:tag name="KSO_WM_TEMPLATE_COLOR_TYPE" val="0"/>
  <p:tag name="KSO_WM_SLIDE_ITEM_CNT" val="0"/>
  <p:tag name="KSO_WM_SLIDE_INDEX" val="1"/>
  <p:tag name="KSO_WM_TAG_VERSION" val="3.0"/>
  <p:tag name="KSO_WM_BEAUTIFY_FLAG" val="#wm#"/>
  <p:tag name="KSO_WM_TEMPLATE_CATEGORY" val="custom"/>
  <p:tag name="KSO_WM_TEMPLATE_INDEX" val="20230231"/>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47.6&quot;,&quot;top&quot;:&quot;90.3&quot;,&quot;width&quot;:&quot;684.4&quot;,&quot;height&quot;:&quot;359.65&quot;}"/>
</p:tagLst>
</file>

<file path=ppt/tags/tag8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31_6*b*1"/>
  <p:tag name="KSO_WM_TEMPLATE_CATEGORY" val="custom"/>
  <p:tag name="KSO_WM_TEMPLATE_INDEX" val="20230231"/>
  <p:tag name="KSO_WM_UNIT_LAYERLEVEL" val="1"/>
  <p:tag name="KSO_WM_TAG_VERSION" val="3.0"/>
  <p:tag name="KSO_WM_BEAUTIFY_FLAG" val="#wm#"/>
  <p:tag name="KSO_WM_UNIT_TEXT_FORE_SCHEMECOLOR_INDEX_1_BRIGHTNESS" val="0.6"/>
  <p:tag name="KSO_WM_UNIT_TEXT_FORE_SCHEMECOLOR_INDEX_1" val="6"/>
  <p:tag name="KSO_WM_UNIT_TEXT_FORE_SCHEMECOLOR_INDEX_1_POS" val="0"/>
  <p:tag name="KSO_WM_UNIT_TEXT_FORE_SCHEMECOLOR_INDEX_1_TRANS" val="0"/>
  <p:tag name="KSO_WM_UNIT_TEXT_FORE_SCHEMECOLOR_INDEX_2_BRIGHTNESS" val="0.6"/>
  <p:tag name="KSO_WM_UNIT_TEXT_FORE_SCHEMECOLOR_INDEX_2" val="6"/>
  <p:tag name="KSO_WM_UNIT_TEXT_FORE_SCHEMECOLOR_INDEX_2_POS" val="0.8"/>
  <p:tag name="KSO_WM_UNIT_TEXT_FORE_SCHEMECOLOR_INDEX_2_TRANS" val="1"/>
  <p:tag name="KSO_WM_UNIT_TEXT_LINE_GRADIENT_TYPE" val="0"/>
  <p:tag name="KSO_WM_UNIT_TEXT_LINE_GRADIENT_ANGLE" val="90"/>
  <p:tag name="KSO_WM_UNIT_TEXT_LINE_GRADIENT_DIRECTION" val="1"/>
  <p:tag name="KSO_WM_UNIT_TEXT_LINE_FILL_TYPE" val="5"/>
  <p:tag name="KSO_WM_DIAGRAM_GROUP_CODE" val="l1-1"/>
  <p:tag name="KSO_WM_UNIT_PRESET_TEXT" val="CONTENTS"/>
</p:tagLst>
</file>

<file path=ppt/tags/tag89.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6*a*1"/>
  <p:tag name="KSO_WM_TEMPLATE_CATEGORY" val="custom"/>
  <p:tag name="KSO_WM_TEMPLATE_INDEX" val="20230231"/>
  <p:tag name="KSO_WM_UNIT_LAYERLEVEL" val="1"/>
  <p:tag name="KSO_WM_TAG_VERSION" val="3.0"/>
  <p:tag name="KSO_WM_BEAUTIFY_FLAG" val="#wm#"/>
  <p:tag name="KSO_WM_DIAGRAM_GROUP_CODE" val="l1-1"/>
  <p:tag name="KSO_WM_UNIT_PRESET_TEXT" val="目录"/>
</p:tagLst>
</file>

<file path=ppt/tags/tag90.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custom20230231_6*l_h_i*1_2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91.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custom20230231_6*l_h_i*1_3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92.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custom20230231_6*l_h_i*1_4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31_6*l_h_i*1_1_1"/>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9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22"/>
  <p:tag name="KSO_WM_UNIT_TYPE" val="l_h_a"/>
  <p:tag name="KSO_WM_UNIT_ID" val="custom20230231_6*l_h_a*1_1_1"/>
  <p:tag name="KSO_WM_DIAGRAM_VERSION" val="3"/>
  <p:tag name="KSO_WM_UNIT_PRESET_TEXT" val="单击此处添加文本"/>
  <p:tag name="KSO_WM_DIAGRAM_COLOR_TRICK" val="1"/>
  <p:tag name="KSO_WM_DIAGRAM_COLOR_TEXT_CAN_REMOVE" val="n"/>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231_6*l_h_i*1_2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9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20"/>
  <p:tag name="KSO_WM_UNIT_TYPE" val="l_h_a"/>
  <p:tag name="KSO_WM_UNIT_ID" val="custom20230231_6*l_h_a*1_2_1"/>
  <p:tag name="KSO_WM_DIAGRAM_VERSION" val="3"/>
  <p:tag name="KSO_WM_UNIT_PRESET_TEXT" val="单击此处添加文本"/>
  <p:tag name="KSO_WM_DIAGRAM_COLOR_TRICK" val="1"/>
  <p:tag name="KSO_WM_DIAGRAM_COLOR_TEXT_CAN_REMOVE" val="n"/>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231_6*l_h_i*1_3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9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18"/>
  <p:tag name="KSO_WM_UNIT_TYPE" val="l_h_a"/>
  <p:tag name="KSO_WM_UNIT_ID" val="custom20230231_6*l_h_a*1_3_1"/>
  <p:tag name="KSO_WM_DIAGRAM_VERSION" val="3"/>
  <p:tag name="KSO_WM_UNIT_PRESET_TEXT" val="单击此处添加文本"/>
  <p:tag name="KSO_WM_DIAGRAM_COLOR_TRICK" val="1"/>
  <p:tag name="KSO_WM_DIAGRAM_COLOR_TEXT_CAN_REMOVE" val="n"/>
</p:tagLst>
</file>

<file path=ppt/tags/tag99.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custom20230231_6*l_h_i*1_5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100.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6_1"/>
  <p:tag name="KSO_WM_UNIT_ID" val="custom20230231_6*l_h_i*1_6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231_6*l_h_i*1_4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10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16"/>
  <p:tag name="KSO_WM_UNIT_TYPE" val="l_h_a"/>
  <p:tag name="KSO_WM_UNIT_ID" val="custom20230231_6*l_h_a*1_4_1"/>
  <p:tag name="KSO_WM_DIAGRAM_VERSION" val="3"/>
  <p:tag name="KSO_WM_UNIT_PRESET_TEXT" val="单击此处添加文本"/>
  <p:tag name="KSO_WM_DIAGRAM_COLOR_TRICK" val="1"/>
  <p:tag name="KSO_WM_DIAGRAM_COLOR_TEXT_CAN_REMOVE" val="n"/>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231_6*l_h_i*1_5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10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14"/>
  <p:tag name="KSO_WM_UNIT_TYPE" val="l_h_a"/>
  <p:tag name="KSO_WM_UNIT_ID" val="custom20230231_6*l_h_a*1_5_1"/>
  <p:tag name="KSO_WM_DIAGRAM_VERSION" val="3"/>
  <p:tag name="KSO_WM_UNIT_PRESET_TEXT" val="单击此处添加文本"/>
  <p:tag name="KSO_WM_DIAGRAM_COLOR_TRICK" val="1"/>
  <p:tag name="KSO_WM_DIAGRAM_COLOR_TEXT_CAN_REMOVE" val="n"/>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231_6*l_h_i*1_6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10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12"/>
  <p:tag name="KSO_WM_UNIT_TYPE" val="l_h_a"/>
  <p:tag name="KSO_WM_UNIT_ID" val="custom20230231_6*l_h_a*1_6_1"/>
  <p:tag name="KSO_WM_DIAGRAM_VERSION" val="3"/>
  <p:tag name="KSO_WM_UNIT_PRESET_TEXT" val="单击此处添加文本"/>
  <p:tag name="KSO_WM_DIAGRAM_COLOR_TRICK" val="1"/>
  <p:tag name="KSO_WM_DIAGRAM_COLOR_TEXT_CAN_REMOVE" val="n"/>
</p:tagLst>
</file>

<file path=ppt/tags/tag107.xml><?xml version="1.0" encoding="utf-8"?>
<p:tagLst xmlns:p="http://schemas.openxmlformats.org/presentationml/2006/main">
  <p:tag name="KSO_WM_SLIDE_ID" val="custom20230231_6"/>
  <p:tag name="KSO_WM_TEMPLATE_SUBCATEGORY" val="29"/>
  <p:tag name="KSO_WM_TEMPLATE_MASTER_TYPE" val="0"/>
  <p:tag name="KSO_WM_TEMPLATE_COLOR_TYPE" val="0"/>
  <p:tag name="KSO_WM_SLIDE_ITEM_CNT" val="6"/>
  <p:tag name="KSO_WM_SLIDE_INDEX" val="6"/>
  <p:tag name="KSO_WM_TAG_VERSION" val="3.0"/>
  <p:tag name="KSO_WM_BEAUTIFY_FLAG" val="#wm#"/>
  <p:tag name="KSO_WM_TEMPLATE_CATEGORY" val="custom"/>
  <p:tag name="KSO_WM_TEMPLATE_INDEX" val="20230231"/>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0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10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1"/>
</p:tagLst>
</file>

<file path=ppt/tags/tag110.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11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11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2"/>
</p:tagLst>
</file>

<file path=ppt/tags/tag113.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1*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1*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1*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1*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1*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1*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4*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4*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4*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70_4*l_h_i*1_5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70_4*l_h_i*1_5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70_4*l_h_f*1_5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4*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4*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4*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4*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4*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4*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4*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4*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4*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14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3"/>
</p:tagLst>
</file>

<file path=ppt/tags/tag149.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5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5_1"/>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f*1_5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5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5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5_2"/>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6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6_1"/>
  <p:tag name="KSO_WM_DIAGRAM_VERSION" val="3"/>
  <p:tag name="KSO_WM_DIAGRAM_COLOR_TEXT_CAN_REMOVE" val="n"/>
  <p:tag name="KSO_WM_UNIT_FILL_FORE_SCHEMECOLOR_INDEX" val="10"/>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f*1_6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6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6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6_2"/>
  <p:tag name="KSO_WM_DIAGRAM_VERSION" val="3"/>
  <p:tag name="KSO_WM_DIAGRAM_COLOR_TEXT_CAN_REMOVE" val="n"/>
  <p:tag name="KSO_WM_UNIT_FILL_FORE_SCHEMECOLOR_INDEX" val="10"/>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707_2*l_h_f*1_1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单击此处输入你的项正文，文字是您思想的提炼，请尽量言简意赅的阐述观点。 "/>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707_2*l_h_a*1_1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707_2*l_h_f*1_2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单击此处输入你的项正文，文字是您思想的提炼，请尽量言简意赅的阐述观点。 "/>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707_2*l_h_a*1_2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18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4"/>
</p:tagLst>
</file>

<file path=ppt/tags/tag182.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20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5"/>
</p:tagLst>
</file>

<file path=ppt/tags/tag205.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24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6"/>
</p:tagLst>
</file>

<file path=ppt/tags/tag248.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27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7"/>
</p:tagLst>
</file>

<file path=ppt/tags/tag275.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9*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感谢您的观看"/>
</p:tagLst>
</file>

<file path=ppt/tags/tag293.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31_9*f*1"/>
  <p:tag name="KSO_WM_TEMPLATE_CATEGORY" val="custom"/>
  <p:tag name="KSO_WM_TEMPLATE_INDEX" val="20230231"/>
  <p:tag name="KSO_WM_UNIT_LAYERLEVEL" val="1"/>
  <p:tag name="KSO_WM_TAG_VERSION" val="3.0"/>
  <p:tag name="KSO_WM_BEAUTIFY_FLAG" val="#wm#"/>
  <p:tag name="KSO_WM_UNIT_PLACING_PICTURE_USER_VIEWPORT" val="{&quot;height&quot;:673,&quot;width&quot;:2652}"/>
  <p:tag name="KSO_WM_UNIT_PRESET_TEXT" val="汇报人：WPS"/>
</p:tagLst>
</file>

<file path=ppt/tags/tag294.xml><?xml version="1.0" encoding="utf-8"?>
<p:tagLst xmlns:p="http://schemas.openxmlformats.org/presentationml/2006/main">
  <p:tag name="KSO_WM_SLIDE_ID" val="custom20230231_9"/>
  <p:tag name="KSO_WM_TEMPLATE_SUBCATEGORY" val="29"/>
  <p:tag name="KSO_WM_TEMPLATE_MASTER_TYPE" val="0"/>
  <p:tag name="KSO_WM_TEMPLATE_COLOR_TYPE" val="0"/>
  <p:tag name="KSO_WM_SLIDE_ITEM_CNT" val="0"/>
  <p:tag name="KSO_WM_SLIDE_INDEX" val="9"/>
  <p:tag name="KSO_WM_TAG_VERSION" val="3.0"/>
  <p:tag name="KSO_WM_BEAUTIFY_FLAG" val="#wm#"/>
  <p:tag name="KSO_WM_TEMPLATE_CATEGORY" val="custom"/>
  <p:tag name="KSO_WM_TEMPLATE_INDEX" val="20230231"/>
  <p:tag name="KSO_WM_SLIDE_TYPE" val="endPage"/>
  <p:tag name="KSO_WM_SLIDE_SUBTYPE" val="pureTxt"/>
  <p:tag name="KSO_WM_SLIDE_LAYOUT" val="a_f"/>
  <p:tag name="KSO_WM_SLIDE_LAYOUT_CNT" val="1_1"/>
  <p:tag name="KSO_WM_SPECIAL_SOURCE" val="bdnull"/>
  <p:tag name="KSO_WM_SLIDE_CONTENT_AREA" val="{&quot;left&quot;:&quot;47.6&quot;,&quot;top&quot;:&quot;90.3&quot;,&quot;width&quot;:&quot;684.4&quot;,&quot;height&quot;:&quot;359.6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71">
      <a:dk1>
        <a:srgbClr val="000000"/>
      </a:dk1>
      <a:lt1>
        <a:srgbClr val="FFFFFF"/>
      </a:lt1>
      <a:dk2>
        <a:srgbClr val="0D1053"/>
      </a:dk2>
      <a:lt2>
        <a:srgbClr val="F8F8FE"/>
      </a:lt2>
      <a:accent1>
        <a:srgbClr val="EB99FF"/>
      </a:accent1>
      <a:accent2>
        <a:srgbClr val="99C2FF"/>
      </a:accent2>
      <a:accent3>
        <a:srgbClr val="BDBFF4"/>
      </a:accent3>
      <a:accent4>
        <a:srgbClr val="CEF3FE"/>
      </a:accent4>
      <a:accent5>
        <a:srgbClr val="D3FCD0"/>
      </a:accent5>
      <a:accent6>
        <a:srgbClr val="F7FECE"/>
      </a:accent6>
      <a:hlink>
        <a:srgbClr val="0563C1"/>
      </a:hlink>
      <a:folHlink>
        <a:srgbClr val="954F72"/>
      </a:folHlink>
    </a:clrScheme>
    <a:fontScheme name="自定义 11">
      <a:majorFont>
        <a:latin typeface="MiSans Heavy"/>
        <a:ea typeface="MiSans Heavy"/>
        <a:cs typeface=""/>
      </a:majorFont>
      <a:minorFont>
        <a:latin typeface="MiSans"/>
        <a:ea typeface="MiSan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V1938CT</dc:creator>
  <dcterms:created xsi:type="dcterms:W3CDTF">2023-12-20T00:33:54Z</dcterms:created>
  <dcterms:modified xsi:type="dcterms:W3CDTF">2023-12-20T00:33:54Z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2a726160b8c14bb99b4dfc9d4a1a2431_21</vt:lpwstr>
  </property>
</Properties>
</file>