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6436" r:id="rId1"/>
    <p:sldMasterId id="2147486473" r:id="rId2"/>
  </p:sldMasterIdLst>
  <p:notesMasterIdLst>
    <p:notesMasterId r:id="rId3"/>
  </p:notesMasterIdLst>
  <p:sldIdLst>
    <p:sldId id="1584" r:id="rId4"/>
    <p:sldId id="1589" r:id="rId5"/>
    <p:sldId id="1593" r:id="rId6"/>
    <p:sldId id="1596" r:id="rId7"/>
    <p:sldId id="1602" r:id="rId9"/>
    <p:sldId id="1605" r:id="rId10"/>
    <p:sldId id="1608" r:id="rId11"/>
    <p:sldId id="1611" r:id="rId12"/>
    <p:sldId id="1617" r:id="rId14"/>
    <p:sldId id="1620" r:id="rId15"/>
    <p:sldId id="1623" r:id="rId16"/>
    <p:sldId id="1626" r:id="rId17"/>
    <p:sldId id="1629" r:id="rId18"/>
    <p:sldId id="1632" r:id="rId19"/>
    <p:sldId id="1638" r:id="rId21"/>
    <p:sldId id="1641" r:id="rId22"/>
    <p:sldId id="1644" r:id="rId23"/>
    <p:sldId id="1647" r:id="rId24"/>
    <p:sldId id="1650" r:id="rId25"/>
    <p:sldId id="1653" r:id="rId26"/>
    <p:sldId id="1659" r:id="rId28"/>
    <p:sldId id="1662" r:id="rId29"/>
    <p:sldId id="1665" r:id="rId30"/>
    <p:sldId id="1668" r:id="rId31"/>
    <p:sldId id="1671" r:id="rId32"/>
    <p:sldId id="1674" r:id="rId33"/>
    <p:sldId id="1680" r:id="rId35"/>
    <p:sldId id="1683" r:id="rId36"/>
    <p:sldId id="1686" r:id="rId37"/>
    <p:sldId id="1689" r:id="rId38"/>
    <p:sldId id="1692" r:id="rId39"/>
    <p:sldId id="1698" r:id="rId41"/>
    <p:sldId id="1701" r:id="rId42"/>
    <p:sldId id="1704" r:id="rId4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8" Type="http://schemas.openxmlformats.org/officeDocument/2006/relationships/slide" Target="slides/slide30.xml"/><Relationship Id="rId39" Type="http://schemas.openxmlformats.org/officeDocument/2006/relationships/slide" Target="slides/slide31.xml"/><Relationship Id="rId41" Type="http://schemas.openxmlformats.org/officeDocument/2006/relationships/slide" Target="slides/slide32.xml"/><Relationship Id="rId42" Type="http://schemas.openxmlformats.org/officeDocument/2006/relationships/slide" Target="slides/slide33.xml"/><Relationship Id="rId43" Type="http://schemas.openxmlformats.org/officeDocument/2006/relationships/slide" Target="slides/slide34.xml"/><Relationship Id="rId44" Type="http://schemas.openxmlformats.org/officeDocument/2006/relationships/tableStyles" Target="tableStyles.xml"/><Relationship Id="rId45" Type="http://schemas.openxmlformats.org/officeDocument/2006/relationships/presProps" Target="presProps.xml"/><Relationship Id="rId46" Type="http://schemas.openxmlformats.org/officeDocument/2006/relationships/viewProps" Target="viewProps.xml"/><Relationship Id="rId4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7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3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image" Target="../media/image1.png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tags" Target="../tags/tag16.xml"/><Relationship Id="rId7" Type="http://schemas.openxmlformats.org/officeDocument/2006/relationships/tags" Target="../tags/tag17.xml"/><Relationship Id="rId8" Type="http://schemas.openxmlformats.org/officeDocument/2006/relationships/tags" Target="../tags/tag18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1.pn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tags" Target="../tags/tag23.xml"/><Relationship Id="rId7" Type="http://schemas.openxmlformats.org/officeDocument/2006/relationships/tags" Target="../tags/tag24.xml"/><Relationship Id="rId8" Type="http://schemas.openxmlformats.org/officeDocument/2006/relationships/tags" Target="../tags/tag25.xml"/><Relationship Id="rId9" Type="http://schemas.openxmlformats.org/officeDocument/2006/relationships/tags" Target="../tags/tag26.xml"/><Relationship Id="rId10" Type="http://schemas.openxmlformats.org/officeDocument/2006/relationships/tags" Target="../tags/tag27.xml"/><Relationship Id="rId11" Type="http://schemas.openxmlformats.org/officeDocument/2006/relationships/tags" Target="../tags/tag28.xml"/><Relationship Id="rId12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1.png"/><Relationship Id="rId3" Type="http://schemas.openxmlformats.org/officeDocument/2006/relationships/tags" Target="../tags/tag30.xml"/><Relationship Id="rId4" Type="http://schemas.openxmlformats.org/officeDocument/2006/relationships/tags" Target="../tags/tag31.xml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tags" Target="../tags/tag34.xml"/><Relationship Id="rId8" Type="http://schemas.openxmlformats.org/officeDocument/2006/relationships/tags" Target="../tags/tag35.xml"/><Relationship Id="rId9" Type="http://schemas.openxmlformats.org/officeDocument/2006/relationships/tags" Target="../tags/tag36.xml"/><Relationship Id="rId1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image" Target="../media/image1.png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Relationship Id="rId8" Type="http://schemas.openxmlformats.org/officeDocument/2006/relationships/tags" Target="../tags/tag43.xml"/><Relationship Id="rId9" Type="http://schemas.openxmlformats.org/officeDocument/2006/relationships/tags" Target="../tags/tag44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image" Target="../media/image1.png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tags" Target="../tags/tag48.xml"/><Relationship Id="rId6" Type="http://schemas.openxmlformats.org/officeDocument/2006/relationships/tags" Target="../tags/tag49.xml"/><Relationship Id="rId7" Type="http://schemas.openxmlformats.org/officeDocument/2006/relationships/tags" Target="../tags/tag50.xml"/><Relationship Id="rId8" Type="http://schemas.openxmlformats.org/officeDocument/2006/relationships/tags" Target="../tags/tag51.xml"/><Relationship Id="rId9" Type="http://schemas.openxmlformats.org/officeDocument/2006/relationships/tags" Target="../tags/tag52.xml"/><Relationship Id="rId10" Type="http://schemas.openxmlformats.org/officeDocument/2006/relationships/tags" Target="../tags/tag53.xml"/><Relationship Id="rId11" Type="http://schemas.openxmlformats.org/officeDocument/2006/relationships/tags" Target="../tags/tag54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image" Target="../media/image1.png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tags" Target="../tags/tag59.xml"/><Relationship Id="rId7" Type="http://schemas.openxmlformats.org/officeDocument/2006/relationships/tags" Target="../tags/tag60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1.png"/><Relationship Id="rId3" Type="http://schemas.openxmlformats.org/officeDocument/2006/relationships/tags" Target="../tags/tag62.xml"/><Relationship Id="rId4" Type="http://schemas.openxmlformats.org/officeDocument/2006/relationships/tags" Target="../tags/tag63.xml"/><Relationship Id="rId5" Type="http://schemas.openxmlformats.org/officeDocument/2006/relationships/tags" Target="../tags/tag64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image" Target="../media/image1.png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tags" Target="../tags/tag69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pn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image" Target="../media/image1.png"/><Relationship Id="rId3" Type="http://schemas.openxmlformats.org/officeDocument/2006/relationships/tags" Target="../tags/tag78.xml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tags" Target="../tags/tag81.xml"/><Relationship Id="rId7" Type="http://schemas.openxmlformats.org/officeDocument/2006/relationships/tags" Target="../tags/tag82.xml"/><Relationship Id="rId8" Type="http://schemas.openxmlformats.org/officeDocument/2006/relationships/tags" Target="../tags/tag83.xml"/><Relationship Id="rId9" Type="http://schemas.openxmlformats.org/officeDocument/2006/relationships/tags" Target="../tags/tag84.xml"/><Relationship Id="rId10" Type="http://schemas.openxmlformats.org/officeDocument/2006/relationships/tags" Target="../tags/tag85.xml"/><Relationship Id="rId11" Type="http://schemas.openxmlformats.org/officeDocument/2006/relationships/tags" Target="../tags/tag86.xml"/><Relationship Id="rId1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VCG41N607742010" descr="图片包含 桌子, 香蕉, 盘子, 表面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avLst/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1048668" name="椭圆 11"/>
          <p:cNvSpPr/>
          <p:nvPr>
            <p:custDataLst>
              <p:tags r:id="rId3"/>
            </p:custDataLst>
          </p:nvPr>
        </p:nvSpPr>
        <p:spPr>
          <a:xfrm>
            <a:off x="83345" y="1993155"/>
            <a:ext cx="1366360" cy="1366360"/>
          </a:xfrm>
          <a:prstGeom prst="ellipse"/>
          <a:gradFill flip="none" rotWithShape="1">
            <a:gsLst>
              <a:gs pos="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70" name="任意多边形: 形状 16"/>
          <p:cNvSpPr/>
          <p:nvPr>
            <p:custDataLst>
              <p:tags r:id="rId4"/>
            </p:custDataLst>
          </p:nvPr>
        </p:nvSpPr>
        <p:spPr>
          <a:xfrm>
            <a:off x="8934138" y="0"/>
            <a:ext cx="3257862" cy="3297836"/>
          </a:xfrm>
          <a:custGeom>
            <a:avLst/>
            <a:gdLst>
              <a:gd name="connsiteX0" fmla="*/ 112437 w 3257862"/>
              <a:gd name="connsiteY0" fmla="*/ 0 h 3297836"/>
              <a:gd name="connsiteX1" fmla="*/ 3257862 w 3257862"/>
              <a:gd name="connsiteY1" fmla="*/ 0 h 3297836"/>
              <a:gd name="connsiteX2" fmla="*/ 3257862 w 3257862"/>
              <a:gd name="connsiteY2" fmla="*/ 3195677 h 3297836"/>
              <a:gd name="connsiteX3" fmla="*/ 3061905 w 3257862"/>
              <a:gd name="connsiteY3" fmla="*/ 3246063 h 3297836"/>
              <a:gd name="connsiteX4" fmla="*/ 2548328 w 3257862"/>
              <a:gd name="connsiteY4" fmla="*/ 3297836 h 3297836"/>
              <a:gd name="connsiteX5" fmla="*/ 0 w 3257862"/>
              <a:gd name="connsiteY5" fmla="*/ 749508 h 3297836"/>
              <a:gd name="connsiteX6" fmla="*/ 51773 w 3257862"/>
              <a:gd name="connsiteY6" fmla="*/ 235931 h 3297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57862" h="3297836">
                <a:moveTo>
                  <a:pt x="112437" y="0"/>
                </a:moveTo>
                <a:lnTo>
                  <a:pt x="3257862" y="0"/>
                </a:lnTo>
                <a:lnTo>
                  <a:pt x="3257862" y="3195677"/>
                </a:lnTo>
                <a:lnTo>
                  <a:pt x="3061905" y="3246063"/>
                </a:lnTo>
                <a:cubicBezTo>
                  <a:pt x="2896015" y="3280009"/>
                  <a:pt x="2724253" y="3297836"/>
                  <a:pt x="2548328" y="3297836"/>
                </a:cubicBezTo>
                <a:cubicBezTo>
                  <a:pt x="1140925" y="3297836"/>
                  <a:pt x="0" y="2156911"/>
                  <a:pt x="0" y="749508"/>
                </a:cubicBezTo>
                <a:cubicBezTo>
                  <a:pt x="0" y="573583"/>
                  <a:pt x="17827" y="401821"/>
                  <a:pt x="51773" y="23593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80000"/>
                </a:schemeClr>
              </a:gs>
              <a:gs pos="74000">
                <a:schemeClr val="accent2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" panose="00000500000000000000" charset="-122"/>
            </a:endParaRPr>
          </a:p>
        </p:txBody>
      </p:sp>
      <p:cxnSp>
        <p:nvCxnSpPr>
          <p:cNvPr id="3145729" name="直接连接符 10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072515" y="3743015"/>
            <a:ext cx="7096760" cy="0"/>
          </a:xfrm>
          <a:prstGeom prst="line"/>
          <a:ln>
            <a:gradFill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椭圆 9"/>
          <p:cNvSpPr/>
          <p:nvPr>
            <p:custDataLst>
              <p:tags r:id="rId6"/>
            </p:custDataLst>
          </p:nvPr>
        </p:nvSpPr>
        <p:spPr>
          <a:xfrm flipH="1">
            <a:off x="1072515" y="4060190"/>
            <a:ext cx="754380" cy="756920"/>
          </a:xfrm>
          <a:prstGeom prst="ellipse"/>
          <a:gradFill flip="none" rotWithShape="1">
            <a:gsLst>
              <a:gs pos="33000">
                <a:schemeClr val="accent2">
                  <a:alpha val="0"/>
                </a:schemeClr>
              </a:gs>
              <a:gs pos="100000">
                <a:schemeClr val="accent1"/>
              </a:gs>
            </a:gsLst>
            <a:lin ang="18900000" scaled="1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674" name="署名"/>
          <p:cNvSpPr txBox="1">
            <a:spLocks noGrp="1"/>
          </p:cNvSpPr>
          <p:nvPr>
            <p:ph type="body" idx="3"/>
            <p:custDataLst>
              <p:tags r:id="rId7"/>
            </p:custDataLst>
          </p:nvPr>
        </p:nvSpPr>
        <p:spPr>
          <a:xfrm>
            <a:off x="1414780" y="4227830"/>
            <a:ext cx="3572510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15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5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1072515" y="1689735"/>
            <a:ext cx="9182100" cy="67818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/>
            <p:custDataLst>
              <p:tags r:id="rId9"/>
            </p:custDataLst>
          </p:nvPr>
        </p:nvSpPr>
        <p:spPr>
          <a:xfrm>
            <a:off x="1072515" y="2382520"/>
            <a:ext cx="9182100" cy="118237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</a:gra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473" descr="图片包含 桌子, 香蕉, 盘子, 表面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avLst/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1048686" name="椭圆 470"/>
          <p:cNvSpPr/>
          <p:nvPr>
            <p:custDataLst>
              <p:tags r:id="rId3"/>
            </p:custDataLst>
          </p:nvPr>
        </p:nvSpPr>
        <p:spPr>
          <a:xfrm flipH="1">
            <a:off x="473710" y="427990"/>
            <a:ext cx="576580" cy="576580"/>
          </a:xfrm>
          <a:prstGeom prst="ellipse"/>
          <a:gradFill flip="none" rotWithShape="1">
            <a:gsLst>
              <a:gs pos="33000">
                <a:schemeClr val="accent2">
                  <a:alpha val="0"/>
                </a:schemeClr>
              </a:gs>
              <a:gs pos="100000">
                <a:schemeClr val="accent1"/>
              </a:gs>
            </a:gsLst>
            <a:lin ang="18900000" scaled="1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8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400"/>
            <a:ext cx="10969200" cy="4759200"/>
          </a:xfrm>
          <a:prstGeom prst="rect"/>
        </p:spPr>
        <p:txBody>
          <a:bodyPr bIns="45720" lIns="91440" rIns="91440" rtlCol="0" tIns="45720" vert="horz">
            <a:normAutofit/>
          </a:bodyPr>
          <a:lstStyle>
            <a:lvl1pPr>
              <a:defRPr dirty="0">
                <a:sym typeface="+mn-ea"/>
              </a:defRPr>
            </a:lvl1pPr>
            <a:lvl2pPr>
              <a:defRPr dirty="0">
                <a:sym typeface="+mn-ea"/>
              </a:defRPr>
            </a:lvl2pPr>
            <a:lvl3pPr>
              <a:defRPr dirty="0">
                <a:sym typeface="+mn-ea"/>
              </a:defRPr>
            </a:lvl3pPr>
            <a:lvl4pPr>
              <a:defRPr dirty="0">
                <a:sym typeface="+mn-ea"/>
              </a:defRPr>
            </a:lvl4pPr>
            <a:lvl5pPr>
              <a:defRPr dirty="0"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90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9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bg>
      <p:bgPr>
        <a:solidFill>
          <a:schemeClr val="bg1"/>
        </a:solidFill>
        <a:effectLst/>
      </p:bgPr>
    </p:bg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VCG41N607742010" descr="图片包含 桌子, 香蕉, 盘子, 表面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avLst/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1048698" name="椭圆 9"/>
          <p:cNvSpPr/>
          <p:nvPr>
            <p:custDataLst>
              <p:tags r:id="rId3"/>
            </p:custDataLst>
          </p:nvPr>
        </p:nvSpPr>
        <p:spPr>
          <a:xfrm>
            <a:off x="83345" y="1993155"/>
            <a:ext cx="1366360" cy="1366360"/>
          </a:xfrm>
          <a:prstGeom prst="ellipse"/>
          <a:gradFill flip="none" rotWithShape="1">
            <a:gsLst>
              <a:gs pos="0">
                <a:schemeClr val="accent1">
                  <a:alpha val="40000"/>
                </a:schemeClr>
              </a:gs>
              <a:gs pos="46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00" name="任意多边形: 形状 21"/>
          <p:cNvSpPr/>
          <p:nvPr>
            <p:custDataLst>
              <p:tags r:id="rId4"/>
            </p:custDataLst>
          </p:nvPr>
        </p:nvSpPr>
        <p:spPr>
          <a:xfrm>
            <a:off x="8934138" y="0"/>
            <a:ext cx="3257862" cy="3297836"/>
          </a:xfrm>
          <a:custGeom>
            <a:avLst/>
            <a:gdLst>
              <a:gd name="connsiteX0" fmla="*/ 112437 w 3257862"/>
              <a:gd name="connsiteY0" fmla="*/ 0 h 3297836"/>
              <a:gd name="connsiteX1" fmla="*/ 3257862 w 3257862"/>
              <a:gd name="connsiteY1" fmla="*/ 0 h 3297836"/>
              <a:gd name="connsiteX2" fmla="*/ 3257862 w 3257862"/>
              <a:gd name="connsiteY2" fmla="*/ 3195677 h 3297836"/>
              <a:gd name="connsiteX3" fmla="*/ 3061905 w 3257862"/>
              <a:gd name="connsiteY3" fmla="*/ 3246063 h 3297836"/>
              <a:gd name="connsiteX4" fmla="*/ 2548328 w 3257862"/>
              <a:gd name="connsiteY4" fmla="*/ 3297836 h 3297836"/>
              <a:gd name="connsiteX5" fmla="*/ 0 w 3257862"/>
              <a:gd name="connsiteY5" fmla="*/ 749508 h 3297836"/>
              <a:gd name="connsiteX6" fmla="*/ 51773 w 3257862"/>
              <a:gd name="connsiteY6" fmla="*/ 235931 h 3297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57862" h="3297836">
                <a:moveTo>
                  <a:pt x="112437" y="0"/>
                </a:moveTo>
                <a:lnTo>
                  <a:pt x="3257862" y="0"/>
                </a:lnTo>
                <a:lnTo>
                  <a:pt x="3257862" y="3195677"/>
                </a:lnTo>
                <a:lnTo>
                  <a:pt x="3061905" y="3246063"/>
                </a:lnTo>
                <a:cubicBezTo>
                  <a:pt x="2896015" y="3280009"/>
                  <a:pt x="2724253" y="3297836"/>
                  <a:pt x="2548328" y="3297836"/>
                </a:cubicBezTo>
                <a:cubicBezTo>
                  <a:pt x="1140925" y="3297836"/>
                  <a:pt x="0" y="2156911"/>
                  <a:pt x="0" y="749508"/>
                </a:cubicBezTo>
                <a:cubicBezTo>
                  <a:pt x="0" y="573583"/>
                  <a:pt x="17827" y="401821"/>
                  <a:pt x="51773" y="23593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80000"/>
                </a:schemeClr>
              </a:gs>
              <a:gs pos="74000">
                <a:schemeClr val="accent2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02" name="任意多边形: 形状 6"/>
          <p:cNvSpPr/>
          <p:nvPr>
            <p:custDataLst>
              <p:tags r:id="rId5"/>
            </p:custDataLst>
          </p:nvPr>
        </p:nvSpPr>
        <p:spPr>
          <a:xfrm>
            <a:off x="5598795" y="1024890"/>
            <a:ext cx="6269355" cy="4618990"/>
          </a:xfrm>
          <a:custGeom>
            <a:avLst/>
            <a:gdLst>
              <a:gd name="connsiteX0" fmla="*/ 323492 w 6269502"/>
              <a:gd name="connsiteY0" fmla="*/ 0 h 3591920"/>
              <a:gd name="connsiteX1" fmla="*/ 5946010 w 6269502"/>
              <a:gd name="connsiteY1" fmla="*/ 0 h 3591920"/>
              <a:gd name="connsiteX2" fmla="*/ 6269502 w 6269502"/>
              <a:gd name="connsiteY2" fmla="*/ 323492 h 3591920"/>
              <a:gd name="connsiteX3" fmla="*/ 6269502 w 6269502"/>
              <a:gd name="connsiteY3" fmla="*/ 3267654 h 3591920"/>
              <a:gd name="connsiteX4" fmla="*/ 6006409 w 6269502"/>
              <a:gd name="connsiteY4" fmla="*/ 3590459 h 3591920"/>
              <a:gd name="connsiteX5" fmla="*/ 5991917 w 6269502"/>
              <a:gd name="connsiteY5" fmla="*/ 3591920 h 3591920"/>
              <a:gd name="connsiteX6" fmla="*/ 5991917 w 6269502"/>
              <a:gd name="connsiteY6" fmla="*/ 1196144 h 3591920"/>
              <a:gd name="connsiteX7" fmla="*/ 5667969 w 6269502"/>
              <a:gd name="connsiteY7" fmla="*/ 872196 h 3591920"/>
              <a:gd name="connsiteX8" fmla="*/ 0 w 6269502"/>
              <a:gd name="connsiteY8" fmla="*/ 872196 h 3591920"/>
              <a:gd name="connsiteX9" fmla="*/ 0 w 6269502"/>
              <a:gd name="connsiteY9" fmla="*/ 323492 h 3591920"/>
              <a:gd name="connsiteX10" fmla="*/ 323492 w 6269502"/>
              <a:gd name="connsiteY10" fmla="*/ 0 h 3591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269502" h="3591920">
                <a:moveTo>
                  <a:pt x="323492" y="0"/>
                </a:moveTo>
                <a:lnTo>
                  <a:pt x="5946010" y="0"/>
                </a:lnTo>
                <a:cubicBezTo>
                  <a:pt x="6124670" y="0"/>
                  <a:pt x="6269502" y="144832"/>
                  <a:pt x="6269502" y="323492"/>
                </a:cubicBezTo>
                <a:lnTo>
                  <a:pt x="6269502" y="3267654"/>
                </a:lnTo>
                <a:cubicBezTo>
                  <a:pt x="6269502" y="3426884"/>
                  <a:pt x="6156555" y="3559734"/>
                  <a:pt x="6006409" y="3590459"/>
                </a:cubicBezTo>
                <a:lnTo>
                  <a:pt x="5991917" y="3591920"/>
                </a:lnTo>
                <a:lnTo>
                  <a:pt x="5991917" y="1196144"/>
                </a:lnTo>
                <a:cubicBezTo>
                  <a:pt x="5991917" y="1017232"/>
                  <a:pt x="5846881" y="872196"/>
                  <a:pt x="5667969" y="872196"/>
                </a:cubicBezTo>
                <a:lnTo>
                  <a:pt x="0" y="872196"/>
                </a:lnTo>
                <a:lnTo>
                  <a:pt x="0" y="323492"/>
                </a:lnTo>
                <a:cubicBezTo>
                  <a:pt x="0" y="144832"/>
                  <a:pt x="144832" y="0"/>
                  <a:pt x="323492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</a:gradFill>
          <a:ln w="19050">
            <a:noFill/>
            <a:prstDash val="solid"/>
          </a:ln>
          <a:effectLst>
            <a:outerShdw algn="tl" blurRad="190500" dir="2700000" dist="38100" rotWithShape="0">
              <a:schemeClr val="accent1"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04" name="矩形: 圆顶角 3"/>
          <p:cNvSpPr/>
          <p:nvPr>
            <p:custDataLst>
              <p:tags r:id="rId6"/>
            </p:custDataLst>
          </p:nvPr>
        </p:nvSpPr>
        <p:spPr>
          <a:xfrm>
            <a:off x="611505" y="2363470"/>
            <a:ext cx="10979785" cy="3766185"/>
          </a:xfrm>
          <a:prstGeom prst="round2SameRect">
            <a:avLst>
              <a:gd name="adj1" fmla="val 8602"/>
              <a:gd name="adj2" fmla="val 9160"/>
            </a:avLst>
          </a:prstGeom>
          <a:solidFill>
            <a:schemeClr val="bg1">
              <a:alpha val="76000"/>
            </a:schemeClr>
          </a:solidFill>
          <a:ln w="190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06" name="副标题"/>
          <p:cNvSpPr txBox="1">
            <a:spLocks noGrp="1"/>
          </p:cNvSpPr>
          <p:nvPr>
            <p:ph type="body" idx="2" hasCustomPrompt="1"/>
            <p:custDataLst>
              <p:tags r:id="rId7"/>
            </p:custDataLst>
          </p:nvPr>
        </p:nvSpPr>
        <p:spPr>
          <a:xfrm>
            <a:off x="6089015" y="1332230"/>
            <a:ext cx="5139690" cy="93789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6000" i="0" kern="1200" kumimoji="0" lang="en-US" noProof="1" normalizeH="0" spc="300" strike="noStrike" u="none">
                <a:gradFill>
                  <a:gsLst>
                    <a:gs pos="0">
                      <a:schemeClr val="bg1"/>
                    </a:gs>
                    <a:gs pos="85000">
                      <a:schemeClr val="bg1">
                        <a:alpha val="0"/>
                      </a:schemeClr>
                    </a:gs>
                  </a:gsLst>
                  <a:lin ang="540000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8708" name="标题"/>
          <p:cNvSpPr txBox="1">
            <a:spLocks noGrp="1"/>
          </p:cNvSpPr>
          <p:nvPr>
            <p:ph type="title" idx="1" hasCustomPrompt="1"/>
            <p:custDataLst>
              <p:tags r:id="rId8"/>
            </p:custDataLst>
          </p:nvPr>
        </p:nvSpPr>
        <p:spPr>
          <a:xfrm>
            <a:off x="681355" y="810260"/>
            <a:ext cx="2527935" cy="13665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30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710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2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4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10" descr="图片包含 桌子, 香蕉, 盘子, 表面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alphaModFix amt="18000"/>
          </a:blip>
          <a:srcRect l="299" b="43750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16" name="椭圆 9"/>
          <p:cNvSpPr/>
          <p:nvPr>
            <p:custDataLst>
              <p:tags r:id="rId3"/>
            </p:custDataLst>
          </p:nvPr>
        </p:nvSpPr>
        <p:spPr>
          <a:xfrm>
            <a:off x="8440506" y="1648918"/>
            <a:ext cx="1366360" cy="1366360"/>
          </a:xfrm>
          <a:prstGeom prst="ellipse"/>
          <a:gradFill flip="none" rotWithShape="1">
            <a:gsLst>
              <a:gs pos="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18" name="任意多边形: 形状 3"/>
          <p:cNvSpPr/>
          <p:nvPr>
            <p:custDataLst>
              <p:tags r:id="rId4"/>
            </p:custDataLst>
          </p:nvPr>
        </p:nvSpPr>
        <p:spPr>
          <a:xfrm flipH="1">
            <a:off x="1" y="0"/>
            <a:ext cx="3221349" cy="3297836"/>
          </a:xfrm>
          <a:custGeom>
            <a:avLst/>
            <a:gdLst>
              <a:gd name="connsiteX0" fmla="*/ 3221349 w 3221349"/>
              <a:gd name="connsiteY0" fmla="*/ 0 h 3297836"/>
              <a:gd name="connsiteX1" fmla="*/ 112437 w 3221349"/>
              <a:gd name="connsiteY1" fmla="*/ 0 h 3297836"/>
              <a:gd name="connsiteX2" fmla="*/ 51773 w 3221349"/>
              <a:gd name="connsiteY2" fmla="*/ 235931 h 3297836"/>
              <a:gd name="connsiteX3" fmla="*/ 0 w 3221349"/>
              <a:gd name="connsiteY3" fmla="*/ 749508 h 3297836"/>
              <a:gd name="connsiteX4" fmla="*/ 2548328 w 3221349"/>
              <a:gd name="connsiteY4" fmla="*/ 3297836 h 3297836"/>
              <a:gd name="connsiteX5" fmla="*/ 3061905 w 3221349"/>
              <a:gd name="connsiteY5" fmla="*/ 3246063 h 3297836"/>
              <a:gd name="connsiteX6" fmla="*/ 3221349 w 3221349"/>
              <a:gd name="connsiteY6" fmla="*/ 3205066 h 3297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21349" h="3297836">
                <a:moveTo>
                  <a:pt x="3221349" y="0"/>
                </a:moveTo>
                <a:lnTo>
                  <a:pt x="112437" y="0"/>
                </a:lnTo>
                <a:lnTo>
                  <a:pt x="51773" y="235931"/>
                </a:lnTo>
                <a:cubicBezTo>
                  <a:pt x="17827" y="401821"/>
                  <a:pt x="0" y="573583"/>
                  <a:pt x="0" y="749508"/>
                </a:cubicBezTo>
                <a:cubicBezTo>
                  <a:pt x="0" y="2156911"/>
                  <a:pt x="1140925" y="3297836"/>
                  <a:pt x="2548328" y="3297836"/>
                </a:cubicBezTo>
                <a:cubicBezTo>
                  <a:pt x="2724253" y="3297836"/>
                  <a:pt x="2896015" y="3280009"/>
                  <a:pt x="3061905" y="3246063"/>
                </a:cubicBezTo>
                <a:lnTo>
                  <a:pt x="3221349" y="3205066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80000"/>
                </a:schemeClr>
              </a:gs>
              <a:gs pos="74000">
                <a:schemeClr val="accent2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20" name="节编号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2140585" y="2085340"/>
            <a:ext cx="2395220" cy="251968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8000" i="0" kern="1200" kumimoji="0" lang="en-US" noProof="1" normalizeH="0" spc="300" strike="noStrike" u="none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77000">
                      <a:schemeClr val="accent2">
                        <a:alpha val="56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22" name="标题"/>
          <p:cNvSpPr txBox="1">
            <a:spLocks noGrp="1"/>
          </p:cNvSpPr>
          <p:nvPr>
            <p:ph type="title" idx="1" hasCustomPrompt="1"/>
            <p:custDataLst>
              <p:tags r:id="rId6"/>
            </p:custDataLst>
          </p:nvPr>
        </p:nvSpPr>
        <p:spPr>
          <a:xfrm>
            <a:off x="4757420" y="2085340"/>
            <a:ext cx="5833110" cy="2520315"/>
          </a:xfrm>
          <a:prstGeom prst="rect"/>
          <a:noFill/>
        </p:spPr>
        <p:txBody>
          <a:bodyPr anchor="ctr" bIns="0" lIns="0" rIns="0" rtlCol="0" tIns="0" wrap="square">
            <a:no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dirty="0" sz="54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2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26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8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473" descr="图片包含 桌子, 香蕉, 盘子, 表面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avLst/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104873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4" name="椭圆 8"/>
          <p:cNvSpPr/>
          <p:nvPr>
            <p:custDataLst>
              <p:tags r:id="rId5"/>
            </p:custDataLst>
          </p:nvPr>
        </p:nvSpPr>
        <p:spPr>
          <a:xfrm flipH="1">
            <a:off x="473710" y="427990"/>
            <a:ext cx="576580" cy="576580"/>
          </a:xfrm>
          <a:prstGeom prst="ellipse"/>
          <a:gradFill flip="none" rotWithShape="1">
            <a:gsLst>
              <a:gs pos="33000">
                <a:schemeClr val="accent2">
                  <a:alpha val="0"/>
                </a:schemeClr>
              </a:gs>
              <a:gs pos="100000">
                <a:schemeClr val="accent1"/>
              </a:gs>
            </a:gsLst>
            <a:lin ang="18900000" scaled="1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8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0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2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473" descr="图片包含 桌子, 香蕉, 盘子, 表面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avLst/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1048744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065" y="1378585"/>
            <a:ext cx="5342255" cy="4508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330" y="1379220"/>
            <a:ext cx="5342255" cy="44894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52" name="椭圆 10"/>
          <p:cNvSpPr/>
          <p:nvPr>
            <p:custDataLst>
              <p:tags r:id="rId7"/>
            </p:custDataLst>
          </p:nvPr>
        </p:nvSpPr>
        <p:spPr>
          <a:xfrm flipH="1">
            <a:off x="473710" y="427990"/>
            <a:ext cx="576580" cy="576580"/>
          </a:xfrm>
          <a:prstGeom prst="ellipse"/>
          <a:gradFill flip="none" rotWithShape="1">
            <a:gsLst>
              <a:gs pos="33000">
                <a:schemeClr val="accent2">
                  <a:alpha val="0"/>
                </a:schemeClr>
              </a:gs>
              <a:gs pos="100000">
                <a:schemeClr val="accent1"/>
              </a:gs>
            </a:gsLst>
            <a:lin ang="18900000" scaled="1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54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56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8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0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473" descr="图片包含 桌子, 香蕉, 盘子, 表面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avLst/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1048762" name="椭圆 6"/>
          <p:cNvSpPr/>
          <p:nvPr>
            <p:custDataLst>
              <p:tags r:id="rId3"/>
            </p:custDataLst>
          </p:nvPr>
        </p:nvSpPr>
        <p:spPr>
          <a:xfrm flipH="1">
            <a:off x="473710" y="427990"/>
            <a:ext cx="576580" cy="576580"/>
          </a:xfrm>
          <a:prstGeom prst="ellipse"/>
          <a:gradFill flip="none" rotWithShape="1">
            <a:gsLst>
              <a:gs pos="33000">
                <a:schemeClr val="accent2">
                  <a:alpha val="0"/>
                </a:schemeClr>
              </a:gs>
              <a:gs pos="100000">
                <a:schemeClr val="accent1"/>
              </a:gs>
            </a:gsLst>
            <a:lin ang="18900000" scaled="1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6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473" descr="图片包含 桌子, 香蕉, 盘子, 表面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avLst/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1048772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4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76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473" descr="图片包含 桌子, 香蕉, 盘子, 表面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avLst/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1048778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0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82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4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473" descr="图片包含 桌子, 香蕉, 盘子, 表面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avLst/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1048786" name="椭圆 7"/>
          <p:cNvSpPr/>
          <p:nvPr>
            <p:custDataLst>
              <p:tags r:id="rId3"/>
            </p:custDataLst>
          </p:nvPr>
        </p:nvSpPr>
        <p:spPr>
          <a:xfrm flipH="1">
            <a:off x="473710" y="427990"/>
            <a:ext cx="576580" cy="576580"/>
          </a:xfrm>
          <a:prstGeom prst="ellipse"/>
          <a:gradFill flip="none" rotWithShape="1">
            <a:gsLst>
              <a:gs pos="33000">
                <a:schemeClr val="accent2">
                  <a:alpha val="0"/>
                </a:schemeClr>
              </a:gs>
              <a:gs pos="100000">
                <a:schemeClr val="accent1"/>
              </a:gs>
            </a:gsLst>
            <a:lin ang="18900000" scaled="1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88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08330" y="1324610"/>
            <a:ext cx="10968990" cy="4699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90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92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9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6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VCG41N607742010" descr="图片包含 桌子, 香蕉, 盘子, 表面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avLst/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1048798" name="椭圆 11"/>
          <p:cNvSpPr/>
          <p:nvPr>
            <p:custDataLst>
              <p:tags r:id="rId3"/>
            </p:custDataLst>
          </p:nvPr>
        </p:nvSpPr>
        <p:spPr>
          <a:xfrm>
            <a:off x="83345" y="1776620"/>
            <a:ext cx="1366360" cy="1366360"/>
          </a:xfrm>
          <a:prstGeom prst="ellipse"/>
          <a:gradFill flip="none" rotWithShape="1">
            <a:gsLst>
              <a:gs pos="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00" name="任意多边形: 形状 16"/>
          <p:cNvSpPr/>
          <p:nvPr>
            <p:custDataLst>
              <p:tags r:id="rId4"/>
            </p:custDataLst>
          </p:nvPr>
        </p:nvSpPr>
        <p:spPr>
          <a:xfrm>
            <a:off x="8934138" y="0"/>
            <a:ext cx="3257862" cy="3297836"/>
          </a:xfrm>
          <a:custGeom>
            <a:avLst/>
            <a:gdLst>
              <a:gd name="connsiteX0" fmla="*/ 112437 w 3257862"/>
              <a:gd name="connsiteY0" fmla="*/ 0 h 3297836"/>
              <a:gd name="connsiteX1" fmla="*/ 3257862 w 3257862"/>
              <a:gd name="connsiteY1" fmla="*/ 0 h 3297836"/>
              <a:gd name="connsiteX2" fmla="*/ 3257862 w 3257862"/>
              <a:gd name="connsiteY2" fmla="*/ 3195677 h 3297836"/>
              <a:gd name="connsiteX3" fmla="*/ 3061905 w 3257862"/>
              <a:gd name="connsiteY3" fmla="*/ 3246063 h 3297836"/>
              <a:gd name="connsiteX4" fmla="*/ 2548328 w 3257862"/>
              <a:gd name="connsiteY4" fmla="*/ 3297836 h 3297836"/>
              <a:gd name="connsiteX5" fmla="*/ 0 w 3257862"/>
              <a:gd name="connsiteY5" fmla="*/ 749508 h 3297836"/>
              <a:gd name="connsiteX6" fmla="*/ 51773 w 3257862"/>
              <a:gd name="connsiteY6" fmla="*/ 235931 h 3297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57862" h="3297836">
                <a:moveTo>
                  <a:pt x="112437" y="0"/>
                </a:moveTo>
                <a:lnTo>
                  <a:pt x="3257862" y="0"/>
                </a:lnTo>
                <a:lnTo>
                  <a:pt x="3257862" y="3195677"/>
                </a:lnTo>
                <a:lnTo>
                  <a:pt x="3061905" y="3246063"/>
                </a:lnTo>
                <a:cubicBezTo>
                  <a:pt x="2896015" y="3280009"/>
                  <a:pt x="2724253" y="3297836"/>
                  <a:pt x="2548328" y="3297836"/>
                </a:cubicBezTo>
                <a:cubicBezTo>
                  <a:pt x="1140925" y="3297836"/>
                  <a:pt x="0" y="2156911"/>
                  <a:pt x="0" y="749508"/>
                </a:cubicBezTo>
                <a:cubicBezTo>
                  <a:pt x="0" y="573583"/>
                  <a:pt x="17827" y="401821"/>
                  <a:pt x="51773" y="23593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80000"/>
                </a:schemeClr>
              </a:gs>
              <a:gs pos="74000">
                <a:schemeClr val="accent2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02" name="椭圆 9"/>
          <p:cNvSpPr/>
          <p:nvPr>
            <p:custDataLst>
              <p:tags r:id="rId5"/>
            </p:custDataLst>
          </p:nvPr>
        </p:nvSpPr>
        <p:spPr>
          <a:xfrm flipH="1">
            <a:off x="1072515" y="3843655"/>
            <a:ext cx="754380" cy="756920"/>
          </a:xfrm>
          <a:prstGeom prst="ellipse"/>
          <a:gradFill flip="none" rotWithShape="1">
            <a:gsLst>
              <a:gs pos="33000">
                <a:schemeClr val="accent2">
                  <a:alpha val="0"/>
                </a:schemeClr>
              </a:gs>
              <a:gs pos="100000">
                <a:schemeClr val="accent1"/>
              </a:gs>
            </a:gsLst>
            <a:lin ang="18900000" scaled="1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cxnSp>
        <p:nvCxnSpPr>
          <p:cNvPr id="3145731" name="直接连接符 8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072515" y="3526480"/>
            <a:ext cx="7096760" cy="0"/>
          </a:xfrm>
          <a:prstGeom prst="line"/>
          <a:ln>
            <a:gradFill>
              <a:gsLst>
                <a:gs pos="0">
                  <a:schemeClr val="accent1">
                    <a:alpha val="0"/>
                  </a:schemeClr>
                </a:gs>
                <a:gs pos="100000">
                  <a:schemeClr val="accent1">
                    <a:alpha val="8000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4" name="署名"/>
          <p:cNvSpPr txBox="1">
            <a:spLocks noGrp="1"/>
          </p:cNvSpPr>
          <p:nvPr>
            <p:ph type="body" idx="2"/>
            <p:custDataLst>
              <p:tags r:id="rId7"/>
            </p:custDataLst>
          </p:nvPr>
        </p:nvSpPr>
        <p:spPr>
          <a:xfrm>
            <a:off x="1414780" y="4011295"/>
            <a:ext cx="3587750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15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806" name="标题"/>
          <p:cNvSpPr txBox="1">
            <a:spLocks noGrp="1"/>
          </p:cNvSpPr>
          <p:nvPr>
            <p:ph type="title" idx="1" hasCustomPrompt="1"/>
            <p:custDataLst>
              <p:tags r:id="rId8"/>
            </p:custDataLst>
          </p:nvPr>
        </p:nvSpPr>
        <p:spPr>
          <a:xfrm>
            <a:off x="1072515" y="1159510"/>
            <a:ext cx="6338570" cy="213995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</a:gra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808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810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12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7.xml"/><Relationship Id="rId13" Type="http://schemas.openxmlformats.org/officeDocument/2006/relationships/image" Target="../media/image1.png"/><Relationship Id="rId14" Type="http://schemas.openxmlformats.org/officeDocument/2006/relationships/tags" Target="../tags/tag88.xml"/><Relationship Id="rId15" Type="http://schemas.openxmlformats.org/officeDocument/2006/relationships/tags" Target="../tags/tag89.xml"/><Relationship Id="rId16" Type="http://schemas.openxmlformats.org/officeDocument/2006/relationships/tags" Target="../tags/tag90.xml"/><Relationship Id="rId17" Type="http://schemas.openxmlformats.org/officeDocument/2006/relationships/tags" Target="../tags/tag91.xml"/><Relationship Id="rId18" Type="http://schemas.openxmlformats.org/officeDocument/2006/relationships/tags" Target="../tags/tag92.xml"/><Relationship Id="rId19" Type="http://schemas.openxmlformats.org/officeDocument/2006/relationships/tags" Target="../tags/tag93.xml"/><Relationship Id="rId20" Type="http://schemas.openxmlformats.org/officeDocument/2006/relationships/tags" Target="../tags/tag94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437" r:id="rId1"/>
    <p:sldLayoutId id="2147486438" r:id="rId2"/>
    <p:sldLayoutId id="2147486439" r:id="rId3"/>
    <p:sldLayoutId id="2147486440" r:id="rId4"/>
    <p:sldLayoutId id="2147486441" r:id="rId5"/>
    <p:sldLayoutId id="2147486442" r:id="rId6"/>
    <p:sldLayoutId id="2147486443" r:id="rId7"/>
    <p:sldLayoutId id="2147486444" r:id="rId8"/>
    <p:sldLayoutId id="2147486445" r:id="rId9"/>
    <p:sldLayoutId id="2147486446" r:id="rId10"/>
    <p:sldLayoutId id="214748644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473" descr="图片包含 桌子, 香蕉, 盘子, 表面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>
            <a:alphaModFix amt="18000"/>
          </a:blip>
          <a:srcRect r="299" b="43750"/>
          <a:stretch>
            <a:fillRect/>
          </a:stretch>
        </p:blipFill>
        <p:spPr>
          <a:xfrm flipH="1">
            <a:off x="1" y="0"/>
            <a:ext cx="12191999" cy="6858000"/>
          </a:xfrm>
          <a:custGeom>
            <a:avLst/>
            <a:gdLst>
              <a:gd name="connsiteX0" fmla="*/ 12191999 w 12191999"/>
              <a:gd name="connsiteY0" fmla="*/ 0 h 6858000"/>
              <a:gd name="connsiteX1" fmla="*/ 0 w 12191999"/>
              <a:gd name="connsiteY1" fmla="*/ 0 h 6858000"/>
              <a:gd name="connsiteX2" fmla="*/ 0 w 12191999"/>
              <a:gd name="connsiteY2" fmla="*/ 6858000 h 6858000"/>
              <a:gd name="connsiteX3" fmla="*/ 12191999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12191999" y="0"/>
                </a:moveTo>
                <a:lnTo>
                  <a:pt x="0" y="0"/>
                </a:lnTo>
                <a:lnTo>
                  <a:pt x="0" y="6858000"/>
                </a:lnTo>
                <a:lnTo>
                  <a:pt x="12191999" y="6858000"/>
                </a:lnTo>
                <a:close/>
              </a:path>
            </a:pathLst>
          </a:custGeom>
        </p:spPr>
      </p:pic>
      <p:sp>
        <p:nvSpPr>
          <p:cNvPr id="1048654" name="椭圆 7"/>
          <p:cNvSpPr/>
          <p:nvPr>
            <p:custDataLst>
              <p:tags r:id="rId14"/>
            </p:custDataLst>
          </p:nvPr>
        </p:nvSpPr>
        <p:spPr>
          <a:xfrm flipH="1">
            <a:off x="473710" y="427990"/>
            <a:ext cx="576580" cy="576580"/>
          </a:xfrm>
          <a:prstGeom prst="ellipse"/>
          <a:gradFill flip="none" rotWithShape="1">
            <a:gsLst>
              <a:gs pos="33000">
                <a:schemeClr val="accent2">
                  <a:alpha val="0"/>
                </a:schemeClr>
              </a:gs>
              <a:gs pos="100000">
                <a:schemeClr val="accent1"/>
              </a:gs>
            </a:gsLst>
            <a:lin ang="18900000" scaled="1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56" name="日期占位符 9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8" name="页脚占位符 10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60" name="灯片编号占位符 11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81990" y="365126"/>
            <a:ext cx="10828020" cy="1019246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文本占位符 1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681990" y="1483815"/>
            <a:ext cx="10895610" cy="4512657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474" r:id="rId1"/>
    <p:sldLayoutId id="2147486475" r:id="rId2"/>
    <p:sldLayoutId id="2147486476" r:id="rId3"/>
    <p:sldLayoutId id="2147486477" r:id="rId4"/>
    <p:sldLayoutId id="2147486478" r:id="rId5"/>
    <p:sldLayoutId id="2147486479" r:id="rId6"/>
    <p:sldLayoutId id="2147486480" r:id="rId7"/>
    <p:sldLayoutId id="2147486481" r:id="rId8"/>
    <p:sldLayoutId id="2147486482" r:id="rId9"/>
    <p:sldLayoutId id="2147486483" r:id="rId10"/>
    <p:sldLayoutId id="214748648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>
                  <a:lumMod val="75000"/>
                </a:schemeClr>
              </a:gs>
            </a:gsLst>
            <a:lin ang="0" scaled="0"/>
          </a:gradFill>
          <a:latin typeface="+mj-ea"/>
          <a:ea typeface="+mj-ea"/>
          <a:cs typeface="MiSans" panose="00000500000000000000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" panose="00000500000000000000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Arial" panose="02080604020202020204" pitchFamily="34" charset="0"/>
          <a:ea typeface="微软雅黑" panose="020B0503020204020204" pitchFamily="34" charset="-122"/>
          <a:cs typeface="MiSans" panose="00000500000000000000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Arial" panose="02080604020202020204" pitchFamily="34" charset="0"/>
          <a:ea typeface="微软雅黑" panose="020B0503020204020204" pitchFamily="34" charset="-122"/>
          <a:cs typeface="MiSans" panose="00000500000000000000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Arial" panose="02080604020202020204" pitchFamily="34" charset="0"/>
          <a:ea typeface="微软雅黑" panose="020B0503020204020204" pitchFamily="34" charset="-122"/>
          <a:cs typeface="MiSans" panose="00000500000000000000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Arial" panose="02080604020202020204" pitchFamily="34" charset="0"/>
          <a:ea typeface="微软雅黑" panose="020B0503020204020204" pitchFamily="34" charset="-122"/>
          <a:cs typeface="MiSans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5.xml"/><Relationship Id="rId2" Type="http://schemas.openxmlformats.org/officeDocument/2006/relationships/tags" Target="../tags/tag96.xml"/><Relationship Id="rId3" Type="http://schemas.openxmlformats.org/officeDocument/2006/relationships/tags" Target="../tags/tag97.xml"/><Relationship Id="rId4" Type="http://schemas.openxmlformats.org/officeDocument/2006/relationships/tags" Target="../tags/tag9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tags" Target="../tags/tag105.xml"/><Relationship Id="rId8" Type="http://schemas.openxmlformats.org/officeDocument/2006/relationships/tags" Target="../tags/tag106.xml"/><Relationship Id="rId9" Type="http://schemas.openxmlformats.org/officeDocument/2006/relationships/tags" Target="../tags/tag107.xml"/><Relationship Id="rId10" Type="http://schemas.openxmlformats.org/officeDocument/2006/relationships/tags" Target="../tags/tag108.xml"/><Relationship Id="rId11" Type="http://schemas.openxmlformats.org/officeDocument/2006/relationships/tags" Target="../tags/tag109.xml"/><Relationship Id="rId12" Type="http://schemas.openxmlformats.org/officeDocument/2006/relationships/tags" Target="../tags/tag110.xml"/><Relationship Id="rId13" Type="http://schemas.openxmlformats.org/officeDocument/2006/relationships/tags" Target="../tags/tag111.xml"/><Relationship Id="rId14" Type="http://schemas.openxmlformats.org/officeDocument/2006/relationships/tags" Target="../tags/tag112.xml"/><Relationship Id="rId15" Type="http://schemas.openxmlformats.org/officeDocument/2006/relationships/tags" Target="../tags/tag113.xml"/><Relationship Id="rId16" Type="http://schemas.openxmlformats.org/officeDocument/2006/relationships/tags" Target="../tags/tag114.xml"/><Relationship Id="rId17" Type="http://schemas.openxmlformats.org/officeDocument/2006/relationships/tags" Target="../tags/tag115.xml"/><Relationship Id="rId18" Type="http://schemas.openxmlformats.org/officeDocument/2006/relationships/tags" Target="../tags/tag116.xml"/><Relationship Id="rId19" Type="http://schemas.openxmlformats.org/officeDocument/2006/relationships/tags" Target="../tags/tag117.xml"/><Relationship Id="rId20" Type="http://schemas.openxmlformats.org/officeDocument/2006/relationships/tags" Target="../tags/tag118.xml"/><Relationship Id="rId21" Type="http://schemas.openxmlformats.org/officeDocument/2006/relationships/tags" Target="../tags/tag119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0.xml"/><Relationship Id="rId2" Type="http://schemas.openxmlformats.org/officeDocument/2006/relationships/tags" Target="../tags/tag121.xml"/><Relationship Id="rId3" Type="http://schemas.openxmlformats.org/officeDocument/2006/relationships/tags" Target="../tags/tag12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tags" Target="../tags/tag130.xml"/><Relationship Id="rId6" Type="http://schemas.openxmlformats.org/officeDocument/2006/relationships/tags" Target="../tags/tag131.xml"/><Relationship Id="rId7" Type="http://schemas.openxmlformats.org/officeDocument/2006/relationships/tags" Target="../tags/tag132.xml"/><Relationship Id="rId8" Type="http://schemas.openxmlformats.org/officeDocument/2006/relationships/tags" Target="../tags/tag133.xml"/><Relationship Id="rId9" Type="http://schemas.openxmlformats.org/officeDocument/2006/relationships/tags" Target="../tags/tag134.xml"/><Relationship Id="rId10" Type="http://schemas.openxmlformats.org/officeDocument/2006/relationships/tags" Target="../tags/tag135.xml"/><Relationship Id="rId11" Type="http://schemas.openxmlformats.org/officeDocument/2006/relationships/tags" Target="../tags/tag136.xml"/><Relationship Id="rId12" Type="http://schemas.openxmlformats.org/officeDocument/2006/relationships/tags" Target="../tags/tag137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tags" Target="../tags/tag153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tags" Target="../tags/tag165.xml"/><Relationship Id="rId10" Type="http://schemas.openxmlformats.org/officeDocument/2006/relationships/tags" Target="../tags/tag166.xml"/><Relationship Id="rId11" Type="http://schemas.openxmlformats.org/officeDocument/2006/relationships/tags" Target="../tags/tag167.xml"/><Relationship Id="rId12" Type="http://schemas.openxmlformats.org/officeDocument/2006/relationships/tags" Target="../tags/tag168.xml"/><Relationship Id="rId13" Type="http://schemas.openxmlformats.org/officeDocument/2006/relationships/tags" Target="../tags/tag169.xml"/><Relationship Id="rId14" Type="http://schemas.openxmlformats.org/officeDocument/2006/relationships/tags" Target="../tags/tag170.xml"/><Relationship Id="rId15" Type="http://schemas.openxmlformats.org/officeDocument/2006/relationships/tags" Target="../tags/tag171.xml"/><Relationship Id="rId16" Type="http://schemas.openxmlformats.org/officeDocument/2006/relationships/tags" Target="../tags/tag172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tags" Target="../tags/tag177.xml"/><Relationship Id="rId6" Type="http://schemas.openxmlformats.org/officeDocument/2006/relationships/tags" Target="../tags/tag178.xml"/><Relationship Id="rId7" Type="http://schemas.openxmlformats.org/officeDocument/2006/relationships/tags" Target="../tags/tag179.xml"/><Relationship Id="rId8" Type="http://schemas.openxmlformats.org/officeDocument/2006/relationships/tags" Target="../tags/tag180.xml"/><Relationship Id="rId9" Type="http://schemas.openxmlformats.org/officeDocument/2006/relationships/tags" Target="../tags/tag181.xml"/><Relationship Id="rId10" Type="http://schemas.openxmlformats.org/officeDocument/2006/relationships/tags" Target="../tags/tag182.xml"/><Relationship Id="rId11" Type="http://schemas.openxmlformats.org/officeDocument/2006/relationships/tags" Target="../tags/tag183.xml"/><Relationship Id="rId12" Type="http://schemas.openxmlformats.org/officeDocument/2006/relationships/tags" Target="../tags/tag184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tags" Target="../tags/tag188.xml"/><Relationship Id="rId5" Type="http://schemas.openxmlformats.org/officeDocument/2006/relationships/tags" Target="../tags/tag189.xml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tags" Target="../tags/tag200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tags" Target="../tags/tag204.xml"/><Relationship Id="rId5" Type="http://schemas.openxmlformats.org/officeDocument/2006/relationships/tags" Target="../tags/tag205.xml"/><Relationship Id="rId6" Type="http://schemas.openxmlformats.org/officeDocument/2006/relationships/tags" Target="../tags/tag206.xml"/><Relationship Id="rId7" Type="http://schemas.openxmlformats.org/officeDocument/2006/relationships/tags" Target="../tags/tag207.xml"/><Relationship Id="rId8" Type="http://schemas.openxmlformats.org/officeDocument/2006/relationships/tags" Target="../tags/tag208.xml"/><Relationship Id="rId9" Type="http://schemas.openxmlformats.org/officeDocument/2006/relationships/tags" Target="../tags/tag209.xml"/><Relationship Id="rId10" Type="http://schemas.openxmlformats.org/officeDocument/2006/relationships/tags" Target="../tags/tag210.xml"/><Relationship Id="rId11" Type="http://schemas.openxmlformats.org/officeDocument/2006/relationships/tags" Target="../tags/tag211.xml"/><Relationship Id="rId12" Type="http://schemas.openxmlformats.org/officeDocument/2006/relationships/tags" Target="../tags/tag212.xml"/><Relationship Id="rId13" Type="http://schemas.openxmlformats.org/officeDocument/2006/relationships/tags" Target="../tags/tag213.xml"/><Relationship Id="rId14" Type="http://schemas.openxmlformats.org/officeDocument/2006/relationships/tags" Target="../tags/tag214.xml"/><Relationship Id="rId15" Type="http://schemas.openxmlformats.org/officeDocument/2006/relationships/tags" Target="../tags/tag215.xml"/><Relationship Id="rId16" Type="http://schemas.openxmlformats.org/officeDocument/2006/relationships/tags" Target="../tags/tag216.xml"/><Relationship Id="rId1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tags" Target="../tags/tag223.xml"/><Relationship Id="rId5" Type="http://schemas.openxmlformats.org/officeDocument/2006/relationships/tags" Target="../tags/tag224.xml"/><Relationship Id="rId6" Type="http://schemas.openxmlformats.org/officeDocument/2006/relationships/tags" Target="../tags/tag225.xml"/><Relationship Id="rId7" Type="http://schemas.openxmlformats.org/officeDocument/2006/relationships/tags" Target="../tags/tag226.xml"/><Relationship Id="rId8" Type="http://schemas.openxmlformats.org/officeDocument/2006/relationships/tags" Target="../tags/tag227.xml"/><Relationship Id="rId9" Type="http://schemas.openxmlformats.org/officeDocument/2006/relationships/tags" Target="../tags/tag228.xml"/><Relationship Id="rId10" Type="http://schemas.openxmlformats.org/officeDocument/2006/relationships/tags" Target="../tags/tag229.xml"/><Relationship Id="rId11" Type="http://schemas.openxmlformats.org/officeDocument/2006/relationships/tags" Target="../tags/tag230.xml"/><Relationship Id="rId12" Type="http://schemas.openxmlformats.org/officeDocument/2006/relationships/tags" Target="../tags/tag231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tags" Target="../tags/tag235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tags" Target="../tags/tag240.xml"/><Relationship Id="rId6" Type="http://schemas.openxmlformats.org/officeDocument/2006/relationships/tags" Target="../tags/tag241.xml"/><Relationship Id="rId7" Type="http://schemas.openxmlformats.org/officeDocument/2006/relationships/tags" Target="../tags/tag242.xml"/><Relationship Id="rId8" Type="http://schemas.openxmlformats.org/officeDocument/2006/relationships/tags" Target="../tags/tag243.xml"/><Relationship Id="rId9" Type="http://schemas.openxmlformats.org/officeDocument/2006/relationships/tags" Target="../tags/tag244.xml"/><Relationship Id="rId10" Type="http://schemas.openxmlformats.org/officeDocument/2006/relationships/tags" Target="../tags/tag245.xml"/><Relationship Id="rId11" Type="http://schemas.openxmlformats.org/officeDocument/2006/relationships/tags" Target="../tags/tag246.xml"/><Relationship Id="rId12" Type="http://schemas.openxmlformats.org/officeDocument/2006/relationships/tags" Target="../tags/tag247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tags" Target="../tags/tag251.xml"/><Relationship Id="rId5" Type="http://schemas.openxmlformats.org/officeDocument/2006/relationships/tags" Target="../tags/tag252.xml"/><Relationship Id="rId6" Type="http://schemas.openxmlformats.org/officeDocument/2006/relationships/tags" Target="../tags/tag253.xml"/><Relationship Id="rId7" Type="http://schemas.openxmlformats.org/officeDocument/2006/relationships/tags" Target="../tags/tag254.xml"/><Relationship Id="rId8" Type="http://schemas.openxmlformats.org/officeDocument/2006/relationships/tags" Target="../tags/tag255.xml"/><Relationship Id="rId9" Type="http://schemas.openxmlformats.org/officeDocument/2006/relationships/tags" Target="../tags/tag256.xml"/><Relationship Id="rId10" Type="http://schemas.openxmlformats.org/officeDocument/2006/relationships/tags" Target="../tags/tag257.xml"/><Relationship Id="rId11" Type="http://schemas.openxmlformats.org/officeDocument/2006/relationships/tags" Target="../tags/tag258.xml"/><Relationship Id="rId12" Type="http://schemas.openxmlformats.org/officeDocument/2006/relationships/tags" Target="../tags/tag259.xml"/><Relationship Id="rId13" Type="http://schemas.openxmlformats.org/officeDocument/2006/relationships/tags" Target="../tags/tag260.xml"/><Relationship Id="rId14" Type="http://schemas.openxmlformats.org/officeDocument/2006/relationships/tags" Target="../tags/tag261.xml"/><Relationship Id="rId15" Type="http://schemas.openxmlformats.org/officeDocument/2006/relationships/tags" Target="../tags/tag262.xml"/><Relationship Id="rId16" Type="http://schemas.openxmlformats.org/officeDocument/2006/relationships/tags" Target="../tags/tag263.xml"/><Relationship Id="rId17" Type="http://schemas.openxmlformats.org/officeDocument/2006/relationships/tags" Target="../tags/tag264.xml"/><Relationship Id="rId18" Type="http://schemas.openxmlformats.org/officeDocument/2006/relationships/tags" Target="../tags/tag265.xml"/><Relationship Id="rId19" Type="http://schemas.openxmlformats.org/officeDocument/2006/relationships/tags" Target="../tags/tag266.xml"/><Relationship Id="rId20" Type="http://schemas.openxmlformats.org/officeDocument/2006/relationships/tags" Target="../tags/tag267.xml"/><Relationship Id="rId21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tags" Target="../tags/tag271.xml"/><Relationship Id="rId5" Type="http://schemas.openxmlformats.org/officeDocument/2006/relationships/tags" Target="../tags/tag272.xml"/><Relationship Id="rId6" Type="http://schemas.openxmlformats.org/officeDocument/2006/relationships/tags" Target="../tags/tag273.xml"/><Relationship Id="rId7" Type="http://schemas.openxmlformats.org/officeDocument/2006/relationships/tags" Target="../tags/tag274.xml"/><Relationship Id="rId8" Type="http://schemas.openxmlformats.org/officeDocument/2006/relationships/tags" Target="../tags/tag275.xml"/><Relationship Id="rId9" Type="http://schemas.openxmlformats.org/officeDocument/2006/relationships/tags" Target="../tags/tag276.xml"/><Relationship Id="rId10" Type="http://schemas.openxmlformats.org/officeDocument/2006/relationships/tags" Target="../tags/tag277.xml"/><Relationship Id="rId11" Type="http://schemas.openxmlformats.org/officeDocument/2006/relationships/tags" Target="../tags/tag278.xml"/><Relationship Id="rId12" Type="http://schemas.openxmlformats.org/officeDocument/2006/relationships/tags" Target="../tags/tag279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tags" Target="../tags/tag286.xml"/><Relationship Id="rId5" Type="http://schemas.openxmlformats.org/officeDocument/2006/relationships/tags" Target="../tags/tag287.xml"/><Relationship Id="rId6" Type="http://schemas.openxmlformats.org/officeDocument/2006/relationships/tags" Target="../tags/tag288.xml"/><Relationship Id="rId7" Type="http://schemas.openxmlformats.org/officeDocument/2006/relationships/tags" Target="../tags/tag289.xml"/><Relationship Id="rId8" Type="http://schemas.openxmlformats.org/officeDocument/2006/relationships/tags" Target="../tags/tag290.xml"/><Relationship Id="rId9" Type="http://schemas.openxmlformats.org/officeDocument/2006/relationships/tags" Target="../tags/tag291.xml"/><Relationship Id="rId10" Type="http://schemas.openxmlformats.org/officeDocument/2006/relationships/tags" Target="../tags/tag292.xml"/><Relationship Id="rId11" Type="http://schemas.openxmlformats.org/officeDocument/2006/relationships/tags" Target="../tags/tag293.xml"/><Relationship Id="rId12" Type="http://schemas.openxmlformats.org/officeDocument/2006/relationships/tags" Target="../tags/tag294.xml"/><Relationship Id="rId13" Type="http://schemas.openxmlformats.org/officeDocument/2006/relationships/tags" Target="../tags/tag295.xml"/><Relationship Id="rId14" Type="http://schemas.openxmlformats.org/officeDocument/2006/relationships/tags" Target="../tags/tag296.xml"/><Relationship Id="rId15" Type="http://schemas.openxmlformats.org/officeDocument/2006/relationships/tags" Target="../tags/tag297.xml"/><Relationship Id="rId16" Type="http://schemas.openxmlformats.org/officeDocument/2006/relationships/tags" Target="../tags/tag298.xml"/><Relationship Id="rId17" Type="http://schemas.openxmlformats.org/officeDocument/2006/relationships/tags" Target="../tags/tag299.xml"/><Relationship Id="rId18" Type="http://schemas.openxmlformats.org/officeDocument/2006/relationships/tags" Target="../tags/tag300.xml"/><Relationship Id="rId19" Type="http://schemas.openxmlformats.org/officeDocument/2006/relationships/tags" Target="../tags/tag301.xml"/><Relationship Id="rId20" Type="http://schemas.openxmlformats.org/officeDocument/2006/relationships/tags" Target="../tags/tag302.xml"/><Relationship Id="rId21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tags" Target="../tags/tag306.xml"/><Relationship Id="rId5" Type="http://schemas.openxmlformats.org/officeDocument/2006/relationships/tags" Target="../tags/tag307.xml"/><Relationship Id="rId6" Type="http://schemas.openxmlformats.org/officeDocument/2006/relationships/tags" Target="../tags/tag308.xml"/><Relationship Id="rId7" Type="http://schemas.openxmlformats.org/officeDocument/2006/relationships/tags" Target="../tags/tag309.xml"/><Relationship Id="rId8" Type="http://schemas.openxmlformats.org/officeDocument/2006/relationships/tags" Target="../tags/tag310.xml"/><Relationship Id="rId9" Type="http://schemas.openxmlformats.org/officeDocument/2006/relationships/tags" Target="../tags/tag311.xml"/><Relationship Id="rId10" Type="http://schemas.openxmlformats.org/officeDocument/2006/relationships/tags" Target="../tags/tag312.xml"/><Relationship Id="rId11" Type="http://schemas.openxmlformats.org/officeDocument/2006/relationships/tags" Target="../tags/tag313.xml"/><Relationship Id="rId12" Type="http://schemas.openxmlformats.org/officeDocument/2006/relationships/tags" Target="../tags/tag314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tags" Target="../tags/tag318.xml"/><Relationship Id="rId5" Type="http://schemas.openxmlformats.org/officeDocument/2006/relationships/tags" Target="../tags/tag319.xml"/><Relationship Id="rId6" Type="http://schemas.openxmlformats.org/officeDocument/2006/relationships/tags" Target="../tags/tag320.xml"/><Relationship Id="rId7" Type="http://schemas.openxmlformats.org/officeDocument/2006/relationships/tags" Target="../tags/tag321.xml"/><Relationship Id="rId8" Type="http://schemas.openxmlformats.org/officeDocument/2006/relationships/tags" Target="../tags/tag322.xml"/><Relationship Id="rId9" Type="http://schemas.openxmlformats.org/officeDocument/2006/relationships/tags" Target="../tags/tag323.xml"/><Relationship Id="rId10" Type="http://schemas.openxmlformats.org/officeDocument/2006/relationships/tags" Target="../tags/tag324.xml"/><Relationship Id="rId11" Type="http://schemas.openxmlformats.org/officeDocument/2006/relationships/tags" Target="../tags/tag325.xml"/><Relationship Id="rId12" Type="http://schemas.openxmlformats.org/officeDocument/2006/relationships/tags" Target="../tags/tag326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tags" Target="../tags/tag329.xml"/><Relationship Id="rId4" Type="http://schemas.openxmlformats.org/officeDocument/2006/relationships/tags" Target="../tags/tag330.xml"/><Relationship Id="rId5" Type="http://schemas.openxmlformats.org/officeDocument/2006/relationships/tags" Target="../tags/tag331.xml"/><Relationship Id="rId6" Type="http://schemas.openxmlformats.org/officeDocument/2006/relationships/tags" Target="../tags/tag332.xml"/><Relationship Id="rId7" Type="http://schemas.openxmlformats.org/officeDocument/2006/relationships/tags" Target="../tags/tag333.xml"/><Relationship Id="rId8" Type="http://schemas.openxmlformats.org/officeDocument/2006/relationships/tags" Target="../tags/tag334.xml"/><Relationship Id="rId9" Type="http://schemas.openxmlformats.org/officeDocument/2006/relationships/tags" Target="../tags/tag335.xml"/><Relationship Id="rId10" Type="http://schemas.openxmlformats.org/officeDocument/2006/relationships/tags" Target="../tags/tag336.xml"/><Relationship Id="rId11" Type="http://schemas.openxmlformats.org/officeDocument/2006/relationships/tags" Target="../tags/tag337.xml"/><Relationship Id="rId12" Type="http://schemas.openxmlformats.org/officeDocument/2006/relationships/tags" Target="../tags/tag338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9.xml"/><Relationship Id="rId2" Type="http://schemas.openxmlformats.org/officeDocument/2006/relationships/tags" Target="../tags/tag340.xml"/><Relationship Id="rId3" Type="http://schemas.openxmlformats.org/officeDocument/2006/relationships/tags" Target="../tags/tag341.xml"/><Relationship Id="rId4" Type="http://schemas.openxmlformats.org/officeDocument/2006/relationships/tags" Target="../tags/tag342.xml"/><Relationship Id="rId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3.xml"/><Relationship Id="rId2" Type="http://schemas.openxmlformats.org/officeDocument/2006/relationships/tags" Target="../tags/tag344.xml"/><Relationship Id="rId3" Type="http://schemas.openxmlformats.org/officeDocument/2006/relationships/tags" Target="../tags/tag345.xml"/><Relationship Id="rId4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46.xml"/><Relationship Id="rId2" Type="http://schemas.openxmlformats.org/officeDocument/2006/relationships/tags" Target="../tags/tag347.xml"/><Relationship Id="rId3" Type="http://schemas.openxmlformats.org/officeDocument/2006/relationships/tags" Target="../tags/tag348.xml"/><Relationship Id="rId4" Type="http://schemas.openxmlformats.org/officeDocument/2006/relationships/tags" Target="../tags/tag349.xml"/><Relationship Id="rId5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50.xml"/><Relationship Id="rId2" Type="http://schemas.openxmlformats.org/officeDocument/2006/relationships/tags" Target="../tags/tag351.xml"/><Relationship Id="rId3" Type="http://schemas.openxmlformats.org/officeDocument/2006/relationships/tags" Target="../tags/tag352.xml"/><Relationship Id="rId4" Type="http://schemas.openxmlformats.org/officeDocument/2006/relationships/tags" Target="../tags/tag353.xml"/><Relationship Id="rId5" Type="http://schemas.openxmlformats.org/officeDocument/2006/relationships/tags" Target="../tags/tag354.xml"/><Relationship Id="rId6" Type="http://schemas.openxmlformats.org/officeDocument/2006/relationships/tags" Target="../tags/tag355.xml"/><Relationship Id="rId7" Type="http://schemas.openxmlformats.org/officeDocument/2006/relationships/tags" Target="../tags/tag356.xml"/><Relationship Id="rId8" Type="http://schemas.openxmlformats.org/officeDocument/2006/relationships/tags" Target="../tags/tag357.xml"/><Relationship Id="rId9" Type="http://schemas.openxmlformats.org/officeDocument/2006/relationships/tags" Target="../tags/tag358.xml"/><Relationship Id="rId10" Type="http://schemas.openxmlformats.org/officeDocument/2006/relationships/tags" Target="../tags/tag359.xml"/><Relationship Id="rId11" Type="http://schemas.openxmlformats.org/officeDocument/2006/relationships/tags" Target="../tags/tag360.xml"/><Relationship Id="rId12" Type="http://schemas.openxmlformats.org/officeDocument/2006/relationships/tags" Target="../tags/tag361.xml"/><Relationship Id="rId13" Type="http://schemas.openxmlformats.org/officeDocument/2006/relationships/tags" Target="../tags/tag362.xml"/><Relationship Id="rId14" Type="http://schemas.openxmlformats.org/officeDocument/2006/relationships/tags" Target="../tags/tag363.xml"/><Relationship Id="rId15" Type="http://schemas.openxmlformats.org/officeDocument/2006/relationships/tags" Target="../tags/tag364.xml"/><Relationship Id="rId16" Type="http://schemas.openxmlformats.org/officeDocument/2006/relationships/tags" Target="../tags/tag365.xml"/><Relationship Id="rId17" Type="http://schemas.openxmlformats.org/officeDocument/2006/relationships/tags" Target="../tags/tag366.xml"/><Relationship Id="rId18" Type="http://schemas.openxmlformats.org/officeDocument/2006/relationships/tags" Target="../tags/tag367.xml"/><Relationship Id="rId19" Type="http://schemas.openxmlformats.org/officeDocument/2006/relationships/tags" Target="../tags/tag368.xml"/><Relationship Id="rId20" Type="http://schemas.openxmlformats.org/officeDocument/2006/relationships/tags" Target="../tags/tag369.xml"/><Relationship Id="rId21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70.xml"/><Relationship Id="rId2" Type="http://schemas.openxmlformats.org/officeDocument/2006/relationships/tags" Target="../tags/tag371.xml"/><Relationship Id="rId3" Type="http://schemas.openxmlformats.org/officeDocument/2006/relationships/tags" Target="../tags/tag372.xml"/><Relationship Id="rId4" Type="http://schemas.openxmlformats.org/officeDocument/2006/relationships/tags" Target="../tags/tag373.xml"/><Relationship Id="rId5" Type="http://schemas.openxmlformats.org/officeDocument/2006/relationships/tags" Target="../tags/tag374.xml"/><Relationship Id="rId6" Type="http://schemas.openxmlformats.org/officeDocument/2006/relationships/tags" Target="../tags/tag375.xml"/><Relationship Id="rId7" Type="http://schemas.openxmlformats.org/officeDocument/2006/relationships/tags" Target="../tags/tag376.xml"/><Relationship Id="rId8" Type="http://schemas.openxmlformats.org/officeDocument/2006/relationships/tags" Target="../tags/tag377.xml"/><Relationship Id="rId9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78.xml"/><Relationship Id="rId2" Type="http://schemas.openxmlformats.org/officeDocument/2006/relationships/tags" Target="../tags/tag379.xml"/><Relationship Id="rId3" Type="http://schemas.openxmlformats.org/officeDocument/2006/relationships/tags" Target="../tags/tag380.xml"/><Relationship Id="rId4" Type="http://schemas.openxmlformats.org/officeDocument/2006/relationships/tags" Target="../tags/tag381.xml"/><Relationship Id="rId5" Type="http://schemas.openxmlformats.org/officeDocument/2006/relationships/tags" Target="../tags/tag382.xml"/><Relationship Id="rId6" Type="http://schemas.openxmlformats.org/officeDocument/2006/relationships/tags" Target="../tags/tag383.xml"/><Relationship Id="rId7" Type="http://schemas.openxmlformats.org/officeDocument/2006/relationships/tags" Target="../tags/tag384.xml"/><Relationship Id="rId8" Type="http://schemas.openxmlformats.org/officeDocument/2006/relationships/tags" Target="../tags/tag385.xml"/><Relationship Id="rId9" Type="http://schemas.openxmlformats.org/officeDocument/2006/relationships/tags" Target="../tags/tag386.xml"/><Relationship Id="rId10" Type="http://schemas.openxmlformats.org/officeDocument/2006/relationships/tags" Target="../tags/tag387.xml"/><Relationship Id="rId11" Type="http://schemas.openxmlformats.org/officeDocument/2006/relationships/tags" Target="../tags/tag388.xml"/><Relationship Id="rId12" Type="http://schemas.openxmlformats.org/officeDocument/2006/relationships/tags" Target="../tags/tag389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90.xml"/><Relationship Id="rId2" Type="http://schemas.openxmlformats.org/officeDocument/2006/relationships/tags" Target="../tags/tag391.xml"/><Relationship Id="rId3" Type="http://schemas.openxmlformats.org/officeDocument/2006/relationships/tags" Target="../tags/tag392.xml"/><Relationship Id="rId4" Type="http://schemas.openxmlformats.org/officeDocument/2006/relationships/slideLayout" Target="../slideLayouts/slideLayout15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393.xml"/><Relationship Id="rId2" Type="http://schemas.openxmlformats.org/officeDocument/2006/relationships/tags" Target="../tags/tag394.xml"/><Relationship Id="rId3" Type="http://schemas.openxmlformats.org/officeDocument/2006/relationships/tags" Target="../tags/tag395.xml"/><Relationship Id="rId4" Type="http://schemas.openxmlformats.org/officeDocument/2006/relationships/tags" Target="../tags/tag396.xml"/><Relationship Id="rId5" Type="http://schemas.openxmlformats.org/officeDocument/2006/relationships/tags" Target="../tags/tag397.xml"/><Relationship Id="rId6" Type="http://schemas.openxmlformats.org/officeDocument/2006/relationships/tags" Target="../tags/tag398.xml"/><Relationship Id="rId7" Type="http://schemas.openxmlformats.org/officeDocument/2006/relationships/tags" Target="../tags/tag399.xml"/><Relationship Id="rId8" Type="http://schemas.openxmlformats.org/officeDocument/2006/relationships/tags" Target="../tags/tag400.xml"/><Relationship Id="rId9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401.xml"/><Relationship Id="rId2" Type="http://schemas.openxmlformats.org/officeDocument/2006/relationships/tags" Target="../tags/tag402.xml"/><Relationship Id="rId3" Type="http://schemas.openxmlformats.org/officeDocument/2006/relationships/tags" Target="../tags/tag403.xml"/><Relationship Id="rId4" Type="http://schemas.openxmlformats.org/officeDocument/2006/relationships/tags" Target="../tags/tag404.xml"/><Relationship Id="rId5" Type="http://schemas.openxmlformats.org/officeDocument/2006/relationships/tags" Target="../tags/tag405.xml"/><Relationship Id="rId6" Type="http://schemas.openxmlformats.org/officeDocument/2006/relationships/tags" Target="../tags/tag406.xml"/><Relationship Id="rId7" Type="http://schemas.openxmlformats.org/officeDocument/2006/relationships/tags" Target="../tags/tag407.xml"/><Relationship Id="rId8" Type="http://schemas.openxmlformats.org/officeDocument/2006/relationships/tags" Target="../tags/tag408.xml"/><Relationship Id="rId9" Type="http://schemas.openxmlformats.org/officeDocument/2006/relationships/slideLayout" Target="../slideLayouts/slideLayout1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tags" Target="../tags/tag409.xml"/><Relationship Id="rId2" Type="http://schemas.openxmlformats.org/officeDocument/2006/relationships/tags" Target="../tags/tag410.xml"/><Relationship Id="rId3" Type="http://schemas.openxmlformats.org/officeDocument/2006/relationships/tags" Target="../tags/tag411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3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>
            <a:normAutofit fontScale="93750" lnSpcReduction="10000"/>
          </a:bodyPr>
          <a:p>
            <a:r>
              <a:rPr altLang="en-US" lang="zh-CN"/>
              <a:t>汇报人：xxx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95000" lnSpcReduction="20000"/>
          </a:bodyPr>
          <a:p>
            <a:r>
              <a:rPr altLang="en-US" lang="zh-CN"/>
              <a:t>添加文档副标题</a:t>
            </a:r>
            <a:endParaRPr altLang="en-US" lang="zh-CN"/>
          </a:p>
        </p:txBody>
      </p:sp>
      <p:sp>
        <p:nvSpPr>
          <p:cNvPr id="1048652" name="标题 9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提高员工工作满意度和幸福指数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2" name="文本占位符 8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4167" lnSpcReduction="2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834" name="标题 9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36" name="序号"/>
          <p:cNvSpPr txBox="1"/>
          <p:nvPr>
            <p:custDataLst>
              <p:tags r:id="rId3"/>
            </p:custDataLst>
          </p:nvPr>
        </p:nvSpPr>
        <p:spPr>
          <a:xfrm>
            <a:off x="867728" y="2904490"/>
            <a:ext cx="1171575" cy="7874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3600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" panose="00000500000000000000" charset="-122"/>
              </a:rPr>
              <a:t>01.</a:t>
            </a:r>
            <a:endParaRPr dirty="0" sz="3600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8" name="标题"/>
          <p:cNvSpPr txBox="1"/>
          <p:nvPr>
            <p:custDataLst>
              <p:tags r:id="rId4"/>
            </p:custDataLst>
          </p:nvPr>
        </p:nvSpPr>
        <p:spPr>
          <a:xfrm>
            <a:off x="868045" y="4043680"/>
            <a:ext cx="1706880" cy="177800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2000" lang="zh-CN" spc="300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rPr>
              <a:t>目录标题</a:t>
            </a:r>
            <a:endParaRPr altLang="en-US" dirty="0" sz="2000" lang="zh-CN" spc="300">
              <a:gradFill>
                <a:gsLst>
                  <a:gs pos="0">
                    <a:schemeClr val="accent1"/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40" name="矩形 27"/>
          <p:cNvSpPr/>
          <p:nvPr>
            <p:custDataLst>
              <p:tags r:id="rId5"/>
            </p:custDataLst>
          </p:nvPr>
        </p:nvSpPr>
        <p:spPr>
          <a:xfrm>
            <a:off x="867728" y="3691890"/>
            <a:ext cx="548640" cy="84455"/>
          </a:xfrm>
          <a:prstGeom prst="rect"/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</a:gradFill>
          <a:ln w="19050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42" name="序号"/>
          <p:cNvSpPr txBox="1"/>
          <p:nvPr>
            <p:custDataLst>
              <p:tags r:id="rId6"/>
            </p:custDataLst>
          </p:nvPr>
        </p:nvSpPr>
        <p:spPr>
          <a:xfrm>
            <a:off x="2640013" y="2904490"/>
            <a:ext cx="1171575" cy="7874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sz="3600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" panose="00000500000000000000" charset="-122"/>
              </a:rPr>
              <a:t>02.</a:t>
            </a:r>
            <a:endParaRPr sz="3600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44" name="标题"/>
          <p:cNvSpPr txBox="1"/>
          <p:nvPr>
            <p:custDataLst>
              <p:tags r:id="rId7"/>
            </p:custDataLst>
          </p:nvPr>
        </p:nvSpPr>
        <p:spPr>
          <a:xfrm>
            <a:off x="2640330" y="4043680"/>
            <a:ext cx="1706880" cy="177800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2000" lang="zh-CN" spc="300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rPr>
              <a:t>员工工作满意度的重要性</a:t>
            </a:r>
            <a:endParaRPr altLang="en-US" dirty="0" sz="2000" lang="zh-CN" spc="300">
              <a:gradFill>
                <a:gsLst>
                  <a:gs pos="0">
                    <a:schemeClr val="accent1"/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46" name="矩形 83"/>
          <p:cNvSpPr/>
          <p:nvPr>
            <p:custDataLst>
              <p:tags r:id="rId8"/>
            </p:custDataLst>
          </p:nvPr>
        </p:nvSpPr>
        <p:spPr>
          <a:xfrm>
            <a:off x="2640013" y="3691890"/>
            <a:ext cx="548640" cy="84455"/>
          </a:xfrm>
          <a:prstGeom prst="rect"/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</a:gradFill>
          <a:ln w="19050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48" name="序号"/>
          <p:cNvSpPr txBox="1"/>
          <p:nvPr>
            <p:custDataLst>
              <p:tags r:id="rId9"/>
            </p:custDataLst>
          </p:nvPr>
        </p:nvSpPr>
        <p:spPr>
          <a:xfrm>
            <a:off x="4412298" y="2904490"/>
            <a:ext cx="1171575" cy="7874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3600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" panose="00000500000000000000" charset="-122"/>
              </a:rPr>
              <a:t>03.</a:t>
            </a:r>
            <a:endParaRPr dirty="0" sz="3600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50" name="标题"/>
          <p:cNvSpPr txBox="1"/>
          <p:nvPr>
            <p:custDataLst>
              <p:tags r:id="rId10"/>
            </p:custDataLst>
          </p:nvPr>
        </p:nvSpPr>
        <p:spPr>
          <a:xfrm>
            <a:off x="4412615" y="4043680"/>
            <a:ext cx="1706880" cy="177800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2000" lang="zh-CN" spc="300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rPr>
              <a:t>影响员工工作满意度的因素</a:t>
            </a:r>
            <a:endParaRPr altLang="en-US" dirty="0" sz="2000" lang="zh-CN" spc="300">
              <a:gradFill>
                <a:gsLst>
                  <a:gs pos="0">
                    <a:schemeClr val="accent1"/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52" name="矩形 88"/>
          <p:cNvSpPr/>
          <p:nvPr>
            <p:custDataLst>
              <p:tags r:id="rId11"/>
            </p:custDataLst>
          </p:nvPr>
        </p:nvSpPr>
        <p:spPr>
          <a:xfrm>
            <a:off x="4412298" y="3691890"/>
            <a:ext cx="548640" cy="84455"/>
          </a:xfrm>
          <a:prstGeom prst="rect"/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</a:gradFill>
          <a:ln w="19050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54" name="序号"/>
          <p:cNvSpPr txBox="1"/>
          <p:nvPr>
            <p:custDataLst>
              <p:tags r:id="rId12"/>
            </p:custDataLst>
          </p:nvPr>
        </p:nvSpPr>
        <p:spPr>
          <a:xfrm>
            <a:off x="6184583" y="2904490"/>
            <a:ext cx="1171575" cy="7874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sz="3600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" panose="00000500000000000000" charset="-122"/>
              </a:rPr>
              <a:t>04.</a:t>
            </a:r>
            <a:endParaRPr sz="3600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56" name="标题"/>
          <p:cNvSpPr txBox="1"/>
          <p:nvPr>
            <p:custDataLst>
              <p:tags r:id="rId13"/>
            </p:custDataLst>
          </p:nvPr>
        </p:nvSpPr>
        <p:spPr>
          <a:xfrm>
            <a:off x="6184900" y="4043680"/>
            <a:ext cx="1706880" cy="177800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2000" lang="zh-CN" spc="300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rPr>
              <a:t>提高员工工作满意度的措施</a:t>
            </a:r>
            <a:endParaRPr altLang="en-US" dirty="0" sz="2000" lang="zh-CN" spc="300">
              <a:gradFill>
                <a:gsLst>
                  <a:gs pos="0">
                    <a:schemeClr val="accent1"/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58" name="矩形 93"/>
          <p:cNvSpPr/>
          <p:nvPr>
            <p:custDataLst>
              <p:tags r:id="rId14"/>
            </p:custDataLst>
          </p:nvPr>
        </p:nvSpPr>
        <p:spPr>
          <a:xfrm>
            <a:off x="6184583" y="3691890"/>
            <a:ext cx="548640" cy="84455"/>
          </a:xfrm>
          <a:prstGeom prst="rect"/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</a:gradFill>
          <a:ln w="19050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60" name="序号"/>
          <p:cNvSpPr txBox="1"/>
          <p:nvPr>
            <p:custDataLst>
              <p:tags r:id="rId15"/>
            </p:custDataLst>
          </p:nvPr>
        </p:nvSpPr>
        <p:spPr>
          <a:xfrm>
            <a:off x="7956868" y="2904490"/>
            <a:ext cx="1171575" cy="7874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3600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" panose="00000500000000000000" charset="-122"/>
              </a:rPr>
              <a:t>05.</a:t>
            </a:r>
            <a:endParaRPr dirty="0" sz="3600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62" name="标题"/>
          <p:cNvSpPr txBox="1"/>
          <p:nvPr>
            <p:custDataLst>
              <p:tags r:id="rId16"/>
            </p:custDataLst>
          </p:nvPr>
        </p:nvSpPr>
        <p:spPr>
          <a:xfrm>
            <a:off x="7957185" y="4043680"/>
            <a:ext cx="1706880" cy="177800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2000" lang="zh-CN" spc="300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rPr>
              <a:t>提高员工幸福指数的措施</a:t>
            </a:r>
            <a:endParaRPr altLang="en-US" dirty="0" sz="2000" lang="zh-CN" spc="300">
              <a:gradFill>
                <a:gsLst>
                  <a:gs pos="0">
                    <a:schemeClr val="accent1"/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64" name="矩形 98"/>
          <p:cNvSpPr/>
          <p:nvPr>
            <p:custDataLst>
              <p:tags r:id="rId17"/>
            </p:custDataLst>
          </p:nvPr>
        </p:nvSpPr>
        <p:spPr>
          <a:xfrm>
            <a:off x="7956868" y="3691890"/>
            <a:ext cx="548640" cy="84455"/>
          </a:xfrm>
          <a:prstGeom prst="rect"/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</a:gradFill>
          <a:ln w="19050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66" name="序号"/>
          <p:cNvSpPr txBox="1"/>
          <p:nvPr>
            <p:custDataLst>
              <p:tags r:id="rId18"/>
            </p:custDataLst>
          </p:nvPr>
        </p:nvSpPr>
        <p:spPr>
          <a:xfrm>
            <a:off x="9729153" y="2904490"/>
            <a:ext cx="1171575" cy="7874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3600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" panose="00000500000000000000" charset="-122"/>
              </a:rPr>
              <a:t>06.</a:t>
            </a:r>
            <a:endParaRPr dirty="0" sz="3600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68" name="标题"/>
          <p:cNvSpPr txBox="1"/>
          <p:nvPr>
            <p:custDataLst>
              <p:tags r:id="rId19"/>
            </p:custDataLst>
          </p:nvPr>
        </p:nvSpPr>
        <p:spPr>
          <a:xfrm>
            <a:off x="9729470" y="4043680"/>
            <a:ext cx="1706880" cy="177800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2000" lang="zh-CN" spc="300">
                <a:gradFill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rPr>
              <a:t>实施方案与时间表</a:t>
            </a:r>
            <a:endParaRPr altLang="en-US" dirty="0" sz="2000" lang="zh-CN" spc="300">
              <a:gradFill>
                <a:gsLst>
                  <a:gs pos="0">
                    <a:schemeClr val="accent1"/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70" name="矩形 103"/>
          <p:cNvSpPr/>
          <p:nvPr>
            <p:custDataLst>
              <p:tags r:id="rId20"/>
            </p:custDataLst>
          </p:nvPr>
        </p:nvSpPr>
        <p:spPr>
          <a:xfrm>
            <a:off x="9729153" y="3691890"/>
            <a:ext cx="548640" cy="84455"/>
          </a:xfrm>
          <a:prstGeom prst="rect"/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</a:gradFill>
          <a:ln w="19050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" panose="00000500000000000000" charset="-122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  <p:sp>
        <p:nvSpPr>
          <p:cNvPr id="1048924" name="标题 7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  <p:sp>
        <p:nvSpPr>
          <p:cNvPr id="1048970" name="标题 7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员工工作满意度的重要性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员工工作满意度对组织的影响</a:t>
            </a:r>
            <a:endParaRPr altLang="en-US" lang="zh-CN"/>
          </a:p>
        </p:txBody>
      </p:sp>
      <p:sp>
        <p:nvSpPr>
          <p:cNvPr id="1049050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52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054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提高员工工作满意度可以增强员工的归属感和忠诚度，降低员工流失率，从而减少招聘和培训成本。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6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58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60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高满意度的员工更愿意投入更多的时间和精力来工作，提高工作效率和质量，促进组织的发展和进步。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2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64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66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员工工作满意度与员工绩效密切相关，高满意度的员工通常能够取得更好的工作绩效，从而提升组织的整体绩效。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8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70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72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员工工作满意度对组织的形象和声誉也有一定的影响，高满意度的员工更愿意向外界推荐自己的组织，从而增加组织的知名度和美誉度。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员工工作满意度对个人成长的影响</a:t>
            </a:r>
            <a:endParaRPr altLang="en-US" lang="zh-CN"/>
          </a:p>
        </p:txBody>
      </p:sp>
      <p:sp>
        <p:nvSpPr>
          <p:cNvPr id="104911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提高工作积极性和投入度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促进个人职业发展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增强个人自信心和自尊心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提升个人幸福感和生活质量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提高员工工作满意度的意义</a:t>
            </a:r>
            <a:endParaRPr altLang="en-US" lang="zh-CN"/>
          </a:p>
        </p:txBody>
      </p:sp>
      <p:sp>
        <p:nvSpPr>
          <p:cNvPr id="104917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提升员工工作积极性和效率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增强员工对企业的忠诚度和归属感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促进企业可持续发展和提高竞争力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降低员工离职率和提高员工稳定性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  <p:sp>
        <p:nvSpPr>
          <p:cNvPr id="1049226" name="标题 7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影响员工工作满意度的因素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工作内容与个人兴趣匹配度</a:t>
            </a:r>
            <a:endParaRPr altLang="en-US" lang="zh-CN"/>
          </a:p>
        </p:txBody>
      </p:sp>
      <p:sp>
        <p:nvSpPr>
          <p:cNvPr id="104930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工作内容的挑战性和发展性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员工对工作的兴趣和热情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工作内容与个人技能和经验的匹配程度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工作内容与个人职业规划和发展方向的符合程度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工作压力与工作量适度性</a:t>
            </a:r>
            <a:endParaRPr altLang="en-US" lang="zh-CN"/>
          </a:p>
        </p:txBody>
      </p:sp>
      <p:sp>
        <p:nvSpPr>
          <p:cNvPr id="104937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8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8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9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9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工作压力与工作量适度性的关系：工作压力与工作量适度性相互影响，需要平衡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9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如何提高工作压力与工作量的适度性：通过合理安排工作、优化工作流程、提高员工技能等方式来提高工作压力与工作量的适度性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9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工作压力：员工面临的工作压力过大或过小都会影响工作满意度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0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工作量适度性：员工的工作量适度，既不过于繁重也不过于轻松，可以提高工作满意度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薪酬福利与期望匹配度</a:t>
            </a:r>
            <a:endParaRPr altLang="en-US" lang="zh-CN"/>
          </a:p>
        </p:txBody>
      </p:sp>
      <p:sp>
        <p:nvSpPr>
          <p:cNvPr id="1049442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薪酬福利与期望匹配度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4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6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8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工作压力与工作量合理度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0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2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4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职业发展与晋升机会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6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8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0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企业文化与价值观认同度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2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4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职业发展与晋升机会</a:t>
            </a:r>
            <a:endParaRPr altLang="en-US" lang="zh-CN"/>
          </a:p>
        </p:txBody>
      </p:sp>
      <p:sp>
        <p:nvSpPr>
          <p:cNvPr id="104950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职业发展：员工在公司的职业发展路径和晋升机会，以及公司对员工职业发展的支持和投入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晋升机会：员工在公司内部晋升的机会和标准，以及公司对员工晋升的认可和鼓励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培训与发展：公司为员工提供的培训和发展机会，以及这些机会对员工工作满意度的影响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绩效评估与反馈：公司对员工绩效的评估方式和反馈机制，以及这些机制对员工工作满意度的影响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组织文化与个人价值观匹配度</a:t>
            </a:r>
            <a:endParaRPr altLang="en-US" lang="zh-CN"/>
          </a:p>
        </p:txBody>
      </p:sp>
      <p:sp>
        <p:nvSpPr>
          <p:cNvPr id="104955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价值观匹配对员工工作满意度和幸福指数的积极作用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组织文化对员工工作满意度的影响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个人价值观与组织文化的匹配程度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如何提高组织文化与个人价值观的匹配度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  <p:sp>
        <p:nvSpPr>
          <p:cNvPr id="1049626" name="标题 7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提高员工工作满意度的措施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优化工作流程，降低工作压力</a:t>
            </a:r>
            <a:endParaRPr altLang="en-US" lang="zh-CN"/>
          </a:p>
        </p:txBody>
      </p:sp>
      <p:sp>
        <p:nvSpPr>
          <p:cNvPr id="104970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简化工作流程：减少不必要的环节和审批流程，提高工作效率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1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合理分配工作任务：根据员工能力和特长分配工作任务，避免工作压力过大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1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88889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提供必要的培训和支持：为员工提供必要的培训和支持，提高工作能力和自信心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2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7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建立良好的沟通机制：建立良好的沟通机制，及时了解员工的工作情况和问题，及时解决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0000"/>
          </a:bodyPr>
          <a:p>
            <a:r>
              <a:rPr altLang="en-US" lang="zh-CN"/>
              <a:t>制定合理的薪酬福利制度</a:t>
            </a:r>
            <a:endParaRPr altLang="en-US" lang="zh-CN"/>
          </a:p>
        </p:txBody>
      </p:sp>
      <p:sp>
        <p:nvSpPr>
          <p:cNvPr id="104977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薪酬水平与市场接轨，确保员工获得公平的报酬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福利制度多样化，包括医疗保险、养老保险、带薪休假等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定期调整薪酬福利制度，以适应市场变化和公司发展需要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建立有效的激励机制，鼓励员工积极投入工作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提供职业发展与晋升机会</a:t>
            </a:r>
            <a:endParaRPr altLang="en-US" lang="zh-CN"/>
          </a:p>
        </p:txBody>
      </p:sp>
      <p:sp>
        <p:nvSpPr>
          <p:cNvPr id="104981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制定明确的职业发展计划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2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提供培训和发展机会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3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设立明确的晋升通道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3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激励员工自我提升和成长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营造良好的组织文化氛围</a:t>
            </a:r>
            <a:endParaRPr altLang="en-US" lang="zh-CN"/>
          </a:p>
        </p:txBody>
      </p:sp>
      <p:sp>
        <p:nvSpPr>
          <p:cNvPr id="104988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建立积极向上、和谐友好的工作氛围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关注员工成长，提供培训和发展机会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0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建立公平公正的薪酬和福利制度，提高员工满意度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鼓励员工参与决策，增强归属感和责任感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关注员工心理健康，提供心理辅导支持</a:t>
            </a:r>
            <a:endParaRPr altLang="en-US" lang="zh-CN"/>
          </a:p>
        </p:txBody>
      </p:sp>
      <p:sp>
        <p:nvSpPr>
          <p:cNvPr id="104996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建立员工心理健康档案，了解员工心理状况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6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提供心理辅导课程和培训，帮助员工缓解工作压力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7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设立心理咨询热线，为员工提供心理支持和帮助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8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鼓励员工参与团队活动，增强团队凝聚力和归属感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05</a:t>
            </a:r>
            <a:endParaRPr altLang="en-US" lang="zh-CN"/>
          </a:p>
        </p:txBody>
      </p:sp>
      <p:sp>
        <p:nvSpPr>
          <p:cNvPr id="1050026" name="标题 7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提高员工幸福指数的措施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营造积极向上的工作氛围</a:t>
            </a:r>
            <a:endParaRPr altLang="en-US" lang="zh-CN"/>
          </a:p>
        </p:txBody>
      </p:sp>
      <p:sp>
        <p:nvSpPr>
          <p:cNvPr id="105010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建立良好的沟通机制：鼓励员工之间的交流与合作，促进信息共享和经验传递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培养员工的归属感：通过企业文化建设、团队活动等方式，增强员工的归属感和凝聚力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2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关注员工成长：提供培训和发展机会，帮助员工提升技能和职业素养，实现个人价值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营造舒适的工作环境：提供良好的办公设施和舒适的工作空间，让员工感受到企业的关怀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关注员工生活品质，提供生活支持</a:t>
            </a:r>
            <a:endParaRPr altLang="en-US" lang="zh-CN"/>
          </a:p>
        </p:txBody>
      </p:sp>
      <p:sp>
        <p:nvSpPr>
          <p:cNvPr id="105018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9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9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9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0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关注员工心理健康：建立员工心理健康支持机制，提供心理咨询、心理疏导等服务，帮助员工缓解工作压力。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0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营造良好的工作氛围：营造积极向上、和谐的工作氛围，让员工感受到公司的关怀和温暖，提高员工的工作满意度和幸福指数。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0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了解员工需求：通过调查问卷、座谈会等方式了解员工的生活需求，关注员工的生活品质。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0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提供生活支持：为员工提供必要的生活支持，如提供健康饮食、健身设施、休息室等，提高员工的生活质量。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鼓励员工参与决策，增强归属感</a:t>
            </a:r>
            <a:endParaRPr altLang="en-US" lang="zh-CN"/>
          </a:p>
        </p:txBody>
      </p:sp>
      <p:sp>
        <p:nvSpPr>
          <p:cNvPr id="105025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5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鼓励员工参与决策：让员工参与公司决策，提高员工对公司的认同感和归属感，增强员工的工作积极性和满意度。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5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5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增强归属感：通过提供良好的工作环境、福利待遇和培训机会，让员工感受到公司的关怀和重视，从而增强员工的归属感。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6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6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建立良好的沟通机制：建立有效的沟通机制，及时了解员工的需求和意见，帮助员工解决工作中遇到的问题，提高员工的工作满意度。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6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营造积极的工作氛围：营造积极向上、和谐的工作氛围，让员工感受到公司的文化和发展方向，提高员工的工作幸福感和满意度。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建立良好的人际关系，促进团队合作</a:t>
            </a:r>
            <a:endParaRPr altLang="en-US" lang="zh-CN"/>
          </a:p>
        </p:txBody>
      </p:sp>
      <p:sp>
        <p:nvSpPr>
          <p:cNvPr id="105031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1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建立良好的人际关系：加强员工之间的沟通与交流，增进彼此之间的了解与信任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2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2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促进团队合作：鼓励员工之间相互协作，共同完成工作任务，提高工作效率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2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2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营造积极向上的工作氛围：通过举办团队建设活动、分享会等方式，营造积极向上的工作氛围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3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3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关注员工心理健康：提供心理辅导和支持，帮助员工缓解工作压力，提高心理健康水平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提供多元化的培训与学习机会，提升个人能力</a:t>
            </a:r>
            <a:endParaRPr altLang="en-US" lang="zh-CN"/>
          </a:p>
        </p:txBody>
      </p:sp>
      <p:sp>
        <p:nvSpPr>
          <p:cNvPr id="1050378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培训课程多样化：提供各种技能培训、职业发展课程和兴趣爱好课程，满足员工不同的学习需求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0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学习资源丰富：提供在线学习平台、电子书籍、行业报告等学习资源，方便员工随时随地学习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2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培训与工作结合：将培训内容与工作实际需求相结合，提高员工的工作效率和技能水平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4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奖励与激励：对积极参加培训和学习的员工给予奖励和激励，激发员工的学习热情和动力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06</a:t>
            </a:r>
            <a:endParaRPr altLang="en-US" lang="zh-CN"/>
          </a:p>
        </p:txBody>
      </p:sp>
      <p:sp>
        <p:nvSpPr>
          <p:cNvPr id="1050426" name="标题 7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实施方案与时间表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0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制定详细的实施方案</a:t>
            </a:r>
            <a:endParaRPr altLang="en-US" lang="zh-CN"/>
          </a:p>
        </p:txBody>
      </p:sp>
      <p:sp>
        <p:nvSpPr>
          <p:cNvPr id="105050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明确目标：提高员工工作满意度和幸福指数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制定计划：包括时间表、任务分配、资源需求等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1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实施步骤：具体操作方法，如培训、激励、关怀等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1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监督与评估：对实施过程进行监控和评估，确保达到预期目标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设定明确的时间表和里程碑</a:t>
            </a:r>
            <a:endParaRPr altLang="en-US" lang="zh-CN"/>
          </a:p>
        </p:txBody>
      </p:sp>
      <p:sp>
        <p:nvSpPr>
          <p:cNvPr id="105055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5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5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6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6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6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6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6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制定详细的时间表，明确各项任务的责任人和完成时间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5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确保时间表的合理性和可行性，留出足够的时间应对突发事件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57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7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7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8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8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8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8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8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通过定期沟通和汇报，让员工了解时间表和里程碑的进展情况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5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设定关键里程碑，及时跟进和评估项目进展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3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建立监督与评估机制，确保实施效果</a:t>
            </a:r>
            <a:endParaRPr altLang="en-US" lang="zh-CN"/>
          </a:p>
        </p:txBody>
      </p:sp>
      <p:sp>
        <p:nvSpPr>
          <p:cNvPr id="105063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3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3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4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4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制定评估标准：明确评估指标和标准，确保评估结果客观、公正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4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建立监督机制：设立专门的监督小组，定期对员工工作满意度和幸福指数进行调查和评估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4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及时反馈：将评估结果及时反馈给相关部门和人员，以便及时调整实施方案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4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持续改进：根据评估结果，不断优化实施方案，提高员工工作满意度和幸福指数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8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根据实施情况及时调整方案和时间表</a:t>
            </a:r>
            <a:endParaRPr altLang="en-US" lang="zh-CN"/>
          </a:p>
        </p:txBody>
      </p:sp>
      <p:sp>
        <p:nvSpPr>
          <p:cNvPr id="105069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692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94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实施方案：根据员工需求和工作实际情况，制定具体的实施方案，包括培训计划、激励机制、工作环境改善等方面</a:t>
            </a:r>
            <a:endParaRPr altLang="en-US" dirty="0" sz="12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69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698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00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时间表：制定详细的时间表，明确各项任务的责任人和完成时间，确保实施方案按计划推进</a:t>
            </a:r>
            <a:endParaRPr altLang="en-US" dirty="0" sz="12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70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704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及时调整：在实施过程中，密切关注员工反馈和实施效果，根据实际情况及时调整方案和时间表，确保方案的有效性和可行性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706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0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710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12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持续改进：不断总结经验教训，持续改进实施方案和时间表，提高员工工作满意度和幸福指数。</a:t>
            </a:r>
            <a:endParaRPr altLang="en-US" dirty="0" sz="12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5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07</a:t>
            </a:r>
            <a:endParaRPr altLang="en-US" lang="zh-CN"/>
          </a:p>
        </p:txBody>
      </p:sp>
      <p:sp>
        <p:nvSpPr>
          <p:cNvPr id="1050754" name="标题 7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总结与展望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3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对提高员工工作满意度和幸福指数的总结回顾</a:t>
            </a:r>
            <a:endParaRPr altLang="en-US" lang="zh-CN"/>
          </a:p>
        </p:txBody>
      </p:sp>
      <p:sp>
        <p:nvSpPr>
          <p:cNvPr id="105083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83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83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84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84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总结经验：提高员工工作满意度和幸福指数的实践与成果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84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回顾过去：员工工作满意度和幸福指数的挑战与问题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84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展望未来：持续改进和提升员工工作满意度和幸福指数的计划与目标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84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总结回顾：总结提高员工工作满意度和幸福指数的经验教训，为未来发展提供借鉴与参考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8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对未来工作的展望和计划</a:t>
            </a:r>
            <a:endParaRPr altLang="en-US" lang="zh-CN"/>
          </a:p>
        </p:txBody>
      </p:sp>
      <p:sp>
        <p:nvSpPr>
          <p:cNvPr id="105089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89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89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89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89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拓展员工职业发展通道，增强工作动力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90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持续关注员工需求，提升工作满意度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90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优化激励机制，提高员工幸福指数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90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推动企业文化建设，营造和谐工作氛围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4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3750" lnSpcReduction="10000"/>
          </a:bodyPr>
          <a:p>
            <a:r>
              <a:rPr altLang="en-US" lang="zh-CN"/>
              <a:t>汇报人：xxx</a:t>
            </a:r>
            <a:endParaRPr altLang="en-US" lang="zh-CN"/>
          </a:p>
        </p:txBody>
      </p:sp>
      <p:sp>
        <p:nvSpPr>
          <p:cNvPr id="1050946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非常感谢您的观看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UNIT_CONTENT_GROUP_TYPE" val="contentchip"/>
</p:tagLst>
</file>

<file path=ppt/tags/tag6.xml><?xml version="1.0" encoding="utf-8"?>
<p:tagLst xmlns:p="http://schemas.openxmlformats.org/presentationml/2006/main">
  <p:tag name="KSO_WM_UNIT_SUBTYPE" val="b"/>
  <p:tag name="KSO_WM_UNIT_PRESET_TEXT" val="汇报人：稻壳儿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2*i*1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2*i*2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3*i*3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3*i*4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3*i*5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4*i*3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5*i*1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5*i*2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6*i*1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6*i*2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7*i*1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7*i*2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8*i*1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9*i*1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0*i*1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10*i*2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1*i*2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1*i*4"/>
  <p:tag name="KSO_WM_UNIT_LAYERLEVEL" val="1"/>
  <p:tag name="KSO_WM_TAG_VERSION" val="1.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1*i*5"/>
  <p:tag name="KSO_WM_UNIT_LAYERLEVEL" val="1"/>
  <p:tag name="KSO_WM_TAG_VERSION" val="1.0"/>
  <p:tag name="KSO_WM_UNIT_CONTENT_GROUP_TYPE" val="contentchip"/>
</p:tagLst>
</file>

<file path=ppt/tags/tag82.xml><?xml version="1.0" encoding="utf-8"?>
<p:tagLst xmlns:p="http://schemas.openxmlformats.org/presentationml/2006/main">
  <p:tag name="KSO_WM_UNIT_SUBTYPE" val="b"/>
  <p:tag name="KSO_WM_UNIT_PRESET_TEXT" val="汇报人：稻壳儿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83.xml><?xml version="1.0" encoding="utf-8"?>
<p:tagLst xmlns:p="http://schemas.openxmlformats.org/presentationml/2006/main">
  <p:tag name="KSO_WM_UNIT_ISCONTENTSTITLE" val="0"/>
  <p:tag name="KSO_WM_UNIT_ISNUMDGMTITLE" val="0"/>
  <p:tag name="KSO_WM_UNIT_PRESET_TEXT" val="非常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0*i*2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45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45"/>
</p:tagLst>
</file>

<file path=ppt/tags/tag9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45"/>
  <p:tag name="KSO_WM_SPECIAL_SOURCE" val="bdnull"/>
  <p:tag name="KSO_WM_TEMPLATE_THUMBS_INDEX" val="1、9"/>
</p:tagLst>
</file>

<file path=ppt/tags/tag95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45_1*f*1"/>
  <p:tag name="KSO_WM_TEMPLATE_CATEGORY" val="custom"/>
  <p:tag name="KSO_WM_TEMPLATE_INDEX" val="20230245"/>
  <p:tag name="KSO_WM_UNIT_LAYERLEVEL" val="1"/>
  <p:tag name="KSO_WM_TAG_VERSION" val="1.0"/>
  <p:tag name="KSO_WM_BEAUTIFY_FLAG" val="#wm#"/>
  <p:tag name="KSO_WM_UNIT_PRESET_TEXT" val="汇报人：WPS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45_1*b*1"/>
  <p:tag name="KSO_WM_TEMPLATE_CATEGORY" val="custom"/>
  <p:tag name="KSO_WM_TEMPLATE_INDEX" val="20230245"/>
  <p:tag name="KSO_WM_UNIT_LAYERLEVEL" val="1"/>
  <p:tag name="KSO_WM_TAG_VERSION" val="1.0"/>
  <p:tag name="KSO_WM_BEAUTIFY_FLAG" val="#wm#"/>
  <p:tag name="KSO_WM_UNIT_PRESET_TEXT" val="添加文档副标题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45_1*a*1"/>
  <p:tag name="KSO_WM_TEMPLATE_CATEGORY" val="custom"/>
  <p:tag name="KSO_WM_TEMPLATE_INDEX" val="20230245"/>
  <p:tag name="KSO_WM_UNIT_LAYERLEVEL" val="1"/>
  <p:tag name="KSO_WM_TAG_VERSION" val="1.0"/>
  <p:tag name="KSO_WM_BEAUTIFY_FLAG" val="#wm#"/>
  <p:tag name="KSO_WM_UNIT_PRESET_TEXT" val="单击添加文档标题"/>
</p:tagLst>
</file>

<file path=ppt/tags/tag98.xml><?xml version="1.0" encoding="utf-8"?>
<p:tagLst xmlns:p="http://schemas.openxmlformats.org/presentationml/2006/main">
  <p:tag name="KSO_WM_SLIDE_ID" val="custom20230245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45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6.5&quot;,&quot;top&quot;:&quot;86.75&quot;,&quot;width&quot;:&quot;810.3&quot;,&quot;height&quot;:&quot;338.2&quot;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45_6*b*1"/>
  <p:tag name="KSO_WM_TEMPLATE_CATEGORY" val="custom"/>
  <p:tag name="KSO_WM_TEMPLATE_INDEX" val="20230245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0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45_6*a*1"/>
  <p:tag name="KSO_WM_TEMPLATE_CATEGORY" val="custom"/>
  <p:tag name="KSO_WM_TEMPLATE_INDEX" val="20230245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45_6*l_h_i*1_1_1"/>
  <p:tag name="KSO_WM_TEMPLATE_CATEGORY" val="custom"/>
  <p:tag name="KSO_WM_TEMPLATE_INDEX" val="2023024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29.7,&quot;width&quot;:832.174960629921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45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45_6*l_h_a*1_1_1"/>
  <p:tag name="KSO_WM_DIAGRAM_VERSION" val="3"/>
  <p:tag name="KSO_WM_UNIT_PRESET_TEXT" val="目录标题"/>
  <p:tag name="KSO_WM_DIAGRAM_COLOR_TRICK" val="1"/>
  <p:tag name="KSO_WM_DIAGRAM_COLOR_TEXT_CAN_REMOVE" val="n"/>
  <p:tag name="KSO_WM_UNIT_VALUE" val="42"/>
  <p:tag name="KSO_WM_DIAGRAM_MAX_ITEMCNT" val="6"/>
  <p:tag name="KSO_WM_DIAGRAM_MIN_ITEMCNT" val="2"/>
  <p:tag name="KSO_WM_DIAGRAM_VIRTUALLY_FRAME" val="{&quot;height&quot;:229.7,&quot;width&quot;:832.174960629921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-0.25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custom20230245_6*l_h_i*1_1_2"/>
  <p:tag name="KSO_WM_TEMPLATE_CATEGORY" val="custom"/>
  <p:tag name="KSO_WM_TEMPLATE_INDEX" val="2023024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29.7,&quot;width&quot;:832.1749606299213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45_6*l_h_i*1_2_1"/>
  <p:tag name="KSO_WM_TEMPLATE_CATEGORY" val="custom"/>
  <p:tag name="KSO_WM_TEMPLATE_INDEX" val="2023024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29.7,&quot;width&quot;:832.174960629921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45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45_6*l_h_a*1_2_1"/>
  <p:tag name="KSO_WM_DIAGRAM_VERSION" val="3"/>
  <p:tag name="KSO_WM_UNIT_PRESET_TEXT" val="目录标题"/>
  <p:tag name="KSO_WM_DIAGRAM_COLOR_TRICK" val="1"/>
  <p:tag name="KSO_WM_DIAGRAM_COLOR_TEXT_CAN_REMOVE" val="n"/>
  <p:tag name="KSO_WM_UNIT_VALUE" val="42"/>
  <p:tag name="KSO_WM_DIAGRAM_MAX_ITEMCNT" val="6"/>
  <p:tag name="KSO_WM_DIAGRAM_MIN_ITEMCNT" val="2"/>
  <p:tag name="KSO_WM_DIAGRAM_VIRTUALLY_FRAME" val="{&quot;height&quot;:229.7,&quot;width&quot;:832.174960629921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-0.25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custom20230245_6*l_h_i*1_2_2"/>
  <p:tag name="KSO_WM_TEMPLATE_CATEGORY" val="custom"/>
  <p:tag name="KSO_WM_TEMPLATE_INDEX" val="2023024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29.7,&quot;width&quot;:832.1749606299213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45_6*l_h_i*1_3_1"/>
  <p:tag name="KSO_WM_TEMPLATE_CATEGORY" val="custom"/>
  <p:tag name="KSO_WM_TEMPLATE_INDEX" val="2023024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29.7,&quot;width&quot;:832.174960629921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45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45_6*l_h_a*1_3_1"/>
  <p:tag name="KSO_WM_DIAGRAM_VERSION" val="3"/>
  <p:tag name="KSO_WM_UNIT_PRESET_TEXT" val="目录标题"/>
  <p:tag name="KSO_WM_DIAGRAM_COLOR_TRICK" val="1"/>
  <p:tag name="KSO_WM_DIAGRAM_COLOR_TEXT_CAN_REMOVE" val="n"/>
  <p:tag name="KSO_WM_UNIT_VALUE" val="42"/>
  <p:tag name="KSO_WM_DIAGRAM_MAX_ITEMCNT" val="6"/>
  <p:tag name="KSO_WM_DIAGRAM_MIN_ITEMCNT" val="2"/>
  <p:tag name="KSO_WM_DIAGRAM_VIRTUALLY_FRAME" val="{&quot;height&quot;:229.7,&quot;width&quot;:832.174960629921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-0.25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custom20230245_6*l_h_i*1_3_2"/>
  <p:tag name="KSO_WM_TEMPLATE_CATEGORY" val="custom"/>
  <p:tag name="KSO_WM_TEMPLATE_INDEX" val="2023024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29.7,&quot;width&quot;:832.1749606299213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45_6*l_h_i*1_4_1"/>
  <p:tag name="KSO_WM_TEMPLATE_CATEGORY" val="custom"/>
  <p:tag name="KSO_WM_TEMPLATE_INDEX" val="2023024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29.7,&quot;width&quot;:832.174960629921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45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45_6*l_h_a*1_4_1"/>
  <p:tag name="KSO_WM_DIAGRAM_VERSION" val="3"/>
  <p:tag name="KSO_WM_UNIT_PRESET_TEXT" val="目录标题"/>
  <p:tag name="KSO_WM_DIAGRAM_COLOR_TRICK" val="1"/>
  <p:tag name="KSO_WM_DIAGRAM_COLOR_TEXT_CAN_REMOVE" val="n"/>
  <p:tag name="KSO_WM_UNIT_VALUE" val="42"/>
  <p:tag name="KSO_WM_DIAGRAM_MAX_ITEMCNT" val="6"/>
  <p:tag name="KSO_WM_DIAGRAM_MIN_ITEMCNT" val="2"/>
  <p:tag name="KSO_WM_DIAGRAM_VIRTUALLY_FRAME" val="{&quot;height&quot;:229.7,&quot;width&quot;:832.174960629921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-0.25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custom20230245_6*l_h_i*1_4_2"/>
  <p:tag name="KSO_WM_TEMPLATE_CATEGORY" val="custom"/>
  <p:tag name="KSO_WM_TEMPLATE_INDEX" val="2023024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29.7,&quot;width&quot;:832.1749606299213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45_6*l_h_i*1_5_1"/>
  <p:tag name="KSO_WM_TEMPLATE_CATEGORY" val="custom"/>
  <p:tag name="KSO_WM_TEMPLATE_INDEX" val="2023024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29.7,&quot;width&quot;:832.174960629921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45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45_6*l_h_a*1_5_1"/>
  <p:tag name="KSO_WM_DIAGRAM_VERSION" val="3"/>
  <p:tag name="KSO_WM_UNIT_PRESET_TEXT" val="目录标题"/>
  <p:tag name="KSO_WM_DIAGRAM_COLOR_TRICK" val="1"/>
  <p:tag name="KSO_WM_DIAGRAM_COLOR_TEXT_CAN_REMOVE" val="n"/>
  <p:tag name="KSO_WM_UNIT_VALUE" val="42"/>
  <p:tag name="KSO_WM_DIAGRAM_MAX_ITEMCNT" val="6"/>
  <p:tag name="KSO_WM_DIAGRAM_MIN_ITEMCNT" val="2"/>
  <p:tag name="KSO_WM_DIAGRAM_VIRTUALLY_FRAME" val="{&quot;height&quot;:229.7,&quot;width&quot;:832.174960629921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-0.25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custom20230245_6*l_h_i*1_5_2"/>
  <p:tag name="KSO_WM_TEMPLATE_CATEGORY" val="custom"/>
  <p:tag name="KSO_WM_TEMPLATE_INDEX" val="2023024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29.7,&quot;width&quot;:832.1749606299213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45_6*l_h_i*1_6_1"/>
  <p:tag name="KSO_WM_TEMPLATE_CATEGORY" val="custom"/>
  <p:tag name="KSO_WM_TEMPLATE_INDEX" val="2023024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29.7,&quot;width&quot;:832.174960629921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45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45_6*l_h_a*1_6_1"/>
  <p:tag name="KSO_WM_DIAGRAM_VERSION" val="3"/>
  <p:tag name="KSO_WM_UNIT_PRESET_TEXT" val="目录标题"/>
  <p:tag name="KSO_WM_DIAGRAM_COLOR_TRICK" val="1"/>
  <p:tag name="KSO_WM_DIAGRAM_COLOR_TEXT_CAN_REMOVE" val="n"/>
  <p:tag name="KSO_WM_UNIT_VALUE" val="42"/>
  <p:tag name="KSO_WM_DIAGRAM_MAX_ITEMCNT" val="6"/>
  <p:tag name="KSO_WM_DIAGRAM_MIN_ITEMCNT" val="2"/>
  <p:tag name="KSO_WM_DIAGRAM_VIRTUALLY_FRAME" val="{&quot;height&quot;:229.7,&quot;width&quot;:832.174960629921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-0.25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custom20230245_6*l_h_i*1_6_2"/>
  <p:tag name="KSO_WM_TEMPLATE_CATEGORY" val="custom"/>
  <p:tag name="KSO_WM_TEMPLATE_INDEX" val="2023024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29.7,&quot;width&quot;:832.1749606299213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SLIDE_ID" val="custom20230245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45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2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45_7*e*1"/>
  <p:tag name="KSO_WM_TEMPLATE_CATEGORY" val="custom"/>
  <p:tag name="KSO_WM_TEMPLATE_INDEX" val="20230245"/>
  <p:tag name="KSO_WM_UNIT_LAYERLEVEL" val="1"/>
  <p:tag name="KSO_WM_TAG_VERSION" val="1.0"/>
  <p:tag name="KSO_WM_BEAUTIFY_FLAG" val="#wm#"/>
  <p:tag name="KSO_WM_UNIT_CONTENT_GROUP_TYPE" val="contentchip"/>
  <p:tag name="KSO_WM_UNIT_PRESET_TEXT" val="01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45_7*a*1"/>
  <p:tag name="KSO_WM_TEMPLATE_CATEGORY" val="custom"/>
  <p:tag name="KSO_WM_TEMPLATE_INDEX" val="20230245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22.xml><?xml version="1.0" encoding="utf-8"?>
<p:tagLst xmlns:p="http://schemas.openxmlformats.org/presentationml/2006/main">
  <p:tag name="KSO_WM_SLIDE_ID" val="custom2023024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45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23.3&quot;,&quot;top&quot;:&quot;153.85&quot;,&quot;width&quot;:&quot;710.6&quot;,&quot;height&quot;:&quot;214.1&quot;}"/>
</p:tagLst>
</file>

<file path=ppt/tags/tag12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45_7*e*1"/>
  <p:tag name="KSO_WM_TEMPLATE_CATEGORY" val="custom"/>
  <p:tag name="KSO_WM_TEMPLATE_INDEX" val="20230245"/>
  <p:tag name="KSO_WM_UNIT_LAYERLEVEL" val="1"/>
  <p:tag name="KSO_WM_TAG_VERSION" val="1.0"/>
  <p:tag name="KSO_WM_BEAUTIFY_FLAG" val="#wm#"/>
  <p:tag name="KSO_WM_UNIT_CONTENT_GROUP_TYPE" val="contentchip"/>
  <p:tag name="KSO_WM_UNIT_PRESET_TEXT" val="02"/>
</p:tagLst>
</file>

<file path=ppt/tags/tag1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45_7*a*1"/>
  <p:tag name="KSO_WM_TEMPLATE_CATEGORY" val="custom"/>
  <p:tag name="KSO_WM_TEMPLATE_INDEX" val="20230245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25.xml><?xml version="1.0" encoding="utf-8"?>
<p:tagLst xmlns:p="http://schemas.openxmlformats.org/presentationml/2006/main">
  <p:tag name="KSO_WM_SLIDE_ID" val="custom2023024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45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23.3&quot;,&quot;top&quot;:&quot;153.85&quot;,&quot;width&quot;:&quot;710.6&quot;,&quot;height&quot;:&quot;214.1&quot;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45_7*e*1"/>
  <p:tag name="KSO_WM_TEMPLATE_CATEGORY" val="custom"/>
  <p:tag name="KSO_WM_TEMPLATE_INDEX" val="20230245"/>
  <p:tag name="KSO_WM_UNIT_LAYERLEVEL" val="1"/>
  <p:tag name="KSO_WM_TAG_VERSION" val="1.0"/>
  <p:tag name="KSO_WM_BEAUTIFY_FLAG" val="#wm#"/>
  <p:tag name="KSO_WM_UNIT_CONTENT_GROUP_TYPE" val="contentchip"/>
  <p:tag name="KSO_WM_UNIT_PRESET_TEXT" val="03"/>
</p:tagLst>
</file>

<file path=ppt/tags/tag1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45_7*a*1"/>
  <p:tag name="KSO_WM_TEMPLATE_CATEGORY" val="custom"/>
  <p:tag name="KSO_WM_TEMPLATE_INDEX" val="20230245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56.xml><?xml version="1.0" encoding="utf-8"?>
<p:tagLst xmlns:p="http://schemas.openxmlformats.org/presentationml/2006/main">
  <p:tag name="KSO_WM_SLIDE_ID" val="custom2023024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45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23.3&quot;,&quot;top&quot;:&quot;153.85&quot;,&quot;width&quot;:&quot;710.6&quot;,&quot;height&quot;:&quot;214.1&quot;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45_7*e*1"/>
  <p:tag name="KSO_WM_TEMPLATE_CATEGORY" val="custom"/>
  <p:tag name="KSO_WM_TEMPLATE_INDEX" val="20230245"/>
  <p:tag name="KSO_WM_UNIT_LAYERLEVEL" val="1"/>
  <p:tag name="KSO_WM_TAG_VERSION" val="1.0"/>
  <p:tag name="KSO_WM_BEAUTIFY_FLAG" val="#wm#"/>
  <p:tag name="KSO_WM_UNIT_CONTENT_GROUP_TYPE" val="contentchip"/>
  <p:tag name="KSO_WM_UNIT_PRESET_TEXT" val="04"/>
</p:tagLst>
</file>

<file path=ppt/tags/tag2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45_7*a*1"/>
  <p:tag name="KSO_WM_TEMPLATE_CATEGORY" val="custom"/>
  <p:tag name="KSO_WM_TEMPLATE_INDEX" val="20230245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19.xml><?xml version="1.0" encoding="utf-8"?>
<p:tagLst xmlns:p="http://schemas.openxmlformats.org/presentationml/2006/main">
  <p:tag name="KSO_WM_SLIDE_ID" val="custom2023024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45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23.3&quot;,&quot;top&quot;:&quot;153.85&quot;,&quot;width&quot;:&quot;710.6&quot;,&quot;height&quot;:&quot;214.1&quot;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45_7*e*1"/>
  <p:tag name="KSO_WM_TEMPLATE_CATEGORY" val="custom"/>
  <p:tag name="KSO_WM_TEMPLATE_INDEX" val="20230245"/>
  <p:tag name="KSO_WM_UNIT_LAYERLEVEL" val="1"/>
  <p:tag name="KSO_WM_TAG_VERSION" val="1.0"/>
  <p:tag name="KSO_WM_BEAUTIFY_FLAG" val="#wm#"/>
  <p:tag name="KSO_WM_UNIT_CONTENT_GROUP_TYPE" val="contentchip"/>
  <p:tag name="KSO_WM_UNIT_PRESET_TEXT" val="05"/>
</p:tagLst>
</file>

<file path=ppt/tags/tag2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45_7*a*1"/>
  <p:tag name="KSO_WM_TEMPLATE_CATEGORY" val="custom"/>
  <p:tag name="KSO_WM_TEMPLATE_INDEX" val="20230245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82.xml><?xml version="1.0" encoding="utf-8"?>
<p:tagLst xmlns:p="http://schemas.openxmlformats.org/presentationml/2006/main">
  <p:tag name="KSO_WM_SLIDE_ID" val="custom2023024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45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23.3&quot;,&quot;top&quot;:&quot;153.85&quot;,&quot;width&quot;:&quot;710.6&quot;,&quot;height&quot;:&quot;214.1&quot;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45_7*e*1"/>
  <p:tag name="KSO_WM_TEMPLATE_CATEGORY" val="custom"/>
  <p:tag name="KSO_WM_TEMPLATE_INDEX" val="20230245"/>
  <p:tag name="KSO_WM_UNIT_LAYERLEVEL" val="1"/>
  <p:tag name="KSO_WM_TAG_VERSION" val="1.0"/>
  <p:tag name="KSO_WM_BEAUTIFY_FLAG" val="#wm#"/>
  <p:tag name="KSO_WM_UNIT_CONTENT_GROUP_TYPE" val="contentchip"/>
  <p:tag name="KSO_WM_UNIT_PRESET_TEXT" val="06"/>
</p:tagLst>
</file>

<file path=ppt/tags/tag3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45_7*a*1"/>
  <p:tag name="KSO_WM_TEMPLATE_CATEGORY" val="custom"/>
  <p:tag name="KSO_WM_TEMPLATE_INDEX" val="20230245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45.xml><?xml version="1.0" encoding="utf-8"?>
<p:tagLst xmlns:p="http://schemas.openxmlformats.org/presentationml/2006/main">
  <p:tag name="KSO_WM_SLIDE_ID" val="custom2023024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45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23.3&quot;,&quot;top&quot;:&quot;153.85&quot;,&quot;width&quot;:&quot;710.6&quot;,&quot;height&quot;:&quot;214.1&quot;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45_7*e*1"/>
  <p:tag name="KSO_WM_TEMPLATE_CATEGORY" val="custom"/>
  <p:tag name="KSO_WM_TEMPLATE_INDEX" val="20230245"/>
  <p:tag name="KSO_WM_UNIT_LAYERLEVEL" val="1"/>
  <p:tag name="KSO_WM_TAG_VERSION" val="1.0"/>
  <p:tag name="KSO_WM_BEAUTIFY_FLAG" val="#wm#"/>
  <p:tag name="KSO_WM_UNIT_CONTENT_GROUP_TYPE" val="contentchip"/>
  <p:tag name="KSO_WM_UNIT_PRESET_TEXT" val="07"/>
</p:tagLst>
</file>

<file path=ppt/tags/tag3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45_7*a*1"/>
  <p:tag name="KSO_WM_TEMPLATE_CATEGORY" val="custom"/>
  <p:tag name="KSO_WM_TEMPLATE_INDEX" val="20230245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92.xml><?xml version="1.0" encoding="utf-8"?>
<p:tagLst xmlns:p="http://schemas.openxmlformats.org/presentationml/2006/main">
  <p:tag name="KSO_WM_SLIDE_ID" val="custom2023024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45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23.3&quot;,&quot;top&quot;:&quot;153.85&quot;,&quot;width&quot;:&quot;710.6&quot;,&quot;height&quot;:&quot;214.1&quot;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45_9*f*1"/>
  <p:tag name="KSO_WM_TEMPLATE_CATEGORY" val="custom"/>
  <p:tag name="KSO_WM_TEMPLATE_INDEX" val="20230245"/>
  <p:tag name="KSO_WM_UNIT_LAYERLEVEL" val="1"/>
  <p:tag name="KSO_WM_TAG_VERSION" val="1.0"/>
  <p:tag name="KSO_WM_BEAUTIFY_FLAG" val="#wm#"/>
  <p:tag name="KSO_WM_UNIT_PRESET_TEXT" val="汇报人：WPS"/>
</p:tagLst>
</file>

<file path=ppt/tags/tag4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45_9*a*1"/>
  <p:tag name="KSO_WM_TEMPLATE_CATEGORY" val="custom"/>
  <p:tag name="KSO_WM_TEMPLATE_INDEX" val="20230245"/>
  <p:tag name="KSO_WM_UNIT_LAYERLEVEL" val="1"/>
  <p:tag name="KSO_WM_TAG_VERSION" val="1.0"/>
  <p:tag name="KSO_WM_BEAUTIFY_FLAG" val="#wm#"/>
  <p:tag name="KSO_WM_UNIT_PRESET_TEXT" val="非常感谢您的观看"/>
</p:tagLst>
</file>

<file path=ppt/tags/tag411.xml><?xml version="1.0" encoding="utf-8"?>
<p:tagLst xmlns:p="http://schemas.openxmlformats.org/presentationml/2006/main">
  <p:tag name="KSO_WM_SLIDE_ID" val="custom2023024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45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6.5&quot;,&quot;top&quot;:&quot;86.75&quot;,&quot;width&quot;:&quot;623.25&quot;,&quot;height&quot;:&quot;338.2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8">
      <a:dk1>
        <a:srgbClr val="000000"/>
      </a:dk1>
      <a:lt1>
        <a:srgbClr val="FFFFFF"/>
      </a:lt1>
      <a:dk2>
        <a:srgbClr val="702C06"/>
      </a:dk2>
      <a:lt2>
        <a:srgbClr val="FEE6EB"/>
      </a:lt2>
      <a:accent1>
        <a:srgbClr val="FE012F"/>
      </a:accent1>
      <a:accent2>
        <a:srgbClr val="FD4F3C"/>
      </a:accent2>
      <a:accent3>
        <a:srgbClr val="FB6F46"/>
      </a:accent3>
      <a:accent4>
        <a:srgbClr val="FA884F"/>
      </a:accent4>
      <a:accent5>
        <a:srgbClr val="F89D58"/>
      </a:accent5>
      <a:accent6>
        <a:srgbClr val="F7B05F"/>
      </a:accent6>
      <a:hlink>
        <a:srgbClr val="0563C1"/>
      </a:hlink>
      <a:folHlink>
        <a:srgbClr val="954D72"/>
      </a:folHlink>
    </a:clrScheme>
    <a:fontScheme name="自定义 58">
      <a:majorFont>
        <a:latin typeface="MiSans Bold"/>
        <a:ea typeface="MiSans Bold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DLT-A0</dc:creator>
  <dcterms:created xsi:type="dcterms:W3CDTF">2023-12-19T21:56:28Z</dcterms:created>
  <dcterms:modified xsi:type="dcterms:W3CDTF">2023-12-19T21:56:28Z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7aa7670547fa4cd0badfea8bb0d04beb_21</vt:lpwstr>
  </property>
</Properties>
</file>