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7" r:id="rId3"/>
  </p:sldMasterIdLst>
  <p:notesMasterIdLst>
    <p:notesMasterId r:id="rId15"/>
  </p:notesMasterIdLst>
  <p:handoutMasterIdLst>
    <p:handoutMasterId r:id="rId16"/>
  </p:handoutMasterIdLst>
  <p:sldIdLst>
    <p:sldId id="257" r:id="rId4"/>
    <p:sldId id="258" r:id="rId5"/>
    <p:sldId id="389" r:id="rId6"/>
    <p:sldId id="11553" r:id="rId7"/>
    <p:sldId id="11558" r:id="rId8"/>
    <p:sldId id="11556" r:id="rId9"/>
    <p:sldId id="11550" r:id="rId10"/>
    <p:sldId id="3917" r:id="rId11"/>
    <p:sldId id="11555" r:id="rId12"/>
    <p:sldId id="3964" r:id="rId13"/>
    <p:sldId id="263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37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575" y="792"/>
      </p:cViewPr>
      <p:guideLst>
        <p:guide orient="horz" pos="2121"/>
        <p:guide pos="37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18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3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rPr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rPr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微软雅黑" panose="020B0503020204020204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微软雅黑" panose="020B0503020204020204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微软雅黑" panose="020B0503020204020204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微软雅黑" panose="020B0503020204020204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微软雅黑" panose="020B0503020204020204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-948"/>
            <a:ext cx="12191664" cy="6858946"/>
            <a:chOff x="0" y="-948"/>
            <a:chExt cx="12191664" cy="6858946"/>
          </a:xfrm>
        </p:grpSpPr>
        <p:sp>
          <p:nvSpPr>
            <p:cNvPr id="7" name="任意多边形: 形状 6"/>
            <p:cNvSpPr/>
            <p:nvPr/>
          </p:nvSpPr>
          <p:spPr>
            <a:xfrm>
              <a:off x="760628" y="5914101"/>
              <a:ext cx="4054598" cy="943897"/>
            </a:xfrm>
            <a:custGeom>
              <a:avLst/>
              <a:gdLst>
                <a:gd name="connsiteX0" fmla="*/ 1163002 w 1272063"/>
                <a:gd name="connsiteY0" fmla="*/ 199073 h 296132"/>
                <a:gd name="connsiteX1" fmla="*/ 922020 w 1272063"/>
                <a:gd name="connsiteY1" fmla="*/ 158020 h 296132"/>
                <a:gd name="connsiteX2" fmla="*/ 882396 w 1272063"/>
                <a:gd name="connsiteY2" fmla="*/ 164783 h 296132"/>
                <a:gd name="connsiteX3" fmla="*/ 722757 w 1272063"/>
                <a:gd name="connsiteY3" fmla="*/ 156401 h 296132"/>
                <a:gd name="connsiteX4" fmla="*/ 668369 w 1272063"/>
                <a:gd name="connsiteY4" fmla="*/ 98870 h 296132"/>
                <a:gd name="connsiteX5" fmla="*/ 640937 w 1272063"/>
                <a:gd name="connsiteY5" fmla="*/ 64294 h 296132"/>
                <a:gd name="connsiteX6" fmla="*/ 560642 w 1272063"/>
                <a:gd name="connsiteY6" fmla="*/ 10002 h 296132"/>
                <a:gd name="connsiteX7" fmla="*/ 468821 w 1272063"/>
                <a:gd name="connsiteY7" fmla="*/ 8668 h 296132"/>
                <a:gd name="connsiteX8" fmla="*/ 406908 w 1272063"/>
                <a:gd name="connsiteY8" fmla="*/ 75248 h 296132"/>
                <a:gd name="connsiteX9" fmla="*/ 401003 w 1272063"/>
                <a:gd name="connsiteY9" fmla="*/ 84487 h 296132"/>
                <a:gd name="connsiteX10" fmla="*/ 317468 w 1272063"/>
                <a:gd name="connsiteY10" fmla="*/ 169831 h 296132"/>
                <a:gd name="connsiteX11" fmla="*/ 206216 w 1272063"/>
                <a:gd name="connsiteY11" fmla="*/ 198787 h 296132"/>
                <a:gd name="connsiteX12" fmla="*/ 138303 w 1272063"/>
                <a:gd name="connsiteY12" fmla="*/ 210789 h 296132"/>
                <a:gd name="connsiteX13" fmla="*/ 0 w 1272063"/>
                <a:gd name="connsiteY13" fmla="*/ 296037 h 296132"/>
                <a:gd name="connsiteX14" fmla="*/ 8954 w 1272063"/>
                <a:gd name="connsiteY14" fmla="*/ 296037 h 296132"/>
                <a:gd name="connsiteX15" fmla="*/ 140017 w 1272063"/>
                <a:gd name="connsiteY15" fmla="*/ 217170 h 296132"/>
                <a:gd name="connsiteX16" fmla="*/ 207074 w 1272063"/>
                <a:gd name="connsiteY16" fmla="*/ 205359 h 296132"/>
                <a:gd name="connsiteX17" fmla="*/ 320612 w 1272063"/>
                <a:gd name="connsiteY17" fmla="*/ 175641 h 296132"/>
                <a:gd name="connsiteX18" fmla="*/ 406527 w 1272063"/>
                <a:gd name="connsiteY18" fmla="*/ 88107 h 296132"/>
                <a:gd name="connsiteX19" fmla="*/ 412432 w 1272063"/>
                <a:gd name="connsiteY19" fmla="*/ 78867 h 296132"/>
                <a:gd name="connsiteX20" fmla="*/ 471583 w 1272063"/>
                <a:gd name="connsiteY20" fmla="*/ 14764 h 296132"/>
                <a:gd name="connsiteX21" fmla="*/ 558165 w 1272063"/>
                <a:gd name="connsiteY21" fmla="*/ 16383 h 296132"/>
                <a:gd name="connsiteX22" fmla="*/ 635889 w 1272063"/>
                <a:gd name="connsiteY22" fmla="*/ 68961 h 296132"/>
                <a:gd name="connsiteX23" fmla="*/ 662845 w 1272063"/>
                <a:gd name="connsiteY23" fmla="*/ 102966 h 296132"/>
                <a:gd name="connsiteX24" fmla="*/ 719042 w 1272063"/>
                <a:gd name="connsiteY24" fmla="*/ 162116 h 296132"/>
                <a:gd name="connsiteX25" fmla="*/ 883444 w 1272063"/>
                <a:gd name="connsiteY25" fmla="*/ 171450 h 296132"/>
                <a:gd name="connsiteX26" fmla="*/ 922877 w 1272063"/>
                <a:gd name="connsiteY26" fmla="*/ 164783 h 296132"/>
                <a:gd name="connsiteX27" fmla="*/ 1159669 w 1272063"/>
                <a:gd name="connsiteY27" fmla="*/ 204978 h 296132"/>
                <a:gd name="connsiteX28" fmla="*/ 1263968 w 1272063"/>
                <a:gd name="connsiteY28" fmla="*/ 296133 h 296132"/>
                <a:gd name="connsiteX29" fmla="*/ 1272064 w 1272063"/>
                <a:gd name="connsiteY29" fmla="*/ 296133 h 296132"/>
                <a:gd name="connsiteX30" fmla="*/ 1163002 w 1272063"/>
                <a:gd name="connsiteY30" fmla="*/ 199073 h 29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72063" h="296132">
                  <a:moveTo>
                    <a:pt x="1163002" y="199073"/>
                  </a:moveTo>
                  <a:cubicBezTo>
                    <a:pt x="1092803" y="160401"/>
                    <a:pt x="1007174" y="145828"/>
                    <a:pt x="922020" y="158020"/>
                  </a:cubicBezTo>
                  <a:cubicBezTo>
                    <a:pt x="908971" y="159925"/>
                    <a:pt x="895445" y="162402"/>
                    <a:pt x="882396" y="164783"/>
                  </a:cubicBezTo>
                  <a:cubicBezTo>
                    <a:pt x="826580" y="174975"/>
                    <a:pt x="768858" y="185452"/>
                    <a:pt x="722757" y="156401"/>
                  </a:cubicBezTo>
                  <a:cubicBezTo>
                    <a:pt x="700373" y="142304"/>
                    <a:pt x="684848" y="121254"/>
                    <a:pt x="668369" y="98870"/>
                  </a:cubicBezTo>
                  <a:cubicBezTo>
                    <a:pt x="659701" y="87154"/>
                    <a:pt x="650843" y="75153"/>
                    <a:pt x="640937" y="64294"/>
                  </a:cubicBezTo>
                  <a:cubicBezTo>
                    <a:pt x="618935" y="40196"/>
                    <a:pt x="591122" y="21432"/>
                    <a:pt x="560642" y="10002"/>
                  </a:cubicBezTo>
                  <a:cubicBezTo>
                    <a:pt x="526447" y="-2857"/>
                    <a:pt x="493871" y="-3333"/>
                    <a:pt x="468821" y="8668"/>
                  </a:cubicBezTo>
                  <a:cubicBezTo>
                    <a:pt x="440722" y="22098"/>
                    <a:pt x="423577" y="49054"/>
                    <a:pt x="406908" y="75248"/>
                  </a:cubicBezTo>
                  <a:cubicBezTo>
                    <a:pt x="404908" y="78391"/>
                    <a:pt x="403003" y="81439"/>
                    <a:pt x="401003" y="84487"/>
                  </a:cubicBezTo>
                  <a:cubicBezTo>
                    <a:pt x="373951" y="126302"/>
                    <a:pt x="347377" y="153353"/>
                    <a:pt x="317468" y="169831"/>
                  </a:cubicBezTo>
                  <a:cubicBezTo>
                    <a:pt x="283750" y="188405"/>
                    <a:pt x="244316" y="193644"/>
                    <a:pt x="206216" y="198787"/>
                  </a:cubicBezTo>
                  <a:cubicBezTo>
                    <a:pt x="183737" y="201835"/>
                    <a:pt x="160496" y="204978"/>
                    <a:pt x="138303" y="210789"/>
                  </a:cubicBezTo>
                  <a:cubicBezTo>
                    <a:pt x="85058" y="224695"/>
                    <a:pt x="36481" y="254985"/>
                    <a:pt x="0" y="296037"/>
                  </a:cubicBezTo>
                  <a:lnTo>
                    <a:pt x="8954" y="296037"/>
                  </a:lnTo>
                  <a:cubicBezTo>
                    <a:pt x="44101" y="258128"/>
                    <a:pt x="89916" y="230315"/>
                    <a:pt x="140017" y="217170"/>
                  </a:cubicBezTo>
                  <a:cubicBezTo>
                    <a:pt x="161830" y="211455"/>
                    <a:pt x="184785" y="208407"/>
                    <a:pt x="207074" y="205359"/>
                  </a:cubicBezTo>
                  <a:cubicBezTo>
                    <a:pt x="245745" y="200121"/>
                    <a:pt x="285845" y="194787"/>
                    <a:pt x="320612" y="175641"/>
                  </a:cubicBezTo>
                  <a:cubicBezTo>
                    <a:pt x="351473" y="158687"/>
                    <a:pt x="378809" y="130779"/>
                    <a:pt x="406527" y="88107"/>
                  </a:cubicBezTo>
                  <a:cubicBezTo>
                    <a:pt x="408527" y="85059"/>
                    <a:pt x="410528" y="81915"/>
                    <a:pt x="412432" y="78867"/>
                  </a:cubicBezTo>
                  <a:cubicBezTo>
                    <a:pt x="428530" y="53531"/>
                    <a:pt x="445294" y="27337"/>
                    <a:pt x="471583" y="14764"/>
                  </a:cubicBezTo>
                  <a:cubicBezTo>
                    <a:pt x="494919" y="3620"/>
                    <a:pt x="525685" y="4191"/>
                    <a:pt x="558165" y="16383"/>
                  </a:cubicBezTo>
                  <a:cubicBezTo>
                    <a:pt x="587693" y="27432"/>
                    <a:pt x="614648" y="45625"/>
                    <a:pt x="635889" y="68961"/>
                  </a:cubicBezTo>
                  <a:cubicBezTo>
                    <a:pt x="645509" y="79534"/>
                    <a:pt x="654368" y="91440"/>
                    <a:pt x="662845" y="102966"/>
                  </a:cubicBezTo>
                  <a:cubicBezTo>
                    <a:pt x="678942" y="124778"/>
                    <a:pt x="695611" y="147352"/>
                    <a:pt x="719042" y="162116"/>
                  </a:cubicBezTo>
                  <a:cubicBezTo>
                    <a:pt x="767239" y="192596"/>
                    <a:pt x="826294" y="181833"/>
                    <a:pt x="883444" y="171450"/>
                  </a:cubicBezTo>
                  <a:cubicBezTo>
                    <a:pt x="896493" y="169069"/>
                    <a:pt x="909923" y="166593"/>
                    <a:pt x="922877" y="164783"/>
                  </a:cubicBezTo>
                  <a:cubicBezTo>
                    <a:pt x="1006602" y="152781"/>
                    <a:pt x="1090708" y="167069"/>
                    <a:pt x="1159669" y="204978"/>
                  </a:cubicBezTo>
                  <a:cubicBezTo>
                    <a:pt x="1201293" y="227934"/>
                    <a:pt x="1236917" y="259366"/>
                    <a:pt x="1263968" y="296133"/>
                  </a:cubicBezTo>
                  <a:lnTo>
                    <a:pt x="1272064" y="296133"/>
                  </a:lnTo>
                  <a:cubicBezTo>
                    <a:pt x="1244251" y="256890"/>
                    <a:pt x="1206913" y="223362"/>
                    <a:pt x="1163002" y="199073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0" y="914536"/>
              <a:ext cx="486949" cy="1269361"/>
            </a:xfrm>
            <a:custGeom>
              <a:avLst/>
              <a:gdLst>
                <a:gd name="connsiteX0" fmla="*/ 95 w 137644"/>
                <a:gd name="connsiteY0" fmla="*/ 10001 h 358806"/>
                <a:gd name="connsiteX1" fmla="*/ 46482 w 137644"/>
                <a:gd name="connsiteY1" fmla="*/ 56864 h 358806"/>
                <a:gd name="connsiteX2" fmla="*/ 88297 w 137644"/>
                <a:gd name="connsiteY2" fmla="*/ 98679 h 358806"/>
                <a:gd name="connsiteX3" fmla="*/ 123730 w 137644"/>
                <a:gd name="connsiteY3" fmla="*/ 149828 h 358806"/>
                <a:gd name="connsiteX4" fmla="*/ 130969 w 137644"/>
                <a:gd name="connsiteY4" fmla="*/ 209455 h 358806"/>
                <a:gd name="connsiteX5" fmla="*/ 118205 w 137644"/>
                <a:gd name="connsiteY5" fmla="*/ 282988 h 358806"/>
                <a:gd name="connsiteX6" fmla="*/ 26289 w 137644"/>
                <a:gd name="connsiteY6" fmla="*/ 345662 h 358806"/>
                <a:gd name="connsiteX7" fmla="*/ 95 w 137644"/>
                <a:gd name="connsiteY7" fmla="*/ 352044 h 358806"/>
                <a:gd name="connsiteX8" fmla="*/ 95 w 137644"/>
                <a:gd name="connsiteY8" fmla="*/ 358807 h 358806"/>
                <a:gd name="connsiteX9" fmla="*/ 571 w 137644"/>
                <a:gd name="connsiteY9" fmla="*/ 358807 h 358806"/>
                <a:gd name="connsiteX10" fmla="*/ 28670 w 137644"/>
                <a:gd name="connsiteY10" fmla="*/ 351853 h 358806"/>
                <a:gd name="connsiteX11" fmla="*/ 124015 w 137644"/>
                <a:gd name="connsiteY11" fmla="*/ 286131 h 358806"/>
                <a:gd name="connsiteX12" fmla="*/ 137636 w 137644"/>
                <a:gd name="connsiteY12" fmla="*/ 209360 h 358806"/>
                <a:gd name="connsiteX13" fmla="*/ 130016 w 137644"/>
                <a:gd name="connsiteY13" fmla="*/ 147447 h 358806"/>
                <a:gd name="connsiteX14" fmla="*/ 93155 w 137644"/>
                <a:gd name="connsiteY14" fmla="*/ 94012 h 358806"/>
                <a:gd name="connsiteX15" fmla="*/ 51054 w 137644"/>
                <a:gd name="connsiteY15" fmla="*/ 52006 h 358806"/>
                <a:gd name="connsiteX16" fmla="*/ 0 w 137644"/>
                <a:gd name="connsiteY16" fmla="*/ 0 h 358806"/>
                <a:gd name="connsiteX17" fmla="*/ 0 w 137644"/>
                <a:gd name="connsiteY17" fmla="*/ 10001 h 35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644" h="358806">
                  <a:moveTo>
                    <a:pt x="95" y="10001"/>
                  </a:moveTo>
                  <a:cubicBezTo>
                    <a:pt x="15049" y="26194"/>
                    <a:pt x="30861" y="41624"/>
                    <a:pt x="46482" y="56864"/>
                  </a:cubicBezTo>
                  <a:cubicBezTo>
                    <a:pt x="60484" y="70390"/>
                    <a:pt x="74867" y="84391"/>
                    <a:pt x="88297" y="98679"/>
                  </a:cubicBezTo>
                  <a:cubicBezTo>
                    <a:pt x="102394" y="113728"/>
                    <a:pt x="116491" y="130302"/>
                    <a:pt x="123730" y="149828"/>
                  </a:cubicBezTo>
                  <a:cubicBezTo>
                    <a:pt x="130493" y="168212"/>
                    <a:pt x="130969" y="188500"/>
                    <a:pt x="130969" y="209455"/>
                  </a:cubicBezTo>
                  <a:cubicBezTo>
                    <a:pt x="130873" y="235839"/>
                    <a:pt x="129826" y="261366"/>
                    <a:pt x="118205" y="282988"/>
                  </a:cubicBezTo>
                  <a:cubicBezTo>
                    <a:pt x="100870" y="314992"/>
                    <a:pt x="64865" y="330898"/>
                    <a:pt x="26289" y="345662"/>
                  </a:cubicBezTo>
                  <a:cubicBezTo>
                    <a:pt x="18193" y="348710"/>
                    <a:pt x="9049" y="352139"/>
                    <a:pt x="95" y="352044"/>
                  </a:cubicBezTo>
                  <a:lnTo>
                    <a:pt x="95" y="358807"/>
                  </a:lnTo>
                  <a:cubicBezTo>
                    <a:pt x="286" y="358807"/>
                    <a:pt x="476" y="358807"/>
                    <a:pt x="571" y="358807"/>
                  </a:cubicBezTo>
                  <a:cubicBezTo>
                    <a:pt x="10573" y="358807"/>
                    <a:pt x="20098" y="355187"/>
                    <a:pt x="28670" y="351853"/>
                  </a:cubicBezTo>
                  <a:cubicBezTo>
                    <a:pt x="68389" y="336613"/>
                    <a:pt x="105632" y="320135"/>
                    <a:pt x="124015" y="286131"/>
                  </a:cubicBezTo>
                  <a:cubicBezTo>
                    <a:pt x="136493" y="263176"/>
                    <a:pt x="137541" y="236696"/>
                    <a:pt x="137636" y="209360"/>
                  </a:cubicBezTo>
                  <a:cubicBezTo>
                    <a:pt x="137732" y="187833"/>
                    <a:pt x="137160" y="166878"/>
                    <a:pt x="130016" y="147447"/>
                  </a:cubicBezTo>
                  <a:cubicBezTo>
                    <a:pt x="122396" y="126778"/>
                    <a:pt x="107823" y="109538"/>
                    <a:pt x="93155" y="94012"/>
                  </a:cubicBezTo>
                  <a:cubicBezTo>
                    <a:pt x="79629" y="79629"/>
                    <a:pt x="65151" y="65532"/>
                    <a:pt x="51054" y="52006"/>
                  </a:cubicBezTo>
                  <a:cubicBezTo>
                    <a:pt x="33719" y="35242"/>
                    <a:pt x="16192" y="18097"/>
                    <a:pt x="0" y="0"/>
                  </a:cubicBezTo>
                  <a:lnTo>
                    <a:pt x="0" y="10001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4619752" y="6247326"/>
              <a:ext cx="390948" cy="280779"/>
            </a:xfrm>
            <a:custGeom>
              <a:avLst/>
              <a:gdLst>
                <a:gd name="connsiteX0" fmla="*/ 58606 w 110508"/>
                <a:gd name="connsiteY0" fmla="*/ 5549 h 79367"/>
                <a:gd name="connsiteX1" fmla="*/ 58606 w 110508"/>
                <a:gd name="connsiteY1" fmla="*/ 5549 h 79367"/>
                <a:gd name="connsiteX2" fmla="*/ 10409 w 110508"/>
                <a:gd name="connsiteY2" fmla="*/ 1548 h 79367"/>
                <a:gd name="connsiteX3" fmla="*/ 27 w 110508"/>
                <a:gd name="connsiteY3" fmla="*/ 12216 h 79367"/>
                <a:gd name="connsiteX4" fmla="*/ 18696 w 110508"/>
                <a:gd name="connsiteY4" fmla="*/ 34886 h 79367"/>
                <a:gd name="connsiteX5" fmla="*/ 45842 w 110508"/>
                <a:gd name="connsiteY5" fmla="*/ 54603 h 79367"/>
                <a:gd name="connsiteX6" fmla="*/ 70893 w 110508"/>
                <a:gd name="connsiteY6" fmla="*/ 73272 h 79367"/>
                <a:gd name="connsiteX7" fmla="*/ 87562 w 110508"/>
                <a:gd name="connsiteY7" fmla="*/ 79272 h 79367"/>
                <a:gd name="connsiteX8" fmla="*/ 89848 w 110508"/>
                <a:gd name="connsiteY8" fmla="*/ 79368 h 79367"/>
                <a:gd name="connsiteX9" fmla="*/ 105374 w 110508"/>
                <a:gd name="connsiteY9" fmla="*/ 73176 h 79367"/>
                <a:gd name="connsiteX10" fmla="*/ 108898 w 110508"/>
                <a:gd name="connsiteY10" fmla="*/ 50221 h 79367"/>
                <a:gd name="connsiteX11" fmla="*/ 96229 w 110508"/>
                <a:gd name="connsiteY11" fmla="*/ 32219 h 79367"/>
                <a:gd name="connsiteX12" fmla="*/ 58606 w 110508"/>
                <a:gd name="connsiteY12" fmla="*/ 5549 h 79367"/>
                <a:gd name="connsiteX13" fmla="*/ 100611 w 110508"/>
                <a:gd name="connsiteY13" fmla="*/ 68509 h 79367"/>
                <a:gd name="connsiteX14" fmla="*/ 88229 w 110508"/>
                <a:gd name="connsiteY14" fmla="*/ 72509 h 79367"/>
                <a:gd name="connsiteX15" fmla="*/ 74227 w 110508"/>
                <a:gd name="connsiteY15" fmla="*/ 67366 h 79367"/>
                <a:gd name="connsiteX16" fmla="*/ 50129 w 110508"/>
                <a:gd name="connsiteY16" fmla="*/ 49364 h 79367"/>
                <a:gd name="connsiteX17" fmla="*/ 21649 w 110508"/>
                <a:gd name="connsiteY17" fmla="*/ 28885 h 79367"/>
                <a:gd name="connsiteX18" fmla="*/ 6599 w 110508"/>
                <a:gd name="connsiteY18" fmla="*/ 12597 h 79367"/>
                <a:gd name="connsiteX19" fmla="*/ 12505 w 110508"/>
                <a:gd name="connsiteY19" fmla="*/ 7739 h 79367"/>
                <a:gd name="connsiteX20" fmla="*/ 22696 w 110508"/>
                <a:gd name="connsiteY20" fmla="*/ 6501 h 79367"/>
                <a:gd name="connsiteX21" fmla="*/ 56415 w 110508"/>
                <a:gd name="connsiteY21" fmla="*/ 11740 h 79367"/>
                <a:gd name="connsiteX22" fmla="*/ 91562 w 110508"/>
                <a:gd name="connsiteY22" fmla="*/ 36791 h 79367"/>
                <a:gd name="connsiteX23" fmla="*/ 102707 w 110508"/>
                <a:gd name="connsiteY23" fmla="*/ 52412 h 79367"/>
                <a:gd name="connsiteX24" fmla="*/ 100611 w 110508"/>
                <a:gd name="connsiteY24" fmla="*/ 68509 h 7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0508" h="79367">
                  <a:moveTo>
                    <a:pt x="58606" y="5549"/>
                  </a:moveTo>
                  <a:cubicBezTo>
                    <a:pt x="58606" y="5549"/>
                    <a:pt x="58606" y="5549"/>
                    <a:pt x="58606" y="5549"/>
                  </a:cubicBezTo>
                  <a:cubicBezTo>
                    <a:pt x="48128" y="1929"/>
                    <a:pt x="21839" y="-2357"/>
                    <a:pt x="10409" y="1548"/>
                  </a:cubicBezTo>
                  <a:cubicBezTo>
                    <a:pt x="2313" y="4310"/>
                    <a:pt x="313" y="8883"/>
                    <a:pt x="27" y="12216"/>
                  </a:cubicBezTo>
                  <a:cubicBezTo>
                    <a:pt x="-640" y="21455"/>
                    <a:pt x="11171" y="30980"/>
                    <a:pt x="18696" y="34886"/>
                  </a:cubicBezTo>
                  <a:cubicBezTo>
                    <a:pt x="28602" y="39934"/>
                    <a:pt x="36984" y="47078"/>
                    <a:pt x="45842" y="54603"/>
                  </a:cubicBezTo>
                  <a:cubicBezTo>
                    <a:pt x="53653" y="61175"/>
                    <a:pt x="61749" y="68033"/>
                    <a:pt x="70893" y="73272"/>
                  </a:cubicBezTo>
                  <a:cubicBezTo>
                    <a:pt x="74798" y="75558"/>
                    <a:pt x="80894" y="78605"/>
                    <a:pt x="87562" y="79272"/>
                  </a:cubicBezTo>
                  <a:cubicBezTo>
                    <a:pt x="88324" y="79368"/>
                    <a:pt x="89086" y="79368"/>
                    <a:pt x="89848" y="79368"/>
                  </a:cubicBezTo>
                  <a:cubicBezTo>
                    <a:pt x="95944" y="79368"/>
                    <a:pt x="101659" y="77177"/>
                    <a:pt x="105374" y="73176"/>
                  </a:cubicBezTo>
                  <a:cubicBezTo>
                    <a:pt x="110612" y="67652"/>
                    <a:pt x="111946" y="58603"/>
                    <a:pt x="108898" y="50221"/>
                  </a:cubicBezTo>
                  <a:cubicBezTo>
                    <a:pt x="106231" y="42982"/>
                    <a:pt x="100992" y="37172"/>
                    <a:pt x="96229" y="32219"/>
                  </a:cubicBezTo>
                  <a:cubicBezTo>
                    <a:pt x="87086" y="22599"/>
                    <a:pt x="74417" y="10978"/>
                    <a:pt x="58606" y="5549"/>
                  </a:cubicBezTo>
                  <a:close/>
                  <a:moveTo>
                    <a:pt x="100611" y="68509"/>
                  </a:moveTo>
                  <a:cubicBezTo>
                    <a:pt x="97849" y="71462"/>
                    <a:pt x="93182" y="72986"/>
                    <a:pt x="88229" y="72509"/>
                  </a:cubicBezTo>
                  <a:cubicBezTo>
                    <a:pt x="84133" y="72129"/>
                    <a:pt x="79656" y="70509"/>
                    <a:pt x="74227" y="67366"/>
                  </a:cubicBezTo>
                  <a:cubicBezTo>
                    <a:pt x="65654" y="62413"/>
                    <a:pt x="57749" y="55746"/>
                    <a:pt x="50129" y="49364"/>
                  </a:cubicBezTo>
                  <a:cubicBezTo>
                    <a:pt x="41366" y="41934"/>
                    <a:pt x="32221" y="34314"/>
                    <a:pt x="21649" y="28885"/>
                  </a:cubicBezTo>
                  <a:cubicBezTo>
                    <a:pt x="14410" y="25170"/>
                    <a:pt x="6218" y="17264"/>
                    <a:pt x="6599" y="12597"/>
                  </a:cubicBezTo>
                  <a:cubicBezTo>
                    <a:pt x="6790" y="10692"/>
                    <a:pt x="8695" y="8978"/>
                    <a:pt x="12505" y="7739"/>
                  </a:cubicBezTo>
                  <a:cubicBezTo>
                    <a:pt x="14981" y="6882"/>
                    <a:pt x="18601" y="6501"/>
                    <a:pt x="22696" y="6501"/>
                  </a:cubicBezTo>
                  <a:cubicBezTo>
                    <a:pt x="34031" y="6501"/>
                    <a:pt x="49271" y="9263"/>
                    <a:pt x="56415" y="11740"/>
                  </a:cubicBezTo>
                  <a:cubicBezTo>
                    <a:pt x="70893" y="16693"/>
                    <a:pt x="82799" y="27742"/>
                    <a:pt x="91562" y="36791"/>
                  </a:cubicBezTo>
                  <a:cubicBezTo>
                    <a:pt x="95849" y="41172"/>
                    <a:pt x="100516" y="46316"/>
                    <a:pt x="102707" y="52412"/>
                  </a:cubicBezTo>
                  <a:cubicBezTo>
                    <a:pt x="104516" y="57365"/>
                    <a:pt x="104612" y="64318"/>
                    <a:pt x="100611" y="68509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0390606" y="1070206"/>
              <a:ext cx="673850" cy="360727"/>
            </a:xfrm>
            <a:custGeom>
              <a:avLst/>
              <a:gdLst>
                <a:gd name="connsiteX0" fmla="*/ 271228 w 273834"/>
                <a:gd name="connsiteY0" fmla="*/ 45149 h 146589"/>
                <a:gd name="connsiteX1" fmla="*/ 187217 w 273834"/>
                <a:gd name="connsiteY1" fmla="*/ 0 h 146589"/>
                <a:gd name="connsiteX2" fmla="*/ 185503 w 273834"/>
                <a:gd name="connsiteY2" fmla="*/ 0 h 146589"/>
                <a:gd name="connsiteX3" fmla="*/ 1480 w 273834"/>
                <a:gd name="connsiteY3" fmla="*/ 71247 h 146589"/>
                <a:gd name="connsiteX4" fmla="*/ 33674 w 273834"/>
                <a:gd name="connsiteY4" fmla="*/ 125635 h 146589"/>
                <a:gd name="connsiteX5" fmla="*/ 112637 w 273834"/>
                <a:gd name="connsiteY5" fmla="*/ 146590 h 146589"/>
                <a:gd name="connsiteX6" fmla="*/ 169501 w 273834"/>
                <a:gd name="connsiteY6" fmla="*/ 141256 h 146589"/>
                <a:gd name="connsiteX7" fmla="*/ 243415 w 273834"/>
                <a:gd name="connsiteY7" fmla="*/ 116015 h 146589"/>
                <a:gd name="connsiteX8" fmla="*/ 271228 w 273834"/>
                <a:gd name="connsiteY8" fmla="*/ 45149 h 146589"/>
                <a:gd name="connsiteX9" fmla="*/ 239415 w 273834"/>
                <a:gd name="connsiteY9" fmla="*/ 110681 h 146589"/>
                <a:gd name="connsiteX10" fmla="*/ 168358 w 273834"/>
                <a:gd name="connsiteY10" fmla="*/ 134779 h 146589"/>
                <a:gd name="connsiteX11" fmla="*/ 37389 w 273834"/>
                <a:gd name="connsiteY11" fmla="*/ 120206 h 146589"/>
                <a:gd name="connsiteX12" fmla="*/ 7766 w 273834"/>
                <a:gd name="connsiteY12" fmla="*/ 73343 h 146589"/>
                <a:gd name="connsiteX13" fmla="*/ 184932 w 273834"/>
                <a:gd name="connsiteY13" fmla="*/ 6763 h 146589"/>
                <a:gd name="connsiteX14" fmla="*/ 187027 w 273834"/>
                <a:gd name="connsiteY14" fmla="*/ 6763 h 146589"/>
                <a:gd name="connsiteX15" fmla="*/ 264941 w 273834"/>
                <a:gd name="connsiteY15" fmla="*/ 47339 h 146589"/>
                <a:gd name="connsiteX16" fmla="*/ 239415 w 273834"/>
                <a:gd name="connsiteY16" fmla="*/ 110681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3834" h="146589">
                  <a:moveTo>
                    <a:pt x="271228" y="45149"/>
                  </a:moveTo>
                  <a:cubicBezTo>
                    <a:pt x="257798" y="4763"/>
                    <a:pt x="203505" y="476"/>
                    <a:pt x="187217" y="0"/>
                  </a:cubicBezTo>
                  <a:cubicBezTo>
                    <a:pt x="186646" y="0"/>
                    <a:pt x="186074" y="0"/>
                    <a:pt x="185503" y="0"/>
                  </a:cubicBezTo>
                  <a:cubicBezTo>
                    <a:pt x="148260" y="0"/>
                    <a:pt x="16529" y="24289"/>
                    <a:pt x="1480" y="71247"/>
                  </a:cubicBezTo>
                  <a:cubicBezTo>
                    <a:pt x="-4235" y="88964"/>
                    <a:pt x="6624" y="107252"/>
                    <a:pt x="33674" y="125635"/>
                  </a:cubicBezTo>
                  <a:cubicBezTo>
                    <a:pt x="57011" y="141542"/>
                    <a:pt x="84633" y="146590"/>
                    <a:pt x="112637" y="146590"/>
                  </a:cubicBezTo>
                  <a:cubicBezTo>
                    <a:pt x="131782" y="146590"/>
                    <a:pt x="151118" y="144209"/>
                    <a:pt x="169501" y="141256"/>
                  </a:cubicBezTo>
                  <a:cubicBezTo>
                    <a:pt x="193885" y="137351"/>
                    <a:pt x="221698" y="131826"/>
                    <a:pt x="243415" y="116015"/>
                  </a:cubicBezTo>
                  <a:cubicBezTo>
                    <a:pt x="263322" y="101537"/>
                    <a:pt x="280562" y="73152"/>
                    <a:pt x="271228" y="45149"/>
                  </a:cubicBezTo>
                  <a:close/>
                  <a:moveTo>
                    <a:pt x="239415" y="110681"/>
                  </a:moveTo>
                  <a:cubicBezTo>
                    <a:pt x="218841" y="125635"/>
                    <a:pt x="193028" y="130778"/>
                    <a:pt x="168358" y="134779"/>
                  </a:cubicBezTo>
                  <a:cubicBezTo>
                    <a:pt x="124543" y="141827"/>
                    <a:pt x="74727" y="145637"/>
                    <a:pt x="37389" y="120206"/>
                  </a:cubicBezTo>
                  <a:cubicBezTo>
                    <a:pt x="13100" y="103632"/>
                    <a:pt x="3099" y="87916"/>
                    <a:pt x="7766" y="73343"/>
                  </a:cubicBezTo>
                  <a:cubicBezTo>
                    <a:pt x="21006" y="32195"/>
                    <a:pt x="143688" y="6763"/>
                    <a:pt x="184932" y="6763"/>
                  </a:cubicBezTo>
                  <a:cubicBezTo>
                    <a:pt x="185694" y="6763"/>
                    <a:pt x="186360" y="6763"/>
                    <a:pt x="187027" y="6763"/>
                  </a:cubicBezTo>
                  <a:cubicBezTo>
                    <a:pt x="202267" y="7144"/>
                    <a:pt x="252845" y="11049"/>
                    <a:pt x="264941" y="47339"/>
                  </a:cubicBezTo>
                  <a:cubicBezTo>
                    <a:pt x="272847" y="70961"/>
                    <a:pt x="258083" y="97060"/>
                    <a:pt x="239415" y="110681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7856818" y="-1"/>
              <a:ext cx="4104123" cy="1089967"/>
            </a:xfrm>
            <a:custGeom>
              <a:avLst/>
              <a:gdLst>
                <a:gd name="connsiteX0" fmla="*/ 51340 w 940022"/>
                <a:gd name="connsiteY0" fmla="*/ 46292 h 249650"/>
                <a:gd name="connsiteX1" fmla="*/ 93154 w 940022"/>
                <a:gd name="connsiteY1" fmla="*/ 87344 h 249650"/>
                <a:gd name="connsiteX2" fmla="*/ 217361 w 940022"/>
                <a:gd name="connsiteY2" fmla="*/ 196310 h 249650"/>
                <a:gd name="connsiteX3" fmla="*/ 376333 w 940022"/>
                <a:gd name="connsiteY3" fmla="*/ 249650 h 249650"/>
                <a:gd name="connsiteX4" fmla="*/ 431673 w 940022"/>
                <a:gd name="connsiteY4" fmla="*/ 241840 h 249650"/>
                <a:gd name="connsiteX5" fmla="*/ 503015 w 940022"/>
                <a:gd name="connsiteY5" fmla="*/ 208693 h 249650"/>
                <a:gd name="connsiteX6" fmla="*/ 563404 w 940022"/>
                <a:gd name="connsiteY6" fmla="*/ 179261 h 249650"/>
                <a:gd name="connsiteX7" fmla="*/ 676085 w 940022"/>
                <a:gd name="connsiteY7" fmla="*/ 160782 h 249650"/>
                <a:gd name="connsiteX8" fmla="*/ 807720 w 940022"/>
                <a:gd name="connsiteY8" fmla="*/ 134493 h 249650"/>
                <a:gd name="connsiteX9" fmla="*/ 934212 w 940022"/>
                <a:gd name="connsiteY9" fmla="*/ 8096 h 249650"/>
                <a:gd name="connsiteX10" fmla="*/ 940022 w 940022"/>
                <a:gd name="connsiteY10" fmla="*/ 0 h 249650"/>
                <a:gd name="connsiteX11" fmla="*/ 931831 w 940022"/>
                <a:gd name="connsiteY11" fmla="*/ 0 h 249650"/>
                <a:gd name="connsiteX12" fmla="*/ 928783 w 940022"/>
                <a:gd name="connsiteY12" fmla="*/ 4191 h 249650"/>
                <a:gd name="connsiteX13" fmla="*/ 804862 w 940022"/>
                <a:gd name="connsiteY13" fmla="*/ 128492 h 249650"/>
                <a:gd name="connsiteX14" fmla="*/ 675608 w 940022"/>
                <a:gd name="connsiteY14" fmla="*/ 154115 h 249650"/>
                <a:gd name="connsiteX15" fmla="*/ 561213 w 940022"/>
                <a:gd name="connsiteY15" fmla="*/ 172974 h 249650"/>
                <a:gd name="connsiteX16" fmla="*/ 499872 w 940022"/>
                <a:gd name="connsiteY16" fmla="*/ 202883 h 249650"/>
                <a:gd name="connsiteX17" fmla="*/ 429863 w 940022"/>
                <a:gd name="connsiteY17" fmla="*/ 235458 h 249650"/>
                <a:gd name="connsiteX18" fmla="*/ 221171 w 940022"/>
                <a:gd name="connsiteY18" fmla="*/ 190786 h 249650"/>
                <a:gd name="connsiteX19" fmla="*/ 97917 w 940022"/>
                <a:gd name="connsiteY19" fmla="*/ 82677 h 249650"/>
                <a:gd name="connsiteX20" fmla="*/ 56007 w 940022"/>
                <a:gd name="connsiteY20" fmla="*/ 41529 h 249650"/>
                <a:gd name="connsiteX21" fmla="*/ 10192 w 940022"/>
                <a:gd name="connsiteY21" fmla="*/ 95 h 249650"/>
                <a:gd name="connsiteX22" fmla="*/ 0 w 940022"/>
                <a:gd name="connsiteY22" fmla="*/ 95 h 249650"/>
                <a:gd name="connsiteX23" fmla="*/ 51340 w 940022"/>
                <a:gd name="connsiteY23" fmla="*/ 46292 h 24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40022" h="249650">
                  <a:moveTo>
                    <a:pt x="51340" y="46292"/>
                  </a:moveTo>
                  <a:cubicBezTo>
                    <a:pt x="65437" y="59722"/>
                    <a:pt x="79534" y="73724"/>
                    <a:pt x="93154" y="87344"/>
                  </a:cubicBezTo>
                  <a:cubicBezTo>
                    <a:pt x="131636" y="125730"/>
                    <a:pt x="171450" y="165449"/>
                    <a:pt x="217361" y="196310"/>
                  </a:cubicBezTo>
                  <a:cubicBezTo>
                    <a:pt x="269653" y="231362"/>
                    <a:pt x="325184" y="249650"/>
                    <a:pt x="376333" y="249650"/>
                  </a:cubicBezTo>
                  <a:cubicBezTo>
                    <a:pt x="395573" y="249650"/>
                    <a:pt x="414147" y="247079"/>
                    <a:pt x="431673" y="241840"/>
                  </a:cubicBezTo>
                  <a:cubicBezTo>
                    <a:pt x="457010" y="234220"/>
                    <a:pt x="480441" y="221266"/>
                    <a:pt x="503015" y="208693"/>
                  </a:cubicBezTo>
                  <a:cubicBezTo>
                    <a:pt x="522351" y="197930"/>
                    <a:pt x="542449" y="186785"/>
                    <a:pt x="563404" y="179261"/>
                  </a:cubicBezTo>
                  <a:cubicBezTo>
                    <a:pt x="599027" y="166402"/>
                    <a:pt x="638175" y="163544"/>
                    <a:pt x="676085" y="160782"/>
                  </a:cubicBezTo>
                  <a:cubicBezTo>
                    <a:pt x="720661" y="157544"/>
                    <a:pt x="766858" y="154115"/>
                    <a:pt x="807720" y="134493"/>
                  </a:cubicBezTo>
                  <a:cubicBezTo>
                    <a:pt x="862584" y="108109"/>
                    <a:pt x="898970" y="57245"/>
                    <a:pt x="934212" y="8096"/>
                  </a:cubicBezTo>
                  <a:cubicBezTo>
                    <a:pt x="936117" y="5429"/>
                    <a:pt x="938117" y="2762"/>
                    <a:pt x="940022" y="0"/>
                  </a:cubicBezTo>
                  <a:lnTo>
                    <a:pt x="931831" y="0"/>
                  </a:lnTo>
                  <a:cubicBezTo>
                    <a:pt x="930878" y="1429"/>
                    <a:pt x="929831" y="2762"/>
                    <a:pt x="928783" y="4191"/>
                  </a:cubicBezTo>
                  <a:cubicBezTo>
                    <a:pt x="894112" y="52673"/>
                    <a:pt x="858203" y="102870"/>
                    <a:pt x="804862" y="128492"/>
                  </a:cubicBezTo>
                  <a:cubicBezTo>
                    <a:pt x="765143" y="147638"/>
                    <a:pt x="719614" y="150971"/>
                    <a:pt x="675608" y="154115"/>
                  </a:cubicBezTo>
                  <a:cubicBezTo>
                    <a:pt x="637318" y="156877"/>
                    <a:pt x="597694" y="159830"/>
                    <a:pt x="561213" y="172974"/>
                  </a:cubicBezTo>
                  <a:cubicBezTo>
                    <a:pt x="539686" y="180689"/>
                    <a:pt x="519494" y="191929"/>
                    <a:pt x="499872" y="202883"/>
                  </a:cubicBezTo>
                  <a:cubicBezTo>
                    <a:pt x="477583" y="215265"/>
                    <a:pt x="454438" y="228124"/>
                    <a:pt x="429863" y="235458"/>
                  </a:cubicBezTo>
                  <a:cubicBezTo>
                    <a:pt x="367474" y="254127"/>
                    <a:pt x="291370" y="237839"/>
                    <a:pt x="221171" y="190786"/>
                  </a:cubicBezTo>
                  <a:cubicBezTo>
                    <a:pt x="175736" y="160306"/>
                    <a:pt x="136207" y="120872"/>
                    <a:pt x="97917" y="82677"/>
                  </a:cubicBezTo>
                  <a:cubicBezTo>
                    <a:pt x="84296" y="69056"/>
                    <a:pt x="70199" y="54959"/>
                    <a:pt x="56007" y="41529"/>
                  </a:cubicBezTo>
                  <a:cubicBezTo>
                    <a:pt x="41148" y="27337"/>
                    <a:pt x="25813" y="13621"/>
                    <a:pt x="10192" y="95"/>
                  </a:cubicBezTo>
                  <a:lnTo>
                    <a:pt x="0" y="95"/>
                  </a:lnTo>
                  <a:cubicBezTo>
                    <a:pt x="17431" y="15050"/>
                    <a:pt x="34671" y="30385"/>
                    <a:pt x="51340" y="4629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8704267" y="1184447"/>
              <a:ext cx="361761" cy="191740"/>
            </a:xfrm>
            <a:custGeom>
              <a:avLst/>
              <a:gdLst>
                <a:gd name="connsiteX0" fmla="*/ 113106 w 147009"/>
                <a:gd name="connsiteY0" fmla="*/ 12196 h 77918"/>
                <a:gd name="connsiteX1" fmla="*/ 89103 w 147009"/>
                <a:gd name="connsiteY1" fmla="*/ 11910 h 77918"/>
                <a:gd name="connsiteX2" fmla="*/ 57861 w 147009"/>
                <a:gd name="connsiteY2" fmla="*/ 10386 h 77918"/>
                <a:gd name="connsiteX3" fmla="*/ 46050 w 147009"/>
                <a:gd name="connsiteY3" fmla="*/ 6195 h 77918"/>
                <a:gd name="connsiteX4" fmla="*/ 12808 w 147009"/>
                <a:gd name="connsiteY4" fmla="*/ 2385 h 77918"/>
                <a:gd name="connsiteX5" fmla="*/ 44 w 147009"/>
                <a:gd name="connsiteY5" fmla="*/ 21816 h 77918"/>
                <a:gd name="connsiteX6" fmla="*/ 50050 w 147009"/>
                <a:gd name="connsiteY6" fmla="*/ 73156 h 77918"/>
                <a:gd name="connsiteX7" fmla="*/ 80816 w 147009"/>
                <a:gd name="connsiteY7" fmla="*/ 77919 h 77918"/>
                <a:gd name="connsiteX8" fmla="*/ 111106 w 147009"/>
                <a:gd name="connsiteY8" fmla="*/ 74013 h 77918"/>
                <a:gd name="connsiteX9" fmla="*/ 136728 w 147009"/>
                <a:gd name="connsiteY9" fmla="*/ 61821 h 77918"/>
                <a:gd name="connsiteX10" fmla="*/ 146253 w 147009"/>
                <a:gd name="connsiteY10" fmla="*/ 34199 h 77918"/>
                <a:gd name="connsiteX11" fmla="*/ 113106 w 147009"/>
                <a:gd name="connsiteY11" fmla="*/ 12196 h 77918"/>
                <a:gd name="connsiteX12" fmla="*/ 132346 w 147009"/>
                <a:gd name="connsiteY12" fmla="*/ 57059 h 77918"/>
                <a:gd name="connsiteX13" fmla="*/ 109582 w 147009"/>
                <a:gd name="connsiteY13" fmla="*/ 67727 h 77918"/>
                <a:gd name="connsiteX14" fmla="*/ 52241 w 147009"/>
                <a:gd name="connsiteY14" fmla="*/ 66965 h 77918"/>
                <a:gd name="connsiteX15" fmla="*/ 6712 w 147009"/>
                <a:gd name="connsiteY15" fmla="*/ 21435 h 77918"/>
                <a:gd name="connsiteX16" fmla="*/ 15760 w 147009"/>
                <a:gd name="connsiteY16" fmla="*/ 8386 h 77918"/>
                <a:gd name="connsiteX17" fmla="*/ 23285 w 147009"/>
                <a:gd name="connsiteY17" fmla="*/ 6767 h 77918"/>
                <a:gd name="connsiteX18" fmla="*/ 43478 w 147009"/>
                <a:gd name="connsiteY18" fmla="*/ 12387 h 77918"/>
                <a:gd name="connsiteX19" fmla="*/ 56337 w 147009"/>
                <a:gd name="connsiteY19" fmla="*/ 16959 h 77918"/>
                <a:gd name="connsiteX20" fmla="*/ 89293 w 147009"/>
                <a:gd name="connsiteY20" fmla="*/ 18673 h 77918"/>
                <a:gd name="connsiteX21" fmla="*/ 112344 w 147009"/>
                <a:gd name="connsiteY21" fmla="*/ 18864 h 77918"/>
                <a:gd name="connsiteX22" fmla="*/ 139776 w 147009"/>
                <a:gd name="connsiteY22" fmla="*/ 36104 h 77918"/>
                <a:gd name="connsiteX23" fmla="*/ 132346 w 147009"/>
                <a:gd name="connsiteY23" fmla="*/ 57059 h 7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7009" h="77918">
                  <a:moveTo>
                    <a:pt x="113106" y="12196"/>
                  </a:moveTo>
                  <a:cubicBezTo>
                    <a:pt x="105105" y="11339"/>
                    <a:pt x="97009" y="11625"/>
                    <a:pt x="89103" y="11910"/>
                  </a:cubicBezTo>
                  <a:cubicBezTo>
                    <a:pt x="78244" y="12291"/>
                    <a:pt x="67957" y="12672"/>
                    <a:pt x="57861" y="10386"/>
                  </a:cubicBezTo>
                  <a:cubicBezTo>
                    <a:pt x="54337" y="9624"/>
                    <a:pt x="50241" y="7910"/>
                    <a:pt x="46050" y="6195"/>
                  </a:cubicBezTo>
                  <a:cubicBezTo>
                    <a:pt x="35572" y="1909"/>
                    <a:pt x="23666" y="-3044"/>
                    <a:pt x="12808" y="2385"/>
                  </a:cubicBezTo>
                  <a:cubicBezTo>
                    <a:pt x="1568" y="8005"/>
                    <a:pt x="-337" y="16101"/>
                    <a:pt x="44" y="21816"/>
                  </a:cubicBezTo>
                  <a:cubicBezTo>
                    <a:pt x="1568" y="43248"/>
                    <a:pt x="36430" y="68680"/>
                    <a:pt x="50050" y="73156"/>
                  </a:cubicBezTo>
                  <a:cubicBezTo>
                    <a:pt x="59575" y="76299"/>
                    <a:pt x="69958" y="77919"/>
                    <a:pt x="80816" y="77919"/>
                  </a:cubicBezTo>
                  <a:cubicBezTo>
                    <a:pt x="90627" y="77919"/>
                    <a:pt x="100723" y="76681"/>
                    <a:pt x="111106" y="74013"/>
                  </a:cubicBezTo>
                  <a:cubicBezTo>
                    <a:pt x="119011" y="72013"/>
                    <a:pt x="129013" y="68870"/>
                    <a:pt x="136728" y="61821"/>
                  </a:cubicBezTo>
                  <a:cubicBezTo>
                    <a:pt x="145015" y="54392"/>
                    <a:pt x="148729" y="43534"/>
                    <a:pt x="146253" y="34199"/>
                  </a:cubicBezTo>
                  <a:cubicBezTo>
                    <a:pt x="142633" y="20197"/>
                    <a:pt x="126727" y="13625"/>
                    <a:pt x="113106" y="12196"/>
                  </a:cubicBezTo>
                  <a:close/>
                  <a:moveTo>
                    <a:pt x="132346" y="57059"/>
                  </a:moveTo>
                  <a:cubicBezTo>
                    <a:pt x="125679" y="63155"/>
                    <a:pt x="116630" y="65917"/>
                    <a:pt x="109582" y="67727"/>
                  </a:cubicBezTo>
                  <a:cubicBezTo>
                    <a:pt x="89008" y="72870"/>
                    <a:pt x="69196" y="72585"/>
                    <a:pt x="52241" y="66965"/>
                  </a:cubicBezTo>
                  <a:cubicBezTo>
                    <a:pt x="40049" y="62964"/>
                    <a:pt x="7950" y="38771"/>
                    <a:pt x="6712" y="21435"/>
                  </a:cubicBezTo>
                  <a:cubicBezTo>
                    <a:pt x="6331" y="15911"/>
                    <a:pt x="9283" y="11625"/>
                    <a:pt x="15760" y="8386"/>
                  </a:cubicBezTo>
                  <a:cubicBezTo>
                    <a:pt x="18142" y="7243"/>
                    <a:pt x="20618" y="6767"/>
                    <a:pt x="23285" y="6767"/>
                  </a:cubicBezTo>
                  <a:cubicBezTo>
                    <a:pt x="29667" y="6767"/>
                    <a:pt x="36620" y="9624"/>
                    <a:pt x="43478" y="12387"/>
                  </a:cubicBezTo>
                  <a:cubicBezTo>
                    <a:pt x="48050" y="14196"/>
                    <a:pt x="52241" y="16006"/>
                    <a:pt x="56337" y="16959"/>
                  </a:cubicBezTo>
                  <a:cubicBezTo>
                    <a:pt x="67291" y="19435"/>
                    <a:pt x="78530" y="19054"/>
                    <a:pt x="89293" y="18673"/>
                  </a:cubicBezTo>
                  <a:cubicBezTo>
                    <a:pt x="96913" y="18387"/>
                    <a:pt x="104819" y="18102"/>
                    <a:pt x="112344" y="18864"/>
                  </a:cubicBezTo>
                  <a:cubicBezTo>
                    <a:pt x="123774" y="20007"/>
                    <a:pt x="136918" y="25150"/>
                    <a:pt x="139776" y="36104"/>
                  </a:cubicBezTo>
                  <a:cubicBezTo>
                    <a:pt x="141776" y="42962"/>
                    <a:pt x="138728" y="51249"/>
                    <a:pt x="132346" y="57059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11511781" y="4856233"/>
              <a:ext cx="679865" cy="1738423"/>
            </a:xfrm>
            <a:custGeom>
              <a:avLst/>
              <a:gdLst>
                <a:gd name="connsiteX0" fmla="*/ 192176 w 192175"/>
                <a:gd name="connsiteY0" fmla="*/ 484537 h 491394"/>
                <a:gd name="connsiteX1" fmla="*/ 55968 w 192175"/>
                <a:gd name="connsiteY1" fmla="*/ 422434 h 491394"/>
                <a:gd name="connsiteX2" fmla="*/ 11868 w 192175"/>
                <a:gd name="connsiteY2" fmla="*/ 319754 h 491394"/>
                <a:gd name="connsiteX3" fmla="*/ 100831 w 192175"/>
                <a:gd name="connsiteY3" fmla="*/ 47339 h 491394"/>
                <a:gd name="connsiteX4" fmla="*/ 192080 w 192175"/>
                <a:gd name="connsiteY4" fmla="*/ 6953 h 491394"/>
                <a:gd name="connsiteX5" fmla="*/ 192080 w 192175"/>
                <a:gd name="connsiteY5" fmla="*/ 0 h 491394"/>
                <a:gd name="connsiteX6" fmla="*/ 97021 w 192175"/>
                <a:gd name="connsiteY6" fmla="*/ 41910 h 491394"/>
                <a:gd name="connsiteX7" fmla="*/ 5295 w 192175"/>
                <a:gd name="connsiteY7" fmla="*/ 320897 h 491394"/>
                <a:gd name="connsiteX8" fmla="*/ 51015 w 192175"/>
                <a:gd name="connsiteY8" fmla="*/ 426911 h 491394"/>
                <a:gd name="connsiteX9" fmla="*/ 192080 w 192175"/>
                <a:gd name="connsiteY9" fmla="*/ 491395 h 491394"/>
                <a:gd name="connsiteX10" fmla="*/ 192080 w 192175"/>
                <a:gd name="connsiteY10" fmla="*/ 484537 h 49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175" h="491394">
                  <a:moveTo>
                    <a:pt x="192176" y="484537"/>
                  </a:moveTo>
                  <a:cubicBezTo>
                    <a:pt x="141312" y="473011"/>
                    <a:pt x="90068" y="459677"/>
                    <a:pt x="55968" y="422434"/>
                  </a:cubicBezTo>
                  <a:cubicBezTo>
                    <a:pt x="34251" y="398812"/>
                    <a:pt x="19868" y="365188"/>
                    <a:pt x="11868" y="319754"/>
                  </a:cubicBezTo>
                  <a:cubicBezTo>
                    <a:pt x="-12326" y="182118"/>
                    <a:pt x="44729" y="86963"/>
                    <a:pt x="100831" y="47339"/>
                  </a:cubicBezTo>
                  <a:cubicBezTo>
                    <a:pt x="128739" y="27622"/>
                    <a:pt x="161410" y="15811"/>
                    <a:pt x="192080" y="6953"/>
                  </a:cubicBezTo>
                  <a:lnTo>
                    <a:pt x="192080" y="0"/>
                  </a:lnTo>
                  <a:cubicBezTo>
                    <a:pt x="160362" y="9144"/>
                    <a:pt x="126263" y="21241"/>
                    <a:pt x="97021" y="41910"/>
                  </a:cubicBezTo>
                  <a:cubicBezTo>
                    <a:pt x="4629" y="107156"/>
                    <a:pt x="-10135" y="232981"/>
                    <a:pt x="5295" y="320897"/>
                  </a:cubicBezTo>
                  <a:cubicBezTo>
                    <a:pt x="13487" y="367570"/>
                    <a:pt x="28441" y="402241"/>
                    <a:pt x="51015" y="426911"/>
                  </a:cubicBezTo>
                  <a:cubicBezTo>
                    <a:pt x="86829" y="465963"/>
                    <a:pt x="139788" y="479584"/>
                    <a:pt x="192080" y="491395"/>
                  </a:cubicBezTo>
                  <a:lnTo>
                    <a:pt x="192080" y="484537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335" y="1184447"/>
              <a:ext cx="306407" cy="770006"/>
            </a:xfrm>
            <a:custGeom>
              <a:avLst/>
              <a:gdLst>
                <a:gd name="connsiteX0" fmla="*/ 0 w 86611"/>
                <a:gd name="connsiteY0" fmla="*/ 215265 h 217655"/>
                <a:gd name="connsiteX1" fmla="*/ 2477 w 86611"/>
                <a:gd name="connsiteY1" fmla="*/ 216027 h 217655"/>
                <a:gd name="connsiteX2" fmla="*/ 77534 w 86611"/>
                <a:gd name="connsiteY2" fmla="*/ 178118 h 217655"/>
                <a:gd name="connsiteX3" fmla="*/ 75914 w 86611"/>
                <a:gd name="connsiteY3" fmla="*/ 90297 h 217655"/>
                <a:gd name="connsiteX4" fmla="*/ 0 w 86611"/>
                <a:gd name="connsiteY4" fmla="*/ 0 h 217655"/>
                <a:gd name="connsiteX5" fmla="*/ 0 w 86611"/>
                <a:gd name="connsiteY5" fmla="*/ 215265 h 21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11" h="217655">
                  <a:moveTo>
                    <a:pt x="0" y="215265"/>
                  </a:moveTo>
                  <a:cubicBezTo>
                    <a:pt x="857" y="215551"/>
                    <a:pt x="1619" y="215837"/>
                    <a:pt x="2477" y="216027"/>
                  </a:cubicBezTo>
                  <a:cubicBezTo>
                    <a:pt x="31814" y="223361"/>
                    <a:pt x="63913" y="205073"/>
                    <a:pt x="77534" y="178118"/>
                  </a:cubicBezTo>
                  <a:cubicBezTo>
                    <a:pt x="91154" y="151067"/>
                    <a:pt x="88487" y="117920"/>
                    <a:pt x="75914" y="90297"/>
                  </a:cubicBezTo>
                  <a:cubicBezTo>
                    <a:pt x="64008" y="64103"/>
                    <a:pt x="33623" y="23717"/>
                    <a:pt x="0" y="0"/>
                  </a:cubicBezTo>
                  <a:lnTo>
                    <a:pt x="0" y="21526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8074629" y="-948"/>
              <a:ext cx="3668500" cy="840932"/>
            </a:xfrm>
            <a:custGeom>
              <a:avLst/>
              <a:gdLst>
                <a:gd name="connsiteX0" fmla="*/ 203359 w 764571"/>
                <a:gd name="connsiteY0" fmla="*/ 165259 h 175263"/>
                <a:gd name="connsiteX1" fmla="*/ 360140 w 764571"/>
                <a:gd name="connsiteY1" fmla="*/ 153829 h 175263"/>
                <a:gd name="connsiteX2" fmla="*/ 514064 w 764571"/>
                <a:gd name="connsiteY2" fmla="*/ 109919 h 175263"/>
                <a:gd name="connsiteX3" fmla="*/ 626936 w 764571"/>
                <a:gd name="connsiteY3" fmla="*/ 110395 h 175263"/>
                <a:gd name="connsiteX4" fmla="*/ 705612 w 764571"/>
                <a:gd name="connsiteY4" fmla="*/ 68675 h 175263"/>
                <a:gd name="connsiteX5" fmla="*/ 764572 w 764571"/>
                <a:gd name="connsiteY5" fmla="*/ 0 h 175263"/>
                <a:gd name="connsiteX6" fmla="*/ 0 w 764571"/>
                <a:gd name="connsiteY6" fmla="*/ 0 h 175263"/>
                <a:gd name="connsiteX7" fmla="*/ 146018 w 764571"/>
                <a:gd name="connsiteY7" fmla="*/ 129159 h 175263"/>
                <a:gd name="connsiteX8" fmla="*/ 203359 w 764571"/>
                <a:gd name="connsiteY8" fmla="*/ 165259 h 17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71" h="175263">
                  <a:moveTo>
                    <a:pt x="203359" y="165259"/>
                  </a:moveTo>
                  <a:cubicBezTo>
                    <a:pt x="253174" y="185166"/>
                    <a:pt x="309753" y="172212"/>
                    <a:pt x="360140" y="153829"/>
                  </a:cubicBezTo>
                  <a:cubicBezTo>
                    <a:pt x="410528" y="135446"/>
                    <a:pt x="460439" y="111633"/>
                    <a:pt x="514064" y="109919"/>
                  </a:cubicBezTo>
                  <a:cubicBezTo>
                    <a:pt x="551783" y="108680"/>
                    <a:pt x="590074" y="118586"/>
                    <a:pt x="626936" y="110395"/>
                  </a:cubicBezTo>
                  <a:cubicBezTo>
                    <a:pt x="656177" y="103918"/>
                    <a:pt x="681609" y="86487"/>
                    <a:pt x="705612" y="68675"/>
                  </a:cubicBezTo>
                  <a:cubicBezTo>
                    <a:pt x="729996" y="50483"/>
                    <a:pt x="755428" y="27623"/>
                    <a:pt x="764572" y="0"/>
                  </a:cubicBezTo>
                  <a:lnTo>
                    <a:pt x="0" y="0"/>
                  </a:lnTo>
                  <a:cubicBezTo>
                    <a:pt x="46101" y="45815"/>
                    <a:pt x="94869" y="89059"/>
                    <a:pt x="146018" y="129159"/>
                  </a:cubicBezTo>
                  <a:cubicBezTo>
                    <a:pt x="163830" y="143066"/>
                    <a:pt x="182309" y="156782"/>
                    <a:pt x="203359" y="165259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1096500" y="6211622"/>
              <a:ext cx="3418888" cy="646376"/>
            </a:xfrm>
            <a:custGeom>
              <a:avLst/>
              <a:gdLst>
                <a:gd name="connsiteX0" fmla="*/ 920686 w 966406"/>
                <a:gd name="connsiteY0" fmla="*/ 131465 h 182709"/>
                <a:gd name="connsiteX1" fmla="*/ 823436 w 966406"/>
                <a:gd name="connsiteY1" fmla="*/ 106223 h 182709"/>
                <a:gd name="connsiteX2" fmla="*/ 517969 w 966406"/>
                <a:gd name="connsiteY2" fmla="*/ 131750 h 182709"/>
                <a:gd name="connsiteX3" fmla="*/ 485965 w 966406"/>
                <a:gd name="connsiteY3" fmla="*/ 118891 h 182709"/>
                <a:gd name="connsiteX4" fmla="*/ 471773 w 966406"/>
                <a:gd name="connsiteY4" fmla="*/ 87364 h 182709"/>
                <a:gd name="connsiteX5" fmla="*/ 382715 w 966406"/>
                <a:gd name="connsiteY5" fmla="*/ 3353 h 182709"/>
                <a:gd name="connsiteX6" fmla="*/ 266510 w 966406"/>
                <a:gd name="connsiteY6" fmla="*/ 38881 h 182709"/>
                <a:gd name="connsiteX7" fmla="*/ 208407 w 966406"/>
                <a:gd name="connsiteY7" fmla="*/ 117082 h 182709"/>
                <a:gd name="connsiteX8" fmla="*/ 60484 w 966406"/>
                <a:gd name="connsiteY8" fmla="*/ 148419 h 182709"/>
                <a:gd name="connsiteX9" fmla="*/ 0 w 966406"/>
                <a:gd name="connsiteY9" fmla="*/ 182709 h 182709"/>
                <a:gd name="connsiteX10" fmla="*/ 966407 w 966406"/>
                <a:gd name="connsiteY10" fmla="*/ 182709 h 182709"/>
                <a:gd name="connsiteX11" fmla="*/ 920686 w 966406"/>
                <a:gd name="connsiteY11" fmla="*/ 131465 h 18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6406" h="182709">
                  <a:moveTo>
                    <a:pt x="920686" y="131465"/>
                  </a:moveTo>
                  <a:cubicBezTo>
                    <a:pt x="891826" y="113748"/>
                    <a:pt x="857345" y="107271"/>
                    <a:pt x="823436" y="106223"/>
                  </a:cubicBezTo>
                  <a:cubicBezTo>
                    <a:pt x="720947" y="103080"/>
                    <a:pt x="619411" y="146323"/>
                    <a:pt x="517969" y="131750"/>
                  </a:cubicBezTo>
                  <a:cubicBezTo>
                    <a:pt x="506349" y="130131"/>
                    <a:pt x="494157" y="127273"/>
                    <a:pt x="485965" y="118891"/>
                  </a:cubicBezTo>
                  <a:cubicBezTo>
                    <a:pt x="477869" y="110510"/>
                    <a:pt x="475393" y="98413"/>
                    <a:pt x="471773" y="87364"/>
                  </a:cubicBezTo>
                  <a:cubicBezTo>
                    <a:pt x="458534" y="46882"/>
                    <a:pt x="424053" y="13640"/>
                    <a:pt x="382715" y="3353"/>
                  </a:cubicBezTo>
                  <a:cubicBezTo>
                    <a:pt x="341376" y="-6934"/>
                    <a:pt x="294608" y="6877"/>
                    <a:pt x="266510" y="38881"/>
                  </a:cubicBezTo>
                  <a:cubicBezTo>
                    <a:pt x="244983" y="63361"/>
                    <a:pt x="234220" y="97079"/>
                    <a:pt x="208407" y="117082"/>
                  </a:cubicBezTo>
                  <a:cubicBezTo>
                    <a:pt x="168021" y="148324"/>
                    <a:pt x="109347" y="133560"/>
                    <a:pt x="60484" y="148419"/>
                  </a:cubicBezTo>
                  <a:cubicBezTo>
                    <a:pt x="44387" y="153277"/>
                    <a:pt x="19622" y="166231"/>
                    <a:pt x="0" y="182709"/>
                  </a:cubicBezTo>
                  <a:lnTo>
                    <a:pt x="966407" y="182709"/>
                  </a:lnTo>
                  <a:cubicBezTo>
                    <a:pt x="957072" y="161659"/>
                    <a:pt x="940403" y="143561"/>
                    <a:pt x="920686" y="13146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11783501" y="5098850"/>
              <a:ext cx="408163" cy="1253862"/>
            </a:xfrm>
            <a:custGeom>
              <a:avLst/>
              <a:gdLst>
                <a:gd name="connsiteX0" fmla="*/ 115374 w 115374"/>
                <a:gd name="connsiteY0" fmla="*/ 0 h 354425"/>
                <a:gd name="connsiteX1" fmla="*/ 77179 w 115374"/>
                <a:gd name="connsiteY1" fmla="*/ 18002 h 354425"/>
                <a:gd name="connsiteX2" fmla="*/ 44508 w 115374"/>
                <a:gd name="connsiteY2" fmla="*/ 59436 h 354425"/>
                <a:gd name="connsiteX3" fmla="*/ 1741 w 115374"/>
                <a:gd name="connsiteY3" fmla="*/ 172593 h 354425"/>
                <a:gd name="connsiteX4" fmla="*/ 27077 w 115374"/>
                <a:gd name="connsiteY4" fmla="*/ 288608 h 354425"/>
                <a:gd name="connsiteX5" fmla="*/ 109850 w 115374"/>
                <a:gd name="connsiteY5" fmla="*/ 351568 h 354425"/>
                <a:gd name="connsiteX6" fmla="*/ 115279 w 115374"/>
                <a:gd name="connsiteY6" fmla="*/ 354425 h 354425"/>
                <a:gd name="connsiteX7" fmla="*/ 115279 w 115374"/>
                <a:gd name="connsiteY7" fmla="*/ 0 h 35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374" h="354425">
                  <a:moveTo>
                    <a:pt x="115374" y="0"/>
                  </a:moveTo>
                  <a:cubicBezTo>
                    <a:pt x="101658" y="4000"/>
                    <a:pt x="88418" y="9239"/>
                    <a:pt x="77179" y="18002"/>
                  </a:cubicBezTo>
                  <a:cubicBezTo>
                    <a:pt x="63177" y="28861"/>
                    <a:pt x="53366" y="44101"/>
                    <a:pt x="44508" y="59436"/>
                  </a:cubicBezTo>
                  <a:cubicBezTo>
                    <a:pt x="24220" y="94583"/>
                    <a:pt x="7265" y="132398"/>
                    <a:pt x="1741" y="172593"/>
                  </a:cubicBezTo>
                  <a:cubicBezTo>
                    <a:pt x="-3688" y="212789"/>
                    <a:pt x="3265" y="255842"/>
                    <a:pt x="27077" y="288608"/>
                  </a:cubicBezTo>
                  <a:cubicBezTo>
                    <a:pt x="47651" y="316897"/>
                    <a:pt x="78798" y="335470"/>
                    <a:pt x="109850" y="351568"/>
                  </a:cubicBezTo>
                  <a:cubicBezTo>
                    <a:pt x="111564" y="352425"/>
                    <a:pt x="113374" y="353378"/>
                    <a:pt x="115279" y="354425"/>
                  </a:cubicBezTo>
                  <a:lnTo>
                    <a:pt x="115279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grpSp>
          <p:nvGrpSpPr>
            <p:cNvPr id="18" name="图形 4"/>
            <p:cNvGrpSpPr/>
            <p:nvPr/>
          </p:nvGrpSpPr>
          <p:grpSpPr>
            <a:xfrm>
              <a:off x="1348718" y="6036265"/>
              <a:ext cx="216979" cy="175355"/>
              <a:chOff x="4597527" y="2175700"/>
              <a:chExt cx="216979" cy="175355"/>
            </a:xfrm>
          </p:grpSpPr>
          <p:sp>
            <p:nvSpPr>
              <p:cNvPr id="23" name="任意多边形: 形状 22"/>
              <p:cNvSpPr/>
              <p:nvPr/>
            </p:nvSpPr>
            <p:spPr>
              <a:xfrm>
                <a:off x="4695253" y="2225134"/>
                <a:ext cx="31432" cy="67817"/>
              </a:xfrm>
              <a:custGeom>
                <a:avLst/>
                <a:gdLst>
                  <a:gd name="connsiteX0" fmla="*/ 31432 w 31432"/>
                  <a:gd name="connsiteY0" fmla="*/ 67818 h 67817"/>
                  <a:gd name="connsiteX1" fmla="*/ 0 w 31432"/>
                  <a:gd name="connsiteY1" fmla="*/ 0 h 6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32" h="67817">
                    <a:moveTo>
                      <a:pt x="31432" y="67818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4811839" y="2175700"/>
                <a:ext cx="2666" cy="74676"/>
              </a:xfrm>
              <a:custGeom>
                <a:avLst/>
                <a:gdLst>
                  <a:gd name="connsiteX0" fmla="*/ 0 w 2666"/>
                  <a:gd name="connsiteY0" fmla="*/ 74676 h 74676"/>
                  <a:gd name="connsiteX1" fmla="*/ 2667 w 2666"/>
                  <a:gd name="connsiteY1" fmla="*/ 0 h 74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6" h="74676">
                    <a:moveTo>
                      <a:pt x="0" y="74676"/>
                    </a:moveTo>
                    <a:lnTo>
                      <a:pt x="2667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4597527" y="2304668"/>
                <a:ext cx="58578" cy="46386"/>
              </a:xfrm>
              <a:custGeom>
                <a:avLst/>
                <a:gdLst>
                  <a:gd name="connsiteX0" fmla="*/ 58579 w 58578"/>
                  <a:gd name="connsiteY0" fmla="*/ 46387 h 46386"/>
                  <a:gd name="connsiteX1" fmla="*/ 0 w 58578"/>
                  <a:gd name="connsiteY1" fmla="*/ 0 h 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578" h="46386">
                    <a:moveTo>
                      <a:pt x="58579" y="46387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</p:grpSp>
        <p:grpSp>
          <p:nvGrpSpPr>
            <p:cNvPr id="19" name="图形 4"/>
            <p:cNvGrpSpPr/>
            <p:nvPr/>
          </p:nvGrpSpPr>
          <p:grpSpPr>
            <a:xfrm>
              <a:off x="11770603" y="4526611"/>
              <a:ext cx="216979" cy="175355"/>
              <a:chOff x="4597527" y="2175700"/>
              <a:chExt cx="216979" cy="175355"/>
            </a:xfrm>
          </p:grpSpPr>
          <p:sp>
            <p:nvSpPr>
              <p:cNvPr id="20" name="任意多边形: 形状 19"/>
              <p:cNvSpPr/>
              <p:nvPr/>
            </p:nvSpPr>
            <p:spPr>
              <a:xfrm>
                <a:off x="4695253" y="2225134"/>
                <a:ext cx="31432" cy="67817"/>
              </a:xfrm>
              <a:custGeom>
                <a:avLst/>
                <a:gdLst>
                  <a:gd name="connsiteX0" fmla="*/ 31432 w 31432"/>
                  <a:gd name="connsiteY0" fmla="*/ 67818 h 67817"/>
                  <a:gd name="connsiteX1" fmla="*/ 0 w 31432"/>
                  <a:gd name="connsiteY1" fmla="*/ 0 h 6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32" h="67817">
                    <a:moveTo>
                      <a:pt x="31432" y="67818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4811839" y="2175700"/>
                <a:ext cx="2666" cy="74676"/>
              </a:xfrm>
              <a:custGeom>
                <a:avLst/>
                <a:gdLst>
                  <a:gd name="connsiteX0" fmla="*/ 0 w 2666"/>
                  <a:gd name="connsiteY0" fmla="*/ 74676 h 74676"/>
                  <a:gd name="connsiteX1" fmla="*/ 2667 w 2666"/>
                  <a:gd name="connsiteY1" fmla="*/ 0 h 74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6" h="74676">
                    <a:moveTo>
                      <a:pt x="0" y="74676"/>
                    </a:moveTo>
                    <a:lnTo>
                      <a:pt x="2667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4597527" y="2304668"/>
                <a:ext cx="58578" cy="46386"/>
              </a:xfrm>
              <a:custGeom>
                <a:avLst/>
                <a:gdLst>
                  <a:gd name="connsiteX0" fmla="*/ 58579 w 58578"/>
                  <a:gd name="connsiteY0" fmla="*/ 46387 h 46386"/>
                  <a:gd name="connsiteX1" fmla="*/ 0 w 58578"/>
                  <a:gd name="connsiteY1" fmla="*/ 0 h 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578" h="46386">
                    <a:moveTo>
                      <a:pt x="58579" y="46387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</p:grpSp>
      </p:grpSp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-1"/>
            <a:ext cx="12191664" cy="6858000"/>
            <a:chOff x="0" y="-1"/>
            <a:chExt cx="12191664" cy="6858000"/>
          </a:xfrm>
        </p:grpSpPr>
        <p:sp>
          <p:nvSpPr>
            <p:cNvPr id="7" name="任意多边形: 形状 6"/>
            <p:cNvSpPr/>
            <p:nvPr/>
          </p:nvSpPr>
          <p:spPr>
            <a:xfrm>
              <a:off x="287" y="5470221"/>
              <a:ext cx="1079826" cy="1077426"/>
            </a:xfrm>
            <a:custGeom>
              <a:avLst/>
              <a:gdLst>
                <a:gd name="connsiteX0" fmla="*/ 106490 w 358020"/>
                <a:gd name="connsiteY0" fmla="*/ 305789 h 357224"/>
                <a:gd name="connsiteX1" fmla="*/ 0 w 358020"/>
                <a:gd name="connsiteY1" fmla="*/ 350176 h 357224"/>
                <a:gd name="connsiteX2" fmla="*/ 0 w 358020"/>
                <a:gd name="connsiteY2" fmla="*/ 357224 h 357224"/>
                <a:gd name="connsiteX3" fmla="*/ 109442 w 358020"/>
                <a:gd name="connsiteY3" fmla="*/ 311790 h 357224"/>
                <a:gd name="connsiteX4" fmla="*/ 194977 w 358020"/>
                <a:gd name="connsiteY4" fmla="*/ 225113 h 357224"/>
                <a:gd name="connsiteX5" fmla="*/ 195834 w 358020"/>
                <a:gd name="connsiteY5" fmla="*/ 196157 h 357224"/>
                <a:gd name="connsiteX6" fmla="*/ 205454 w 358020"/>
                <a:gd name="connsiteY6" fmla="*/ 148722 h 357224"/>
                <a:gd name="connsiteX7" fmla="*/ 248412 w 358020"/>
                <a:gd name="connsiteY7" fmla="*/ 131767 h 357224"/>
                <a:gd name="connsiteX8" fmla="*/ 253556 w 358020"/>
                <a:gd name="connsiteY8" fmla="*/ 130910 h 357224"/>
                <a:gd name="connsiteX9" fmla="*/ 307658 w 358020"/>
                <a:gd name="connsiteY9" fmla="*/ 115480 h 357224"/>
                <a:gd name="connsiteX10" fmla="*/ 344234 w 358020"/>
                <a:gd name="connsiteY10" fmla="*/ 92620 h 357224"/>
                <a:gd name="connsiteX11" fmla="*/ 356997 w 358020"/>
                <a:gd name="connsiteY11" fmla="*/ 51091 h 357224"/>
                <a:gd name="connsiteX12" fmla="*/ 292513 w 358020"/>
                <a:gd name="connsiteY12" fmla="*/ 11372 h 357224"/>
                <a:gd name="connsiteX13" fmla="*/ 95 w 358020"/>
                <a:gd name="connsiteY13" fmla="*/ 5276 h 357224"/>
                <a:gd name="connsiteX14" fmla="*/ 95 w 358020"/>
                <a:gd name="connsiteY14" fmla="*/ 11943 h 357224"/>
                <a:gd name="connsiteX15" fmla="*/ 291560 w 358020"/>
                <a:gd name="connsiteY15" fmla="*/ 17944 h 357224"/>
                <a:gd name="connsiteX16" fmla="*/ 350425 w 358020"/>
                <a:gd name="connsiteY16" fmla="*/ 52710 h 357224"/>
                <a:gd name="connsiteX17" fmla="*/ 339281 w 358020"/>
                <a:gd name="connsiteY17" fmla="*/ 88143 h 357224"/>
                <a:gd name="connsiteX18" fmla="*/ 305086 w 358020"/>
                <a:gd name="connsiteY18" fmla="*/ 109384 h 357224"/>
                <a:gd name="connsiteX19" fmla="*/ 252413 w 358020"/>
                <a:gd name="connsiteY19" fmla="*/ 124433 h 357224"/>
                <a:gd name="connsiteX20" fmla="*/ 247364 w 358020"/>
                <a:gd name="connsiteY20" fmla="*/ 125291 h 357224"/>
                <a:gd name="connsiteX21" fmla="*/ 200501 w 358020"/>
                <a:gd name="connsiteY21" fmla="*/ 144436 h 357224"/>
                <a:gd name="connsiteX22" fmla="*/ 189166 w 358020"/>
                <a:gd name="connsiteY22" fmla="*/ 196538 h 357224"/>
                <a:gd name="connsiteX23" fmla="*/ 188405 w 358020"/>
                <a:gd name="connsiteY23" fmla="*/ 224255 h 357224"/>
                <a:gd name="connsiteX24" fmla="*/ 106490 w 358020"/>
                <a:gd name="connsiteY24" fmla="*/ 305789 h 35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8020" h="357224">
                  <a:moveTo>
                    <a:pt x="106490" y="305789"/>
                  </a:moveTo>
                  <a:cubicBezTo>
                    <a:pt x="71914" y="322458"/>
                    <a:pt x="36290" y="337317"/>
                    <a:pt x="0" y="350176"/>
                  </a:cubicBezTo>
                  <a:lnTo>
                    <a:pt x="0" y="357224"/>
                  </a:lnTo>
                  <a:cubicBezTo>
                    <a:pt x="37243" y="344080"/>
                    <a:pt x="73914" y="328935"/>
                    <a:pt x="109442" y="311790"/>
                  </a:cubicBezTo>
                  <a:cubicBezTo>
                    <a:pt x="142875" y="295693"/>
                    <a:pt x="188119" y="269213"/>
                    <a:pt x="194977" y="225113"/>
                  </a:cubicBezTo>
                  <a:cubicBezTo>
                    <a:pt x="196406" y="215683"/>
                    <a:pt x="196120" y="205777"/>
                    <a:pt x="195834" y="196157"/>
                  </a:cubicBezTo>
                  <a:cubicBezTo>
                    <a:pt x="195263" y="178059"/>
                    <a:pt x="194691" y="161009"/>
                    <a:pt x="205454" y="148722"/>
                  </a:cubicBezTo>
                  <a:cubicBezTo>
                    <a:pt x="215551" y="137197"/>
                    <a:pt x="232219" y="134435"/>
                    <a:pt x="248412" y="131767"/>
                  </a:cubicBezTo>
                  <a:lnTo>
                    <a:pt x="253556" y="130910"/>
                  </a:lnTo>
                  <a:cubicBezTo>
                    <a:pt x="272034" y="127672"/>
                    <a:pt x="290227" y="122528"/>
                    <a:pt x="307658" y="115480"/>
                  </a:cubicBezTo>
                  <a:cubicBezTo>
                    <a:pt x="319088" y="110813"/>
                    <a:pt x="333566" y="104050"/>
                    <a:pt x="344234" y="92620"/>
                  </a:cubicBezTo>
                  <a:cubicBezTo>
                    <a:pt x="355378" y="80618"/>
                    <a:pt x="360331" y="64616"/>
                    <a:pt x="356997" y="51091"/>
                  </a:cubicBezTo>
                  <a:cubicBezTo>
                    <a:pt x="351854" y="29945"/>
                    <a:pt x="330137" y="16610"/>
                    <a:pt x="292513" y="11372"/>
                  </a:cubicBezTo>
                  <a:cubicBezTo>
                    <a:pt x="201549" y="-1392"/>
                    <a:pt x="105156" y="-3392"/>
                    <a:pt x="95" y="5276"/>
                  </a:cubicBezTo>
                  <a:lnTo>
                    <a:pt x="95" y="11943"/>
                  </a:lnTo>
                  <a:cubicBezTo>
                    <a:pt x="104870" y="3275"/>
                    <a:pt x="200882" y="5276"/>
                    <a:pt x="291560" y="17944"/>
                  </a:cubicBezTo>
                  <a:cubicBezTo>
                    <a:pt x="326136" y="22802"/>
                    <a:pt x="346043" y="34517"/>
                    <a:pt x="350425" y="52710"/>
                  </a:cubicBezTo>
                  <a:cubicBezTo>
                    <a:pt x="353187" y="64140"/>
                    <a:pt x="348901" y="77761"/>
                    <a:pt x="339281" y="88143"/>
                  </a:cubicBezTo>
                  <a:cubicBezTo>
                    <a:pt x="329565" y="98621"/>
                    <a:pt x="315849" y="105002"/>
                    <a:pt x="305086" y="109384"/>
                  </a:cubicBezTo>
                  <a:cubicBezTo>
                    <a:pt x="288131" y="116242"/>
                    <a:pt x="270415" y="121290"/>
                    <a:pt x="252413" y="124433"/>
                  </a:cubicBezTo>
                  <a:lnTo>
                    <a:pt x="247364" y="125291"/>
                  </a:lnTo>
                  <a:cubicBezTo>
                    <a:pt x="230886" y="128053"/>
                    <a:pt x="212217" y="131101"/>
                    <a:pt x="200501" y="144436"/>
                  </a:cubicBezTo>
                  <a:cubicBezTo>
                    <a:pt x="188024" y="158723"/>
                    <a:pt x="188595" y="177964"/>
                    <a:pt x="189166" y="196538"/>
                  </a:cubicBezTo>
                  <a:cubicBezTo>
                    <a:pt x="189452" y="205872"/>
                    <a:pt x="189738" y="215492"/>
                    <a:pt x="188405" y="224255"/>
                  </a:cubicBezTo>
                  <a:cubicBezTo>
                    <a:pt x="182023" y="265022"/>
                    <a:pt x="138589" y="290264"/>
                    <a:pt x="106490" y="305789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10800000">
              <a:off x="8344881" y="5974804"/>
              <a:ext cx="3325550" cy="883195"/>
            </a:xfrm>
            <a:custGeom>
              <a:avLst/>
              <a:gdLst>
                <a:gd name="connsiteX0" fmla="*/ 51340 w 940022"/>
                <a:gd name="connsiteY0" fmla="*/ 46292 h 249650"/>
                <a:gd name="connsiteX1" fmla="*/ 93154 w 940022"/>
                <a:gd name="connsiteY1" fmla="*/ 87344 h 249650"/>
                <a:gd name="connsiteX2" fmla="*/ 217361 w 940022"/>
                <a:gd name="connsiteY2" fmla="*/ 196310 h 249650"/>
                <a:gd name="connsiteX3" fmla="*/ 376333 w 940022"/>
                <a:gd name="connsiteY3" fmla="*/ 249650 h 249650"/>
                <a:gd name="connsiteX4" fmla="*/ 431673 w 940022"/>
                <a:gd name="connsiteY4" fmla="*/ 241840 h 249650"/>
                <a:gd name="connsiteX5" fmla="*/ 503015 w 940022"/>
                <a:gd name="connsiteY5" fmla="*/ 208693 h 249650"/>
                <a:gd name="connsiteX6" fmla="*/ 563404 w 940022"/>
                <a:gd name="connsiteY6" fmla="*/ 179261 h 249650"/>
                <a:gd name="connsiteX7" fmla="*/ 676085 w 940022"/>
                <a:gd name="connsiteY7" fmla="*/ 160782 h 249650"/>
                <a:gd name="connsiteX8" fmla="*/ 807720 w 940022"/>
                <a:gd name="connsiteY8" fmla="*/ 134493 h 249650"/>
                <a:gd name="connsiteX9" fmla="*/ 934212 w 940022"/>
                <a:gd name="connsiteY9" fmla="*/ 8096 h 249650"/>
                <a:gd name="connsiteX10" fmla="*/ 940022 w 940022"/>
                <a:gd name="connsiteY10" fmla="*/ 0 h 249650"/>
                <a:gd name="connsiteX11" fmla="*/ 931831 w 940022"/>
                <a:gd name="connsiteY11" fmla="*/ 0 h 249650"/>
                <a:gd name="connsiteX12" fmla="*/ 928783 w 940022"/>
                <a:gd name="connsiteY12" fmla="*/ 4191 h 249650"/>
                <a:gd name="connsiteX13" fmla="*/ 804862 w 940022"/>
                <a:gd name="connsiteY13" fmla="*/ 128492 h 249650"/>
                <a:gd name="connsiteX14" fmla="*/ 675608 w 940022"/>
                <a:gd name="connsiteY14" fmla="*/ 154115 h 249650"/>
                <a:gd name="connsiteX15" fmla="*/ 561213 w 940022"/>
                <a:gd name="connsiteY15" fmla="*/ 172974 h 249650"/>
                <a:gd name="connsiteX16" fmla="*/ 499872 w 940022"/>
                <a:gd name="connsiteY16" fmla="*/ 202883 h 249650"/>
                <a:gd name="connsiteX17" fmla="*/ 429863 w 940022"/>
                <a:gd name="connsiteY17" fmla="*/ 235458 h 249650"/>
                <a:gd name="connsiteX18" fmla="*/ 221171 w 940022"/>
                <a:gd name="connsiteY18" fmla="*/ 190786 h 249650"/>
                <a:gd name="connsiteX19" fmla="*/ 97917 w 940022"/>
                <a:gd name="connsiteY19" fmla="*/ 82677 h 249650"/>
                <a:gd name="connsiteX20" fmla="*/ 56007 w 940022"/>
                <a:gd name="connsiteY20" fmla="*/ 41529 h 249650"/>
                <a:gd name="connsiteX21" fmla="*/ 10192 w 940022"/>
                <a:gd name="connsiteY21" fmla="*/ 95 h 249650"/>
                <a:gd name="connsiteX22" fmla="*/ 0 w 940022"/>
                <a:gd name="connsiteY22" fmla="*/ 95 h 249650"/>
                <a:gd name="connsiteX23" fmla="*/ 51340 w 940022"/>
                <a:gd name="connsiteY23" fmla="*/ 46292 h 24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40022" h="249650">
                  <a:moveTo>
                    <a:pt x="51340" y="46292"/>
                  </a:moveTo>
                  <a:cubicBezTo>
                    <a:pt x="65437" y="59722"/>
                    <a:pt x="79534" y="73724"/>
                    <a:pt x="93154" y="87344"/>
                  </a:cubicBezTo>
                  <a:cubicBezTo>
                    <a:pt x="131636" y="125730"/>
                    <a:pt x="171450" y="165449"/>
                    <a:pt x="217361" y="196310"/>
                  </a:cubicBezTo>
                  <a:cubicBezTo>
                    <a:pt x="269653" y="231362"/>
                    <a:pt x="325184" y="249650"/>
                    <a:pt x="376333" y="249650"/>
                  </a:cubicBezTo>
                  <a:cubicBezTo>
                    <a:pt x="395573" y="249650"/>
                    <a:pt x="414147" y="247079"/>
                    <a:pt x="431673" y="241840"/>
                  </a:cubicBezTo>
                  <a:cubicBezTo>
                    <a:pt x="457010" y="234220"/>
                    <a:pt x="480441" y="221266"/>
                    <a:pt x="503015" y="208693"/>
                  </a:cubicBezTo>
                  <a:cubicBezTo>
                    <a:pt x="522351" y="197930"/>
                    <a:pt x="542449" y="186785"/>
                    <a:pt x="563404" y="179261"/>
                  </a:cubicBezTo>
                  <a:cubicBezTo>
                    <a:pt x="599027" y="166402"/>
                    <a:pt x="638175" y="163544"/>
                    <a:pt x="676085" y="160782"/>
                  </a:cubicBezTo>
                  <a:cubicBezTo>
                    <a:pt x="720661" y="157544"/>
                    <a:pt x="766858" y="154115"/>
                    <a:pt x="807720" y="134493"/>
                  </a:cubicBezTo>
                  <a:cubicBezTo>
                    <a:pt x="862584" y="108109"/>
                    <a:pt x="898970" y="57245"/>
                    <a:pt x="934212" y="8096"/>
                  </a:cubicBezTo>
                  <a:cubicBezTo>
                    <a:pt x="936117" y="5429"/>
                    <a:pt x="938117" y="2762"/>
                    <a:pt x="940022" y="0"/>
                  </a:cubicBezTo>
                  <a:lnTo>
                    <a:pt x="931831" y="0"/>
                  </a:lnTo>
                  <a:cubicBezTo>
                    <a:pt x="930878" y="1429"/>
                    <a:pt x="929831" y="2762"/>
                    <a:pt x="928783" y="4191"/>
                  </a:cubicBezTo>
                  <a:cubicBezTo>
                    <a:pt x="894112" y="52673"/>
                    <a:pt x="858203" y="102870"/>
                    <a:pt x="804862" y="128492"/>
                  </a:cubicBezTo>
                  <a:cubicBezTo>
                    <a:pt x="765143" y="147638"/>
                    <a:pt x="719614" y="150971"/>
                    <a:pt x="675608" y="154115"/>
                  </a:cubicBezTo>
                  <a:cubicBezTo>
                    <a:pt x="637318" y="156877"/>
                    <a:pt x="597694" y="159830"/>
                    <a:pt x="561213" y="172974"/>
                  </a:cubicBezTo>
                  <a:cubicBezTo>
                    <a:pt x="539686" y="180689"/>
                    <a:pt x="519494" y="191929"/>
                    <a:pt x="499872" y="202883"/>
                  </a:cubicBezTo>
                  <a:cubicBezTo>
                    <a:pt x="477583" y="215265"/>
                    <a:pt x="454438" y="228124"/>
                    <a:pt x="429863" y="235458"/>
                  </a:cubicBezTo>
                  <a:cubicBezTo>
                    <a:pt x="367474" y="254127"/>
                    <a:pt x="291370" y="237839"/>
                    <a:pt x="221171" y="190786"/>
                  </a:cubicBezTo>
                  <a:cubicBezTo>
                    <a:pt x="175736" y="160306"/>
                    <a:pt x="136207" y="120872"/>
                    <a:pt x="97917" y="82677"/>
                  </a:cubicBezTo>
                  <a:cubicBezTo>
                    <a:pt x="84296" y="69056"/>
                    <a:pt x="70199" y="54959"/>
                    <a:pt x="56007" y="41529"/>
                  </a:cubicBezTo>
                  <a:cubicBezTo>
                    <a:pt x="41148" y="27337"/>
                    <a:pt x="25813" y="13621"/>
                    <a:pt x="10192" y="95"/>
                  </a:cubicBezTo>
                  <a:lnTo>
                    <a:pt x="0" y="95"/>
                  </a:lnTo>
                  <a:cubicBezTo>
                    <a:pt x="17431" y="15050"/>
                    <a:pt x="34671" y="30385"/>
                    <a:pt x="51340" y="4629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 rot="10800000">
              <a:off x="10577321" y="5538427"/>
              <a:ext cx="520080" cy="275653"/>
            </a:xfrm>
            <a:custGeom>
              <a:avLst/>
              <a:gdLst>
                <a:gd name="connsiteX0" fmla="*/ 113106 w 147009"/>
                <a:gd name="connsiteY0" fmla="*/ 12196 h 77918"/>
                <a:gd name="connsiteX1" fmla="*/ 89103 w 147009"/>
                <a:gd name="connsiteY1" fmla="*/ 11910 h 77918"/>
                <a:gd name="connsiteX2" fmla="*/ 57861 w 147009"/>
                <a:gd name="connsiteY2" fmla="*/ 10386 h 77918"/>
                <a:gd name="connsiteX3" fmla="*/ 46050 w 147009"/>
                <a:gd name="connsiteY3" fmla="*/ 6195 h 77918"/>
                <a:gd name="connsiteX4" fmla="*/ 12808 w 147009"/>
                <a:gd name="connsiteY4" fmla="*/ 2385 h 77918"/>
                <a:gd name="connsiteX5" fmla="*/ 44 w 147009"/>
                <a:gd name="connsiteY5" fmla="*/ 21816 h 77918"/>
                <a:gd name="connsiteX6" fmla="*/ 50050 w 147009"/>
                <a:gd name="connsiteY6" fmla="*/ 73156 h 77918"/>
                <a:gd name="connsiteX7" fmla="*/ 80816 w 147009"/>
                <a:gd name="connsiteY7" fmla="*/ 77919 h 77918"/>
                <a:gd name="connsiteX8" fmla="*/ 111106 w 147009"/>
                <a:gd name="connsiteY8" fmla="*/ 74013 h 77918"/>
                <a:gd name="connsiteX9" fmla="*/ 136728 w 147009"/>
                <a:gd name="connsiteY9" fmla="*/ 61821 h 77918"/>
                <a:gd name="connsiteX10" fmla="*/ 146253 w 147009"/>
                <a:gd name="connsiteY10" fmla="*/ 34199 h 77918"/>
                <a:gd name="connsiteX11" fmla="*/ 113106 w 147009"/>
                <a:gd name="connsiteY11" fmla="*/ 12196 h 77918"/>
                <a:gd name="connsiteX12" fmla="*/ 132346 w 147009"/>
                <a:gd name="connsiteY12" fmla="*/ 57059 h 77918"/>
                <a:gd name="connsiteX13" fmla="*/ 109582 w 147009"/>
                <a:gd name="connsiteY13" fmla="*/ 67727 h 77918"/>
                <a:gd name="connsiteX14" fmla="*/ 52241 w 147009"/>
                <a:gd name="connsiteY14" fmla="*/ 66965 h 77918"/>
                <a:gd name="connsiteX15" fmla="*/ 6712 w 147009"/>
                <a:gd name="connsiteY15" fmla="*/ 21435 h 77918"/>
                <a:gd name="connsiteX16" fmla="*/ 15760 w 147009"/>
                <a:gd name="connsiteY16" fmla="*/ 8386 h 77918"/>
                <a:gd name="connsiteX17" fmla="*/ 23285 w 147009"/>
                <a:gd name="connsiteY17" fmla="*/ 6767 h 77918"/>
                <a:gd name="connsiteX18" fmla="*/ 43478 w 147009"/>
                <a:gd name="connsiteY18" fmla="*/ 12387 h 77918"/>
                <a:gd name="connsiteX19" fmla="*/ 56337 w 147009"/>
                <a:gd name="connsiteY19" fmla="*/ 16959 h 77918"/>
                <a:gd name="connsiteX20" fmla="*/ 89293 w 147009"/>
                <a:gd name="connsiteY20" fmla="*/ 18673 h 77918"/>
                <a:gd name="connsiteX21" fmla="*/ 112344 w 147009"/>
                <a:gd name="connsiteY21" fmla="*/ 18864 h 77918"/>
                <a:gd name="connsiteX22" fmla="*/ 139776 w 147009"/>
                <a:gd name="connsiteY22" fmla="*/ 36104 h 77918"/>
                <a:gd name="connsiteX23" fmla="*/ 132346 w 147009"/>
                <a:gd name="connsiteY23" fmla="*/ 57059 h 7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7009" h="77918">
                  <a:moveTo>
                    <a:pt x="113106" y="12196"/>
                  </a:moveTo>
                  <a:cubicBezTo>
                    <a:pt x="105105" y="11339"/>
                    <a:pt x="97009" y="11625"/>
                    <a:pt x="89103" y="11910"/>
                  </a:cubicBezTo>
                  <a:cubicBezTo>
                    <a:pt x="78244" y="12291"/>
                    <a:pt x="67957" y="12672"/>
                    <a:pt x="57861" y="10386"/>
                  </a:cubicBezTo>
                  <a:cubicBezTo>
                    <a:pt x="54337" y="9624"/>
                    <a:pt x="50241" y="7910"/>
                    <a:pt x="46050" y="6195"/>
                  </a:cubicBezTo>
                  <a:cubicBezTo>
                    <a:pt x="35572" y="1909"/>
                    <a:pt x="23666" y="-3044"/>
                    <a:pt x="12808" y="2385"/>
                  </a:cubicBezTo>
                  <a:cubicBezTo>
                    <a:pt x="1568" y="8005"/>
                    <a:pt x="-337" y="16101"/>
                    <a:pt x="44" y="21816"/>
                  </a:cubicBezTo>
                  <a:cubicBezTo>
                    <a:pt x="1568" y="43248"/>
                    <a:pt x="36430" y="68680"/>
                    <a:pt x="50050" y="73156"/>
                  </a:cubicBezTo>
                  <a:cubicBezTo>
                    <a:pt x="59575" y="76299"/>
                    <a:pt x="69958" y="77919"/>
                    <a:pt x="80816" y="77919"/>
                  </a:cubicBezTo>
                  <a:cubicBezTo>
                    <a:pt x="90627" y="77919"/>
                    <a:pt x="100723" y="76681"/>
                    <a:pt x="111106" y="74013"/>
                  </a:cubicBezTo>
                  <a:cubicBezTo>
                    <a:pt x="119011" y="72013"/>
                    <a:pt x="129013" y="68870"/>
                    <a:pt x="136728" y="61821"/>
                  </a:cubicBezTo>
                  <a:cubicBezTo>
                    <a:pt x="145015" y="54392"/>
                    <a:pt x="148729" y="43534"/>
                    <a:pt x="146253" y="34199"/>
                  </a:cubicBezTo>
                  <a:cubicBezTo>
                    <a:pt x="142633" y="20197"/>
                    <a:pt x="126727" y="13625"/>
                    <a:pt x="113106" y="12196"/>
                  </a:cubicBezTo>
                  <a:close/>
                  <a:moveTo>
                    <a:pt x="132346" y="57059"/>
                  </a:moveTo>
                  <a:cubicBezTo>
                    <a:pt x="125679" y="63155"/>
                    <a:pt x="116630" y="65917"/>
                    <a:pt x="109582" y="67727"/>
                  </a:cubicBezTo>
                  <a:cubicBezTo>
                    <a:pt x="89008" y="72870"/>
                    <a:pt x="69196" y="72585"/>
                    <a:pt x="52241" y="66965"/>
                  </a:cubicBezTo>
                  <a:cubicBezTo>
                    <a:pt x="40049" y="62964"/>
                    <a:pt x="7950" y="38771"/>
                    <a:pt x="6712" y="21435"/>
                  </a:cubicBezTo>
                  <a:cubicBezTo>
                    <a:pt x="6331" y="15911"/>
                    <a:pt x="9283" y="11625"/>
                    <a:pt x="15760" y="8386"/>
                  </a:cubicBezTo>
                  <a:cubicBezTo>
                    <a:pt x="18142" y="7243"/>
                    <a:pt x="20618" y="6767"/>
                    <a:pt x="23285" y="6767"/>
                  </a:cubicBezTo>
                  <a:cubicBezTo>
                    <a:pt x="29667" y="6767"/>
                    <a:pt x="36620" y="9624"/>
                    <a:pt x="43478" y="12387"/>
                  </a:cubicBezTo>
                  <a:cubicBezTo>
                    <a:pt x="48050" y="14196"/>
                    <a:pt x="52241" y="16006"/>
                    <a:pt x="56337" y="16959"/>
                  </a:cubicBezTo>
                  <a:cubicBezTo>
                    <a:pt x="67291" y="19435"/>
                    <a:pt x="78530" y="19054"/>
                    <a:pt x="89293" y="18673"/>
                  </a:cubicBezTo>
                  <a:cubicBezTo>
                    <a:pt x="96913" y="18387"/>
                    <a:pt x="104819" y="18102"/>
                    <a:pt x="112344" y="18864"/>
                  </a:cubicBezTo>
                  <a:cubicBezTo>
                    <a:pt x="123774" y="20007"/>
                    <a:pt x="136918" y="25150"/>
                    <a:pt x="139776" y="36104"/>
                  </a:cubicBezTo>
                  <a:cubicBezTo>
                    <a:pt x="141776" y="42962"/>
                    <a:pt x="138728" y="51249"/>
                    <a:pt x="132346" y="57059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rot="10800000">
              <a:off x="528703" y="-1"/>
              <a:ext cx="5234310" cy="1218530"/>
            </a:xfrm>
            <a:custGeom>
              <a:avLst/>
              <a:gdLst>
                <a:gd name="connsiteX0" fmla="*/ 1163002 w 1272063"/>
                <a:gd name="connsiteY0" fmla="*/ 199073 h 296132"/>
                <a:gd name="connsiteX1" fmla="*/ 922020 w 1272063"/>
                <a:gd name="connsiteY1" fmla="*/ 158020 h 296132"/>
                <a:gd name="connsiteX2" fmla="*/ 882396 w 1272063"/>
                <a:gd name="connsiteY2" fmla="*/ 164783 h 296132"/>
                <a:gd name="connsiteX3" fmla="*/ 722757 w 1272063"/>
                <a:gd name="connsiteY3" fmla="*/ 156401 h 296132"/>
                <a:gd name="connsiteX4" fmla="*/ 668369 w 1272063"/>
                <a:gd name="connsiteY4" fmla="*/ 98870 h 296132"/>
                <a:gd name="connsiteX5" fmla="*/ 640937 w 1272063"/>
                <a:gd name="connsiteY5" fmla="*/ 64294 h 296132"/>
                <a:gd name="connsiteX6" fmla="*/ 560642 w 1272063"/>
                <a:gd name="connsiteY6" fmla="*/ 10002 h 296132"/>
                <a:gd name="connsiteX7" fmla="*/ 468821 w 1272063"/>
                <a:gd name="connsiteY7" fmla="*/ 8668 h 296132"/>
                <a:gd name="connsiteX8" fmla="*/ 406908 w 1272063"/>
                <a:gd name="connsiteY8" fmla="*/ 75248 h 296132"/>
                <a:gd name="connsiteX9" fmla="*/ 401003 w 1272063"/>
                <a:gd name="connsiteY9" fmla="*/ 84487 h 296132"/>
                <a:gd name="connsiteX10" fmla="*/ 317468 w 1272063"/>
                <a:gd name="connsiteY10" fmla="*/ 169831 h 296132"/>
                <a:gd name="connsiteX11" fmla="*/ 206216 w 1272063"/>
                <a:gd name="connsiteY11" fmla="*/ 198787 h 296132"/>
                <a:gd name="connsiteX12" fmla="*/ 138303 w 1272063"/>
                <a:gd name="connsiteY12" fmla="*/ 210789 h 296132"/>
                <a:gd name="connsiteX13" fmla="*/ 0 w 1272063"/>
                <a:gd name="connsiteY13" fmla="*/ 296037 h 296132"/>
                <a:gd name="connsiteX14" fmla="*/ 8954 w 1272063"/>
                <a:gd name="connsiteY14" fmla="*/ 296037 h 296132"/>
                <a:gd name="connsiteX15" fmla="*/ 140017 w 1272063"/>
                <a:gd name="connsiteY15" fmla="*/ 217170 h 296132"/>
                <a:gd name="connsiteX16" fmla="*/ 207074 w 1272063"/>
                <a:gd name="connsiteY16" fmla="*/ 205359 h 296132"/>
                <a:gd name="connsiteX17" fmla="*/ 320612 w 1272063"/>
                <a:gd name="connsiteY17" fmla="*/ 175641 h 296132"/>
                <a:gd name="connsiteX18" fmla="*/ 406527 w 1272063"/>
                <a:gd name="connsiteY18" fmla="*/ 88107 h 296132"/>
                <a:gd name="connsiteX19" fmla="*/ 412432 w 1272063"/>
                <a:gd name="connsiteY19" fmla="*/ 78867 h 296132"/>
                <a:gd name="connsiteX20" fmla="*/ 471583 w 1272063"/>
                <a:gd name="connsiteY20" fmla="*/ 14764 h 296132"/>
                <a:gd name="connsiteX21" fmla="*/ 558165 w 1272063"/>
                <a:gd name="connsiteY21" fmla="*/ 16383 h 296132"/>
                <a:gd name="connsiteX22" fmla="*/ 635889 w 1272063"/>
                <a:gd name="connsiteY22" fmla="*/ 68961 h 296132"/>
                <a:gd name="connsiteX23" fmla="*/ 662845 w 1272063"/>
                <a:gd name="connsiteY23" fmla="*/ 102966 h 296132"/>
                <a:gd name="connsiteX24" fmla="*/ 719042 w 1272063"/>
                <a:gd name="connsiteY24" fmla="*/ 162116 h 296132"/>
                <a:gd name="connsiteX25" fmla="*/ 883444 w 1272063"/>
                <a:gd name="connsiteY25" fmla="*/ 171450 h 296132"/>
                <a:gd name="connsiteX26" fmla="*/ 922877 w 1272063"/>
                <a:gd name="connsiteY26" fmla="*/ 164783 h 296132"/>
                <a:gd name="connsiteX27" fmla="*/ 1159669 w 1272063"/>
                <a:gd name="connsiteY27" fmla="*/ 204978 h 296132"/>
                <a:gd name="connsiteX28" fmla="*/ 1263968 w 1272063"/>
                <a:gd name="connsiteY28" fmla="*/ 296133 h 296132"/>
                <a:gd name="connsiteX29" fmla="*/ 1272064 w 1272063"/>
                <a:gd name="connsiteY29" fmla="*/ 296133 h 296132"/>
                <a:gd name="connsiteX30" fmla="*/ 1163002 w 1272063"/>
                <a:gd name="connsiteY30" fmla="*/ 199073 h 29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72063" h="296132">
                  <a:moveTo>
                    <a:pt x="1163002" y="199073"/>
                  </a:moveTo>
                  <a:cubicBezTo>
                    <a:pt x="1092803" y="160401"/>
                    <a:pt x="1007174" y="145828"/>
                    <a:pt x="922020" y="158020"/>
                  </a:cubicBezTo>
                  <a:cubicBezTo>
                    <a:pt x="908971" y="159925"/>
                    <a:pt x="895445" y="162402"/>
                    <a:pt x="882396" y="164783"/>
                  </a:cubicBezTo>
                  <a:cubicBezTo>
                    <a:pt x="826580" y="174975"/>
                    <a:pt x="768858" y="185452"/>
                    <a:pt x="722757" y="156401"/>
                  </a:cubicBezTo>
                  <a:cubicBezTo>
                    <a:pt x="700373" y="142304"/>
                    <a:pt x="684848" y="121254"/>
                    <a:pt x="668369" y="98870"/>
                  </a:cubicBezTo>
                  <a:cubicBezTo>
                    <a:pt x="659701" y="87154"/>
                    <a:pt x="650843" y="75153"/>
                    <a:pt x="640937" y="64294"/>
                  </a:cubicBezTo>
                  <a:cubicBezTo>
                    <a:pt x="618935" y="40196"/>
                    <a:pt x="591122" y="21432"/>
                    <a:pt x="560642" y="10002"/>
                  </a:cubicBezTo>
                  <a:cubicBezTo>
                    <a:pt x="526447" y="-2857"/>
                    <a:pt x="493871" y="-3333"/>
                    <a:pt x="468821" y="8668"/>
                  </a:cubicBezTo>
                  <a:cubicBezTo>
                    <a:pt x="440722" y="22098"/>
                    <a:pt x="423577" y="49054"/>
                    <a:pt x="406908" y="75248"/>
                  </a:cubicBezTo>
                  <a:cubicBezTo>
                    <a:pt x="404908" y="78391"/>
                    <a:pt x="403003" y="81439"/>
                    <a:pt x="401003" y="84487"/>
                  </a:cubicBezTo>
                  <a:cubicBezTo>
                    <a:pt x="373951" y="126302"/>
                    <a:pt x="347377" y="153353"/>
                    <a:pt x="317468" y="169831"/>
                  </a:cubicBezTo>
                  <a:cubicBezTo>
                    <a:pt x="283750" y="188405"/>
                    <a:pt x="244316" y="193644"/>
                    <a:pt x="206216" y="198787"/>
                  </a:cubicBezTo>
                  <a:cubicBezTo>
                    <a:pt x="183737" y="201835"/>
                    <a:pt x="160496" y="204978"/>
                    <a:pt x="138303" y="210789"/>
                  </a:cubicBezTo>
                  <a:cubicBezTo>
                    <a:pt x="85058" y="224695"/>
                    <a:pt x="36481" y="254985"/>
                    <a:pt x="0" y="296037"/>
                  </a:cubicBezTo>
                  <a:lnTo>
                    <a:pt x="8954" y="296037"/>
                  </a:lnTo>
                  <a:cubicBezTo>
                    <a:pt x="44101" y="258128"/>
                    <a:pt x="89916" y="230315"/>
                    <a:pt x="140017" y="217170"/>
                  </a:cubicBezTo>
                  <a:cubicBezTo>
                    <a:pt x="161830" y="211455"/>
                    <a:pt x="184785" y="208407"/>
                    <a:pt x="207074" y="205359"/>
                  </a:cubicBezTo>
                  <a:cubicBezTo>
                    <a:pt x="245745" y="200121"/>
                    <a:pt x="285845" y="194787"/>
                    <a:pt x="320612" y="175641"/>
                  </a:cubicBezTo>
                  <a:cubicBezTo>
                    <a:pt x="351473" y="158687"/>
                    <a:pt x="378809" y="130779"/>
                    <a:pt x="406527" y="88107"/>
                  </a:cubicBezTo>
                  <a:cubicBezTo>
                    <a:pt x="408527" y="85059"/>
                    <a:pt x="410528" y="81915"/>
                    <a:pt x="412432" y="78867"/>
                  </a:cubicBezTo>
                  <a:cubicBezTo>
                    <a:pt x="428530" y="53531"/>
                    <a:pt x="445294" y="27337"/>
                    <a:pt x="471583" y="14764"/>
                  </a:cubicBezTo>
                  <a:cubicBezTo>
                    <a:pt x="494919" y="3620"/>
                    <a:pt x="525685" y="4191"/>
                    <a:pt x="558165" y="16383"/>
                  </a:cubicBezTo>
                  <a:cubicBezTo>
                    <a:pt x="587693" y="27432"/>
                    <a:pt x="614648" y="45625"/>
                    <a:pt x="635889" y="68961"/>
                  </a:cubicBezTo>
                  <a:cubicBezTo>
                    <a:pt x="645509" y="79534"/>
                    <a:pt x="654368" y="91440"/>
                    <a:pt x="662845" y="102966"/>
                  </a:cubicBezTo>
                  <a:cubicBezTo>
                    <a:pt x="678942" y="124778"/>
                    <a:pt x="695611" y="147352"/>
                    <a:pt x="719042" y="162116"/>
                  </a:cubicBezTo>
                  <a:cubicBezTo>
                    <a:pt x="767239" y="192596"/>
                    <a:pt x="826294" y="181833"/>
                    <a:pt x="883444" y="171450"/>
                  </a:cubicBezTo>
                  <a:cubicBezTo>
                    <a:pt x="896493" y="169069"/>
                    <a:pt x="909923" y="166593"/>
                    <a:pt x="922877" y="164783"/>
                  </a:cubicBezTo>
                  <a:cubicBezTo>
                    <a:pt x="1006602" y="152781"/>
                    <a:pt x="1090708" y="167069"/>
                    <a:pt x="1159669" y="204978"/>
                  </a:cubicBezTo>
                  <a:cubicBezTo>
                    <a:pt x="1201293" y="227934"/>
                    <a:pt x="1236917" y="259366"/>
                    <a:pt x="1263968" y="296133"/>
                  </a:cubicBezTo>
                  <a:lnTo>
                    <a:pt x="1272064" y="296133"/>
                  </a:lnTo>
                  <a:cubicBezTo>
                    <a:pt x="1244251" y="256890"/>
                    <a:pt x="1206913" y="223362"/>
                    <a:pt x="1163002" y="199073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1" name="任意多边形: 形状 10"/>
            <p:cNvSpPr/>
            <p:nvPr/>
          </p:nvSpPr>
          <p:spPr>
            <a:xfrm rot="10800000">
              <a:off x="552964" y="439110"/>
              <a:ext cx="333216" cy="239316"/>
            </a:xfrm>
            <a:custGeom>
              <a:avLst/>
              <a:gdLst>
                <a:gd name="connsiteX0" fmla="*/ 58606 w 110508"/>
                <a:gd name="connsiteY0" fmla="*/ 5549 h 79367"/>
                <a:gd name="connsiteX1" fmla="*/ 58606 w 110508"/>
                <a:gd name="connsiteY1" fmla="*/ 5549 h 79367"/>
                <a:gd name="connsiteX2" fmla="*/ 10409 w 110508"/>
                <a:gd name="connsiteY2" fmla="*/ 1548 h 79367"/>
                <a:gd name="connsiteX3" fmla="*/ 27 w 110508"/>
                <a:gd name="connsiteY3" fmla="*/ 12216 h 79367"/>
                <a:gd name="connsiteX4" fmla="*/ 18696 w 110508"/>
                <a:gd name="connsiteY4" fmla="*/ 34886 h 79367"/>
                <a:gd name="connsiteX5" fmla="*/ 45842 w 110508"/>
                <a:gd name="connsiteY5" fmla="*/ 54603 h 79367"/>
                <a:gd name="connsiteX6" fmla="*/ 70893 w 110508"/>
                <a:gd name="connsiteY6" fmla="*/ 73272 h 79367"/>
                <a:gd name="connsiteX7" fmla="*/ 87562 w 110508"/>
                <a:gd name="connsiteY7" fmla="*/ 79272 h 79367"/>
                <a:gd name="connsiteX8" fmla="*/ 89848 w 110508"/>
                <a:gd name="connsiteY8" fmla="*/ 79368 h 79367"/>
                <a:gd name="connsiteX9" fmla="*/ 105374 w 110508"/>
                <a:gd name="connsiteY9" fmla="*/ 73176 h 79367"/>
                <a:gd name="connsiteX10" fmla="*/ 108898 w 110508"/>
                <a:gd name="connsiteY10" fmla="*/ 50221 h 79367"/>
                <a:gd name="connsiteX11" fmla="*/ 96229 w 110508"/>
                <a:gd name="connsiteY11" fmla="*/ 32219 h 79367"/>
                <a:gd name="connsiteX12" fmla="*/ 58606 w 110508"/>
                <a:gd name="connsiteY12" fmla="*/ 5549 h 79367"/>
                <a:gd name="connsiteX13" fmla="*/ 100611 w 110508"/>
                <a:gd name="connsiteY13" fmla="*/ 68509 h 79367"/>
                <a:gd name="connsiteX14" fmla="*/ 88229 w 110508"/>
                <a:gd name="connsiteY14" fmla="*/ 72509 h 79367"/>
                <a:gd name="connsiteX15" fmla="*/ 74227 w 110508"/>
                <a:gd name="connsiteY15" fmla="*/ 67366 h 79367"/>
                <a:gd name="connsiteX16" fmla="*/ 50129 w 110508"/>
                <a:gd name="connsiteY16" fmla="*/ 49364 h 79367"/>
                <a:gd name="connsiteX17" fmla="*/ 21649 w 110508"/>
                <a:gd name="connsiteY17" fmla="*/ 28885 h 79367"/>
                <a:gd name="connsiteX18" fmla="*/ 6599 w 110508"/>
                <a:gd name="connsiteY18" fmla="*/ 12597 h 79367"/>
                <a:gd name="connsiteX19" fmla="*/ 12505 w 110508"/>
                <a:gd name="connsiteY19" fmla="*/ 7739 h 79367"/>
                <a:gd name="connsiteX20" fmla="*/ 22696 w 110508"/>
                <a:gd name="connsiteY20" fmla="*/ 6501 h 79367"/>
                <a:gd name="connsiteX21" fmla="*/ 56415 w 110508"/>
                <a:gd name="connsiteY21" fmla="*/ 11740 h 79367"/>
                <a:gd name="connsiteX22" fmla="*/ 91562 w 110508"/>
                <a:gd name="connsiteY22" fmla="*/ 36791 h 79367"/>
                <a:gd name="connsiteX23" fmla="*/ 102707 w 110508"/>
                <a:gd name="connsiteY23" fmla="*/ 52412 h 79367"/>
                <a:gd name="connsiteX24" fmla="*/ 100611 w 110508"/>
                <a:gd name="connsiteY24" fmla="*/ 68509 h 7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0508" h="79367">
                  <a:moveTo>
                    <a:pt x="58606" y="5549"/>
                  </a:moveTo>
                  <a:cubicBezTo>
                    <a:pt x="58606" y="5549"/>
                    <a:pt x="58606" y="5549"/>
                    <a:pt x="58606" y="5549"/>
                  </a:cubicBezTo>
                  <a:cubicBezTo>
                    <a:pt x="48128" y="1929"/>
                    <a:pt x="21839" y="-2357"/>
                    <a:pt x="10409" y="1548"/>
                  </a:cubicBezTo>
                  <a:cubicBezTo>
                    <a:pt x="2313" y="4310"/>
                    <a:pt x="313" y="8883"/>
                    <a:pt x="27" y="12216"/>
                  </a:cubicBezTo>
                  <a:cubicBezTo>
                    <a:pt x="-640" y="21455"/>
                    <a:pt x="11171" y="30980"/>
                    <a:pt x="18696" y="34886"/>
                  </a:cubicBezTo>
                  <a:cubicBezTo>
                    <a:pt x="28602" y="39934"/>
                    <a:pt x="36984" y="47078"/>
                    <a:pt x="45842" y="54603"/>
                  </a:cubicBezTo>
                  <a:cubicBezTo>
                    <a:pt x="53653" y="61175"/>
                    <a:pt x="61749" y="68033"/>
                    <a:pt x="70893" y="73272"/>
                  </a:cubicBezTo>
                  <a:cubicBezTo>
                    <a:pt x="74798" y="75558"/>
                    <a:pt x="80894" y="78605"/>
                    <a:pt x="87562" y="79272"/>
                  </a:cubicBezTo>
                  <a:cubicBezTo>
                    <a:pt x="88324" y="79368"/>
                    <a:pt x="89086" y="79368"/>
                    <a:pt x="89848" y="79368"/>
                  </a:cubicBezTo>
                  <a:cubicBezTo>
                    <a:pt x="95944" y="79368"/>
                    <a:pt x="101659" y="77177"/>
                    <a:pt x="105374" y="73176"/>
                  </a:cubicBezTo>
                  <a:cubicBezTo>
                    <a:pt x="110612" y="67652"/>
                    <a:pt x="111946" y="58603"/>
                    <a:pt x="108898" y="50221"/>
                  </a:cubicBezTo>
                  <a:cubicBezTo>
                    <a:pt x="106231" y="42982"/>
                    <a:pt x="100992" y="37172"/>
                    <a:pt x="96229" y="32219"/>
                  </a:cubicBezTo>
                  <a:cubicBezTo>
                    <a:pt x="87086" y="22599"/>
                    <a:pt x="74417" y="10978"/>
                    <a:pt x="58606" y="5549"/>
                  </a:cubicBezTo>
                  <a:close/>
                  <a:moveTo>
                    <a:pt x="100611" y="68509"/>
                  </a:moveTo>
                  <a:cubicBezTo>
                    <a:pt x="97849" y="71462"/>
                    <a:pt x="93182" y="72986"/>
                    <a:pt x="88229" y="72509"/>
                  </a:cubicBezTo>
                  <a:cubicBezTo>
                    <a:pt x="84133" y="72129"/>
                    <a:pt x="79656" y="70509"/>
                    <a:pt x="74227" y="67366"/>
                  </a:cubicBezTo>
                  <a:cubicBezTo>
                    <a:pt x="65654" y="62413"/>
                    <a:pt x="57749" y="55746"/>
                    <a:pt x="50129" y="49364"/>
                  </a:cubicBezTo>
                  <a:cubicBezTo>
                    <a:pt x="41366" y="41934"/>
                    <a:pt x="32221" y="34314"/>
                    <a:pt x="21649" y="28885"/>
                  </a:cubicBezTo>
                  <a:cubicBezTo>
                    <a:pt x="14410" y="25170"/>
                    <a:pt x="6218" y="17264"/>
                    <a:pt x="6599" y="12597"/>
                  </a:cubicBezTo>
                  <a:cubicBezTo>
                    <a:pt x="6790" y="10692"/>
                    <a:pt x="8695" y="8978"/>
                    <a:pt x="12505" y="7739"/>
                  </a:cubicBezTo>
                  <a:cubicBezTo>
                    <a:pt x="14981" y="6882"/>
                    <a:pt x="18601" y="6501"/>
                    <a:pt x="22696" y="6501"/>
                  </a:cubicBezTo>
                  <a:cubicBezTo>
                    <a:pt x="34031" y="6501"/>
                    <a:pt x="49271" y="9263"/>
                    <a:pt x="56415" y="11740"/>
                  </a:cubicBezTo>
                  <a:cubicBezTo>
                    <a:pt x="70893" y="16693"/>
                    <a:pt x="82799" y="27742"/>
                    <a:pt x="91562" y="36791"/>
                  </a:cubicBezTo>
                  <a:cubicBezTo>
                    <a:pt x="95849" y="41172"/>
                    <a:pt x="100516" y="46316"/>
                    <a:pt x="102707" y="52412"/>
                  </a:cubicBezTo>
                  <a:cubicBezTo>
                    <a:pt x="104516" y="57365"/>
                    <a:pt x="104612" y="64318"/>
                    <a:pt x="100611" y="68509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11670431" y="791005"/>
              <a:ext cx="521219" cy="1332763"/>
            </a:xfrm>
            <a:custGeom>
              <a:avLst/>
              <a:gdLst>
                <a:gd name="connsiteX0" fmla="*/ 192176 w 192175"/>
                <a:gd name="connsiteY0" fmla="*/ 484537 h 491394"/>
                <a:gd name="connsiteX1" fmla="*/ 55968 w 192175"/>
                <a:gd name="connsiteY1" fmla="*/ 422434 h 491394"/>
                <a:gd name="connsiteX2" fmla="*/ 11868 w 192175"/>
                <a:gd name="connsiteY2" fmla="*/ 319754 h 491394"/>
                <a:gd name="connsiteX3" fmla="*/ 100831 w 192175"/>
                <a:gd name="connsiteY3" fmla="*/ 47339 h 491394"/>
                <a:gd name="connsiteX4" fmla="*/ 192080 w 192175"/>
                <a:gd name="connsiteY4" fmla="*/ 6953 h 491394"/>
                <a:gd name="connsiteX5" fmla="*/ 192080 w 192175"/>
                <a:gd name="connsiteY5" fmla="*/ 0 h 491394"/>
                <a:gd name="connsiteX6" fmla="*/ 97021 w 192175"/>
                <a:gd name="connsiteY6" fmla="*/ 41910 h 491394"/>
                <a:gd name="connsiteX7" fmla="*/ 5295 w 192175"/>
                <a:gd name="connsiteY7" fmla="*/ 320897 h 491394"/>
                <a:gd name="connsiteX8" fmla="*/ 51015 w 192175"/>
                <a:gd name="connsiteY8" fmla="*/ 426911 h 491394"/>
                <a:gd name="connsiteX9" fmla="*/ 192080 w 192175"/>
                <a:gd name="connsiteY9" fmla="*/ 491395 h 491394"/>
                <a:gd name="connsiteX10" fmla="*/ 192080 w 192175"/>
                <a:gd name="connsiteY10" fmla="*/ 484537 h 49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175" h="491394">
                  <a:moveTo>
                    <a:pt x="192176" y="484537"/>
                  </a:moveTo>
                  <a:cubicBezTo>
                    <a:pt x="141312" y="473011"/>
                    <a:pt x="90068" y="459677"/>
                    <a:pt x="55968" y="422434"/>
                  </a:cubicBezTo>
                  <a:cubicBezTo>
                    <a:pt x="34251" y="398812"/>
                    <a:pt x="19868" y="365188"/>
                    <a:pt x="11868" y="319754"/>
                  </a:cubicBezTo>
                  <a:cubicBezTo>
                    <a:pt x="-12326" y="182118"/>
                    <a:pt x="44729" y="86963"/>
                    <a:pt x="100831" y="47339"/>
                  </a:cubicBezTo>
                  <a:cubicBezTo>
                    <a:pt x="128739" y="27622"/>
                    <a:pt x="161410" y="15811"/>
                    <a:pt x="192080" y="6953"/>
                  </a:cubicBezTo>
                  <a:lnTo>
                    <a:pt x="192080" y="0"/>
                  </a:lnTo>
                  <a:cubicBezTo>
                    <a:pt x="160362" y="9144"/>
                    <a:pt x="126263" y="21241"/>
                    <a:pt x="97021" y="41910"/>
                  </a:cubicBezTo>
                  <a:cubicBezTo>
                    <a:pt x="4629" y="107156"/>
                    <a:pt x="-10135" y="232981"/>
                    <a:pt x="5295" y="320897"/>
                  </a:cubicBezTo>
                  <a:cubicBezTo>
                    <a:pt x="13487" y="367570"/>
                    <a:pt x="28441" y="402241"/>
                    <a:pt x="51015" y="426911"/>
                  </a:cubicBezTo>
                  <a:cubicBezTo>
                    <a:pt x="86829" y="465963"/>
                    <a:pt x="139788" y="479584"/>
                    <a:pt x="192080" y="491395"/>
                  </a:cubicBezTo>
                  <a:lnTo>
                    <a:pt x="192080" y="484537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0" y="5617882"/>
              <a:ext cx="753481" cy="747909"/>
            </a:xfrm>
            <a:custGeom>
              <a:avLst/>
              <a:gdLst>
                <a:gd name="connsiteX0" fmla="*/ 49911 w 249819"/>
                <a:gd name="connsiteY0" fmla="*/ 227589 h 247972"/>
                <a:gd name="connsiteX1" fmla="*/ 124873 w 249819"/>
                <a:gd name="connsiteY1" fmla="*/ 156818 h 247972"/>
                <a:gd name="connsiteX2" fmla="*/ 129254 w 249819"/>
                <a:gd name="connsiteY2" fmla="*/ 90524 h 247972"/>
                <a:gd name="connsiteX3" fmla="*/ 173450 w 249819"/>
                <a:gd name="connsiteY3" fmla="*/ 50138 h 247972"/>
                <a:gd name="connsiteX4" fmla="*/ 232220 w 249819"/>
                <a:gd name="connsiteY4" fmla="*/ 31374 h 247972"/>
                <a:gd name="connsiteX5" fmla="*/ 247841 w 249819"/>
                <a:gd name="connsiteY5" fmla="*/ 6895 h 247972"/>
                <a:gd name="connsiteX6" fmla="*/ 231648 w 249819"/>
                <a:gd name="connsiteY6" fmla="*/ 1466 h 247972"/>
                <a:gd name="connsiteX7" fmla="*/ 0 w 249819"/>
                <a:gd name="connsiteY7" fmla="*/ 9086 h 247972"/>
                <a:gd name="connsiteX8" fmla="*/ 0 w 249819"/>
                <a:gd name="connsiteY8" fmla="*/ 247973 h 247972"/>
                <a:gd name="connsiteX9" fmla="*/ 49911 w 249819"/>
                <a:gd name="connsiteY9" fmla="*/ 227589 h 247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819" h="247972">
                  <a:moveTo>
                    <a:pt x="49911" y="227589"/>
                  </a:moveTo>
                  <a:cubicBezTo>
                    <a:pt x="82486" y="212921"/>
                    <a:pt x="117634" y="191775"/>
                    <a:pt x="124873" y="156818"/>
                  </a:cubicBezTo>
                  <a:cubicBezTo>
                    <a:pt x="129349" y="135006"/>
                    <a:pt x="121920" y="111575"/>
                    <a:pt x="129254" y="90524"/>
                  </a:cubicBezTo>
                  <a:cubicBezTo>
                    <a:pt x="136112" y="71093"/>
                    <a:pt x="154400" y="57949"/>
                    <a:pt x="173450" y="50138"/>
                  </a:cubicBezTo>
                  <a:cubicBezTo>
                    <a:pt x="192500" y="42423"/>
                    <a:pt x="212979" y="38804"/>
                    <a:pt x="232220" y="31374"/>
                  </a:cubicBezTo>
                  <a:cubicBezTo>
                    <a:pt x="242697" y="27278"/>
                    <a:pt x="254603" y="15944"/>
                    <a:pt x="247841" y="6895"/>
                  </a:cubicBezTo>
                  <a:cubicBezTo>
                    <a:pt x="244316" y="2132"/>
                    <a:pt x="237554" y="1561"/>
                    <a:pt x="231648" y="1466"/>
                  </a:cubicBezTo>
                  <a:cubicBezTo>
                    <a:pt x="154496" y="-439"/>
                    <a:pt x="76581" y="-2440"/>
                    <a:pt x="0" y="9086"/>
                  </a:cubicBezTo>
                  <a:lnTo>
                    <a:pt x="0" y="247973"/>
                  </a:lnTo>
                  <a:cubicBezTo>
                    <a:pt x="16954" y="241781"/>
                    <a:pt x="33528" y="234923"/>
                    <a:pt x="49911" y="227589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rot="10800000">
              <a:off x="8604349" y="6237630"/>
              <a:ext cx="2704849" cy="620034"/>
            </a:xfrm>
            <a:custGeom>
              <a:avLst/>
              <a:gdLst>
                <a:gd name="connsiteX0" fmla="*/ 203359 w 764571"/>
                <a:gd name="connsiteY0" fmla="*/ 165259 h 175263"/>
                <a:gd name="connsiteX1" fmla="*/ 360140 w 764571"/>
                <a:gd name="connsiteY1" fmla="*/ 153829 h 175263"/>
                <a:gd name="connsiteX2" fmla="*/ 514064 w 764571"/>
                <a:gd name="connsiteY2" fmla="*/ 109919 h 175263"/>
                <a:gd name="connsiteX3" fmla="*/ 626936 w 764571"/>
                <a:gd name="connsiteY3" fmla="*/ 110395 h 175263"/>
                <a:gd name="connsiteX4" fmla="*/ 705612 w 764571"/>
                <a:gd name="connsiteY4" fmla="*/ 68675 h 175263"/>
                <a:gd name="connsiteX5" fmla="*/ 764572 w 764571"/>
                <a:gd name="connsiteY5" fmla="*/ 0 h 175263"/>
                <a:gd name="connsiteX6" fmla="*/ 0 w 764571"/>
                <a:gd name="connsiteY6" fmla="*/ 0 h 175263"/>
                <a:gd name="connsiteX7" fmla="*/ 146018 w 764571"/>
                <a:gd name="connsiteY7" fmla="*/ 129159 h 175263"/>
                <a:gd name="connsiteX8" fmla="*/ 203359 w 764571"/>
                <a:gd name="connsiteY8" fmla="*/ 165259 h 17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71" h="175263">
                  <a:moveTo>
                    <a:pt x="203359" y="165259"/>
                  </a:moveTo>
                  <a:cubicBezTo>
                    <a:pt x="253174" y="185166"/>
                    <a:pt x="309753" y="172212"/>
                    <a:pt x="360140" y="153829"/>
                  </a:cubicBezTo>
                  <a:cubicBezTo>
                    <a:pt x="410528" y="135446"/>
                    <a:pt x="460439" y="111633"/>
                    <a:pt x="514064" y="109919"/>
                  </a:cubicBezTo>
                  <a:cubicBezTo>
                    <a:pt x="551783" y="108680"/>
                    <a:pt x="590074" y="118586"/>
                    <a:pt x="626936" y="110395"/>
                  </a:cubicBezTo>
                  <a:cubicBezTo>
                    <a:pt x="656177" y="103918"/>
                    <a:pt x="681609" y="86487"/>
                    <a:pt x="705612" y="68675"/>
                  </a:cubicBezTo>
                  <a:cubicBezTo>
                    <a:pt x="729996" y="50483"/>
                    <a:pt x="755428" y="27623"/>
                    <a:pt x="764572" y="0"/>
                  </a:cubicBezTo>
                  <a:lnTo>
                    <a:pt x="0" y="0"/>
                  </a:lnTo>
                  <a:cubicBezTo>
                    <a:pt x="46101" y="45815"/>
                    <a:pt x="94869" y="89059"/>
                    <a:pt x="146018" y="129159"/>
                  </a:cubicBezTo>
                  <a:cubicBezTo>
                    <a:pt x="163830" y="143066"/>
                    <a:pt x="182309" y="156782"/>
                    <a:pt x="203359" y="165259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 rot="10800000">
              <a:off x="753481" y="0"/>
              <a:ext cx="4550757" cy="860367"/>
            </a:xfrm>
            <a:custGeom>
              <a:avLst/>
              <a:gdLst>
                <a:gd name="connsiteX0" fmla="*/ 920686 w 966406"/>
                <a:gd name="connsiteY0" fmla="*/ 131465 h 182709"/>
                <a:gd name="connsiteX1" fmla="*/ 823436 w 966406"/>
                <a:gd name="connsiteY1" fmla="*/ 106223 h 182709"/>
                <a:gd name="connsiteX2" fmla="*/ 517969 w 966406"/>
                <a:gd name="connsiteY2" fmla="*/ 131750 h 182709"/>
                <a:gd name="connsiteX3" fmla="*/ 485965 w 966406"/>
                <a:gd name="connsiteY3" fmla="*/ 118891 h 182709"/>
                <a:gd name="connsiteX4" fmla="*/ 471773 w 966406"/>
                <a:gd name="connsiteY4" fmla="*/ 87364 h 182709"/>
                <a:gd name="connsiteX5" fmla="*/ 382715 w 966406"/>
                <a:gd name="connsiteY5" fmla="*/ 3353 h 182709"/>
                <a:gd name="connsiteX6" fmla="*/ 266510 w 966406"/>
                <a:gd name="connsiteY6" fmla="*/ 38881 h 182709"/>
                <a:gd name="connsiteX7" fmla="*/ 208407 w 966406"/>
                <a:gd name="connsiteY7" fmla="*/ 117082 h 182709"/>
                <a:gd name="connsiteX8" fmla="*/ 60484 w 966406"/>
                <a:gd name="connsiteY8" fmla="*/ 148419 h 182709"/>
                <a:gd name="connsiteX9" fmla="*/ 0 w 966406"/>
                <a:gd name="connsiteY9" fmla="*/ 182709 h 182709"/>
                <a:gd name="connsiteX10" fmla="*/ 966407 w 966406"/>
                <a:gd name="connsiteY10" fmla="*/ 182709 h 182709"/>
                <a:gd name="connsiteX11" fmla="*/ 920686 w 966406"/>
                <a:gd name="connsiteY11" fmla="*/ 131465 h 18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6406" h="182709">
                  <a:moveTo>
                    <a:pt x="920686" y="131465"/>
                  </a:moveTo>
                  <a:cubicBezTo>
                    <a:pt x="891826" y="113748"/>
                    <a:pt x="857345" y="107271"/>
                    <a:pt x="823436" y="106223"/>
                  </a:cubicBezTo>
                  <a:cubicBezTo>
                    <a:pt x="720947" y="103080"/>
                    <a:pt x="619411" y="146323"/>
                    <a:pt x="517969" y="131750"/>
                  </a:cubicBezTo>
                  <a:cubicBezTo>
                    <a:pt x="506349" y="130131"/>
                    <a:pt x="494157" y="127273"/>
                    <a:pt x="485965" y="118891"/>
                  </a:cubicBezTo>
                  <a:cubicBezTo>
                    <a:pt x="477869" y="110510"/>
                    <a:pt x="475393" y="98413"/>
                    <a:pt x="471773" y="87364"/>
                  </a:cubicBezTo>
                  <a:cubicBezTo>
                    <a:pt x="458534" y="46882"/>
                    <a:pt x="424053" y="13640"/>
                    <a:pt x="382715" y="3353"/>
                  </a:cubicBezTo>
                  <a:cubicBezTo>
                    <a:pt x="341376" y="-6934"/>
                    <a:pt x="294608" y="6877"/>
                    <a:pt x="266510" y="38881"/>
                  </a:cubicBezTo>
                  <a:cubicBezTo>
                    <a:pt x="244983" y="63361"/>
                    <a:pt x="234220" y="97079"/>
                    <a:pt x="208407" y="117082"/>
                  </a:cubicBezTo>
                  <a:cubicBezTo>
                    <a:pt x="168021" y="148324"/>
                    <a:pt x="109347" y="133560"/>
                    <a:pt x="60484" y="148419"/>
                  </a:cubicBezTo>
                  <a:cubicBezTo>
                    <a:pt x="44387" y="153277"/>
                    <a:pt x="19622" y="166231"/>
                    <a:pt x="0" y="182709"/>
                  </a:cubicBezTo>
                  <a:lnTo>
                    <a:pt x="966407" y="182709"/>
                  </a:lnTo>
                  <a:cubicBezTo>
                    <a:pt x="957072" y="161659"/>
                    <a:pt x="940403" y="143561"/>
                    <a:pt x="920686" y="13146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11878746" y="977007"/>
              <a:ext cx="312918" cy="961274"/>
            </a:xfrm>
            <a:custGeom>
              <a:avLst/>
              <a:gdLst>
                <a:gd name="connsiteX0" fmla="*/ 115374 w 115374"/>
                <a:gd name="connsiteY0" fmla="*/ 0 h 354425"/>
                <a:gd name="connsiteX1" fmla="*/ 77179 w 115374"/>
                <a:gd name="connsiteY1" fmla="*/ 18002 h 354425"/>
                <a:gd name="connsiteX2" fmla="*/ 44508 w 115374"/>
                <a:gd name="connsiteY2" fmla="*/ 59436 h 354425"/>
                <a:gd name="connsiteX3" fmla="*/ 1741 w 115374"/>
                <a:gd name="connsiteY3" fmla="*/ 172593 h 354425"/>
                <a:gd name="connsiteX4" fmla="*/ 27077 w 115374"/>
                <a:gd name="connsiteY4" fmla="*/ 288608 h 354425"/>
                <a:gd name="connsiteX5" fmla="*/ 109850 w 115374"/>
                <a:gd name="connsiteY5" fmla="*/ 351568 h 354425"/>
                <a:gd name="connsiteX6" fmla="*/ 115279 w 115374"/>
                <a:gd name="connsiteY6" fmla="*/ 354425 h 354425"/>
                <a:gd name="connsiteX7" fmla="*/ 115279 w 115374"/>
                <a:gd name="connsiteY7" fmla="*/ 0 h 35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374" h="354425">
                  <a:moveTo>
                    <a:pt x="115374" y="0"/>
                  </a:moveTo>
                  <a:cubicBezTo>
                    <a:pt x="101658" y="4000"/>
                    <a:pt x="88418" y="9239"/>
                    <a:pt x="77179" y="18002"/>
                  </a:cubicBezTo>
                  <a:cubicBezTo>
                    <a:pt x="63177" y="28861"/>
                    <a:pt x="53366" y="44101"/>
                    <a:pt x="44508" y="59436"/>
                  </a:cubicBezTo>
                  <a:cubicBezTo>
                    <a:pt x="24220" y="94583"/>
                    <a:pt x="7265" y="132398"/>
                    <a:pt x="1741" y="172593"/>
                  </a:cubicBezTo>
                  <a:cubicBezTo>
                    <a:pt x="-3688" y="212789"/>
                    <a:pt x="3265" y="255842"/>
                    <a:pt x="27077" y="288608"/>
                  </a:cubicBezTo>
                  <a:cubicBezTo>
                    <a:pt x="47651" y="316897"/>
                    <a:pt x="78798" y="335470"/>
                    <a:pt x="109850" y="351568"/>
                  </a:cubicBezTo>
                  <a:cubicBezTo>
                    <a:pt x="111564" y="352425"/>
                    <a:pt x="113374" y="353378"/>
                    <a:pt x="115279" y="354425"/>
                  </a:cubicBezTo>
                  <a:lnTo>
                    <a:pt x="115279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grpSp>
          <p:nvGrpSpPr>
            <p:cNvPr id="17" name="图形 4"/>
            <p:cNvGrpSpPr/>
            <p:nvPr/>
          </p:nvGrpSpPr>
          <p:grpSpPr>
            <a:xfrm>
              <a:off x="9474022" y="5843185"/>
              <a:ext cx="216979" cy="175355"/>
              <a:chOff x="4597527" y="2175700"/>
              <a:chExt cx="216979" cy="175355"/>
            </a:xfrm>
          </p:grpSpPr>
          <p:sp>
            <p:nvSpPr>
              <p:cNvPr id="23" name="任意多边形: 形状 22"/>
              <p:cNvSpPr/>
              <p:nvPr/>
            </p:nvSpPr>
            <p:spPr>
              <a:xfrm>
                <a:off x="4695253" y="2225134"/>
                <a:ext cx="31432" cy="67817"/>
              </a:xfrm>
              <a:custGeom>
                <a:avLst/>
                <a:gdLst>
                  <a:gd name="connsiteX0" fmla="*/ 31432 w 31432"/>
                  <a:gd name="connsiteY0" fmla="*/ 67818 h 67817"/>
                  <a:gd name="connsiteX1" fmla="*/ 0 w 31432"/>
                  <a:gd name="connsiteY1" fmla="*/ 0 h 6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32" h="67817">
                    <a:moveTo>
                      <a:pt x="31432" y="67818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4811839" y="2175700"/>
                <a:ext cx="2666" cy="74676"/>
              </a:xfrm>
              <a:custGeom>
                <a:avLst/>
                <a:gdLst>
                  <a:gd name="connsiteX0" fmla="*/ 0 w 2666"/>
                  <a:gd name="connsiteY0" fmla="*/ 74676 h 74676"/>
                  <a:gd name="connsiteX1" fmla="*/ 2667 w 2666"/>
                  <a:gd name="connsiteY1" fmla="*/ 0 h 74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6" h="74676">
                    <a:moveTo>
                      <a:pt x="0" y="74676"/>
                    </a:moveTo>
                    <a:lnTo>
                      <a:pt x="2667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4597527" y="2304668"/>
                <a:ext cx="58578" cy="46386"/>
              </a:xfrm>
              <a:custGeom>
                <a:avLst/>
                <a:gdLst>
                  <a:gd name="connsiteX0" fmla="*/ 58579 w 58578"/>
                  <a:gd name="connsiteY0" fmla="*/ 46387 h 46386"/>
                  <a:gd name="connsiteX1" fmla="*/ 0 w 58578"/>
                  <a:gd name="connsiteY1" fmla="*/ 0 h 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578" h="46386">
                    <a:moveTo>
                      <a:pt x="58579" y="46387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</p:grpSp>
        <p:grpSp>
          <p:nvGrpSpPr>
            <p:cNvPr id="18" name="图形 4"/>
            <p:cNvGrpSpPr/>
            <p:nvPr/>
          </p:nvGrpSpPr>
          <p:grpSpPr>
            <a:xfrm rot="2114250">
              <a:off x="444474" y="5004089"/>
              <a:ext cx="216979" cy="175355"/>
              <a:chOff x="4597527" y="2175700"/>
              <a:chExt cx="216979" cy="175355"/>
            </a:xfrm>
          </p:grpSpPr>
          <p:sp>
            <p:nvSpPr>
              <p:cNvPr id="20" name="任意多边形: 形状 19"/>
              <p:cNvSpPr/>
              <p:nvPr/>
            </p:nvSpPr>
            <p:spPr>
              <a:xfrm>
                <a:off x="4695253" y="2225134"/>
                <a:ext cx="31432" cy="67817"/>
              </a:xfrm>
              <a:custGeom>
                <a:avLst/>
                <a:gdLst>
                  <a:gd name="connsiteX0" fmla="*/ 31432 w 31432"/>
                  <a:gd name="connsiteY0" fmla="*/ 67818 h 67817"/>
                  <a:gd name="connsiteX1" fmla="*/ 0 w 31432"/>
                  <a:gd name="connsiteY1" fmla="*/ 0 h 6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32" h="67817">
                    <a:moveTo>
                      <a:pt x="31432" y="67818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4811839" y="2175700"/>
                <a:ext cx="2666" cy="74676"/>
              </a:xfrm>
              <a:custGeom>
                <a:avLst/>
                <a:gdLst>
                  <a:gd name="connsiteX0" fmla="*/ 0 w 2666"/>
                  <a:gd name="connsiteY0" fmla="*/ 74676 h 74676"/>
                  <a:gd name="connsiteX1" fmla="*/ 2667 w 2666"/>
                  <a:gd name="connsiteY1" fmla="*/ 0 h 74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6" h="74676">
                    <a:moveTo>
                      <a:pt x="0" y="74676"/>
                    </a:moveTo>
                    <a:lnTo>
                      <a:pt x="2667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4597527" y="2304668"/>
                <a:ext cx="58578" cy="46386"/>
              </a:xfrm>
              <a:custGeom>
                <a:avLst/>
                <a:gdLst>
                  <a:gd name="connsiteX0" fmla="*/ 58579 w 58578"/>
                  <a:gd name="connsiteY0" fmla="*/ 46387 h 46386"/>
                  <a:gd name="connsiteX1" fmla="*/ 0 w 58578"/>
                  <a:gd name="connsiteY1" fmla="*/ 0 h 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578" h="46386">
                    <a:moveTo>
                      <a:pt x="58579" y="46387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55W" panose="00020600040101010101" charset="-122"/>
                </a:endParaRPr>
              </a:p>
            </p:txBody>
          </p:sp>
        </p:grpSp>
        <p:sp>
          <p:nvSpPr>
            <p:cNvPr id="19" name="任意多边形: 形状 18"/>
            <p:cNvSpPr/>
            <p:nvPr/>
          </p:nvSpPr>
          <p:spPr>
            <a:xfrm>
              <a:off x="914400" y="6018540"/>
              <a:ext cx="165713" cy="165713"/>
            </a:xfrm>
            <a:custGeom>
              <a:avLst/>
              <a:gdLst>
                <a:gd name="connsiteX0" fmla="*/ 270320 w 270319"/>
                <a:gd name="connsiteY0" fmla="*/ 135160 h 270319"/>
                <a:gd name="connsiteX1" fmla="*/ 135160 w 270319"/>
                <a:gd name="connsiteY1" fmla="*/ 270319 h 270319"/>
                <a:gd name="connsiteX2" fmla="*/ 0 w 270319"/>
                <a:gd name="connsiteY2" fmla="*/ 135160 h 270319"/>
                <a:gd name="connsiteX3" fmla="*/ 135160 w 270319"/>
                <a:gd name="connsiteY3" fmla="*/ 0 h 270319"/>
                <a:gd name="connsiteX4" fmla="*/ 270320 w 270319"/>
                <a:gd name="connsiteY4" fmla="*/ 135160 h 270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319" h="270319">
                  <a:moveTo>
                    <a:pt x="270320" y="135160"/>
                  </a:moveTo>
                  <a:cubicBezTo>
                    <a:pt x="270320" y="209806"/>
                    <a:pt x="209806" y="270319"/>
                    <a:pt x="135160" y="270319"/>
                  </a:cubicBezTo>
                  <a:cubicBezTo>
                    <a:pt x="60513" y="270319"/>
                    <a:pt x="0" y="209806"/>
                    <a:pt x="0" y="135160"/>
                  </a:cubicBezTo>
                  <a:cubicBezTo>
                    <a:pt x="0" y="60513"/>
                    <a:pt x="60513" y="0"/>
                    <a:pt x="135160" y="0"/>
                  </a:cubicBezTo>
                  <a:cubicBezTo>
                    <a:pt x="209806" y="0"/>
                    <a:pt x="270320" y="60513"/>
                    <a:pt x="270320" y="135160"/>
                  </a:cubicBezTo>
                  <a:close/>
                </a:path>
              </a:pathLst>
            </a:custGeom>
            <a:noFill/>
            <a:ln w="2857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</p:grpSp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7" name="任意多边形: 形状 6"/>
          <p:cNvSpPr/>
          <p:nvPr/>
        </p:nvSpPr>
        <p:spPr>
          <a:xfrm flipH="1">
            <a:off x="11705024" y="914536"/>
            <a:ext cx="486976" cy="1269361"/>
          </a:xfrm>
          <a:custGeom>
            <a:avLst/>
            <a:gdLst>
              <a:gd name="connsiteX0" fmla="*/ 95 w 137644"/>
              <a:gd name="connsiteY0" fmla="*/ 10001 h 358806"/>
              <a:gd name="connsiteX1" fmla="*/ 46482 w 137644"/>
              <a:gd name="connsiteY1" fmla="*/ 56864 h 358806"/>
              <a:gd name="connsiteX2" fmla="*/ 88297 w 137644"/>
              <a:gd name="connsiteY2" fmla="*/ 98679 h 358806"/>
              <a:gd name="connsiteX3" fmla="*/ 123730 w 137644"/>
              <a:gd name="connsiteY3" fmla="*/ 149828 h 358806"/>
              <a:gd name="connsiteX4" fmla="*/ 130969 w 137644"/>
              <a:gd name="connsiteY4" fmla="*/ 209455 h 358806"/>
              <a:gd name="connsiteX5" fmla="*/ 118205 w 137644"/>
              <a:gd name="connsiteY5" fmla="*/ 282988 h 358806"/>
              <a:gd name="connsiteX6" fmla="*/ 26289 w 137644"/>
              <a:gd name="connsiteY6" fmla="*/ 345662 h 358806"/>
              <a:gd name="connsiteX7" fmla="*/ 95 w 137644"/>
              <a:gd name="connsiteY7" fmla="*/ 352044 h 358806"/>
              <a:gd name="connsiteX8" fmla="*/ 95 w 137644"/>
              <a:gd name="connsiteY8" fmla="*/ 358807 h 358806"/>
              <a:gd name="connsiteX9" fmla="*/ 571 w 137644"/>
              <a:gd name="connsiteY9" fmla="*/ 358807 h 358806"/>
              <a:gd name="connsiteX10" fmla="*/ 28670 w 137644"/>
              <a:gd name="connsiteY10" fmla="*/ 351853 h 358806"/>
              <a:gd name="connsiteX11" fmla="*/ 124015 w 137644"/>
              <a:gd name="connsiteY11" fmla="*/ 286131 h 358806"/>
              <a:gd name="connsiteX12" fmla="*/ 137636 w 137644"/>
              <a:gd name="connsiteY12" fmla="*/ 209360 h 358806"/>
              <a:gd name="connsiteX13" fmla="*/ 130016 w 137644"/>
              <a:gd name="connsiteY13" fmla="*/ 147447 h 358806"/>
              <a:gd name="connsiteX14" fmla="*/ 93155 w 137644"/>
              <a:gd name="connsiteY14" fmla="*/ 94012 h 358806"/>
              <a:gd name="connsiteX15" fmla="*/ 51054 w 137644"/>
              <a:gd name="connsiteY15" fmla="*/ 52006 h 358806"/>
              <a:gd name="connsiteX16" fmla="*/ 0 w 137644"/>
              <a:gd name="connsiteY16" fmla="*/ 0 h 358806"/>
              <a:gd name="connsiteX17" fmla="*/ 0 w 137644"/>
              <a:gd name="connsiteY17" fmla="*/ 10001 h 3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7644" h="358806">
                <a:moveTo>
                  <a:pt x="95" y="10001"/>
                </a:moveTo>
                <a:cubicBezTo>
                  <a:pt x="15049" y="26194"/>
                  <a:pt x="30861" y="41624"/>
                  <a:pt x="46482" y="56864"/>
                </a:cubicBezTo>
                <a:cubicBezTo>
                  <a:pt x="60484" y="70390"/>
                  <a:pt x="74867" y="84391"/>
                  <a:pt x="88297" y="98679"/>
                </a:cubicBezTo>
                <a:cubicBezTo>
                  <a:pt x="102394" y="113728"/>
                  <a:pt x="116491" y="130302"/>
                  <a:pt x="123730" y="149828"/>
                </a:cubicBezTo>
                <a:cubicBezTo>
                  <a:pt x="130493" y="168212"/>
                  <a:pt x="130969" y="188500"/>
                  <a:pt x="130969" y="209455"/>
                </a:cubicBezTo>
                <a:cubicBezTo>
                  <a:pt x="130873" y="235839"/>
                  <a:pt x="129826" y="261366"/>
                  <a:pt x="118205" y="282988"/>
                </a:cubicBezTo>
                <a:cubicBezTo>
                  <a:pt x="100870" y="314992"/>
                  <a:pt x="64865" y="330898"/>
                  <a:pt x="26289" y="345662"/>
                </a:cubicBezTo>
                <a:cubicBezTo>
                  <a:pt x="18193" y="348710"/>
                  <a:pt x="9049" y="352139"/>
                  <a:pt x="95" y="352044"/>
                </a:cubicBezTo>
                <a:lnTo>
                  <a:pt x="95" y="358807"/>
                </a:lnTo>
                <a:cubicBezTo>
                  <a:pt x="286" y="358807"/>
                  <a:pt x="476" y="358807"/>
                  <a:pt x="571" y="358807"/>
                </a:cubicBezTo>
                <a:cubicBezTo>
                  <a:pt x="10573" y="358807"/>
                  <a:pt x="20098" y="355187"/>
                  <a:pt x="28670" y="351853"/>
                </a:cubicBezTo>
                <a:cubicBezTo>
                  <a:pt x="68389" y="336613"/>
                  <a:pt x="105632" y="320135"/>
                  <a:pt x="124015" y="286131"/>
                </a:cubicBezTo>
                <a:cubicBezTo>
                  <a:pt x="136493" y="263176"/>
                  <a:pt x="137541" y="236696"/>
                  <a:pt x="137636" y="209360"/>
                </a:cubicBezTo>
                <a:cubicBezTo>
                  <a:pt x="137732" y="187833"/>
                  <a:pt x="137160" y="166878"/>
                  <a:pt x="130016" y="147447"/>
                </a:cubicBezTo>
                <a:cubicBezTo>
                  <a:pt x="122396" y="126778"/>
                  <a:pt x="107823" y="109538"/>
                  <a:pt x="93155" y="94012"/>
                </a:cubicBezTo>
                <a:cubicBezTo>
                  <a:pt x="79629" y="79629"/>
                  <a:pt x="65151" y="65532"/>
                  <a:pt x="51054" y="52006"/>
                </a:cubicBezTo>
                <a:cubicBezTo>
                  <a:pt x="33719" y="35242"/>
                  <a:pt x="16192" y="18097"/>
                  <a:pt x="0" y="0"/>
                </a:cubicBezTo>
                <a:lnTo>
                  <a:pt x="0" y="1000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8" name="任意多边形: 形状 7"/>
          <p:cNvSpPr/>
          <p:nvPr/>
        </p:nvSpPr>
        <p:spPr>
          <a:xfrm flipH="1">
            <a:off x="11885241" y="1184447"/>
            <a:ext cx="306424" cy="770006"/>
          </a:xfrm>
          <a:custGeom>
            <a:avLst/>
            <a:gdLst>
              <a:gd name="connsiteX0" fmla="*/ 0 w 86611"/>
              <a:gd name="connsiteY0" fmla="*/ 215265 h 217655"/>
              <a:gd name="connsiteX1" fmla="*/ 2477 w 86611"/>
              <a:gd name="connsiteY1" fmla="*/ 216027 h 217655"/>
              <a:gd name="connsiteX2" fmla="*/ 77534 w 86611"/>
              <a:gd name="connsiteY2" fmla="*/ 178118 h 217655"/>
              <a:gd name="connsiteX3" fmla="*/ 75914 w 86611"/>
              <a:gd name="connsiteY3" fmla="*/ 90297 h 217655"/>
              <a:gd name="connsiteX4" fmla="*/ 0 w 86611"/>
              <a:gd name="connsiteY4" fmla="*/ 0 h 217655"/>
              <a:gd name="connsiteX5" fmla="*/ 0 w 86611"/>
              <a:gd name="connsiteY5" fmla="*/ 215265 h 21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11" h="217655">
                <a:moveTo>
                  <a:pt x="0" y="215265"/>
                </a:moveTo>
                <a:cubicBezTo>
                  <a:pt x="857" y="215551"/>
                  <a:pt x="1619" y="215837"/>
                  <a:pt x="2477" y="216027"/>
                </a:cubicBezTo>
                <a:cubicBezTo>
                  <a:pt x="31814" y="223361"/>
                  <a:pt x="63913" y="205073"/>
                  <a:pt x="77534" y="178118"/>
                </a:cubicBezTo>
                <a:cubicBezTo>
                  <a:pt x="91154" y="151067"/>
                  <a:pt x="88487" y="117920"/>
                  <a:pt x="75914" y="90297"/>
                </a:cubicBezTo>
                <a:cubicBezTo>
                  <a:pt x="64008" y="64103"/>
                  <a:pt x="33623" y="23717"/>
                  <a:pt x="0" y="0"/>
                </a:cubicBezTo>
                <a:lnTo>
                  <a:pt x="0" y="215265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336" y="4856233"/>
            <a:ext cx="476361" cy="1217963"/>
            <a:chOff x="-336" y="4856233"/>
            <a:chExt cx="679920" cy="1738423"/>
          </a:xfrm>
        </p:grpSpPr>
        <p:sp>
          <p:nvSpPr>
            <p:cNvPr id="17" name="任意多边形: 形状 16"/>
            <p:cNvSpPr/>
            <p:nvPr/>
          </p:nvSpPr>
          <p:spPr>
            <a:xfrm flipH="1">
              <a:off x="-318" y="4856233"/>
              <a:ext cx="679902" cy="1738423"/>
            </a:xfrm>
            <a:custGeom>
              <a:avLst/>
              <a:gdLst>
                <a:gd name="connsiteX0" fmla="*/ 192176 w 192175"/>
                <a:gd name="connsiteY0" fmla="*/ 484537 h 491394"/>
                <a:gd name="connsiteX1" fmla="*/ 55968 w 192175"/>
                <a:gd name="connsiteY1" fmla="*/ 422434 h 491394"/>
                <a:gd name="connsiteX2" fmla="*/ 11868 w 192175"/>
                <a:gd name="connsiteY2" fmla="*/ 319754 h 491394"/>
                <a:gd name="connsiteX3" fmla="*/ 100831 w 192175"/>
                <a:gd name="connsiteY3" fmla="*/ 47339 h 491394"/>
                <a:gd name="connsiteX4" fmla="*/ 192080 w 192175"/>
                <a:gd name="connsiteY4" fmla="*/ 6953 h 491394"/>
                <a:gd name="connsiteX5" fmla="*/ 192080 w 192175"/>
                <a:gd name="connsiteY5" fmla="*/ 0 h 491394"/>
                <a:gd name="connsiteX6" fmla="*/ 97021 w 192175"/>
                <a:gd name="connsiteY6" fmla="*/ 41910 h 491394"/>
                <a:gd name="connsiteX7" fmla="*/ 5295 w 192175"/>
                <a:gd name="connsiteY7" fmla="*/ 320897 h 491394"/>
                <a:gd name="connsiteX8" fmla="*/ 51015 w 192175"/>
                <a:gd name="connsiteY8" fmla="*/ 426911 h 491394"/>
                <a:gd name="connsiteX9" fmla="*/ 192080 w 192175"/>
                <a:gd name="connsiteY9" fmla="*/ 491395 h 491394"/>
                <a:gd name="connsiteX10" fmla="*/ 192080 w 192175"/>
                <a:gd name="connsiteY10" fmla="*/ 484537 h 49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175" h="491394">
                  <a:moveTo>
                    <a:pt x="192176" y="484537"/>
                  </a:moveTo>
                  <a:cubicBezTo>
                    <a:pt x="141312" y="473011"/>
                    <a:pt x="90068" y="459677"/>
                    <a:pt x="55968" y="422434"/>
                  </a:cubicBezTo>
                  <a:cubicBezTo>
                    <a:pt x="34251" y="398812"/>
                    <a:pt x="19868" y="365188"/>
                    <a:pt x="11868" y="319754"/>
                  </a:cubicBezTo>
                  <a:cubicBezTo>
                    <a:pt x="-12326" y="182118"/>
                    <a:pt x="44729" y="86963"/>
                    <a:pt x="100831" y="47339"/>
                  </a:cubicBezTo>
                  <a:cubicBezTo>
                    <a:pt x="128739" y="27622"/>
                    <a:pt x="161410" y="15811"/>
                    <a:pt x="192080" y="6953"/>
                  </a:cubicBezTo>
                  <a:lnTo>
                    <a:pt x="192080" y="0"/>
                  </a:lnTo>
                  <a:cubicBezTo>
                    <a:pt x="160362" y="9144"/>
                    <a:pt x="126263" y="21241"/>
                    <a:pt x="97021" y="41910"/>
                  </a:cubicBezTo>
                  <a:cubicBezTo>
                    <a:pt x="4629" y="107156"/>
                    <a:pt x="-10135" y="232981"/>
                    <a:pt x="5295" y="320897"/>
                  </a:cubicBezTo>
                  <a:cubicBezTo>
                    <a:pt x="13487" y="367570"/>
                    <a:pt x="28441" y="402241"/>
                    <a:pt x="51015" y="426911"/>
                  </a:cubicBezTo>
                  <a:cubicBezTo>
                    <a:pt x="86829" y="465963"/>
                    <a:pt x="139788" y="479584"/>
                    <a:pt x="192080" y="491395"/>
                  </a:cubicBezTo>
                  <a:lnTo>
                    <a:pt x="192080" y="484537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 flipH="1">
              <a:off x="-336" y="5098850"/>
              <a:ext cx="408185" cy="1253862"/>
            </a:xfrm>
            <a:custGeom>
              <a:avLst/>
              <a:gdLst>
                <a:gd name="connsiteX0" fmla="*/ 115374 w 115374"/>
                <a:gd name="connsiteY0" fmla="*/ 0 h 354425"/>
                <a:gd name="connsiteX1" fmla="*/ 77179 w 115374"/>
                <a:gd name="connsiteY1" fmla="*/ 18002 h 354425"/>
                <a:gd name="connsiteX2" fmla="*/ 44508 w 115374"/>
                <a:gd name="connsiteY2" fmla="*/ 59436 h 354425"/>
                <a:gd name="connsiteX3" fmla="*/ 1741 w 115374"/>
                <a:gd name="connsiteY3" fmla="*/ 172593 h 354425"/>
                <a:gd name="connsiteX4" fmla="*/ 27077 w 115374"/>
                <a:gd name="connsiteY4" fmla="*/ 288608 h 354425"/>
                <a:gd name="connsiteX5" fmla="*/ 109850 w 115374"/>
                <a:gd name="connsiteY5" fmla="*/ 351568 h 354425"/>
                <a:gd name="connsiteX6" fmla="*/ 115279 w 115374"/>
                <a:gd name="connsiteY6" fmla="*/ 354425 h 354425"/>
                <a:gd name="connsiteX7" fmla="*/ 115279 w 115374"/>
                <a:gd name="connsiteY7" fmla="*/ 0 h 35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374" h="354425">
                  <a:moveTo>
                    <a:pt x="115374" y="0"/>
                  </a:moveTo>
                  <a:cubicBezTo>
                    <a:pt x="101658" y="4000"/>
                    <a:pt x="88418" y="9239"/>
                    <a:pt x="77179" y="18002"/>
                  </a:cubicBezTo>
                  <a:cubicBezTo>
                    <a:pt x="63177" y="28861"/>
                    <a:pt x="53366" y="44101"/>
                    <a:pt x="44508" y="59436"/>
                  </a:cubicBezTo>
                  <a:cubicBezTo>
                    <a:pt x="24220" y="94583"/>
                    <a:pt x="7265" y="132398"/>
                    <a:pt x="1741" y="172593"/>
                  </a:cubicBezTo>
                  <a:cubicBezTo>
                    <a:pt x="-3688" y="212789"/>
                    <a:pt x="3265" y="255842"/>
                    <a:pt x="27077" y="288608"/>
                  </a:cubicBezTo>
                  <a:cubicBezTo>
                    <a:pt x="47651" y="316897"/>
                    <a:pt x="78798" y="335470"/>
                    <a:pt x="109850" y="351568"/>
                  </a:cubicBezTo>
                  <a:cubicBezTo>
                    <a:pt x="111564" y="352425"/>
                    <a:pt x="113374" y="353378"/>
                    <a:pt x="115279" y="354425"/>
                  </a:cubicBezTo>
                  <a:lnTo>
                    <a:pt x="115279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</p:grpSp>
      <p:grpSp>
        <p:nvGrpSpPr>
          <p:cNvPr id="10" name="图形 4"/>
          <p:cNvGrpSpPr/>
          <p:nvPr/>
        </p:nvGrpSpPr>
        <p:grpSpPr>
          <a:xfrm flipH="1">
            <a:off x="285644" y="4678191"/>
            <a:ext cx="216991" cy="175355"/>
            <a:chOff x="4597527" y="2175700"/>
            <a:chExt cx="216979" cy="175355"/>
          </a:xfrm>
        </p:grpSpPr>
        <p:sp>
          <p:nvSpPr>
            <p:cNvPr id="14" name="任意多边形: 形状 13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</p:grpSp>
      <p:sp>
        <p:nvSpPr>
          <p:cNvPr id="11" name="任意多边形: 形状 10"/>
          <p:cNvSpPr/>
          <p:nvPr/>
        </p:nvSpPr>
        <p:spPr>
          <a:xfrm rot="10800000" flipH="1">
            <a:off x="8088212" y="5767084"/>
            <a:ext cx="4103452" cy="1089967"/>
          </a:xfrm>
          <a:custGeom>
            <a:avLst/>
            <a:gdLst>
              <a:gd name="connsiteX0" fmla="*/ 51340 w 940022"/>
              <a:gd name="connsiteY0" fmla="*/ 46292 h 249650"/>
              <a:gd name="connsiteX1" fmla="*/ 93154 w 940022"/>
              <a:gd name="connsiteY1" fmla="*/ 87344 h 249650"/>
              <a:gd name="connsiteX2" fmla="*/ 217361 w 940022"/>
              <a:gd name="connsiteY2" fmla="*/ 196310 h 249650"/>
              <a:gd name="connsiteX3" fmla="*/ 376333 w 940022"/>
              <a:gd name="connsiteY3" fmla="*/ 249650 h 249650"/>
              <a:gd name="connsiteX4" fmla="*/ 431673 w 940022"/>
              <a:gd name="connsiteY4" fmla="*/ 241840 h 249650"/>
              <a:gd name="connsiteX5" fmla="*/ 503015 w 940022"/>
              <a:gd name="connsiteY5" fmla="*/ 208693 h 249650"/>
              <a:gd name="connsiteX6" fmla="*/ 563404 w 940022"/>
              <a:gd name="connsiteY6" fmla="*/ 179261 h 249650"/>
              <a:gd name="connsiteX7" fmla="*/ 676085 w 940022"/>
              <a:gd name="connsiteY7" fmla="*/ 160782 h 249650"/>
              <a:gd name="connsiteX8" fmla="*/ 807720 w 940022"/>
              <a:gd name="connsiteY8" fmla="*/ 134493 h 249650"/>
              <a:gd name="connsiteX9" fmla="*/ 934212 w 940022"/>
              <a:gd name="connsiteY9" fmla="*/ 8096 h 249650"/>
              <a:gd name="connsiteX10" fmla="*/ 940022 w 940022"/>
              <a:gd name="connsiteY10" fmla="*/ 0 h 249650"/>
              <a:gd name="connsiteX11" fmla="*/ 931831 w 940022"/>
              <a:gd name="connsiteY11" fmla="*/ 0 h 249650"/>
              <a:gd name="connsiteX12" fmla="*/ 928783 w 940022"/>
              <a:gd name="connsiteY12" fmla="*/ 4191 h 249650"/>
              <a:gd name="connsiteX13" fmla="*/ 804862 w 940022"/>
              <a:gd name="connsiteY13" fmla="*/ 128492 h 249650"/>
              <a:gd name="connsiteX14" fmla="*/ 675608 w 940022"/>
              <a:gd name="connsiteY14" fmla="*/ 154115 h 249650"/>
              <a:gd name="connsiteX15" fmla="*/ 561213 w 940022"/>
              <a:gd name="connsiteY15" fmla="*/ 172974 h 249650"/>
              <a:gd name="connsiteX16" fmla="*/ 499872 w 940022"/>
              <a:gd name="connsiteY16" fmla="*/ 202883 h 249650"/>
              <a:gd name="connsiteX17" fmla="*/ 429863 w 940022"/>
              <a:gd name="connsiteY17" fmla="*/ 235458 h 249650"/>
              <a:gd name="connsiteX18" fmla="*/ 221171 w 940022"/>
              <a:gd name="connsiteY18" fmla="*/ 190786 h 249650"/>
              <a:gd name="connsiteX19" fmla="*/ 97917 w 940022"/>
              <a:gd name="connsiteY19" fmla="*/ 82677 h 249650"/>
              <a:gd name="connsiteX20" fmla="*/ 56007 w 940022"/>
              <a:gd name="connsiteY20" fmla="*/ 41529 h 249650"/>
              <a:gd name="connsiteX21" fmla="*/ 10192 w 940022"/>
              <a:gd name="connsiteY21" fmla="*/ 95 h 249650"/>
              <a:gd name="connsiteX22" fmla="*/ 0 w 940022"/>
              <a:gd name="connsiteY22" fmla="*/ 95 h 249650"/>
              <a:gd name="connsiteX23" fmla="*/ 51340 w 940022"/>
              <a:gd name="connsiteY23" fmla="*/ 46292 h 24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40022" h="249650">
                <a:moveTo>
                  <a:pt x="51340" y="46292"/>
                </a:moveTo>
                <a:cubicBezTo>
                  <a:pt x="65437" y="59722"/>
                  <a:pt x="79534" y="73724"/>
                  <a:pt x="93154" y="87344"/>
                </a:cubicBezTo>
                <a:cubicBezTo>
                  <a:pt x="131636" y="125730"/>
                  <a:pt x="171450" y="165449"/>
                  <a:pt x="217361" y="196310"/>
                </a:cubicBezTo>
                <a:cubicBezTo>
                  <a:pt x="269653" y="231362"/>
                  <a:pt x="325184" y="249650"/>
                  <a:pt x="376333" y="249650"/>
                </a:cubicBezTo>
                <a:cubicBezTo>
                  <a:pt x="395573" y="249650"/>
                  <a:pt x="414147" y="247079"/>
                  <a:pt x="431673" y="241840"/>
                </a:cubicBezTo>
                <a:cubicBezTo>
                  <a:pt x="457010" y="234220"/>
                  <a:pt x="480441" y="221266"/>
                  <a:pt x="503015" y="208693"/>
                </a:cubicBezTo>
                <a:cubicBezTo>
                  <a:pt x="522351" y="197930"/>
                  <a:pt x="542449" y="186785"/>
                  <a:pt x="563404" y="179261"/>
                </a:cubicBezTo>
                <a:cubicBezTo>
                  <a:pt x="599027" y="166402"/>
                  <a:pt x="638175" y="163544"/>
                  <a:pt x="676085" y="160782"/>
                </a:cubicBezTo>
                <a:cubicBezTo>
                  <a:pt x="720661" y="157544"/>
                  <a:pt x="766858" y="154115"/>
                  <a:pt x="807720" y="134493"/>
                </a:cubicBezTo>
                <a:cubicBezTo>
                  <a:pt x="862584" y="108109"/>
                  <a:pt x="898970" y="57245"/>
                  <a:pt x="934212" y="8096"/>
                </a:cubicBezTo>
                <a:cubicBezTo>
                  <a:pt x="936117" y="5429"/>
                  <a:pt x="938117" y="2762"/>
                  <a:pt x="940022" y="0"/>
                </a:cubicBezTo>
                <a:lnTo>
                  <a:pt x="931831" y="0"/>
                </a:lnTo>
                <a:cubicBezTo>
                  <a:pt x="930878" y="1429"/>
                  <a:pt x="929831" y="2762"/>
                  <a:pt x="928783" y="4191"/>
                </a:cubicBezTo>
                <a:cubicBezTo>
                  <a:pt x="894112" y="52673"/>
                  <a:pt x="858203" y="102870"/>
                  <a:pt x="804862" y="128492"/>
                </a:cubicBezTo>
                <a:cubicBezTo>
                  <a:pt x="765143" y="147638"/>
                  <a:pt x="719614" y="150971"/>
                  <a:pt x="675608" y="154115"/>
                </a:cubicBezTo>
                <a:cubicBezTo>
                  <a:pt x="637318" y="156877"/>
                  <a:pt x="597694" y="159830"/>
                  <a:pt x="561213" y="172974"/>
                </a:cubicBezTo>
                <a:cubicBezTo>
                  <a:pt x="539686" y="180689"/>
                  <a:pt x="519494" y="191929"/>
                  <a:pt x="499872" y="202883"/>
                </a:cubicBezTo>
                <a:cubicBezTo>
                  <a:pt x="477583" y="215265"/>
                  <a:pt x="454438" y="228124"/>
                  <a:pt x="429863" y="235458"/>
                </a:cubicBezTo>
                <a:cubicBezTo>
                  <a:pt x="367474" y="254127"/>
                  <a:pt x="291370" y="237839"/>
                  <a:pt x="221171" y="190786"/>
                </a:cubicBezTo>
                <a:cubicBezTo>
                  <a:pt x="175736" y="160306"/>
                  <a:pt x="136207" y="120872"/>
                  <a:pt x="97917" y="82677"/>
                </a:cubicBezTo>
                <a:cubicBezTo>
                  <a:pt x="84296" y="69056"/>
                  <a:pt x="70199" y="54959"/>
                  <a:pt x="56007" y="41529"/>
                </a:cubicBezTo>
                <a:cubicBezTo>
                  <a:pt x="41148" y="27337"/>
                  <a:pt x="25813" y="13621"/>
                  <a:pt x="10192" y="95"/>
                </a:cubicBezTo>
                <a:lnTo>
                  <a:pt x="0" y="95"/>
                </a:lnTo>
                <a:cubicBezTo>
                  <a:pt x="17431" y="15050"/>
                  <a:pt x="34671" y="30385"/>
                  <a:pt x="51340" y="46292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10800000" flipH="1">
            <a:off x="10864366" y="5749595"/>
            <a:ext cx="361702" cy="191740"/>
          </a:xfrm>
          <a:custGeom>
            <a:avLst/>
            <a:gdLst>
              <a:gd name="connsiteX0" fmla="*/ 113106 w 147009"/>
              <a:gd name="connsiteY0" fmla="*/ 12196 h 77918"/>
              <a:gd name="connsiteX1" fmla="*/ 89103 w 147009"/>
              <a:gd name="connsiteY1" fmla="*/ 11910 h 77918"/>
              <a:gd name="connsiteX2" fmla="*/ 57861 w 147009"/>
              <a:gd name="connsiteY2" fmla="*/ 10386 h 77918"/>
              <a:gd name="connsiteX3" fmla="*/ 46050 w 147009"/>
              <a:gd name="connsiteY3" fmla="*/ 6195 h 77918"/>
              <a:gd name="connsiteX4" fmla="*/ 12808 w 147009"/>
              <a:gd name="connsiteY4" fmla="*/ 2385 h 77918"/>
              <a:gd name="connsiteX5" fmla="*/ 44 w 147009"/>
              <a:gd name="connsiteY5" fmla="*/ 21816 h 77918"/>
              <a:gd name="connsiteX6" fmla="*/ 50050 w 147009"/>
              <a:gd name="connsiteY6" fmla="*/ 73156 h 77918"/>
              <a:gd name="connsiteX7" fmla="*/ 80816 w 147009"/>
              <a:gd name="connsiteY7" fmla="*/ 77919 h 77918"/>
              <a:gd name="connsiteX8" fmla="*/ 111106 w 147009"/>
              <a:gd name="connsiteY8" fmla="*/ 74013 h 77918"/>
              <a:gd name="connsiteX9" fmla="*/ 136728 w 147009"/>
              <a:gd name="connsiteY9" fmla="*/ 61821 h 77918"/>
              <a:gd name="connsiteX10" fmla="*/ 146253 w 147009"/>
              <a:gd name="connsiteY10" fmla="*/ 34199 h 77918"/>
              <a:gd name="connsiteX11" fmla="*/ 113106 w 147009"/>
              <a:gd name="connsiteY11" fmla="*/ 12196 h 77918"/>
              <a:gd name="connsiteX12" fmla="*/ 132346 w 147009"/>
              <a:gd name="connsiteY12" fmla="*/ 57059 h 77918"/>
              <a:gd name="connsiteX13" fmla="*/ 109582 w 147009"/>
              <a:gd name="connsiteY13" fmla="*/ 67727 h 77918"/>
              <a:gd name="connsiteX14" fmla="*/ 52241 w 147009"/>
              <a:gd name="connsiteY14" fmla="*/ 66965 h 77918"/>
              <a:gd name="connsiteX15" fmla="*/ 6712 w 147009"/>
              <a:gd name="connsiteY15" fmla="*/ 21435 h 77918"/>
              <a:gd name="connsiteX16" fmla="*/ 15760 w 147009"/>
              <a:gd name="connsiteY16" fmla="*/ 8386 h 77918"/>
              <a:gd name="connsiteX17" fmla="*/ 23285 w 147009"/>
              <a:gd name="connsiteY17" fmla="*/ 6767 h 77918"/>
              <a:gd name="connsiteX18" fmla="*/ 43478 w 147009"/>
              <a:gd name="connsiteY18" fmla="*/ 12387 h 77918"/>
              <a:gd name="connsiteX19" fmla="*/ 56337 w 147009"/>
              <a:gd name="connsiteY19" fmla="*/ 16959 h 77918"/>
              <a:gd name="connsiteX20" fmla="*/ 89293 w 147009"/>
              <a:gd name="connsiteY20" fmla="*/ 18673 h 77918"/>
              <a:gd name="connsiteX21" fmla="*/ 112344 w 147009"/>
              <a:gd name="connsiteY21" fmla="*/ 18864 h 77918"/>
              <a:gd name="connsiteX22" fmla="*/ 139776 w 147009"/>
              <a:gd name="connsiteY22" fmla="*/ 36104 h 77918"/>
              <a:gd name="connsiteX23" fmla="*/ 132346 w 147009"/>
              <a:gd name="connsiteY23" fmla="*/ 57059 h 7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7009" h="77918">
                <a:moveTo>
                  <a:pt x="113106" y="12196"/>
                </a:moveTo>
                <a:cubicBezTo>
                  <a:pt x="105105" y="11339"/>
                  <a:pt x="97009" y="11625"/>
                  <a:pt x="89103" y="11910"/>
                </a:cubicBezTo>
                <a:cubicBezTo>
                  <a:pt x="78244" y="12291"/>
                  <a:pt x="67957" y="12672"/>
                  <a:pt x="57861" y="10386"/>
                </a:cubicBezTo>
                <a:cubicBezTo>
                  <a:pt x="54337" y="9624"/>
                  <a:pt x="50241" y="7910"/>
                  <a:pt x="46050" y="6195"/>
                </a:cubicBezTo>
                <a:cubicBezTo>
                  <a:pt x="35572" y="1909"/>
                  <a:pt x="23666" y="-3044"/>
                  <a:pt x="12808" y="2385"/>
                </a:cubicBezTo>
                <a:cubicBezTo>
                  <a:pt x="1568" y="8005"/>
                  <a:pt x="-337" y="16101"/>
                  <a:pt x="44" y="21816"/>
                </a:cubicBezTo>
                <a:cubicBezTo>
                  <a:pt x="1568" y="43248"/>
                  <a:pt x="36430" y="68680"/>
                  <a:pt x="50050" y="73156"/>
                </a:cubicBezTo>
                <a:cubicBezTo>
                  <a:pt x="59575" y="76299"/>
                  <a:pt x="69958" y="77919"/>
                  <a:pt x="80816" y="77919"/>
                </a:cubicBezTo>
                <a:cubicBezTo>
                  <a:pt x="90627" y="77919"/>
                  <a:pt x="100723" y="76681"/>
                  <a:pt x="111106" y="74013"/>
                </a:cubicBezTo>
                <a:cubicBezTo>
                  <a:pt x="119011" y="72013"/>
                  <a:pt x="129013" y="68870"/>
                  <a:pt x="136728" y="61821"/>
                </a:cubicBezTo>
                <a:cubicBezTo>
                  <a:pt x="145015" y="54392"/>
                  <a:pt x="148729" y="43534"/>
                  <a:pt x="146253" y="34199"/>
                </a:cubicBezTo>
                <a:cubicBezTo>
                  <a:pt x="142633" y="20197"/>
                  <a:pt x="126727" y="13625"/>
                  <a:pt x="113106" y="12196"/>
                </a:cubicBezTo>
                <a:close/>
                <a:moveTo>
                  <a:pt x="132346" y="57059"/>
                </a:moveTo>
                <a:cubicBezTo>
                  <a:pt x="125679" y="63155"/>
                  <a:pt x="116630" y="65917"/>
                  <a:pt x="109582" y="67727"/>
                </a:cubicBezTo>
                <a:cubicBezTo>
                  <a:pt x="89008" y="72870"/>
                  <a:pt x="69196" y="72585"/>
                  <a:pt x="52241" y="66965"/>
                </a:cubicBezTo>
                <a:cubicBezTo>
                  <a:pt x="40049" y="62964"/>
                  <a:pt x="7950" y="38771"/>
                  <a:pt x="6712" y="21435"/>
                </a:cubicBezTo>
                <a:cubicBezTo>
                  <a:pt x="6331" y="15911"/>
                  <a:pt x="9283" y="11625"/>
                  <a:pt x="15760" y="8386"/>
                </a:cubicBezTo>
                <a:cubicBezTo>
                  <a:pt x="18142" y="7243"/>
                  <a:pt x="20618" y="6767"/>
                  <a:pt x="23285" y="6767"/>
                </a:cubicBezTo>
                <a:cubicBezTo>
                  <a:pt x="29667" y="6767"/>
                  <a:pt x="36620" y="9624"/>
                  <a:pt x="43478" y="12387"/>
                </a:cubicBezTo>
                <a:cubicBezTo>
                  <a:pt x="48050" y="14196"/>
                  <a:pt x="52241" y="16006"/>
                  <a:pt x="56337" y="16959"/>
                </a:cubicBezTo>
                <a:cubicBezTo>
                  <a:pt x="67291" y="19435"/>
                  <a:pt x="78530" y="19054"/>
                  <a:pt x="89293" y="18673"/>
                </a:cubicBezTo>
                <a:cubicBezTo>
                  <a:pt x="96913" y="18387"/>
                  <a:pt x="104819" y="18102"/>
                  <a:pt x="112344" y="18864"/>
                </a:cubicBezTo>
                <a:cubicBezTo>
                  <a:pt x="123774" y="20007"/>
                  <a:pt x="136918" y="25150"/>
                  <a:pt x="139776" y="36104"/>
                </a:cubicBezTo>
                <a:cubicBezTo>
                  <a:pt x="141776" y="42962"/>
                  <a:pt x="138728" y="51249"/>
                  <a:pt x="132346" y="57059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10800000" flipH="1">
            <a:off x="8305987" y="6017066"/>
            <a:ext cx="3667900" cy="840932"/>
          </a:xfrm>
          <a:custGeom>
            <a:avLst/>
            <a:gdLst>
              <a:gd name="connsiteX0" fmla="*/ 203359 w 764571"/>
              <a:gd name="connsiteY0" fmla="*/ 165259 h 175263"/>
              <a:gd name="connsiteX1" fmla="*/ 360140 w 764571"/>
              <a:gd name="connsiteY1" fmla="*/ 153829 h 175263"/>
              <a:gd name="connsiteX2" fmla="*/ 514064 w 764571"/>
              <a:gd name="connsiteY2" fmla="*/ 109919 h 175263"/>
              <a:gd name="connsiteX3" fmla="*/ 626936 w 764571"/>
              <a:gd name="connsiteY3" fmla="*/ 110395 h 175263"/>
              <a:gd name="connsiteX4" fmla="*/ 705612 w 764571"/>
              <a:gd name="connsiteY4" fmla="*/ 68675 h 175263"/>
              <a:gd name="connsiteX5" fmla="*/ 764572 w 764571"/>
              <a:gd name="connsiteY5" fmla="*/ 0 h 175263"/>
              <a:gd name="connsiteX6" fmla="*/ 0 w 764571"/>
              <a:gd name="connsiteY6" fmla="*/ 0 h 175263"/>
              <a:gd name="connsiteX7" fmla="*/ 146018 w 764571"/>
              <a:gd name="connsiteY7" fmla="*/ 129159 h 175263"/>
              <a:gd name="connsiteX8" fmla="*/ 203359 w 764571"/>
              <a:gd name="connsiteY8" fmla="*/ 165259 h 17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4571" h="175263">
                <a:moveTo>
                  <a:pt x="203359" y="165259"/>
                </a:moveTo>
                <a:cubicBezTo>
                  <a:pt x="253174" y="185166"/>
                  <a:pt x="309753" y="172212"/>
                  <a:pt x="360140" y="153829"/>
                </a:cubicBezTo>
                <a:cubicBezTo>
                  <a:pt x="410528" y="135446"/>
                  <a:pt x="460439" y="111633"/>
                  <a:pt x="514064" y="109919"/>
                </a:cubicBezTo>
                <a:cubicBezTo>
                  <a:pt x="551783" y="108680"/>
                  <a:pt x="590074" y="118586"/>
                  <a:pt x="626936" y="110395"/>
                </a:cubicBezTo>
                <a:cubicBezTo>
                  <a:pt x="656177" y="103918"/>
                  <a:pt x="681609" y="86487"/>
                  <a:pt x="705612" y="68675"/>
                </a:cubicBezTo>
                <a:cubicBezTo>
                  <a:pt x="729996" y="50483"/>
                  <a:pt x="755428" y="27623"/>
                  <a:pt x="764572" y="0"/>
                </a:cubicBezTo>
                <a:lnTo>
                  <a:pt x="0" y="0"/>
                </a:lnTo>
                <a:cubicBezTo>
                  <a:pt x="46101" y="45815"/>
                  <a:pt x="94869" y="89059"/>
                  <a:pt x="146018" y="129159"/>
                </a:cubicBezTo>
                <a:cubicBezTo>
                  <a:pt x="163830" y="143066"/>
                  <a:pt x="182309" y="156782"/>
                  <a:pt x="203359" y="16525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55W" panose="0002060004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rot="5400000">
            <a:off x="11574475" y="6272894"/>
            <a:ext cx="324462" cy="845749"/>
            <a:chOff x="11705024" y="914536"/>
            <a:chExt cx="486976" cy="1269361"/>
          </a:xfrm>
        </p:grpSpPr>
        <p:sp>
          <p:nvSpPr>
            <p:cNvPr id="11" name="任意多边形: 形状 10"/>
            <p:cNvSpPr/>
            <p:nvPr/>
          </p:nvSpPr>
          <p:spPr>
            <a:xfrm flipH="1">
              <a:off x="11705024" y="914536"/>
              <a:ext cx="486976" cy="1269361"/>
            </a:xfrm>
            <a:custGeom>
              <a:avLst/>
              <a:gdLst>
                <a:gd name="connsiteX0" fmla="*/ 95 w 137644"/>
                <a:gd name="connsiteY0" fmla="*/ 10001 h 358806"/>
                <a:gd name="connsiteX1" fmla="*/ 46482 w 137644"/>
                <a:gd name="connsiteY1" fmla="*/ 56864 h 358806"/>
                <a:gd name="connsiteX2" fmla="*/ 88297 w 137644"/>
                <a:gd name="connsiteY2" fmla="*/ 98679 h 358806"/>
                <a:gd name="connsiteX3" fmla="*/ 123730 w 137644"/>
                <a:gd name="connsiteY3" fmla="*/ 149828 h 358806"/>
                <a:gd name="connsiteX4" fmla="*/ 130969 w 137644"/>
                <a:gd name="connsiteY4" fmla="*/ 209455 h 358806"/>
                <a:gd name="connsiteX5" fmla="*/ 118205 w 137644"/>
                <a:gd name="connsiteY5" fmla="*/ 282988 h 358806"/>
                <a:gd name="connsiteX6" fmla="*/ 26289 w 137644"/>
                <a:gd name="connsiteY6" fmla="*/ 345662 h 358806"/>
                <a:gd name="connsiteX7" fmla="*/ 95 w 137644"/>
                <a:gd name="connsiteY7" fmla="*/ 352044 h 358806"/>
                <a:gd name="connsiteX8" fmla="*/ 95 w 137644"/>
                <a:gd name="connsiteY8" fmla="*/ 358807 h 358806"/>
                <a:gd name="connsiteX9" fmla="*/ 571 w 137644"/>
                <a:gd name="connsiteY9" fmla="*/ 358807 h 358806"/>
                <a:gd name="connsiteX10" fmla="*/ 28670 w 137644"/>
                <a:gd name="connsiteY10" fmla="*/ 351853 h 358806"/>
                <a:gd name="connsiteX11" fmla="*/ 124015 w 137644"/>
                <a:gd name="connsiteY11" fmla="*/ 286131 h 358806"/>
                <a:gd name="connsiteX12" fmla="*/ 137636 w 137644"/>
                <a:gd name="connsiteY12" fmla="*/ 209360 h 358806"/>
                <a:gd name="connsiteX13" fmla="*/ 130016 w 137644"/>
                <a:gd name="connsiteY13" fmla="*/ 147447 h 358806"/>
                <a:gd name="connsiteX14" fmla="*/ 93155 w 137644"/>
                <a:gd name="connsiteY14" fmla="*/ 94012 h 358806"/>
                <a:gd name="connsiteX15" fmla="*/ 51054 w 137644"/>
                <a:gd name="connsiteY15" fmla="*/ 52006 h 358806"/>
                <a:gd name="connsiteX16" fmla="*/ 0 w 137644"/>
                <a:gd name="connsiteY16" fmla="*/ 0 h 358806"/>
                <a:gd name="connsiteX17" fmla="*/ 0 w 137644"/>
                <a:gd name="connsiteY17" fmla="*/ 10001 h 35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644" h="358806">
                  <a:moveTo>
                    <a:pt x="95" y="10001"/>
                  </a:moveTo>
                  <a:cubicBezTo>
                    <a:pt x="15049" y="26194"/>
                    <a:pt x="30861" y="41624"/>
                    <a:pt x="46482" y="56864"/>
                  </a:cubicBezTo>
                  <a:cubicBezTo>
                    <a:pt x="60484" y="70390"/>
                    <a:pt x="74867" y="84391"/>
                    <a:pt x="88297" y="98679"/>
                  </a:cubicBezTo>
                  <a:cubicBezTo>
                    <a:pt x="102394" y="113728"/>
                    <a:pt x="116491" y="130302"/>
                    <a:pt x="123730" y="149828"/>
                  </a:cubicBezTo>
                  <a:cubicBezTo>
                    <a:pt x="130493" y="168212"/>
                    <a:pt x="130969" y="188500"/>
                    <a:pt x="130969" y="209455"/>
                  </a:cubicBezTo>
                  <a:cubicBezTo>
                    <a:pt x="130873" y="235839"/>
                    <a:pt x="129826" y="261366"/>
                    <a:pt x="118205" y="282988"/>
                  </a:cubicBezTo>
                  <a:cubicBezTo>
                    <a:pt x="100870" y="314992"/>
                    <a:pt x="64865" y="330898"/>
                    <a:pt x="26289" y="345662"/>
                  </a:cubicBezTo>
                  <a:cubicBezTo>
                    <a:pt x="18193" y="348710"/>
                    <a:pt x="9049" y="352139"/>
                    <a:pt x="95" y="352044"/>
                  </a:cubicBezTo>
                  <a:lnTo>
                    <a:pt x="95" y="358807"/>
                  </a:lnTo>
                  <a:cubicBezTo>
                    <a:pt x="286" y="358807"/>
                    <a:pt x="476" y="358807"/>
                    <a:pt x="571" y="358807"/>
                  </a:cubicBezTo>
                  <a:cubicBezTo>
                    <a:pt x="10573" y="358807"/>
                    <a:pt x="20098" y="355187"/>
                    <a:pt x="28670" y="351853"/>
                  </a:cubicBezTo>
                  <a:cubicBezTo>
                    <a:pt x="68389" y="336613"/>
                    <a:pt x="105632" y="320135"/>
                    <a:pt x="124015" y="286131"/>
                  </a:cubicBezTo>
                  <a:cubicBezTo>
                    <a:pt x="136493" y="263176"/>
                    <a:pt x="137541" y="236696"/>
                    <a:pt x="137636" y="209360"/>
                  </a:cubicBezTo>
                  <a:cubicBezTo>
                    <a:pt x="137732" y="187833"/>
                    <a:pt x="137160" y="166878"/>
                    <a:pt x="130016" y="147447"/>
                  </a:cubicBezTo>
                  <a:cubicBezTo>
                    <a:pt x="122396" y="126778"/>
                    <a:pt x="107823" y="109538"/>
                    <a:pt x="93155" y="94012"/>
                  </a:cubicBezTo>
                  <a:cubicBezTo>
                    <a:pt x="79629" y="79629"/>
                    <a:pt x="65151" y="65532"/>
                    <a:pt x="51054" y="52006"/>
                  </a:cubicBezTo>
                  <a:cubicBezTo>
                    <a:pt x="33719" y="35242"/>
                    <a:pt x="16192" y="18097"/>
                    <a:pt x="0" y="0"/>
                  </a:cubicBezTo>
                  <a:lnTo>
                    <a:pt x="0" y="100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 flipH="1">
              <a:off x="11885241" y="1184447"/>
              <a:ext cx="306424" cy="770006"/>
            </a:xfrm>
            <a:custGeom>
              <a:avLst/>
              <a:gdLst>
                <a:gd name="connsiteX0" fmla="*/ 0 w 86611"/>
                <a:gd name="connsiteY0" fmla="*/ 215265 h 217655"/>
                <a:gd name="connsiteX1" fmla="*/ 2477 w 86611"/>
                <a:gd name="connsiteY1" fmla="*/ 216027 h 217655"/>
                <a:gd name="connsiteX2" fmla="*/ 77534 w 86611"/>
                <a:gd name="connsiteY2" fmla="*/ 178118 h 217655"/>
                <a:gd name="connsiteX3" fmla="*/ 75914 w 86611"/>
                <a:gd name="connsiteY3" fmla="*/ 90297 h 217655"/>
                <a:gd name="connsiteX4" fmla="*/ 0 w 86611"/>
                <a:gd name="connsiteY4" fmla="*/ 0 h 217655"/>
                <a:gd name="connsiteX5" fmla="*/ 0 w 86611"/>
                <a:gd name="connsiteY5" fmla="*/ 215265 h 21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11" h="217655">
                  <a:moveTo>
                    <a:pt x="0" y="215265"/>
                  </a:moveTo>
                  <a:cubicBezTo>
                    <a:pt x="857" y="215551"/>
                    <a:pt x="1619" y="215837"/>
                    <a:pt x="2477" y="216027"/>
                  </a:cubicBezTo>
                  <a:cubicBezTo>
                    <a:pt x="31814" y="223361"/>
                    <a:pt x="63913" y="205073"/>
                    <a:pt x="77534" y="178118"/>
                  </a:cubicBezTo>
                  <a:cubicBezTo>
                    <a:pt x="91154" y="151067"/>
                    <a:pt x="88487" y="117920"/>
                    <a:pt x="75914" y="90297"/>
                  </a:cubicBezTo>
                  <a:cubicBezTo>
                    <a:pt x="64008" y="64103"/>
                    <a:pt x="33623" y="23717"/>
                    <a:pt x="0" y="0"/>
                  </a:cubicBezTo>
                  <a:lnTo>
                    <a:pt x="0" y="21526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</p:grpSp>
      <p:grpSp>
        <p:nvGrpSpPr>
          <p:cNvPr id="7" name="图形 4"/>
          <p:cNvGrpSpPr/>
          <p:nvPr/>
        </p:nvGrpSpPr>
        <p:grpSpPr>
          <a:xfrm>
            <a:off x="10996170" y="6653612"/>
            <a:ext cx="160816" cy="129966"/>
            <a:chOff x="4597527" y="2175700"/>
            <a:chExt cx="216979" cy="175355"/>
          </a:xfrm>
        </p:grpSpPr>
        <p:sp>
          <p:nvSpPr>
            <p:cNvPr id="8" name="任意多边形: 形状 7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55W" panose="00020600040101010101" charset="-122"/>
              </a:endParaRPr>
            </a:p>
          </p:txBody>
        </p:sp>
      </p:grpSp>
    </p:spTree>
  </p:cSld>
  <p:clrMapOvr>
    <a:masterClrMapping/>
  </p:clrMapOvr>
  <p:hf sldNum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B61F-576E-49DA-AE77-5F774DE28D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7561-C8DC-4E69-9DF5-482055BF01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9" Type="http://schemas.openxmlformats.org/officeDocument/2006/relationships/theme" Target="../theme/theme1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9C09B61F-576E-49DA-AE77-5F774DE28DE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8EBD7561-C8DC-4E69-9DF5-482055BF01D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63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4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4.xml"/><Relationship Id="rId6" Type="http://schemas.openxmlformats.org/officeDocument/2006/relationships/image" Target="../media/image4.jpeg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4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4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4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image" Target="../media/image12.jpeg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/>
          <p:nvPr/>
        </p:nvSpPr>
        <p:spPr>
          <a:xfrm>
            <a:off x="4821242" y="2761680"/>
            <a:ext cx="5534635" cy="861563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3421380" y="2761615"/>
            <a:ext cx="5755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5400" b="1" dirty="0">
                <a:cs typeface="+mn-ea"/>
                <a:sym typeface="+mn-lt"/>
              </a:rPr>
              <a:t>YXD-1/7摇台</a:t>
            </a:r>
            <a:endParaRPr lang="zh-CN" altLang="en-US" sz="5400" b="1" dirty="0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71440" y="3929380"/>
            <a:ext cx="1849755" cy="367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汇报人：</a:t>
            </a:r>
            <a:r>
              <a:rPr lang="en-US" sz="1400" dirty="0">
                <a:solidFill>
                  <a:schemeClr val="tx1"/>
                </a:solidFill>
                <a:cs typeface="+mn-ea"/>
                <a:sym typeface="+mn-lt"/>
              </a:rPr>
              <a:t>Kuangan001</a:t>
            </a:r>
            <a:endParaRPr lang="en-US" sz="1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1027469" y="453084"/>
            <a:ext cx="3028337" cy="622826"/>
          </a:xfrm>
          <a:prstGeom prst="roundRect">
            <a:avLst>
              <a:gd name="adj" fmla="val 37355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endParaRPr lang="zh-CN" altLang="en-US" sz="20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Text"/>
          <p:cNvSpPr txBox="1"/>
          <p:nvPr/>
        </p:nvSpPr>
        <p:spPr>
          <a:xfrm>
            <a:off x="1838008" y="1558925"/>
            <a:ext cx="1477010" cy="357060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eaVert" wrap="square" lIns="0" tIns="0" rIns="0" bIns="0" rtlCol="0" anchor="ctr" anchorCtr="0">
            <a:normAutofit fontScale="97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600" b="1" dirty="0">
                <a:cs typeface="+mn-ea"/>
                <a:sym typeface="+mn-lt"/>
              </a:rPr>
              <a:t>目 录</a:t>
            </a:r>
            <a:endParaRPr lang="zh-CN" altLang="en-US" sz="9600" b="1" dirty="0">
              <a:cs typeface="+mn-ea"/>
              <a:sym typeface="+mn-lt"/>
            </a:endParaRPr>
          </a:p>
        </p:txBody>
      </p:sp>
      <p:sp>
        <p:nvSpPr>
          <p:cNvPr id="6" name="文本框 56"/>
          <p:cNvSpPr txBox="1"/>
          <p:nvPr>
            <p:custDataLst>
              <p:tags r:id="rId1"/>
            </p:custDataLst>
          </p:nvPr>
        </p:nvSpPr>
        <p:spPr>
          <a:xfrm>
            <a:off x="4585970" y="1597025"/>
            <a:ext cx="50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800" dirty="0">
                <a:cs typeface="+mn-ea"/>
                <a:sym typeface="+mn-lt"/>
              </a:rPr>
              <a:t>01</a:t>
            </a:r>
            <a:endParaRPr lang="en-US" altLang="zh-CN" sz="2800" dirty="0">
              <a:cs typeface="+mn-ea"/>
              <a:sym typeface="+mn-lt"/>
            </a:endParaRPr>
          </a:p>
        </p:txBody>
      </p:sp>
      <p:sp>
        <p:nvSpPr>
          <p:cNvPr id="7" name="文本框 57"/>
          <p:cNvSpPr txBox="1"/>
          <p:nvPr>
            <p:custDataLst>
              <p:tags r:id="rId2"/>
            </p:custDataLst>
          </p:nvPr>
        </p:nvSpPr>
        <p:spPr>
          <a:xfrm>
            <a:off x="4585970" y="2582545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cs typeface="+mn-ea"/>
                <a:sym typeface="+mn-lt"/>
              </a:rPr>
              <a:t>02</a:t>
            </a:r>
            <a:endParaRPr lang="en-US" altLang="zh-CN" sz="2800" dirty="0">
              <a:cs typeface="+mn-ea"/>
              <a:sym typeface="+mn-lt"/>
            </a:endParaRPr>
          </a:p>
        </p:txBody>
      </p:sp>
      <p:sp>
        <p:nvSpPr>
          <p:cNvPr id="8" name="文本框 58"/>
          <p:cNvSpPr txBox="1"/>
          <p:nvPr>
            <p:custDataLst>
              <p:tags r:id="rId3"/>
            </p:custDataLst>
          </p:nvPr>
        </p:nvSpPr>
        <p:spPr>
          <a:xfrm>
            <a:off x="4585970" y="3568700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cs typeface="+mn-ea"/>
                <a:sym typeface="+mn-lt"/>
              </a:rPr>
              <a:t>03</a:t>
            </a:r>
            <a:endParaRPr lang="en-US" altLang="zh-CN" sz="2800" dirty="0">
              <a:cs typeface="+mn-ea"/>
              <a:sym typeface="+mn-lt"/>
            </a:endParaRPr>
          </a:p>
        </p:txBody>
      </p:sp>
      <p:sp>
        <p:nvSpPr>
          <p:cNvPr id="9" name="文本框 59"/>
          <p:cNvSpPr txBox="1"/>
          <p:nvPr>
            <p:custDataLst>
              <p:tags r:id="rId4"/>
            </p:custDataLst>
          </p:nvPr>
        </p:nvSpPr>
        <p:spPr>
          <a:xfrm>
            <a:off x="4585970" y="4554220"/>
            <a:ext cx="572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cs typeface="+mn-ea"/>
                <a:sym typeface="+mn-lt"/>
              </a:rPr>
              <a:t>04</a:t>
            </a:r>
            <a:endParaRPr lang="en-US" altLang="zh-CN" sz="2800" dirty="0">
              <a:cs typeface="+mn-ea"/>
              <a:sym typeface="+mn-lt"/>
            </a:endParaRPr>
          </a:p>
        </p:txBody>
      </p:sp>
      <p:sp>
        <p:nvSpPr>
          <p:cNvPr id="10" name="文本框 5"/>
          <p:cNvSpPr txBox="1"/>
          <p:nvPr>
            <p:custDataLst>
              <p:tags r:id="rId5"/>
            </p:custDataLst>
          </p:nvPr>
        </p:nvSpPr>
        <p:spPr>
          <a:xfrm>
            <a:off x="5549900" y="1597025"/>
            <a:ext cx="5395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l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kern="0" dirty="0">
                <a:effectLst/>
                <a:cs typeface="+mn-ea"/>
                <a:sym typeface="+mn-lt"/>
              </a:rPr>
              <a:t>YXD-1/7摇台简介</a:t>
            </a:r>
            <a:endParaRPr lang="zh-CN" altLang="en-US" sz="2400" kern="0" dirty="0">
              <a:effectLst/>
              <a:cs typeface="+mn-ea"/>
              <a:sym typeface="+mn-lt"/>
            </a:endParaRPr>
          </a:p>
        </p:txBody>
      </p:sp>
      <p:sp>
        <p:nvSpPr>
          <p:cNvPr id="11" name="文本框 7"/>
          <p:cNvSpPr txBox="1"/>
          <p:nvPr>
            <p:custDataLst>
              <p:tags r:id="rId6"/>
            </p:custDataLst>
          </p:nvPr>
        </p:nvSpPr>
        <p:spPr>
          <a:xfrm>
            <a:off x="5549900" y="2582545"/>
            <a:ext cx="5391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cs typeface="+mn-ea"/>
                <a:sym typeface="+mn-lt"/>
              </a:rPr>
              <a:t>YXD-1/7摇台参数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2" name="文本框 9"/>
          <p:cNvSpPr txBox="1"/>
          <p:nvPr>
            <p:custDataLst>
              <p:tags r:id="rId7"/>
            </p:custDataLst>
          </p:nvPr>
        </p:nvSpPr>
        <p:spPr>
          <a:xfrm>
            <a:off x="5549900" y="3568700"/>
            <a:ext cx="5395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cs typeface="+mn-ea"/>
                <a:sym typeface="+mn-lt"/>
              </a:rPr>
              <a:t>YXD-1/7摇台工作原理</a:t>
            </a:r>
            <a:endParaRPr lang="en-US" altLang="zh-CN" sz="2400" dirty="0">
              <a:cs typeface="+mn-ea"/>
              <a:sym typeface="+mn-lt"/>
            </a:endParaRPr>
          </a:p>
        </p:txBody>
      </p:sp>
      <p:sp>
        <p:nvSpPr>
          <p:cNvPr id="13" name="文本框 63"/>
          <p:cNvSpPr txBox="1"/>
          <p:nvPr>
            <p:custDataLst>
              <p:tags r:id="rId8"/>
            </p:custDataLst>
          </p:nvPr>
        </p:nvSpPr>
        <p:spPr>
          <a:xfrm>
            <a:off x="5549900" y="4554220"/>
            <a:ext cx="5395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cs typeface="+mn-ea"/>
                <a:sym typeface="+mn-lt"/>
              </a:rPr>
              <a:t>YXD-1/7摇台用途</a:t>
            </a:r>
            <a:endParaRPr lang="zh-CN" altLang="en-US" sz="2400" dirty="0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5276215" y="1858645"/>
            <a:ext cx="1955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0"/>
            </p:custDataLst>
          </p:nvPr>
        </p:nvCxnSpPr>
        <p:spPr>
          <a:xfrm>
            <a:off x="5276215" y="2842895"/>
            <a:ext cx="1955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1"/>
            </p:custDataLst>
          </p:nvPr>
        </p:nvCxnSpPr>
        <p:spPr>
          <a:xfrm>
            <a:off x="5276215" y="3829050"/>
            <a:ext cx="1955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5276215" y="4815840"/>
            <a:ext cx="1955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3"/>
            </p:custDataLst>
          </p:nvPr>
        </p:nvCxnSpPr>
        <p:spPr>
          <a:xfrm>
            <a:off x="4168140" y="1855470"/>
            <a:ext cx="231140" cy="0"/>
          </a:xfrm>
          <a:prstGeom prst="lin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4"/>
          <p:cNvCxnSpPr/>
          <p:nvPr>
            <p:custDataLst>
              <p:tags r:id="rId14"/>
            </p:custDataLst>
          </p:nvPr>
        </p:nvCxnSpPr>
        <p:spPr>
          <a:xfrm>
            <a:off x="4168140" y="2841625"/>
            <a:ext cx="231140" cy="0"/>
          </a:xfrm>
          <a:prstGeom prst="lin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39"/>
          <p:cNvCxnSpPr/>
          <p:nvPr>
            <p:custDataLst>
              <p:tags r:id="rId15"/>
            </p:custDataLst>
          </p:nvPr>
        </p:nvCxnSpPr>
        <p:spPr>
          <a:xfrm>
            <a:off x="4168140" y="3827780"/>
            <a:ext cx="231140" cy="0"/>
          </a:xfrm>
          <a:prstGeom prst="lin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44"/>
          <p:cNvCxnSpPr/>
          <p:nvPr>
            <p:custDataLst>
              <p:tags r:id="rId16"/>
            </p:custDataLst>
          </p:nvPr>
        </p:nvCxnSpPr>
        <p:spPr>
          <a:xfrm>
            <a:off x="4168140" y="4813300"/>
            <a:ext cx="231140" cy="0"/>
          </a:xfrm>
          <a:prstGeom prst="lin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17"/>
            </p:custDataLst>
          </p:nvPr>
        </p:nvCxnSpPr>
        <p:spPr>
          <a:xfrm>
            <a:off x="4399280" y="1441450"/>
            <a:ext cx="0" cy="38049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21"/>
          <p:cNvSpPr/>
          <p:nvPr>
            <p:custDataLst>
              <p:tags r:id="rId18"/>
            </p:custDataLst>
          </p:nvPr>
        </p:nvSpPr>
        <p:spPr>
          <a:xfrm>
            <a:off x="3978910" y="1756410"/>
            <a:ext cx="203200" cy="2032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Oval 233"/>
          <p:cNvSpPr/>
          <p:nvPr>
            <p:custDataLst>
              <p:tags r:id="rId19"/>
            </p:custDataLst>
          </p:nvPr>
        </p:nvSpPr>
        <p:spPr>
          <a:xfrm>
            <a:off x="3978910" y="2742565"/>
            <a:ext cx="203200" cy="2032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Oval 238"/>
          <p:cNvSpPr/>
          <p:nvPr>
            <p:custDataLst>
              <p:tags r:id="rId20"/>
            </p:custDataLst>
          </p:nvPr>
        </p:nvSpPr>
        <p:spPr>
          <a:xfrm>
            <a:off x="3978910" y="3728720"/>
            <a:ext cx="203200" cy="2032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Oval 243"/>
          <p:cNvSpPr/>
          <p:nvPr>
            <p:custDataLst>
              <p:tags r:id="rId21"/>
            </p:custDataLst>
          </p:nvPr>
        </p:nvSpPr>
        <p:spPr>
          <a:xfrm>
            <a:off x="3978910" y="4714240"/>
            <a:ext cx="203200" cy="2032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481359"/>
            <a:ext cx="12192000" cy="7549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" name="Rectangle 29"/>
          <p:cNvSpPr/>
          <p:nvPr/>
        </p:nvSpPr>
        <p:spPr>
          <a:xfrm>
            <a:off x="635723" y="2315497"/>
            <a:ext cx="3492725" cy="347716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67404" y="2634360"/>
            <a:ext cx="569607" cy="569607"/>
            <a:chOff x="967404" y="3386835"/>
            <a:chExt cx="569607" cy="569607"/>
          </a:xfrm>
        </p:grpSpPr>
        <p:sp>
          <p:nvSpPr>
            <p:cNvPr id="7" name="椭圆 6"/>
            <p:cNvSpPr/>
            <p:nvPr/>
          </p:nvSpPr>
          <p:spPr>
            <a:xfrm>
              <a:off x="967404" y="3386835"/>
              <a:ext cx="569607" cy="56960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8" name="Group 283"/>
            <p:cNvGrpSpPr/>
            <p:nvPr/>
          </p:nvGrpSpPr>
          <p:grpSpPr>
            <a:xfrm>
              <a:off x="1119452" y="3563021"/>
              <a:ext cx="265511" cy="217235"/>
              <a:chOff x="6207125" y="2001838"/>
              <a:chExt cx="296863" cy="242887"/>
            </a:xfrm>
            <a:solidFill>
              <a:schemeClr val="tx1"/>
            </a:solidFill>
          </p:grpSpPr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6316663" y="2001838"/>
                <a:ext cx="187325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62"/>
              <p:cNvSpPr/>
              <p:nvPr/>
            </p:nvSpPr>
            <p:spPr bwMode="auto">
              <a:xfrm>
                <a:off x="6262688" y="2057400"/>
                <a:ext cx="184150" cy="13017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3" y="58"/>
                  </a:cxn>
                  <a:cxn ang="0">
                    <a:pos x="23" y="0"/>
                  </a:cxn>
                </a:cxnLst>
                <a:rect l="0" t="0" r="r" b="b"/>
                <a:pathLst>
                  <a:path w="116" h="82">
                    <a:moveTo>
                      <a:pt x="23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3" y="58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11" name="Freeform 63"/>
              <p:cNvSpPr/>
              <p:nvPr/>
            </p:nvSpPr>
            <p:spPr bwMode="auto">
              <a:xfrm>
                <a:off x="6207125" y="2114550"/>
                <a:ext cx="184150" cy="1301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2" y="58"/>
                  </a:cxn>
                  <a:cxn ang="0">
                    <a:pos x="22" y="0"/>
                  </a:cxn>
                </a:cxnLst>
                <a:rect l="0" t="0" r="r" b="b"/>
                <a:pathLst>
                  <a:path w="116" h="82">
                    <a:moveTo>
                      <a:pt x="22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2" y="58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3" name="Rectangle 29"/>
          <p:cNvSpPr/>
          <p:nvPr/>
        </p:nvSpPr>
        <p:spPr>
          <a:xfrm>
            <a:off x="4349638" y="1799303"/>
            <a:ext cx="3492725" cy="399336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82446" y="1959297"/>
            <a:ext cx="569607" cy="569607"/>
            <a:chOff x="4682446" y="2254572"/>
            <a:chExt cx="569607" cy="569607"/>
          </a:xfrm>
        </p:grpSpPr>
        <p:sp>
          <p:nvSpPr>
            <p:cNvPr id="17" name="椭圆 16"/>
            <p:cNvSpPr/>
            <p:nvPr/>
          </p:nvSpPr>
          <p:spPr>
            <a:xfrm>
              <a:off x="4682446" y="2254572"/>
              <a:ext cx="569607" cy="56960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18" name="Group 283"/>
            <p:cNvGrpSpPr/>
            <p:nvPr/>
          </p:nvGrpSpPr>
          <p:grpSpPr>
            <a:xfrm>
              <a:off x="4834494" y="2430758"/>
              <a:ext cx="265511" cy="217235"/>
              <a:chOff x="6207125" y="2001838"/>
              <a:chExt cx="296863" cy="242887"/>
            </a:xfrm>
            <a:solidFill>
              <a:schemeClr val="tx1"/>
            </a:solidFill>
          </p:grpSpPr>
          <p:sp>
            <p:nvSpPr>
              <p:cNvPr id="19" name="Rectangle 61"/>
              <p:cNvSpPr>
                <a:spLocks noChangeArrowheads="1"/>
              </p:cNvSpPr>
              <p:nvPr/>
            </p:nvSpPr>
            <p:spPr bwMode="auto">
              <a:xfrm>
                <a:off x="6316663" y="2001838"/>
                <a:ext cx="187325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20" name="Freeform 62"/>
              <p:cNvSpPr/>
              <p:nvPr/>
            </p:nvSpPr>
            <p:spPr bwMode="auto">
              <a:xfrm>
                <a:off x="6262688" y="2057400"/>
                <a:ext cx="184150" cy="13017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3" y="58"/>
                  </a:cxn>
                  <a:cxn ang="0">
                    <a:pos x="23" y="0"/>
                  </a:cxn>
                </a:cxnLst>
                <a:rect l="0" t="0" r="r" b="b"/>
                <a:pathLst>
                  <a:path w="116" h="82">
                    <a:moveTo>
                      <a:pt x="23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3" y="58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21" name="Freeform 63"/>
              <p:cNvSpPr/>
              <p:nvPr/>
            </p:nvSpPr>
            <p:spPr bwMode="auto">
              <a:xfrm>
                <a:off x="6207125" y="2114550"/>
                <a:ext cx="184150" cy="1301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2" y="58"/>
                  </a:cxn>
                  <a:cxn ang="0">
                    <a:pos x="22" y="0"/>
                  </a:cxn>
                </a:cxnLst>
                <a:rect l="0" t="0" r="r" b="b"/>
                <a:pathLst>
                  <a:path w="116" h="82">
                    <a:moveTo>
                      <a:pt x="22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2" y="58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Rectangle 29"/>
          <p:cNvSpPr/>
          <p:nvPr/>
        </p:nvSpPr>
        <p:spPr>
          <a:xfrm>
            <a:off x="8063553" y="2315497"/>
            <a:ext cx="3492725" cy="347716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395234" y="2634360"/>
            <a:ext cx="569607" cy="569607"/>
            <a:chOff x="8395234" y="3386835"/>
            <a:chExt cx="569607" cy="569607"/>
          </a:xfrm>
        </p:grpSpPr>
        <p:sp>
          <p:nvSpPr>
            <p:cNvPr id="27" name="椭圆 26"/>
            <p:cNvSpPr/>
            <p:nvPr/>
          </p:nvSpPr>
          <p:spPr>
            <a:xfrm>
              <a:off x="8395234" y="3386835"/>
              <a:ext cx="569607" cy="56960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28" name="Group 283"/>
            <p:cNvGrpSpPr/>
            <p:nvPr/>
          </p:nvGrpSpPr>
          <p:grpSpPr>
            <a:xfrm>
              <a:off x="8547282" y="3563021"/>
              <a:ext cx="265511" cy="217235"/>
              <a:chOff x="6207125" y="2001838"/>
              <a:chExt cx="296863" cy="242887"/>
            </a:xfrm>
            <a:solidFill>
              <a:schemeClr val="tx1"/>
            </a:solidFill>
          </p:grpSpPr>
          <p:sp>
            <p:nvSpPr>
              <p:cNvPr id="29" name="Rectangle 61"/>
              <p:cNvSpPr>
                <a:spLocks noChangeArrowheads="1"/>
              </p:cNvSpPr>
              <p:nvPr/>
            </p:nvSpPr>
            <p:spPr bwMode="auto">
              <a:xfrm>
                <a:off x="6316663" y="2001838"/>
                <a:ext cx="187325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30" name="Freeform 62"/>
              <p:cNvSpPr/>
              <p:nvPr/>
            </p:nvSpPr>
            <p:spPr bwMode="auto">
              <a:xfrm>
                <a:off x="6262688" y="2057400"/>
                <a:ext cx="184150" cy="13017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3" y="58"/>
                  </a:cxn>
                  <a:cxn ang="0">
                    <a:pos x="23" y="0"/>
                  </a:cxn>
                </a:cxnLst>
                <a:rect l="0" t="0" r="r" b="b"/>
                <a:pathLst>
                  <a:path w="116" h="82">
                    <a:moveTo>
                      <a:pt x="23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3" y="58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31" name="Freeform 63"/>
              <p:cNvSpPr/>
              <p:nvPr/>
            </p:nvSpPr>
            <p:spPr bwMode="auto">
              <a:xfrm>
                <a:off x="6207125" y="2114550"/>
                <a:ext cx="184150" cy="1301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2" y="58"/>
                  </a:cxn>
                  <a:cxn ang="0">
                    <a:pos x="22" y="0"/>
                  </a:cxn>
                </a:cxnLst>
                <a:rect l="0" t="0" r="r" b="b"/>
                <a:pathLst>
                  <a:path w="116" h="82">
                    <a:moveTo>
                      <a:pt x="22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2" y="58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3" name="任意多边形: 形状 32"/>
          <p:cNvSpPr/>
          <p:nvPr/>
        </p:nvSpPr>
        <p:spPr>
          <a:xfrm>
            <a:off x="4020213" y="553430"/>
            <a:ext cx="2513322" cy="391242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35" name="Footer Text"/>
          <p:cNvSpPr txBox="1"/>
          <p:nvPr/>
        </p:nvSpPr>
        <p:spPr>
          <a:xfrm>
            <a:off x="3895725" y="545465"/>
            <a:ext cx="287591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kern="0" dirty="0">
                <a:effectLst/>
                <a:cs typeface="+mn-ea"/>
                <a:sym typeface="+mn-lt"/>
              </a:rPr>
              <a:t>YXD-1/7摇台</a:t>
            </a:r>
            <a:endParaRPr lang="zh-CN" altLang="en-US" sz="2400" b="1" dirty="0"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36" name="图形 4"/>
          <p:cNvGrpSpPr/>
          <p:nvPr/>
        </p:nvGrpSpPr>
        <p:grpSpPr>
          <a:xfrm rot="17689142" flipH="1">
            <a:off x="3911717" y="330474"/>
            <a:ext cx="216991" cy="175355"/>
            <a:chOff x="4597527" y="2175700"/>
            <a:chExt cx="216979" cy="175355"/>
          </a:xfrm>
        </p:grpSpPr>
        <p:sp>
          <p:nvSpPr>
            <p:cNvPr id="37" name="任意多边形: 形状 36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</p:grpSp>
      <p:pic>
        <p:nvPicPr>
          <p:cNvPr id="4" name="图片 3" descr="摇台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1725" y="2658745"/>
            <a:ext cx="2511425" cy="2320925"/>
          </a:xfrm>
          <a:prstGeom prst="rect">
            <a:avLst/>
          </a:prstGeom>
        </p:spPr>
      </p:pic>
      <p:pic>
        <p:nvPicPr>
          <p:cNvPr id="5" name="图片 4" descr="摇台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385" y="3173095"/>
            <a:ext cx="2511425" cy="2320925"/>
          </a:xfrm>
          <a:prstGeom prst="rect">
            <a:avLst/>
          </a:prstGeom>
        </p:spPr>
      </p:pic>
      <p:pic>
        <p:nvPicPr>
          <p:cNvPr id="14" name="图片 13" descr="摇台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935" y="3173095"/>
            <a:ext cx="2511425" cy="2320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/>
        </p:nvSpPr>
        <p:spPr>
          <a:xfrm>
            <a:off x="4262591" y="1416672"/>
            <a:ext cx="3707218" cy="577093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2864738" y="2287465"/>
            <a:ext cx="6462524" cy="0"/>
          </a:xfrm>
          <a:prstGeom prst="line">
            <a:avLst/>
          </a:prstGeom>
          <a:ln>
            <a:solidFill>
              <a:schemeClr val="accent3">
                <a:lumMod val="10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Text"/>
          <p:cNvSpPr txBox="1"/>
          <p:nvPr/>
        </p:nvSpPr>
        <p:spPr>
          <a:xfrm>
            <a:off x="4822825" y="1551940"/>
            <a:ext cx="289242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l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kern="0" dirty="0">
                <a:effectLst/>
                <a:cs typeface="+mn-ea"/>
                <a:sym typeface="+mn-lt"/>
              </a:rPr>
              <a:t>YXD-1/7摇台简介</a:t>
            </a:r>
            <a:endParaRPr lang="zh-CN" altLang="en-US" sz="2400" kern="0" dirty="0">
              <a:effectLst/>
              <a:cs typeface="+mn-ea"/>
              <a:sym typeface="+mn-lt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866008" y="2715701"/>
            <a:ext cx="6462524" cy="2553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509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摇台是竖井罐笼提升系统在井口置换罐笼内矿车及人员上下罐时，车场运输轨道与罐笼内轨道衔接的一种承接设备。摇台结构能够满足推车机进罐作业的要求。摇臂与罐笼搭接时，摇尖与罐内导轨衬吻合，保证侧向定位可靠，肆零零捌捌陆零伍叁柒，保证罐内外的基本轨、推车机滑道不错位，使矿车、推车机顺利进出罐笼. 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椭圆形标注 33"/>
          <p:cNvSpPr/>
          <p:nvPr/>
        </p:nvSpPr>
        <p:spPr>
          <a:xfrm>
            <a:off x="2898761" y="1600326"/>
            <a:ext cx="1659178" cy="1132218"/>
          </a:xfrm>
          <a:prstGeom prst="wedgeEllipseCallout">
            <a:avLst>
              <a:gd name="adj1" fmla="val 19927"/>
              <a:gd name="adj2" fmla="val 70913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60951" tIns="30475" rIns="60951" bIns="30475" numCol="1" anchor="t" anchorCtr="0" compatLnSpc="1"/>
          <a:lstStyle/>
          <a:p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5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13658" y="2001964"/>
            <a:ext cx="1433414" cy="39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1/7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" name="椭圆形标注 36"/>
          <p:cNvSpPr/>
          <p:nvPr/>
        </p:nvSpPr>
        <p:spPr>
          <a:xfrm>
            <a:off x="7457182" y="1692191"/>
            <a:ext cx="1659178" cy="1132218"/>
          </a:xfrm>
          <a:prstGeom prst="wedgeEllipseCallout">
            <a:avLst>
              <a:gd name="adj1" fmla="val -21981"/>
              <a:gd name="adj2" fmla="val 74278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60951" tIns="30475" rIns="60951" bIns="30475" numCol="1" anchor="t" anchorCtr="0" compatLnSpc="1"/>
          <a:lstStyle/>
          <a:p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8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570645" y="2093829"/>
            <a:ext cx="1435046" cy="39936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defRPr b="1">
                <a:latin typeface="Arial" panose="020B0604020202020204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摇台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0" name="椭圆形标注 39"/>
          <p:cNvSpPr/>
          <p:nvPr/>
        </p:nvSpPr>
        <p:spPr>
          <a:xfrm>
            <a:off x="8127281" y="3477752"/>
            <a:ext cx="1432300" cy="984646"/>
          </a:xfrm>
          <a:prstGeom prst="wedgeEllipseCallout">
            <a:avLst>
              <a:gd name="adj1" fmla="val -38123"/>
              <a:gd name="adj2" fmla="val 62500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60951" tIns="30475" rIns="60951" bIns="30475" numCol="1" anchor="t" anchorCtr="0" compatLnSpc="1"/>
          <a:lstStyle/>
          <a:p>
            <a:endParaRPr lang="zh-CN" altLang="en-US" sz="12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1" name="MH_SubTitle_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266065" y="3796828"/>
            <a:ext cx="1154732" cy="39936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defRPr b="1">
                <a:latin typeface="Arial" panose="020B0604020202020204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简介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" name="椭圆形标注 42"/>
          <p:cNvSpPr/>
          <p:nvPr/>
        </p:nvSpPr>
        <p:spPr>
          <a:xfrm>
            <a:off x="5233616" y="694196"/>
            <a:ext cx="1932712" cy="1273976"/>
          </a:xfrm>
          <a:prstGeom prst="wedgeEllipseCallout">
            <a:avLst>
              <a:gd name="adj1" fmla="val -200"/>
              <a:gd name="adj2" fmla="val 68490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60951" tIns="30475" rIns="60951" bIns="30475" numCol="1" anchor="t" anchorCtr="0" compatLnSpc="1"/>
          <a:lstStyle/>
          <a:p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4" name="MH_SubTitle_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03701" y="1043040"/>
            <a:ext cx="1386402" cy="68913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defRPr b="1">
                <a:latin typeface="Arial" panose="020B0604020202020204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实物图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6" name="椭圆形标注 45"/>
          <p:cNvSpPr/>
          <p:nvPr/>
        </p:nvSpPr>
        <p:spPr>
          <a:xfrm>
            <a:off x="2427465" y="3454093"/>
            <a:ext cx="1432300" cy="984646"/>
          </a:xfrm>
          <a:prstGeom prst="wedgeEllipseCallout">
            <a:avLst>
              <a:gd name="adj1" fmla="val 35028"/>
              <a:gd name="adj2" fmla="val 60566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60951" tIns="30475" rIns="60951" bIns="30475" numCol="1" anchor="t" anchorCtr="0" compatLnSpc="1"/>
          <a:lstStyle/>
          <a:p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7" name="MH_SubTitle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17706" y="3790659"/>
            <a:ext cx="1214488" cy="36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defRPr b="1">
                <a:latin typeface="Arial" panose="020B0604020202020204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YXD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 descr="摇台 (12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3055" y="2230120"/>
            <a:ext cx="3874135" cy="3874135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: 形状 42"/>
          <p:cNvSpPr/>
          <p:nvPr/>
        </p:nvSpPr>
        <p:spPr>
          <a:xfrm>
            <a:off x="4020213" y="553430"/>
            <a:ext cx="2513322" cy="391242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2736215" y="553720"/>
            <a:ext cx="538416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YXD-1/7摇台参数</a:t>
            </a:r>
            <a:endParaRPr lang="zh-CN" altLang="en-US" sz="2400" kern="0" dirty="0"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45" name="图形 4"/>
          <p:cNvGrpSpPr/>
          <p:nvPr/>
        </p:nvGrpSpPr>
        <p:grpSpPr>
          <a:xfrm rot="17689142" flipH="1">
            <a:off x="3911717" y="330474"/>
            <a:ext cx="216991" cy="175355"/>
            <a:chOff x="4597527" y="2175700"/>
            <a:chExt cx="216979" cy="175355"/>
          </a:xfrm>
        </p:grpSpPr>
        <p:sp>
          <p:nvSpPr>
            <p:cNvPr id="46" name="任意多边形: 形状 45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977025" y="3847457"/>
            <a:ext cx="10231205" cy="2109308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0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2" name="文本框 4"/>
          <p:cNvSpPr txBox="1"/>
          <p:nvPr/>
        </p:nvSpPr>
        <p:spPr>
          <a:xfrm>
            <a:off x="2047875" y="3953510"/>
            <a:ext cx="4485640" cy="19380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1200"/>
              </a:spcBef>
              <a:defRPr sz="1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轨距：600mm、762mm、900mm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调节高度：700mm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摇臂长度：进车侧3000mm，出车侧3000mm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工作压力：2.5～10 (Mpa)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7393652" y="2425611"/>
            <a:ext cx="2980434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/>
          <p:nvPr/>
        </p:nvSpPr>
        <p:spPr bwMode="auto">
          <a:xfrm>
            <a:off x="5514410" y="4639962"/>
            <a:ext cx="1496885" cy="1982315"/>
          </a:xfrm>
          <a:custGeom>
            <a:avLst/>
            <a:gdLst/>
            <a:ahLst/>
            <a:cxnLst>
              <a:cxn ang="0">
                <a:pos x="885" y="361"/>
              </a:cxn>
              <a:cxn ang="0">
                <a:pos x="840" y="315"/>
              </a:cxn>
              <a:cxn ang="0">
                <a:pos x="379" y="777"/>
              </a:cxn>
              <a:cxn ang="0">
                <a:pos x="379" y="1172"/>
              </a:cxn>
              <a:cxn ang="0">
                <a:pos x="0" y="1172"/>
              </a:cxn>
              <a:cxn ang="0">
                <a:pos x="0" y="620"/>
              </a:cxn>
              <a:cxn ang="0">
                <a:pos x="572" y="49"/>
              </a:cxn>
              <a:cxn ang="0">
                <a:pos x="523" y="0"/>
              </a:cxn>
              <a:cxn ang="0">
                <a:pos x="885" y="0"/>
              </a:cxn>
              <a:cxn ang="0">
                <a:pos x="885" y="361"/>
              </a:cxn>
            </a:cxnLst>
            <a:rect l="0" t="0" r="r" b="b"/>
            <a:pathLst>
              <a:path w="885" h="1172">
                <a:moveTo>
                  <a:pt x="885" y="361"/>
                </a:moveTo>
                <a:lnTo>
                  <a:pt x="840" y="315"/>
                </a:lnTo>
                <a:lnTo>
                  <a:pt x="379" y="777"/>
                </a:lnTo>
                <a:lnTo>
                  <a:pt x="379" y="1172"/>
                </a:lnTo>
                <a:lnTo>
                  <a:pt x="0" y="1172"/>
                </a:lnTo>
                <a:lnTo>
                  <a:pt x="0" y="620"/>
                </a:lnTo>
                <a:lnTo>
                  <a:pt x="572" y="49"/>
                </a:lnTo>
                <a:lnTo>
                  <a:pt x="523" y="0"/>
                </a:lnTo>
                <a:lnTo>
                  <a:pt x="885" y="0"/>
                </a:lnTo>
                <a:lnTo>
                  <a:pt x="885" y="361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 dirty="0">
              <a:cs typeface="+mn-ea"/>
              <a:sym typeface="+mn-lt"/>
            </a:endParaRPr>
          </a:p>
        </p:txBody>
      </p:sp>
      <p:sp>
        <p:nvSpPr>
          <p:cNvPr id="4" name="Freeform 12"/>
          <p:cNvSpPr/>
          <p:nvPr/>
        </p:nvSpPr>
        <p:spPr bwMode="auto">
          <a:xfrm>
            <a:off x="5174439" y="2314295"/>
            <a:ext cx="1231335" cy="1271929"/>
          </a:xfrm>
          <a:custGeom>
            <a:avLst/>
            <a:gdLst/>
            <a:ahLst/>
            <a:cxnLst>
              <a:cxn ang="0">
                <a:pos x="313" y="41"/>
              </a:cxn>
              <a:cxn ang="0">
                <a:pos x="709" y="437"/>
              </a:cxn>
              <a:cxn ang="0">
                <a:pos x="682" y="463"/>
              </a:cxn>
              <a:cxn ang="0">
                <a:pos x="728" y="509"/>
              </a:cxn>
              <a:cxn ang="0">
                <a:pos x="483" y="752"/>
              </a:cxn>
              <a:cxn ang="0">
                <a:pos x="41" y="312"/>
              </a:cxn>
              <a:cxn ang="0">
                <a:pos x="0" y="352"/>
              </a:cxn>
              <a:cxn ang="0">
                <a:pos x="0" y="0"/>
              </a:cxn>
              <a:cxn ang="0">
                <a:pos x="349" y="0"/>
              </a:cxn>
              <a:cxn ang="0">
                <a:pos x="313" y="41"/>
              </a:cxn>
            </a:cxnLst>
            <a:rect l="0" t="0" r="r" b="b"/>
            <a:pathLst>
              <a:path w="728" h="752">
                <a:moveTo>
                  <a:pt x="313" y="41"/>
                </a:moveTo>
                <a:lnTo>
                  <a:pt x="709" y="437"/>
                </a:lnTo>
                <a:lnTo>
                  <a:pt x="682" y="463"/>
                </a:lnTo>
                <a:lnTo>
                  <a:pt x="728" y="509"/>
                </a:lnTo>
                <a:lnTo>
                  <a:pt x="483" y="752"/>
                </a:lnTo>
                <a:lnTo>
                  <a:pt x="41" y="312"/>
                </a:lnTo>
                <a:lnTo>
                  <a:pt x="0" y="352"/>
                </a:lnTo>
                <a:lnTo>
                  <a:pt x="0" y="0"/>
                </a:lnTo>
                <a:lnTo>
                  <a:pt x="349" y="0"/>
                </a:lnTo>
                <a:lnTo>
                  <a:pt x="313" y="41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 dirty="0">
              <a:cs typeface="+mn-ea"/>
              <a:sym typeface="+mn-lt"/>
            </a:endParaRPr>
          </a:p>
        </p:txBody>
      </p:sp>
      <p:sp>
        <p:nvSpPr>
          <p:cNvPr id="5" name="Freeform 13"/>
          <p:cNvSpPr/>
          <p:nvPr/>
        </p:nvSpPr>
        <p:spPr bwMode="auto">
          <a:xfrm>
            <a:off x="5171057" y="3865305"/>
            <a:ext cx="1243176" cy="1282077"/>
          </a:xfrm>
          <a:custGeom>
            <a:avLst/>
            <a:gdLst/>
            <a:ahLst/>
            <a:cxnLst>
              <a:cxn ang="0">
                <a:pos x="316" y="49"/>
              </a:cxn>
              <a:cxn ang="0">
                <a:pos x="711" y="442"/>
              </a:cxn>
              <a:cxn ang="0">
                <a:pos x="686" y="465"/>
              </a:cxn>
              <a:cxn ang="0">
                <a:pos x="735" y="514"/>
              </a:cxn>
              <a:cxn ang="0">
                <a:pos x="493" y="758"/>
              </a:cxn>
              <a:cxn ang="0">
                <a:pos x="49" y="316"/>
              </a:cxn>
              <a:cxn ang="0">
                <a:pos x="0" y="363"/>
              </a:cxn>
              <a:cxn ang="0">
                <a:pos x="0" y="0"/>
              </a:cxn>
              <a:cxn ang="0">
                <a:pos x="364" y="0"/>
              </a:cxn>
              <a:cxn ang="0">
                <a:pos x="316" y="49"/>
              </a:cxn>
            </a:cxnLst>
            <a:rect l="0" t="0" r="r" b="b"/>
            <a:pathLst>
              <a:path w="735" h="758">
                <a:moveTo>
                  <a:pt x="316" y="49"/>
                </a:moveTo>
                <a:lnTo>
                  <a:pt x="711" y="442"/>
                </a:lnTo>
                <a:lnTo>
                  <a:pt x="686" y="465"/>
                </a:lnTo>
                <a:lnTo>
                  <a:pt x="735" y="514"/>
                </a:lnTo>
                <a:lnTo>
                  <a:pt x="493" y="758"/>
                </a:lnTo>
                <a:lnTo>
                  <a:pt x="49" y="316"/>
                </a:lnTo>
                <a:lnTo>
                  <a:pt x="0" y="363"/>
                </a:lnTo>
                <a:lnTo>
                  <a:pt x="0" y="0"/>
                </a:lnTo>
                <a:lnTo>
                  <a:pt x="364" y="0"/>
                </a:lnTo>
                <a:lnTo>
                  <a:pt x="316" y="49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 dirty="0">
              <a:cs typeface="+mn-ea"/>
              <a:sym typeface="+mn-lt"/>
            </a:endParaRPr>
          </a:p>
        </p:txBody>
      </p:sp>
      <p:sp>
        <p:nvSpPr>
          <p:cNvPr id="6" name="Freeform 14"/>
          <p:cNvSpPr/>
          <p:nvPr/>
        </p:nvSpPr>
        <p:spPr bwMode="auto">
          <a:xfrm>
            <a:off x="5779959" y="3097410"/>
            <a:ext cx="1231335" cy="1263471"/>
          </a:xfrm>
          <a:custGeom>
            <a:avLst/>
            <a:gdLst/>
            <a:ahLst/>
            <a:cxnLst>
              <a:cxn ang="0">
                <a:pos x="728" y="350"/>
              </a:cxn>
              <a:cxn ang="0">
                <a:pos x="684" y="306"/>
              </a:cxn>
              <a:cxn ang="0">
                <a:pos x="241" y="747"/>
              </a:cxn>
              <a:cxn ang="0">
                <a:pos x="0" y="507"/>
              </a:cxn>
              <a:cxn ang="0">
                <a:pos x="42" y="460"/>
              </a:cxn>
              <a:cxn ang="0">
                <a:pos x="21" y="439"/>
              </a:cxn>
              <a:cxn ang="0">
                <a:pos x="419" y="42"/>
              </a:cxn>
              <a:cxn ang="0">
                <a:pos x="377" y="0"/>
              </a:cxn>
              <a:cxn ang="0">
                <a:pos x="728" y="0"/>
              </a:cxn>
              <a:cxn ang="0">
                <a:pos x="728" y="350"/>
              </a:cxn>
            </a:cxnLst>
            <a:rect l="0" t="0" r="r" b="b"/>
            <a:pathLst>
              <a:path w="728" h="747">
                <a:moveTo>
                  <a:pt x="728" y="350"/>
                </a:moveTo>
                <a:lnTo>
                  <a:pt x="684" y="306"/>
                </a:lnTo>
                <a:lnTo>
                  <a:pt x="241" y="747"/>
                </a:lnTo>
                <a:lnTo>
                  <a:pt x="0" y="507"/>
                </a:lnTo>
                <a:lnTo>
                  <a:pt x="42" y="460"/>
                </a:lnTo>
                <a:lnTo>
                  <a:pt x="21" y="439"/>
                </a:lnTo>
                <a:lnTo>
                  <a:pt x="419" y="42"/>
                </a:lnTo>
                <a:lnTo>
                  <a:pt x="377" y="0"/>
                </a:lnTo>
                <a:lnTo>
                  <a:pt x="728" y="0"/>
                </a:lnTo>
                <a:lnTo>
                  <a:pt x="728" y="350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 dirty="0">
              <a:cs typeface="+mn-ea"/>
              <a:sym typeface="+mn-lt"/>
            </a:endParaRPr>
          </a:p>
        </p:txBody>
      </p:sp>
      <p:sp>
        <p:nvSpPr>
          <p:cNvPr id="7" name="Text Placeholder 3"/>
          <p:cNvSpPr txBox="1"/>
          <p:nvPr/>
        </p:nvSpPr>
        <p:spPr>
          <a:xfrm rot="19086412">
            <a:off x="6529482" y="4793896"/>
            <a:ext cx="274113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01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Text Placeholder 3"/>
          <p:cNvSpPr txBox="1"/>
          <p:nvPr/>
        </p:nvSpPr>
        <p:spPr>
          <a:xfrm rot="2817072">
            <a:off x="5326547" y="3986234"/>
            <a:ext cx="327014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02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Text Placeholder 3"/>
          <p:cNvSpPr txBox="1"/>
          <p:nvPr/>
        </p:nvSpPr>
        <p:spPr>
          <a:xfrm rot="18997969">
            <a:off x="6487248" y="3240562"/>
            <a:ext cx="327014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03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Text Placeholder 3"/>
          <p:cNvSpPr txBox="1"/>
          <p:nvPr/>
        </p:nvSpPr>
        <p:spPr>
          <a:xfrm rot="2817072">
            <a:off x="5337977" y="2462874"/>
            <a:ext cx="336631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04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138934" y="4301121"/>
            <a:ext cx="545811" cy="545811"/>
            <a:chOff x="3804633" y="3837102"/>
            <a:chExt cx="902911" cy="902911"/>
          </a:xfrm>
          <a:solidFill>
            <a:schemeClr val="tx1"/>
          </a:solidFill>
        </p:grpSpPr>
        <p:sp>
          <p:nvSpPr>
            <p:cNvPr id="51" name="椭圆 50"/>
            <p:cNvSpPr/>
            <p:nvPr/>
          </p:nvSpPr>
          <p:spPr>
            <a:xfrm>
              <a:off x="3804633" y="3837102"/>
              <a:ext cx="902911" cy="90291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52" name="Group 273"/>
            <p:cNvGrpSpPr/>
            <p:nvPr/>
          </p:nvGrpSpPr>
          <p:grpSpPr>
            <a:xfrm>
              <a:off x="4064776" y="4097245"/>
              <a:ext cx="382624" cy="382624"/>
              <a:chOff x="4424363" y="754063"/>
              <a:chExt cx="280987" cy="280987"/>
            </a:xfrm>
            <a:grpFill/>
          </p:grpSpPr>
          <p:sp>
            <p:nvSpPr>
              <p:cNvPr id="53" name="Freeform 14"/>
              <p:cNvSpPr/>
              <p:nvPr/>
            </p:nvSpPr>
            <p:spPr bwMode="auto">
              <a:xfrm>
                <a:off x="4424363" y="942975"/>
                <a:ext cx="92075" cy="9207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3" y="29"/>
                  </a:cxn>
                  <a:cxn ang="0">
                    <a:pos x="0" y="58"/>
                  </a:cxn>
                  <a:cxn ang="0">
                    <a:pos x="29" y="53"/>
                  </a:cxn>
                  <a:cxn ang="0">
                    <a:pos x="58" y="50"/>
                  </a:cxn>
                  <a:cxn ang="0">
                    <a:pos x="32" y="24"/>
                  </a:cxn>
                  <a:cxn ang="0">
                    <a:pos x="8" y="0"/>
                  </a:cxn>
                </a:cxnLst>
                <a:rect l="0" t="0" r="r" b="b"/>
                <a:pathLst>
                  <a:path w="58" h="58">
                    <a:moveTo>
                      <a:pt x="8" y="0"/>
                    </a:moveTo>
                    <a:lnTo>
                      <a:pt x="3" y="29"/>
                    </a:lnTo>
                    <a:lnTo>
                      <a:pt x="0" y="58"/>
                    </a:lnTo>
                    <a:lnTo>
                      <a:pt x="29" y="53"/>
                    </a:lnTo>
                    <a:lnTo>
                      <a:pt x="58" y="50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15"/>
              <p:cNvSpPr/>
              <p:nvPr/>
            </p:nvSpPr>
            <p:spPr bwMode="auto">
              <a:xfrm>
                <a:off x="4449763" y="800100"/>
                <a:ext cx="206375" cy="209550"/>
              </a:xfrm>
              <a:custGeom>
                <a:avLst/>
                <a:gdLst/>
                <a:ahLst/>
                <a:cxnLst>
                  <a:cxn ang="0">
                    <a:pos x="50" y="114"/>
                  </a:cxn>
                  <a:cxn ang="0">
                    <a:pos x="40" y="106"/>
                  </a:cxn>
                  <a:cxn ang="0">
                    <a:pos x="114" y="32"/>
                  </a:cxn>
                  <a:cxn ang="0">
                    <a:pos x="98" y="16"/>
                  </a:cxn>
                  <a:cxn ang="0">
                    <a:pos x="24" y="90"/>
                  </a:cxn>
                  <a:cxn ang="0">
                    <a:pos x="16" y="82"/>
                  </a:cxn>
                  <a:cxn ang="0">
                    <a:pos x="90" y="8"/>
                  </a:cxn>
                  <a:cxn ang="0">
                    <a:pos x="82" y="0"/>
                  </a:cxn>
                  <a:cxn ang="0">
                    <a:pos x="0" y="82"/>
                  </a:cxn>
                  <a:cxn ang="0">
                    <a:pos x="50" y="132"/>
                  </a:cxn>
                  <a:cxn ang="0">
                    <a:pos x="130" y="50"/>
                  </a:cxn>
                  <a:cxn ang="0">
                    <a:pos x="122" y="42"/>
                  </a:cxn>
                  <a:cxn ang="0">
                    <a:pos x="50" y="114"/>
                  </a:cxn>
                </a:cxnLst>
                <a:rect l="0" t="0" r="r" b="b"/>
                <a:pathLst>
                  <a:path w="130" h="132">
                    <a:moveTo>
                      <a:pt x="50" y="114"/>
                    </a:moveTo>
                    <a:lnTo>
                      <a:pt x="40" y="106"/>
                    </a:lnTo>
                    <a:lnTo>
                      <a:pt x="114" y="32"/>
                    </a:lnTo>
                    <a:lnTo>
                      <a:pt x="98" y="16"/>
                    </a:lnTo>
                    <a:lnTo>
                      <a:pt x="24" y="90"/>
                    </a:lnTo>
                    <a:lnTo>
                      <a:pt x="16" y="82"/>
                    </a:lnTo>
                    <a:lnTo>
                      <a:pt x="90" y="8"/>
                    </a:lnTo>
                    <a:lnTo>
                      <a:pt x="82" y="0"/>
                    </a:lnTo>
                    <a:lnTo>
                      <a:pt x="0" y="82"/>
                    </a:lnTo>
                    <a:lnTo>
                      <a:pt x="50" y="132"/>
                    </a:lnTo>
                    <a:lnTo>
                      <a:pt x="130" y="50"/>
                    </a:lnTo>
                    <a:lnTo>
                      <a:pt x="122" y="42"/>
                    </a:lnTo>
                    <a:lnTo>
                      <a:pt x="50" y="1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16"/>
              <p:cNvSpPr/>
              <p:nvPr/>
            </p:nvSpPr>
            <p:spPr bwMode="auto">
              <a:xfrm>
                <a:off x="4594225" y="754063"/>
                <a:ext cx="111125" cy="112713"/>
              </a:xfrm>
              <a:custGeom>
                <a:avLst/>
                <a:gdLst/>
                <a:ahLst/>
                <a:cxnLst>
                  <a:cxn ang="0">
                    <a:pos x="40" y="24"/>
                  </a:cxn>
                  <a:cxn ang="0">
                    <a:pos x="20" y="3"/>
                  </a:cxn>
                  <a:cxn ang="0">
                    <a:pos x="10" y="3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0" y="13"/>
                  </a:cxn>
                  <a:cxn ang="0">
                    <a:pos x="30" y="44"/>
                  </a:cxn>
                  <a:cxn ang="0">
                    <a:pos x="40" y="34"/>
                  </a:cxn>
                  <a:cxn ang="0">
                    <a:pos x="40" y="34"/>
                  </a:cxn>
                  <a:cxn ang="0">
                    <a:pos x="40" y="33"/>
                  </a:cxn>
                  <a:cxn ang="0">
                    <a:pos x="40" y="24"/>
                  </a:cxn>
                </a:cxnLst>
                <a:rect l="0" t="0" r="r" b="b"/>
                <a:pathLst>
                  <a:path w="43" h="44">
                    <a:moveTo>
                      <a:pt x="40" y="24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7" y="0"/>
                      <a:pt x="13" y="0"/>
                      <a:pt x="10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3" y="31"/>
                      <a:pt x="43" y="26"/>
                      <a:pt x="4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410016" y="1969366"/>
            <a:ext cx="545811" cy="545811"/>
            <a:chOff x="1078289" y="3950789"/>
            <a:chExt cx="902911" cy="902911"/>
          </a:xfrm>
          <a:solidFill>
            <a:schemeClr val="tx1"/>
          </a:solidFill>
        </p:grpSpPr>
        <p:sp>
          <p:nvSpPr>
            <p:cNvPr id="47" name="椭圆 46"/>
            <p:cNvSpPr/>
            <p:nvPr/>
          </p:nvSpPr>
          <p:spPr>
            <a:xfrm>
              <a:off x="1078289" y="3950789"/>
              <a:ext cx="902911" cy="90291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1302763" y="4208770"/>
              <a:ext cx="453962" cy="386948"/>
            </a:xfrm>
            <a:custGeom>
              <a:avLst/>
              <a:gdLst/>
              <a:ahLst/>
              <a:cxnLst>
                <a:cxn ang="0">
                  <a:pos x="36" y="111"/>
                </a:cxn>
                <a:cxn ang="0">
                  <a:pos x="23" y="104"/>
                </a:cxn>
                <a:cxn ang="0">
                  <a:pos x="22" y="104"/>
                </a:cxn>
                <a:cxn ang="0">
                  <a:pos x="22" y="65"/>
                </a:cxn>
                <a:cxn ang="0">
                  <a:pos x="55" y="32"/>
                </a:cxn>
                <a:cxn ang="0">
                  <a:pos x="75" y="12"/>
                </a:cxn>
                <a:cxn ang="0">
                  <a:pos x="111" y="16"/>
                </a:cxn>
                <a:cxn ang="0">
                  <a:pos x="123" y="55"/>
                </a:cxn>
                <a:cxn ang="0">
                  <a:pos x="76" y="104"/>
                </a:cxn>
                <a:cxn ang="0">
                  <a:pos x="69" y="104"/>
                </a:cxn>
                <a:cxn ang="0">
                  <a:pos x="69" y="97"/>
                </a:cxn>
                <a:cxn ang="0">
                  <a:pos x="115" y="49"/>
                </a:cxn>
                <a:cxn ang="0">
                  <a:pos x="104" y="23"/>
                </a:cxn>
                <a:cxn ang="0">
                  <a:pos x="83" y="19"/>
                </a:cxn>
                <a:cxn ang="0">
                  <a:pos x="62" y="40"/>
                </a:cxn>
                <a:cxn ang="0">
                  <a:pos x="30" y="72"/>
                </a:cxn>
                <a:cxn ang="0">
                  <a:pos x="30" y="97"/>
                </a:cxn>
                <a:cxn ang="0">
                  <a:pos x="30" y="97"/>
                </a:cxn>
                <a:cxn ang="0">
                  <a:pos x="43" y="96"/>
                </a:cxn>
                <a:cxn ang="0">
                  <a:pos x="52" y="88"/>
                </a:cxn>
                <a:cxn ang="0">
                  <a:pos x="88" y="51"/>
                </a:cxn>
                <a:cxn ang="0">
                  <a:pos x="89" y="44"/>
                </a:cxn>
                <a:cxn ang="0">
                  <a:pos x="81" y="48"/>
                </a:cxn>
                <a:cxn ang="0">
                  <a:pos x="47" y="82"/>
                </a:cxn>
                <a:cxn ang="0">
                  <a:pos x="39" y="82"/>
                </a:cxn>
                <a:cxn ang="0">
                  <a:pos x="40" y="74"/>
                </a:cxn>
                <a:cxn ang="0">
                  <a:pos x="73" y="41"/>
                </a:cxn>
                <a:cxn ang="0">
                  <a:pos x="96" y="36"/>
                </a:cxn>
                <a:cxn ang="0">
                  <a:pos x="96" y="58"/>
                </a:cxn>
                <a:cxn ang="0">
                  <a:pos x="59" y="95"/>
                </a:cxn>
                <a:cxn ang="0">
                  <a:pos x="50" y="104"/>
                </a:cxn>
                <a:cxn ang="0">
                  <a:pos x="36" y="111"/>
                </a:cxn>
              </a:cxnLst>
              <a:rect l="0" t="0" r="r" b="b"/>
              <a:pathLst>
                <a:path w="130" h="111">
                  <a:moveTo>
                    <a:pt x="36" y="111"/>
                  </a:moveTo>
                  <a:cubicBezTo>
                    <a:pt x="31" y="111"/>
                    <a:pt x="27" y="109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8" y="100"/>
                    <a:pt x="0" y="85"/>
                    <a:pt x="22" y="65"/>
                  </a:cubicBezTo>
                  <a:cubicBezTo>
                    <a:pt x="31" y="56"/>
                    <a:pt x="43" y="44"/>
                    <a:pt x="55" y="32"/>
                  </a:cubicBezTo>
                  <a:cubicBezTo>
                    <a:pt x="61" y="26"/>
                    <a:pt x="68" y="19"/>
                    <a:pt x="75" y="12"/>
                  </a:cubicBezTo>
                  <a:cubicBezTo>
                    <a:pt x="88" y="0"/>
                    <a:pt x="97" y="2"/>
                    <a:pt x="111" y="16"/>
                  </a:cubicBezTo>
                  <a:cubicBezTo>
                    <a:pt x="127" y="32"/>
                    <a:pt x="130" y="47"/>
                    <a:pt x="123" y="55"/>
                  </a:cubicBezTo>
                  <a:cubicBezTo>
                    <a:pt x="114" y="66"/>
                    <a:pt x="78" y="103"/>
                    <a:pt x="76" y="104"/>
                  </a:cubicBezTo>
                  <a:cubicBezTo>
                    <a:pt x="74" y="106"/>
                    <a:pt x="71" y="106"/>
                    <a:pt x="69" y="104"/>
                  </a:cubicBezTo>
                  <a:cubicBezTo>
                    <a:pt x="67" y="102"/>
                    <a:pt x="67" y="99"/>
                    <a:pt x="69" y="97"/>
                  </a:cubicBezTo>
                  <a:cubicBezTo>
                    <a:pt x="69" y="96"/>
                    <a:pt x="106" y="59"/>
                    <a:pt x="115" y="49"/>
                  </a:cubicBezTo>
                  <a:cubicBezTo>
                    <a:pt x="118" y="46"/>
                    <a:pt x="118" y="37"/>
                    <a:pt x="104" y="23"/>
                  </a:cubicBezTo>
                  <a:cubicBezTo>
                    <a:pt x="95" y="15"/>
                    <a:pt x="93" y="9"/>
                    <a:pt x="83" y="19"/>
                  </a:cubicBezTo>
                  <a:cubicBezTo>
                    <a:pt x="76" y="26"/>
                    <a:pt x="69" y="33"/>
                    <a:pt x="62" y="40"/>
                  </a:cubicBezTo>
                  <a:cubicBezTo>
                    <a:pt x="50" y="52"/>
                    <a:pt x="38" y="63"/>
                    <a:pt x="30" y="72"/>
                  </a:cubicBezTo>
                  <a:cubicBezTo>
                    <a:pt x="16" y="85"/>
                    <a:pt x="25" y="92"/>
                    <a:pt x="30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4" y="101"/>
                    <a:pt x="37" y="102"/>
                    <a:pt x="43" y="96"/>
                  </a:cubicBezTo>
                  <a:cubicBezTo>
                    <a:pt x="44" y="95"/>
                    <a:pt x="47" y="92"/>
                    <a:pt x="52" y="88"/>
                  </a:cubicBezTo>
                  <a:cubicBezTo>
                    <a:pt x="63" y="77"/>
                    <a:pt x="84" y="57"/>
                    <a:pt x="88" y="51"/>
                  </a:cubicBezTo>
                  <a:cubicBezTo>
                    <a:pt x="89" y="50"/>
                    <a:pt x="91" y="46"/>
                    <a:pt x="89" y="44"/>
                  </a:cubicBezTo>
                  <a:cubicBezTo>
                    <a:pt x="87" y="42"/>
                    <a:pt x="82" y="46"/>
                    <a:pt x="81" y="48"/>
                  </a:cubicBezTo>
                  <a:cubicBezTo>
                    <a:pt x="66" y="63"/>
                    <a:pt x="47" y="82"/>
                    <a:pt x="47" y="82"/>
                  </a:cubicBezTo>
                  <a:cubicBezTo>
                    <a:pt x="45" y="84"/>
                    <a:pt x="41" y="84"/>
                    <a:pt x="39" y="82"/>
                  </a:cubicBezTo>
                  <a:cubicBezTo>
                    <a:pt x="37" y="80"/>
                    <a:pt x="37" y="76"/>
                    <a:pt x="40" y="74"/>
                  </a:cubicBezTo>
                  <a:cubicBezTo>
                    <a:pt x="40" y="74"/>
                    <a:pt x="59" y="56"/>
                    <a:pt x="73" y="41"/>
                  </a:cubicBezTo>
                  <a:cubicBezTo>
                    <a:pt x="82" y="31"/>
                    <a:pt x="91" y="32"/>
                    <a:pt x="96" y="36"/>
                  </a:cubicBezTo>
                  <a:cubicBezTo>
                    <a:pt x="102" y="42"/>
                    <a:pt x="101" y="52"/>
                    <a:pt x="96" y="58"/>
                  </a:cubicBezTo>
                  <a:cubicBezTo>
                    <a:pt x="92" y="63"/>
                    <a:pt x="75" y="79"/>
                    <a:pt x="59" y="95"/>
                  </a:cubicBezTo>
                  <a:cubicBezTo>
                    <a:pt x="55" y="99"/>
                    <a:pt x="52" y="102"/>
                    <a:pt x="50" y="104"/>
                  </a:cubicBezTo>
                  <a:cubicBezTo>
                    <a:pt x="45" y="108"/>
                    <a:pt x="41" y="111"/>
                    <a:pt x="36" y="1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386619" y="3768861"/>
            <a:ext cx="545811" cy="545811"/>
            <a:chOff x="2453457" y="2613540"/>
            <a:chExt cx="902911" cy="902911"/>
          </a:xfrm>
          <a:solidFill>
            <a:schemeClr val="tx1"/>
          </a:solidFill>
        </p:grpSpPr>
        <p:sp>
          <p:nvSpPr>
            <p:cNvPr id="45" name="椭圆 44"/>
            <p:cNvSpPr/>
            <p:nvPr/>
          </p:nvSpPr>
          <p:spPr>
            <a:xfrm>
              <a:off x="2453457" y="2613540"/>
              <a:ext cx="902911" cy="90291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/>
          </p:nvSpPr>
          <p:spPr bwMode="auto">
            <a:xfrm>
              <a:off x="2700437" y="2874360"/>
              <a:ext cx="408951" cy="381270"/>
            </a:xfrm>
            <a:custGeom>
              <a:avLst/>
              <a:gdLst>
                <a:gd name="T0" fmla="*/ 171 w 258"/>
                <a:gd name="T1" fmla="*/ 131 h 241"/>
                <a:gd name="T2" fmla="*/ 152 w 258"/>
                <a:gd name="T3" fmla="*/ 125 h 241"/>
                <a:gd name="T4" fmla="*/ 193 w 258"/>
                <a:gd name="T5" fmla="*/ 97 h 241"/>
                <a:gd name="T6" fmla="*/ 237 w 258"/>
                <a:gd name="T7" fmla="*/ 34 h 241"/>
                <a:gd name="T8" fmla="*/ 203 w 258"/>
                <a:gd name="T9" fmla="*/ 47 h 241"/>
                <a:gd name="T10" fmla="*/ 208 w 258"/>
                <a:gd name="T11" fmla="*/ 13 h 241"/>
                <a:gd name="T12" fmla="*/ 201 w 258"/>
                <a:gd name="T13" fmla="*/ 1 h 241"/>
                <a:gd name="T14" fmla="*/ 145 w 258"/>
                <a:gd name="T15" fmla="*/ 62 h 241"/>
                <a:gd name="T16" fmla="*/ 72 w 258"/>
                <a:gd name="T17" fmla="*/ 45 h 241"/>
                <a:gd name="T18" fmla="*/ 81 w 258"/>
                <a:gd name="T19" fmla="*/ 32 h 241"/>
                <a:gd name="T20" fmla="*/ 37 w 258"/>
                <a:gd name="T21" fmla="*/ 2 h 241"/>
                <a:gd name="T22" fmla="*/ 19 w 258"/>
                <a:gd name="T23" fmla="*/ 11 h 241"/>
                <a:gd name="T24" fmla="*/ 42 w 258"/>
                <a:gd name="T25" fmla="*/ 61 h 241"/>
                <a:gd name="T26" fmla="*/ 49 w 258"/>
                <a:gd name="T27" fmla="*/ 65 h 241"/>
                <a:gd name="T28" fmla="*/ 61 w 258"/>
                <a:gd name="T29" fmla="*/ 56 h 241"/>
                <a:gd name="T30" fmla="*/ 11 w 258"/>
                <a:gd name="T31" fmla="*/ 195 h 241"/>
                <a:gd name="T32" fmla="*/ 1 w 258"/>
                <a:gd name="T33" fmla="*/ 222 h 241"/>
                <a:gd name="T34" fmla="*/ 11 w 258"/>
                <a:gd name="T35" fmla="*/ 239 h 241"/>
                <a:gd name="T36" fmla="*/ 20 w 258"/>
                <a:gd name="T37" fmla="*/ 241 h 241"/>
                <a:gd name="T38" fmla="*/ 47 w 258"/>
                <a:gd name="T39" fmla="*/ 231 h 241"/>
                <a:gd name="T40" fmla="*/ 154 w 258"/>
                <a:gd name="T41" fmla="*/ 149 h 241"/>
                <a:gd name="T42" fmla="*/ 147 w 258"/>
                <a:gd name="T43" fmla="*/ 167 h 241"/>
                <a:gd name="T44" fmla="*/ 225 w 258"/>
                <a:gd name="T45" fmla="*/ 241 h 241"/>
                <a:gd name="T46" fmla="*/ 255 w 258"/>
                <a:gd name="T47" fmla="*/ 215 h 241"/>
                <a:gd name="T48" fmla="*/ 183 w 258"/>
                <a:gd name="T49" fmla="*/ 131 h 241"/>
                <a:gd name="T50" fmla="*/ 36 w 258"/>
                <a:gd name="T51" fmla="*/ 20 h 241"/>
                <a:gd name="T52" fmla="*/ 51 w 258"/>
                <a:gd name="T53" fmla="*/ 44 h 241"/>
                <a:gd name="T54" fmla="*/ 19 w 258"/>
                <a:gd name="T55" fmla="*/ 224 h 241"/>
                <a:gd name="T56" fmla="*/ 24 w 258"/>
                <a:gd name="T57" fmla="*/ 205 h 241"/>
                <a:gd name="T58" fmla="*/ 161 w 258"/>
                <a:gd name="T59" fmla="*/ 65 h 241"/>
                <a:gd name="T60" fmla="*/ 188 w 258"/>
                <a:gd name="T61" fmla="*/ 18 h 241"/>
                <a:gd name="T62" fmla="*/ 179 w 258"/>
                <a:gd name="T63" fmla="*/ 47 h 241"/>
                <a:gd name="T64" fmla="*/ 205 w 258"/>
                <a:gd name="T65" fmla="*/ 64 h 241"/>
                <a:gd name="T66" fmla="*/ 193 w 258"/>
                <a:gd name="T67" fmla="*/ 81 h 241"/>
                <a:gd name="T68" fmla="*/ 171 w 258"/>
                <a:gd name="T69" fmla="*/ 83 h 241"/>
                <a:gd name="T70" fmla="*/ 225 w 258"/>
                <a:gd name="T71" fmla="*/ 222 h 241"/>
                <a:gd name="T72" fmla="*/ 177 w 258"/>
                <a:gd name="T73" fmla="*/ 148 h 241"/>
                <a:gd name="T74" fmla="*/ 225 w 258"/>
                <a:gd name="T75" fmla="*/ 22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8" h="241">
                  <a:moveTo>
                    <a:pt x="183" y="131"/>
                  </a:moveTo>
                  <a:cubicBezTo>
                    <a:pt x="180" y="128"/>
                    <a:pt x="174" y="128"/>
                    <a:pt x="171" y="131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80" y="97"/>
                    <a:pt x="180" y="97"/>
                    <a:pt x="180" y="97"/>
                  </a:cubicBezTo>
                  <a:cubicBezTo>
                    <a:pt x="193" y="97"/>
                    <a:pt x="193" y="97"/>
                    <a:pt x="193" y="97"/>
                  </a:cubicBezTo>
                  <a:cubicBezTo>
                    <a:pt x="224" y="97"/>
                    <a:pt x="241" y="78"/>
                    <a:pt x="241" y="41"/>
                  </a:cubicBezTo>
                  <a:cubicBezTo>
                    <a:pt x="241" y="38"/>
                    <a:pt x="240" y="36"/>
                    <a:pt x="237" y="34"/>
                  </a:cubicBezTo>
                  <a:cubicBezTo>
                    <a:pt x="235" y="33"/>
                    <a:pt x="232" y="33"/>
                    <a:pt x="229" y="34"/>
                  </a:cubicBezTo>
                  <a:cubicBezTo>
                    <a:pt x="203" y="47"/>
                    <a:pt x="203" y="47"/>
                    <a:pt x="203" y="47"/>
                  </a:cubicBezTo>
                  <a:cubicBezTo>
                    <a:pt x="195" y="39"/>
                    <a:pt x="195" y="39"/>
                    <a:pt x="195" y="39"/>
                  </a:cubicBezTo>
                  <a:cubicBezTo>
                    <a:pt x="208" y="13"/>
                    <a:pt x="208" y="13"/>
                    <a:pt x="208" y="13"/>
                  </a:cubicBezTo>
                  <a:cubicBezTo>
                    <a:pt x="209" y="10"/>
                    <a:pt x="209" y="7"/>
                    <a:pt x="208" y="5"/>
                  </a:cubicBezTo>
                  <a:cubicBezTo>
                    <a:pt x="206" y="2"/>
                    <a:pt x="204" y="1"/>
                    <a:pt x="201" y="1"/>
                  </a:cubicBezTo>
                  <a:cubicBezTo>
                    <a:pt x="164" y="1"/>
                    <a:pt x="145" y="18"/>
                    <a:pt x="145" y="49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0" y="37"/>
                    <a:pt x="81" y="34"/>
                    <a:pt x="81" y="32"/>
                  </a:cubicBezTo>
                  <a:cubicBezTo>
                    <a:pt x="81" y="30"/>
                    <a:pt x="79" y="27"/>
                    <a:pt x="77" y="2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4" y="0"/>
                    <a:pt x="30" y="1"/>
                    <a:pt x="27" y="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7" y="14"/>
                    <a:pt x="16" y="18"/>
                    <a:pt x="18" y="2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3"/>
                    <a:pt x="46" y="65"/>
                    <a:pt x="48" y="65"/>
                  </a:cubicBezTo>
                  <a:cubicBezTo>
                    <a:pt x="48" y="65"/>
                    <a:pt x="49" y="65"/>
                    <a:pt x="49" y="65"/>
                  </a:cubicBezTo>
                  <a:cubicBezTo>
                    <a:pt x="51" y="65"/>
                    <a:pt x="53" y="64"/>
                    <a:pt x="55" y="63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10" y="196"/>
                    <a:pt x="10" y="197"/>
                    <a:pt x="9" y="1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0" y="225"/>
                    <a:pt x="1" y="229"/>
                    <a:pt x="3" y="231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3" y="240"/>
                    <a:pt x="15" y="241"/>
                    <a:pt x="17" y="241"/>
                  </a:cubicBezTo>
                  <a:cubicBezTo>
                    <a:pt x="18" y="241"/>
                    <a:pt x="19" y="241"/>
                    <a:pt x="20" y="241"/>
                  </a:cubicBezTo>
                  <a:cubicBezTo>
                    <a:pt x="44" y="233"/>
                    <a:pt x="44" y="233"/>
                    <a:pt x="44" y="233"/>
                  </a:cubicBezTo>
                  <a:cubicBezTo>
                    <a:pt x="45" y="232"/>
                    <a:pt x="46" y="232"/>
                    <a:pt x="47" y="231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47" y="155"/>
                    <a:pt x="147" y="155"/>
                    <a:pt x="147" y="155"/>
                  </a:cubicBezTo>
                  <a:cubicBezTo>
                    <a:pt x="144" y="158"/>
                    <a:pt x="144" y="164"/>
                    <a:pt x="147" y="167"/>
                  </a:cubicBezTo>
                  <a:cubicBezTo>
                    <a:pt x="219" y="239"/>
                    <a:pt x="219" y="239"/>
                    <a:pt x="219" y="239"/>
                  </a:cubicBezTo>
                  <a:cubicBezTo>
                    <a:pt x="221" y="240"/>
                    <a:pt x="223" y="241"/>
                    <a:pt x="225" y="241"/>
                  </a:cubicBezTo>
                  <a:cubicBezTo>
                    <a:pt x="227" y="241"/>
                    <a:pt x="229" y="240"/>
                    <a:pt x="231" y="239"/>
                  </a:cubicBezTo>
                  <a:cubicBezTo>
                    <a:pt x="255" y="215"/>
                    <a:pt x="255" y="215"/>
                    <a:pt x="255" y="215"/>
                  </a:cubicBezTo>
                  <a:cubicBezTo>
                    <a:pt x="258" y="212"/>
                    <a:pt x="258" y="206"/>
                    <a:pt x="255" y="203"/>
                  </a:cubicBezTo>
                  <a:lnTo>
                    <a:pt x="183" y="131"/>
                  </a:lnTo>
                  <a:close/>
                  <a:moveTo>
                    <a:pt x="51" y="44"/>
                  </a:moveTo>
                  <a:cubicBezTo>
                    <a:pt x="36" y="20"/>
                    <a:pt x="36" y="20"/>
                    <a:pt x="36" y="20"/>
                  </a:cubicBezTo>
                  <a:cubicBezTo>
                    <a:pt x="60" y="35"/>
                    <a:pt x="60" y="35"/>
                    <a:pt x="60" y="35"/>
                  </a:cubicBezTo>
                  <a:lnTo>
                    <a:pt x="51" y="44"/>
                  </a:lnTo>
                  <a:close/>
                  <a:moveTo>
                    <a:pt x="37" y="218"/>
                  </a:moveTo>
                  <a:cubicBezTo>
                    <a:pt x="19" y="224"/>
                    <a:pt x="19" y="224"/>
                    <a:pt x="19" y="224"/>
                  </a:cubicBezTo>
                  <a:cubicBezTo>
                    <a:pt x="18" y="223"/>
                    <a:pt x="18" y="223"/>
                    <a:pt x="18" y="223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60" y="69"/>
                    <a:pt x="161" y="67"/>
                    <a:pt x="161" y="65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35"/>
                    <a:pt x="164" y="22"/>
                    <a:pt x="188" y="18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6" y="41"/>
                    <a:pt x="177" y="44"/>
                    <a:pt x="179" y="47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198" y="65"/>
                    <a:pt x="202" y="66"/>
                    <a:pt x="205" y="64"/>
                  </a:cubicBezTo>
                  <a:cubicBezTo>
                    <a:pt x="224" y="54"/>
                    <a:pt x="224" y="54"/>
                    <a:pt x="224" y="54"/>
                  </a:cubicBezTo>
                  <a:cubicBezTo>
                    <a:pt x="220" y="78"/>
                    <a:pt x="207" y="81"/>
                    <a:pt x="193" y="81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5" y="81"/>
                    <a:pt x="173" y="82"/>
                    <a:pt x="171" y="83"/>
                  </a:cubicBezTo>
                  <a:lnTo>
                    <a:pt x="37" y="218"/>
                  </a:lnTo>
                  <a:close/>
                  <a:moveTo>
                    <a:pt x="225" y="222"/>
                  </a:moveTo>
                  <a:cubicBezTo>
                    <a:pt x="164" y="161"/>
                    <a:pt x="164" y="161"/>
                    <a:pt x="164" y="161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238" y="209"/>
                    <a:pt x="238" y="209"/>
                    <a:pt x="238" y="209"/>
                  </a:cubicBezTo>
                  <a:lnTo>
                    <a:pt x="225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083681" y="2551599"/>
            <a:ext cx="545811" cy="545811"/>
            <a:chOff x="2514600" y="5285058"/>
            <a:chExt cx="902911" cy="902911"/>
          </a:xfrm>
          <a:solidFill>
            <a:schemeClr val="tx1"/>
          </a:solidFill>
        </p:grpSpPr>
        <p:sp>
          <p:nvSpPr>
            <p:cNvPr id="43" name="椭圆 42"/>
            <p:cNvSpPr/>
            <p:nvPr/>
          </p:nvSpPr>
          <p:spPr>
            <a:xfrm>
              <a:off x="2514600" y="5285058"/>
              <a:ext cx="902911" cy="90291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0"/>
            <p:cNvSpPr>
              <a:spLocks noEditPoints="1"/>
            </p:cNvSpPr>
            <p:nvPr/>
          </p:nvSpPr>
          <p:spPr bwMode="auto">
            <a:xfrm>
              <a:off x="2761580" y="5565382"/>
              <a:ext cx="408951" cy="342263"/>
            </a:xfrm>
            <a:custGeom>
              <a:avLst/>
              <a:gdLst>
                <a:gd name="T0" fmla="*/ 191 w 258"/>
                <a:gd name="T1" fmla="*/ 3 h 216"/>
                <a:gd name="T2" fmla="*/ 185 w 258"/>
                <a:gd name="T3" fmla="*/ 0 h 216"/>
                <a:gd name="T4" fmla="*/ 73 w 258"/>
                <a:gd name="T5" fmla="*/ 0 h 216"/>
                <a:gd name="T6" fmla="*/ 67 w 258"/>
                <a:gd name="T7" fmla="*/ 3 h 216"/>
                <a:gd name="T8" fmla="*/ 3 w 258"/>
                <a:gd name="T9" fmla="*/ 83 h 216"/>
                <a:gd name="T10" fmla="*/ 3 w 258"/>
                <a:gd name="T11" fmla="*/ 94 h 216"/>
                <a:gd name="T12" fmla="*/ 123 w 258"/>
                <a:gd name="T13" fmla="*/ 214 h 216"/>
                <a:gd name="T14" fmla="*/ 129 w 258"/>
                <a:gd name="T15" fmla="*/ 216 h 216"/>
                <a:gd name="T16" fmla="*/ 135 w 258"/>
                <a:gd name="T17" fmla="*/ 214 h 216"/>
                <a:gd name="T18" fmla="*/ 255 w 258"/>
                <a:gd name="T19" fmla="*/ 94 h 216"/>
                <a:gd name="T20" fmla="*/ 255 w 258"/>
                <a:gd name="T21" fmla="*/ 83 h 216"/>
                <a:gd name="T22" fmla="*/ 191 w 258"/>
                <a:gd name="T23" fmla="*/ 3 h 216"/>
                <a:gd name="T24" fmla="*/ 232 w 258"/>
                <a:gd name="T25" fmla="*/ 80 h 216"/>
                <a:gd name="T26" fmla="*/ 191 w 258"/>
                <a:gd name="T27" fmla="*/ 80 h 216"/>
                <a:gd name="T28" fmla="*/ 172 w 258"/>
                <a:gd name="T29" fmla="*/ 16 h 216"/>
                <a:gd name="T30" fmla="*/ 181 w 258"/>
                <a:gd name="T31" fmla="*/ 16 h 216"/>
                <a:gd name="T32" fmla="*/ 232 w 258"/>
                <a:gd name="T33" fmla="*/ 80 h 216"/>
                <a:gd name="T34" fmla="*/ 68 w 258"/>
                <a:gd name="T35" fmla="*/ 96 h 216"/>
                <a:gd name="T36" fmla="*/ 111 w 258"/>
                <a:gd name="T37" fmla="*/ 179 h 216"/>
                <a:gd name="T38" fmla="*/ 28 w 258"/>
                <a:gd name="T39" fmla="*/ 96 h 216"/>
                <a:gd name="T40" fmla="*/ 68 w 258"/>
                <a:gd name="T41" fmla="*/ 96 h 216"/>
                <a:gd name="T42" fmla="*/ 86 w 258"/>
                <a:gd name="T43" fmla="*/ 96 h 216"/>
                <a:gd name="T44" fmla="*/ 121 w 258"/>
                <a:gd name="T45" fmla="*/ 96 h 216"/>
                <a:gd name="T46" fmla="*/ 121 w 258"/>
                <a:gd name="T47" fmla="*/ 163 h 216"/>
                <a:gd name="T48" fmla="*/ 86 w 258"/>
                <a:gd name="T49" fmla="*/ 96 h 216"/>
                <a:gd name="T50" fmla="*/ 137 w 258"/>
                <a:gd name="T51" fmla="*/ 96 h 216"/>
                <a:gd name="T52" fmla="*/ 172 w 258"/>
                <a:gd name="T53" fmla="*/ 96 h 216"/>
                <a:gd name="T54" fmla="*/ 137 w 258"/>
                <a:gd name="T55" fmla="*/ 163 h 216"/>
                <a:gd name="T56" fmla="*/ 137 w 258"/>
                <a:gd name="T57" fmla="*/ 96 h 216"/>
                <a:gd name="T58" fmla="*/ 190 w 258"/>
                <a:gd name="T59" fmla="*/ 96 h 216"/>
                <a:gd name="T60" fmla="*/ 230 w 258"/>
                <a:gd name="T61" fmla="*/ 96 h 216"/>
                <a:gd name="T62" fmla="*/ 147 w 258"/>
                <a:gd name="T63" fmla="*/ 179 h 216"/>
                <a:gd name="T64" fmla="*/ 190 w 258"/>
                <a:gd name="T65" fmla="*/ 96 h 216"/>
                <a:gd name="T66" fmla="*/ 155 w 258"/>
                <a:gd name="T67" fmla="*/ 16 h 216"/>
                <a:gd name="T68" fmla="*/ 174 w 258"/>
                <a:gd name="T69" fmla="*/ 80 h 216"/>
                <a:gd name="T70" fmla="*/ 137 w 258"/>
                <a:gd name="T71" fmla="*/ 80 h 216"/>
                <a:gd name="T72" fmla="*/ 137 w 258"/>
                <a:gd name="T73" fmla="*/ 16 h 216"/>
                <a:gd name="T74" fmla="*/ 155 w 258"/>
                <a:gd name="T75" fmla="*/ 16 h 216"/>
                <a:gd name="T76" fmla="*/ 121 w 258"/>
                <a:gd name="T77" fmla="*/ 80 h 216"/>
                <a:gd name="T78" fmla="*/ 84 w 258"/>
                <a:gd name="T79" fmla="*/ 80 h 216"/>
                <a:gd name="T80" fmla="*/ 103 w 258"/>
                <a:gd name="T81" fmla="*/ 16 h 216"/>
                <a:gd name="T82" fmla="*/ 121 w 258"/>
                <a:gd name="T83" fmla="*/ 16 h 216"/>
                <a:gd name="T84" fmla="*/ 121 w 258"/>
                <a:gd name="T85" fmla="*/ 80 h 216"/>
                <a:gd name="T86" fmla="*/ 77 w 258"/>
                <a:gd name="T87" fmla="*/ 16 h 216"/>
                <a:gd name="T88" fmla="*/ 86 w 258"/>
                <a:gd name="T89" fmla="*/ 16 h 216"/>
                <a:gd name="T90" fmla="*/ 67 w 258"/>
                <a:gd name="T91" fmla="*/ 80 h 216"/>
                <a:gd name="T92" fmla="*/ 26 w 258"/>
                <a:gd name="T93" fmla="*/ 80 h 216"/>
                <a:gd name="T94" fmla="*/ 77 w 258"/>
                <a:gd name="T95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8" h="216">
                  <a:moveTo>
                    <a:pt x="191" y="3"/>
                  </a:moveTo>
                  <a:cubicBezTo>
                    <a:pt x="190" y="1"/>
                    <a:pt x="187" y="0"/>
                    <a:pt x="18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1" y="0"/>
                    <a:pt x="68" y="1"/>
                    <a:pt x="67" y="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86"/>
                    <a:pt x="0" y="91"/>
                    <a:pt x="3" y="94"/>
                  </a:cubicBezTo>
                  <a:cubicBezTo>
                    <a:pt x="123" y="214"/>
                    <a:pt x="123" y="214"/>
                    <a:pt x="123" y="214"/>
                  </a:cubicBezTo>
                  <a:cubicBezTo>
                    <a:pt x="125" y="215"/>
                    <a:pt x="127" y="216"/>
                    <a:pt x="129" y="216"/>
                  </a:cubicBezTo>
                  <a:cubicBezTo>
                    <a:pt x="131" y="216"/>
                    <a:pt x="133" y="215"/>
                    <a:pt x="135" y="214"/>
                  </a:cubicBezTo>
                  <a:cubicBezTo>
                    <a:pt x="255" y="94"/>
                    <a:pt x="255" y="94"/>
                    <a:pt x="255" y="94"/>
                  </a:cubicBezTo>
                  <a:cubicBezTo>
                    <a:pt x="258" y="91"/>
                    <a:pt x="258" y="86"/>
                    <a:pt x="255" y="83"/>
                  </a:cubicBezTo>
                  <a:lnTo>
                    <a:pt x="191" y="3"/>
                  </a:lnTo>
                  <a:close/>
                  <a:moveTo>
                    <a:pt x="232" y="80"/>
                  </a:moveTo>
                  <a:cubicBezTo>
                    <a:pt x="191" y="80"/>
                    <a:pt x="191" y="80"/>
                    <a:pt x="191" y="80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81" y="16"/>
                    <a:pt x="181" y="16"/>
                    <a:pt x="181" y="16"/>
                  </a:cubicBezTo>
                  <a:lnTo>
                    <a:pt x="232" y="80"/>
                  </a:lnTo>
                  <a:close/>
                  <a:moveTo>
                    <a:pt x="68" y="96"/>
                  </a:moveTo>
                  <a:cubicBezTo>
                    <a:pt x="111" y="179"/>
                    <a:pt x="111" y="179"/>
                    <a:pt x="111" y="179"/>
                  </a:cubicBezTo>
                  <a:cubicBezTo>
                    <a:pt x="28" y="96"/>
                    <a:pt x="28" y="96"/>
                    <a:pt x="28" y="96"/>
                  </a:cubicBezTo>
                  <a:lnTo>
                    <a:pt x="68" y="96"/>
                  </a:lnTo>
                  <a:close/>
                  <a:moveTo>
                    <a:pt x="86" y="96"/>
                  </a:moveTo>
                  <a:cubicBezTo>
                    <a:pt x="121" y="96"/>
                    <a:pt x="121" y="96"/>
                    <a:pt x="121" y="96"/>
                  </a:cubicBezTo>
                  <a:cubicBezTo>
                    <a:pt x="121" y="163"/>
                    <a:pt x="121" y="163"/>
                    <a:pt x="121" y="163"/>
                  </a:cubicBezTo>
                  <a:lnTo>
                    <a:pt x="86" y="96"/>
                  </a:lnTo>
                  <a:close/>
                  <a:moveTo>
                    <a:pt x="137" y="96"/>
                  </a:moveTo>
                  <a:cubicBezTo>
                    <a:pt x="172" y="96"/>
                    <a:pt x="172" y="96"/>
                    <a:pt x="172" y="96"/>
                  </a:cubicBezTo>
                  <a:cubicBezTo>
                    <a:pt x="137" y="163"/>
                    <a:pt x="137" y="163"/>
                    <a:pt x="137" y="163"/>
                  </a:cubicBezTo>
                  <a:lnTo>
                    <a:pt x="137" y="96"/>
                  </a:lnTo>
                  <a:close/>
                  <a:moveTo>
                    <a:pt x="190" y="96"/>
                  </a:moveTo>
                  <a:cubicBezTo>
                    <a:pt x="230" y="96"/>
                    <a:pt x="230" y="96"/>
                    <a:pt x="230" y="96"/>
                  </a:cubicBezTo>
                  <a:cubicBezTo>
                    <a:pt x="147" y="179"/>
                    <a:pt x="147" y="179"/>
                    <a:pt x="147" y="179"/>
                  </a:cubicBezTo>
                  <a:lnTo>
                    <a:pt x="190" y="96"/>
                  </a:lnTo>
                  <a:close/>
                  <a:moveTo>
                    <a:pt x="155" y="16"/>
                  </a:moveTo>
                  <a:cubicBezTo>
                    <a:pt x="174" y="80"/>
                    <a:pt x="174" y="80"/>
                    <a:pt x="174" y="80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16"/>
                    <a:pt x="137" y="16"/>
                    <a:pt x="137" y="16"/>
                  </a:cubicBezTo>
                  <a:lnTo>
                    <a:pt x="155" y="16"/>
                  </a:lnTo>
                  <a:close/>
                  <a:moveTo>
                    <a:pt x="121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21" y="16"/>
                    <a:pt x="121" y="16"/>
                    <a:pt x="121" y="16"/>
                  </a:cubicBezTo>
                  <a:lnTo>
                    <a:pt x="121" y="80"/>
                  </a:lnTo>
                  <a:close/>
                  <a:moveTo>
                    <a:pt x="77" y="16"/>
                  </a:moveTo>
                  <a:cubicBezTo>
                    <a:pt x="86" y="16"/>
                    <a:pt x="86" y="16"/>
                    <a:pt x="86" y="16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26" y="80"/>
                    <a:pt x="26" y="80"/>
                    <a:pt x="26" y="80"/>
                  </a:cubicBezTo>
                  <a:lnTo>
                    <a:pt x="7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sp>
        <p:nvSpPr>
          <p:cNvPr id="49" name="任意多边形: 形状 48"/>
          <p:cNvSpPr/>
          <p:nvPr/>
        </p:nvSpPr>
        <p:spPr>
          <a:xfrm>
            <a:off x="4020213" y="553430"/>
            <a:ext cx="2513322" cy="391242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56" name="Footer Text"/>
          <p:cNvSpPr txBox="1"/>
          <p:nvPr/>
        </p:nvSpPr>
        <p:spPr>
          <a:xfrm>
            <a:off x="2792730" y="558800"/>
            <a:ext cx="509587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</a:t>
            </a:r>
            <a:endParaRPr lang="zh-CN" altLang="en-US" sz="2400" b="1" kern="0" dirty="0">
              <a:effectLst/>
              <a:cs typeface="+mn-ea"/>
              <a:sym typeface="+mn-lt"/>
            </a:endParaRPr>
          </a:p>
        </p:txBody>
      </p:sp>
      <p:grpSp>
        <p:nvGrpSpPr>
          <p:cNvPr id="57" name="图形 4"/>
          <p:cNvGrpSpPr/>
          <p:nvPr/>
        </p:nvGrpSpPr>
        <p:grpSpPr>
          <a:xfrm rot="17689142" flipH="1">
            <a:off x="3911717" y="330474"/>
            <a:ext cx="216991" cy="175355"/>
            <a:chOff x="4597527" y="2175700"/>
            <a:chExt cx="216979" cy="175355"/>
          </a:xfrm>
        </p:grpSpPr>
        <p:sp>
          <p:nvSpPr>
            <p:cNvPr id="58" name="任意多边形: 形状 57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</p:grpSp>
      <p:pic>
        <p:nvPicPr>
          <p:cNvPr id="14" name="图片 13" descr="出车摇台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3355" y="4156710"/>
            <a:ext cx="2440940" cy="2442210"/>
          </a:xfrm>
          <a:prstGeom prst="rect">
            <a:avLst/>
          </a:prstGeom>
        </p:spPr>
      </p:pic>
      <p:pic>
        <p:nvPicPr>
          <p:cNvPr id="15" name="图片 14" descr="摇台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25" y="4156710"/>
            <a:ext cx="2440940" cy="2442210"/>
          </a:xfrm>
          <a:prstGeom prst="rect">
            <a:avLst/>
          </a:prstGeom>
        </p:spPr>
      </p:pic>
      <p:pic>
        <p:nvPicPr>
          <p:cNvPr id="16" name="图片 15" descr="摇台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065" y="1229360"/>
            <a:ext cx="2440940" cy="2442210"/>
          </a:xfrm>
          <a:prstGeom prst="rect">
            <a:avLst/>
          </a:prstGeom>
        </p:spPr>
      </p:pic>
      <p:pic>
        <p:nvPicPr>
          <p:cNvPr id="17" name="图片 16" descr="摇台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145" y="1229360"/>
            <a:ext cx="2440940" cy="24422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4246880" y="2439670"/>
            <a:ext cx="7056755" cy="3091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50975">
              <a:lnSpc>
                <a:spcPct val="150000"/>
              </a:lnSpc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矿用摇台为一段可摆动轨道,一端绕固定轴摆动,另一端当罐笼停好后摇尖搭接在罐笼边缘的导轨衬上, 摇台边接了罐内与车场中的轨道, 矿用摇台便于矿车进出罐笼.当摇台抬起时,CYS-6/1.5矿用摇台上zui突出部的外形与罐笼间留有足够的an全间隙.摇尖的前端,工作时与罐内导轨衬搭接,摇尖铰接在摇臂上,可以自由转动相应的角度,摇尖的尾部设有配重,使其前部经常处于抬起状态.当由于事故摇台放下后,罐笼通过时,摇尖头部被撞向下旋转,而允许罐笼an全通过.摇尖和导轨衬的结构保证了摇台与罐笼搭接时,侧向能可靠定位,从而罐笼内外轨道不会错位,避免发生矿车掉道事故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pic>
        <p:nvPicPr>
          <p:cNvPr id="3" name="图片 2" descr="文本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4"/>
          <a:stretch>
            <a:fillRect/>
          </a:stretch>
        </p:blipFill>
        <p:spPr>
          <a:xfrm>
            <a:off x="897116" y="2022311"/>
            <a:ext cx="3093966" cy="3926668"/>
          </a:xfrm>
          <a:prstGeom prst="rect">
            <a:avLst/>
          </a:prstGeom>
        </p:spPr>
      </p:pic>
      <p:sp>
        <p:nvSpPr>
          <p:cNvPr id="23" name="任意多边形: 形状 22"/>
          <p:cNvSpPr/>
          <p:nvPr/>
        </p:nvSpPr>
        <p:spPr>
          <a:xfrm>
            <a:off x="4020213" y="553430"/>
            <a:ext cx="2513322" cy="391242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4" name="Footer Text"/>
          <p:cNvSpPr txBox="1"/>
          <p:nvPr/>
        </p:nvSpPr>
        <p:spPr>
          <a:xfrm>
            <a:off x="2613025" y="543560"/>
            <a:ext cx="554037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YXD-1/7摇台工作原理</a:t>
            </a:r>
            <a:endParaRPr lang="zh-CN" altLang="en-US" sz="2400" b="1" kern="0" dirty="0"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25" name="图形 4"/>
          <p:cNvGrpSpPr/>
          <p:nvPr/>
        </p:nvGrpSpPr>
        <p:grpSpPr>
          <a:xfrm rot="17689142" flipH="1">
            <a:off x="3911717" y="330474"/>
            <a:ext cx="216991" cy="175355"/>
            <a:chOff x="4597527" y="2175700"/>
            <a:chExt cx="216979" cy="175355"/>
          </a:xfrm>
        </p:grpSpPr>
        <p:sp>
          <p:nvSpPr>
            <p:cNvPr id="26" name="任意多边形: 形状 25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/>
          <p:nvPr/>
        </p:nvSpPr>
        <p:spPr>
          <a:xfrm>
            <a:off x="4020213" y="553430"/>
            <a:ext cx="2513322" cy="391242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9" name="Footer Text"/>
          <p:cNvSpPr txBox="1"/>
          <p:nvPr/>
        </p:nvSpPr>
        <p:spPr>
          <a:xfrm>
            <a:off x="3282315" y="543560"/>
            <a:ext cx="4261485" cy="866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</a:t>
            </a:r>
            <a:endParaRPr lang="zh-CN" altLang="en-US" sz="2400" b="1" kern="0" dirty="0">
              <a:effectLst/>
              <a:cs typeface="+mn-ea"/>
              <a:sym typeface="+mn-lt"/>
            </a:endParaRPr>
          </a:p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endParaRPr lang="zh-CN" altLang="en-US" sz="2400" b="1" kern="0" dirty="0">
              <a:effectLst/>
              <a:cs typeface="+mn-ea"/>
              <a:sym typeface="+mn-lt"/>
            </a:endParaRPr>
          </a:p>
        </p:txBody>
      </p:sp>
      <p:grpSp>
        <p:nvGrpSpPr>
          <p:cNvPr id="30" name="图形 4"/>
          <p:cNvGrpSpPr/>
          <p:nvPr/>
        </p:nvGrpSpPr>
        <p:grpSpPr>
          <a:xfrm rot="17689142" flipH="1">
            <a:off x="3911717" y="330474"/>
            <a:ext cx="216991" cy="175355"/>
            <a:chOff x="4597527" y="2175700"/>
            <a:chExt cx="216979" cy="175355"/>
          </a:xfrm>
        </p:grpSpPr>
        <p:sp>
          <p:nvSpPr>
            <p:cNvPr id="37" name="任意多边形: 形状 36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40" name="任意多边形: 形状 2"/>
          <p:cNvSpPr/>
          <p:nvPr/>
        </p:nvSpPr>
        <p:spPr>
          <a:xfrm rot="2758124">
            <a:off x="9027535" y="2751216"/>
            <a:ext cx="2287325" cy="2287323"/>
          </a:xfrm>
          <a:custGeom>
            <a:avLst/>
            <a:gdLst>
              <a:gd name="connsiteX0" fmla="*/ 0 w 2113280"/>
              <a:gd name="connsiteY0" fmla="*/ 352220 h 2113280"/>
              <a:gd name="connsiteX1" fmla="*/ 352220 w 2113280"/>
              <a:gd name="connsiteY1" fmla="*/ 0 h 2113280"/>
              <a:gd name="connsiteX2" fmla="*/ 1761060 w 2113280"/>
              <a:gd name="connsiteY2" fmla="*/ 0 h 2113280"/>
              <a:gd name="connsiteX3" fmla="*/ 2113280 w 2113280"/>
              <a:gd name="connsiteY3" fmla="*/ 352220 h 2113280"/>
              <a:gd name="connsiteX4" fmla="*/ 2113280 w 2113280"/>
              <a:gd name="connsiteY4" fmla="*/ 1761060 h 2113280"/>
              <a:gd name="connsiteX5" fmla="*/ 1761060 w 2113280"/>
              <a:gd name="connsiteY5" fmla="*/ 2113280 h 2113280"/>
              <a:gd name="connsiteX6" fmla="*/ 352220 w 2113280"/>
              <a:gd name="connsiteY6" fmla="*/ 2113280 h 2113280"/>
              <a:gd name="connsiteX7" fmla="*/ 0 w 2113280"/>
              <a:gd name="connsiteY7" fmla="*/ 1761060 h 2113280"/>
              <a:gd name="connsiteX8" fmla="*/ 0 w 2113280"/>
              <a:gd name="connsiteY8" fmla="*/ 35222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280" h="2113280">
                <a:moveTo>
                  <a:pt x="0" y="352220"/>
                </a:moveTo>
                <a:cubicBezTo>
                  <a:pt x="0" y="157694"/>
                  <a:pt x="157694" y="0"/>
                  <a:pt x="352220" y="0"/>
                </a:cubicBezTo>
                <a:lnTo>
                  <a:pt x="1761060" y="0"/>
                </a:lnTo>
                <a:cubicBezTo>
                  <a:pt x="1955586" y="0"/>
                  <a:pt x="2113280" y="157694"/>
                  <a:pt x="2113280" y="352220"/>
                </a:cubicBezTo>
                <a:lnTo>
                  <a:pt x="2113280" y="1761060"/>
                </a:lnTo>
                <a:cubicBezTo>
                  <a:pt x="2113280" y="1955586"/>
                  <a:pt x="1955586" y="2113280"/>
                  <a:pt x="1761060" y="2113280"/>
                </a:cubicBezTo>
                <a:lnTo>
                  <a:pt x="352220" y="2113280"/>
                </a:lnTo>
                <a:cubicBezTo>
                  <a:pt x="157694" y="2113280"/>
                  <a:pt x="0" y="1955586"/>
                  <a:pt x="0" y="1761060"/>
                </a:cubicBezTo>
                <a:lnTo>
                  <a:pt x="0" y="352220"/>
                </a:lnTo>
                <a:close/>
              </a:path>
            </a:pathLst>
          </a:custGeom>
          <a:blipFill dpi="0" rotWithShape="1">
            <a:blip r:embed="rId1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3662" tIns="293662" rIns="293662" bIns="293662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000" kern="12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任意多边形: 形状 1"/>
          <p:cNvSpPr/>
          <p:nvPr>
            <p:custDataLst>
              <p:tags r:id="rId2"/>
            </p:custDataLst>
          </p:nvPr>
        </p:nvSpPr>
        <p:spPr>
          <a:xfrm rot="2758124">
            <a:off x="7718053" y="1732024"/>
            <a:ext cx="1671984" cy="1671983"/>
          </a:xfrm>
          <a:custGeom>
            <a:avLst/>
            <a:gdLst>
              <a:gd name="connsiteX0" fmla="*/ 0 w 2113280"/>
              <a:gd name="connsiteY0" fmla="*/ 352220 h 2113280"/>
              <a:gd name="connsiteX1" fmla="*/ 352220 w 2113280"/>
              <a:gd name="connsiteY1" fmla="*/ 0 h 2113280"/>
              <a:gd name="connsiteX2" fmla="*/ 1761060 w 2113280"/>
              <a:gd name="connsiteY2" fmla="*/ 0 h 2113280"/>
              <a:gd name="connsiteX3" fmla="*/ 2113280 w 2113280"/>
              <a:gd name="connsiteY3" fmla="*/ 352220 h 2113280"/>
              <a:gd name="connsiteX4" fmla="*/ 2113280 w 2113280"/>
              <a:gd name="connsiteY4" fmla="*/ 1761060 h 2113280"/>
              <a:gd name="connsiteX5" fmla="*/ 1761060 w 2113280"/>
              <a:gd name="connsiteY5" fmla="*/ 2113280 h 2113280"/>
              <a:gd name="connsiteX6" fmla="*/ 352220 w 2113280"/>
              <a:gd name="connsiteY6" fmla="*/ 2113280 h 2113280"/>
              <a:gd name="connsiteX7" fmla="*/ 0 w 2113280"/>
              <a:gd name="connsiteY7" fmla="*/ 1761060 h 2113280"/>
              <a:gd name="connsiteX8" fmla="*/ 0 w 2113280"/>
              <a:gd name="connsiteY8" fmla="*/ 35222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280" h="2113280">
                <a:moveTo>
                  <a:pt x="0" y="352220"/>
                </a:moveTo>
                <a:cubicBezTo>
                  <a:pt x="0" y="157694"/>
                  <a:pt x="157694" y="0"/>
                  <a:pt x="352220" y="0"/>
                </a:cubicBezTo>
                <a:lnTo>
                  <a:pt x="1761060" y="0"/>
                </a:lnTo>
                <a:cubicBezTo>
                  <a:pt x="1955586" y="0"/>
                  <a:pt x="2113280" y="157694"/>
                  <a:pt x="2113280" y="352220"/>
                </a:cubicBezTo>
                <a:lnTo>
                  <a:pt x="2113280" y="1761060"/>
                </a:lnTo>
                <a:cubicBezTo>
                  <a:pt x="2113280" y="1955586"/>
                  <a:pt x="1955586" y="2113280"/>
                  <a:pt x="1761060" y="2113280"/>
                </a:cubicBezTo>
                <a:lnTo>
                  <a:pt x="352220" y="2113280"/>
                </a:lnTo>
                <a:cubicBezTo>
                  <a:pt x="157694" y="2113280"/>
                  <a:pt x="0" y="1955586"/>
                  <a:pt x="0" y="1761060"/>
                </a:cubicBezTo>
                <a:lnTo>
                  <a:pt x="0" y="35222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1" name="文本框 21"/>
          <p:cNvSpPr txBox="1"/>
          <p:nvPr>
            <p:custDataLst>
              <p:tags r:id="rId3"/>
            </p:custDataLst>
          </p:nvPr>
        </p:nvSpPr>
        <p:spPr>
          <a:xfrm>
            <a:off x="7544117" y="2293368"/>
            <a:ext cx="185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63" name="任意多边形: 形状 3"/>
          <p:cNvSpPr/>
          <p:nvPr>
            <p:custDataLst>
              <p:tags r:id="rId4"/>
            </p:custDataLst>
          </p:nvPr>
        </p:nvSpPr>
        <p:spPr>
          <a:xfrm rot="2758124">
            <a:off x="6423494" y="2983531"/>
            <a:ext cx="1671984" cy="1671983"/>
          </a:xfrm>
          <a:custGeom>
            <a:avLst/>
            <a:gdLst>
              <a:gd name="connsiteX0" fmla="*/ 0 w 2113280"/>
              <a:gd name="connsiteY0" fmla="*/ 352220 h 2113280"/>
              <a:gd name="connsiteX1" fmla="*/ 352220 w 2113280"/>
              <a:gd name="connsiteY1" fmla="*/ 0 h 2113280"/>
              <a:gd name="connsiteX2" fmla="*/ 1761060 w 2113280"/>
              <a:gd name="connsiteY2" fmla="*/ 0 h 2113280"/>
              <a:gd name="connsiteX3" fmla="*/ 2113280 w 2113280"/>
              <a:gd name="connsiteY3" fmla="*/ 352220 h 2113280"/>
              <a:gd name="connsiteX4" fmla="*/ 2113280 w 2113280"/>
              <a:gd name="connsiteY4" fmla="*/ 1761060 h 2113280"/>
              <a:gd name="connsiteX5" fmla="*/ 1761060 w 2113280"/>
              <a:gd name="connsiteY5" fmla="*/ 2113280 h 2113280"/>
              <a:gd name="connsiteX6" fmla="*/ 352220 w 2113280"/>
              <a:gd name="connsiteY6" fmla="*/ 2113280 h 2113280"/>
              <a:gd name="connsiteX7" fmla="*/ 0 w 2113280"/>
              <a:gd name="connsiteY7" fmla="*/ 1761060 h 2113280"/>
              <a:gd name="connsiteX8" fmla="*/ 0 w 2113280"/>
              <a:gd name="connsiteY8" fmla="*/ 35222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280" h="2113280">
                <a:moveTo>
                  <a:pt x="0" y="352220"/>
                </a:moveTo>
                <a:cubicBezTo>
                  <a:pt x="0" y="157694"/>
                  <a:pt x="157694" y="0"/>
                  <a:pt x="352220" y="0"/>
                </a:cubicBezTo>
                <a:lnTo>
                  <a:pt x="1761060" y="0"/>
                </a:lnTo>
                <a:cubicBezTo>
                  <a:pt x="1955586" y="0"/>
                  <a:pt x="2113280" y="157694"/>
                  <a:pt x="2113280" y="352220"/>
                </a:cubicBezTo>
                <a:lnTo>
                  <a:pt x="2113280" y="1761060"/>
                </a:lnTo>
                <a:cubicBezTo>
                  <a:pt x="2113280" y="1955586"/>
                  <a:pt x="1955586" y="2113280"/>
                  <a:pt x="1761060" y="2113280"/>
                </a:cubicBezTo>
                <a:lnTo>
                  <a:pt x="352220" y="2113280"/>
                </a:lnTo>
                <a:cubicBezTo>
                  <a:pt x="157694" y="2113280"/>
                  <a:pt x="0" y="1955586"/>
                  <a:pt x="0" y="1761060"/>
                </a:cubicBezTo>
                <a:lnTo>
                  <a:pt x="0" y="35222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4" name="文本框 22"/>
          <p:cNvSpPr txBox="1"/>
          <p:nvPr>
            <p:custDataLst>
              <p:tags r:id="rId5"/>
            </p:custDataLst>
          </p:nvPr>
        </p:nvSpPr>
        <p:spPr>
          <a:xfrm>
            <a:off x="6710568" y="358869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实物图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66" name="任意多边形: 形状 4"/>
          <p:cNvSpPr/>
          <p:nvPr>
            <p:custDataLst>
              <p:tags r:id="rId6"/>
            </p:custDataLst>
          </p:nvPr>
        </p:nvSpPr>
        <p:spPr>
          <a:xfrm rot="2758124">
            <a:off x="7675002" y="4278090"/>
            <a:ext cx="1671984" cy="1671983"/>
          </a:xfrm>
          <a:custGeom>
            <a:avLst/>
            <a:gdLst>
              <a:gd name="connsiteX0" fmla="*/ 0 w 2113280"/>
              <a:gd name="connsiteY0" fmla="*/ 352220 h 2113280"/>
              <a:gd name="connsiteX1" fmla="*/ 352220 w 2113280"/>
              <a:gd name="connsiteY1" fmla="*/ 0 h 2113280"/>
              <a:gd name="connsiteX2" fmla="*/ 1761060 w 2113280"/>
              <a:gd name="connsiteY2" fmla="*/ 0 h 2113280"/>
              <a:gd name="connsiteX3" fmla="*/ 2113280 w 2113280"/>
              <a:gd name="connsiteY3" fmla="*/ 352220 h 2113280"/>
              <a:gd name="connsiteX4" fmla="*/ 2113280 w 2113280"/>
              <a:gd name="connsiteY4" fmla="*/ 1761060 h 2113280"/>
              <a:gd name="connsiteX5" fmla="*/ 1761060 w 2113280"/>
              <a:gd name="connsiteY5" fmla="*/ 2113280 h 2113280"/>
              <a:gd name="connsiteX6" fmla="*/ 352220 w 2113280"/>
              <a:gd name="connsiteY6" fmla="*/ 2113280 h 2113280"/>
              <a:gd name="connsiteX7" fmla="*/ 0 w 2113280"/>
              <a:gd name="connsiteY7" fmla="*/ 1761060 h 2113280"/>
              <a:gd name="connsiteX8" fmla="*/ 0 w 2113280"/>
              <a:gd name="connsiteY8" fmla="*/ 35222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280" h="2113280">
                <a:moveTo>
                  <a:pt x="0" y="352220"/>
                </a:moveTo>
                <a:cubicBezTo>
                  <a:pt x="0" y="157694"/>
                  <a:pt x="157694" y="0"/>
                  <a:pt x="352220" y="0"/>
                </a:cubicBezTo>
                <a:lnTo>
                  <a:pt x="1761060" y="0"/>
                </a:lnTo>
                <a:cubicBezTo>
                  <a:pt x="1955586" y="0"/>
                  <a:pt x="2113280" y="157694"/>
                  <a:pt x="2113280" y="352220"/>
                </a:cubicBezTo>
                <a:lnTo>
                  <a:pt x="2113280" y="1761060"/>
                </a:lnTo>
                <a:cubicBezTo>
                  <a:pt x="2113280" y="1955586"/>
                  <a:pt x="1955586" y="2113280"/>
                  <a:pt x="1761060" y="2113280"/>
                </a:cubicBezTo>
                <a:lnTo>
                  <a:pt x="352220" y="2113280"/>
                </a:lnTo>
                <a:cubicBezTo>
                  <a:pt x="157694" y="2113280"/>
                  <a:pt x="0" y="1955586"/>
                  <a:pt x="0" y="1761060"/>
                </a:cubicBezTo>
                <a:lnTo>
                  <a:pt x="0" y="35222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7" name="文本框 23"/>
          <p:cNvSpPr txBox="1"/>
          <p:nvPr>
            <p:custDataLst>
              <p:tags r:id="rId7"/>
            </p:custDataLst>
          </p:nvPr>
        </p:nvSpPr>
        <p:spPr>
          <a:xfrm>
            <a:off x="7575996" y="4883249"/>
            <a:ext cx="185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</a:t>
            </a:r>
            <a:endParaRPr lang="zh-CN" altLang="en-US" sz="2400" b="1" dirty="0">
              <a:cs typeface="+mn-ea"/>
              <a:sym typeface="+mn-lt"/>
            </a:endParaRPr>
          </a:p>
        </p:txBody>
      </p:sp>
      <p:pic>
        <p:nvPicPr>
          <p:cNvPr id="3" name="图片 2" descr="摇台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8160" y="2011680"/>
            <a:ext cx="3766820" cy="3766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214"/>
          <p:cNvSpPr/>
          <p:nvPr/>
        </p:nvSpPr>
        <p:spPr bwMode="auto">
          <a:xfrm>
            <a:off x="5051543" y="1424973"/>
            <a:ext cx="1589804" cy="729233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b="1" dirty="0">
              <a:solidFill>
                <a:schemeClr val="tx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Freeform 2353"/>
          <p:cNvSpPr/>
          <p:nvPr/>
        </p:nvSpPr>
        <p:spPr bwMode="auto">
          <a:xfrm>
            <a:off x="2326501" y="2954997"/>
            <a:ext cx="7414373" cy="1224738"/>
          </a:xfrm>
          <a:custGeom>
            <a:avLst/>
            <a:gdLst>
              <a:gd name="T0" fmla="*/ 60717 w 60717"/>
              <a:gd name="T1" fmla="*/ 8965 h 10032"/>
              <a:gd name="T2" fmla="*/ 59659 w 60717"/>
              <a:gd name="T3" fmla="*/ 10032 h 10032"/>
              <a:gd name="T4" fmla="*/ 58602 w 60717"/>
              <a:gd name="T5" fmla="*/ 8965 h 10032"/>
              <a:gd name="T6" fmla="*/ 58869 w 60717"/>
              <a:gd name="T7" fmla="*/ 8480 h 10032"/>
              <a:gd name="T8" fmla="*/ 59400 w 60717"/>
              <a:gd name="T9" fmla="*/ 9016 h 10032"/>
              <a:gd name="T10" fmla="*/ 50352 w 60717"/>
              <a:gd name="T11" fmla="*/ 485 h 10032"/>
              <a:gd name="T12" fmla="*/ 9511 w 60717"/>
              <a:gd name="T13" fmla="*/ 485 h 10032"/>
              <a:gd name="T14" fmla="*/ 483 w 60717"/>
              <a:gd name="T15" fmla="*/ 8751 h 10032"/>
              <a:gd name="T16" fmla="*/ 214 w 60717"/>
              <a:gd name="T17" fmla="*/ 8480 h 10032"/>
              <a:gd name="T18" fmla="*/ 0 w 60717"/>
              <a:gd name="T19" fmla="*/ 8696 h 10032"/>
              <a:gd name="T20" fmla="*/ 9511 w 60717"/>
              <a:gd name="T21" fmla="*/ 0 h 10032"/>
              <a:gd name="T22" fmla="*/ 50352 w 60717"/>
              <a:gd name="T23" fmla="*/ 0 h 10032"/>
              <a:gd name="T24" fmla="*/ 59888 w 60717"/>
              <a:gd name="T25" fmla="*/ 9046 h 10032"/>
              <a:gd name="T26" fmla="*/ 60450 w 60717"/>
              <a:gd name="T27" fmla="*/ 8480 h 10032"/>
              <a:gd name="T28" fmla="*/ 60717 w 60717"/>
              <a:gd name="T29" fmla="*/ 8965 h 10032"/>
              <a:gd name="T30" fmla="*/ 60717 w 60717"/>
              <a:gd name="T31" fmla="*/ 8965 h 10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0717" h="10032">
                <a:moveTo>
                  <a:pt x="60717" y="8965"/>
                </a:moveTo>
                <a:lnTo>
                  <a:pt x="59659" y="10032"/>
                </a:lnTo>
                <a:lnTo>
                  <a:pt x="58602" y="8965"/>
                </a:lnTo>
                <a:lnTo>
                  <a:pt x="58869" y="8480"/>
                </a:lnTo>
                <a:lnTo>
                  <a:pt x="59400" y="9016"/>
                </a:lnTo>
                <a:cubicBezTo>
                  <a:pt x="59121" y="4276"/>
                  <a:pt x="55158" y="485"/>
                  <a:pt x="50352" y="485"/>
                </a:cubicBezTo>
                <a:lnTo>
                  <a:pt x="9511" y="485"/>
                </a:lnTo>
                <a:cubicBezTo>
                  <a:pt x="4795" y="485"/>
                  <a:pt x="891" y="4137"/>
                  <a:pt x="483" y="8751"/>
                </a:cubicBezTo>
                <a:lnTo>
                  <a:pt x="214" y="8480"/>
                </a:lnTo>
                <a:lnTo>
                  <a:pt x="0" y="8696"/>
                </a:lnTo>
                <a:cubicBezTo>
                  <a:pt x="436" y="3839"/>
                  <a:pt x="4546" y="0"/>
                  <a:pt x="9511" y="0"/>
                </a:cubicBezTo>
                <a:lnTo>
                  <a:pt x="50352" y="0"/>
                </a:lnTo>
                <a:cubicBezTo>
                  <a:pt x="55436" y="0"/>
                  <a:pt x="59624" y="4025"/>
                  <a:pt x="59888" y="9046"/>
                </a:cubicBezTo>
                <a:lnTo>
                  <a:pt x="60450" y="8480"/>
                </a:lnTo>
                <a:lnTo>
                  <a:pt x="60717" y="8965"/>
                </a:lnTo>
                <a:lnTo>
                  <a:pt x="60717" y="8965"/>
                </a:lnTo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1" name="Freeform 2427"/>
          <p:cNvSpPr>
            <a:spLocks noEditPoints="1"/>
          </p:cNvSpPr>
          <p:nvPr/>
        </p:nvSpPr>
        <p:spPr bwMode="auto">
          <a:xfrm>
            <a:off x="6707293" y="1734969"/>
            <a:ext cx="1090488" cy="666540"/>
          </a:xfrm>
          <a:custGeom>
            <a:avLst/>
            <a:gdLst>
              <a:gd name="T0" fmla="*/ 8383 w 8919"/>
              <a:gd name="T1" fmla="*/ 4568 h 5462"/>
              <a:gd name="T2" fmla="*/ 8459 w 8919"/>
              <a:gd name="T3" fmla="*/ 4725 h 5462"/>
              <a:gd name="T4" fmla="*/ 8585 w 8919"/>
              <a:gd name="T5" fmla="*/ 4567 h 5462"/>
              <a:gd name="T6" fmla="*/ 8181 w 8919"/>
              <a:gd name="T7" fmla="*/ 3840 h 5462"/>
              <a:gd name="T8" fmla="*/ 8066 w 8919"/>
              <a:gd name="T9" fmla="*/ 3998 h 5462"/>
              <a:gd name="T10" fmla="*/ 8246 w 8919"/>
              <a:gd name="T11" fmla="*/ 4122 h 5462"/>
              <a:gd name="T12" fmla="*/ 8221 w 8919"/>
              <a:gd name="T13" fmla="*/ 3903 h 5462"/>
              <a:gd name="T14" fmla="*/ 7630 w 8919"/>
              <a:gd name="T15" fmla="*/ 3221 h 5462"/>
              <a:gd name="T16" fmla="*/ 7674 w 8919"/>
              <a:gd name="T17" fmla="*/ 3427 h 5462"/>
              <a:gd name="T18" fmla="*/ 7869 w 8919"/>
              <a:gd name="T19" fmla="*/ 3384 h 5462"/>
              <a:gd name="T20" fmla="*/ 7765 w 8919"/>
              <a:gd name="T21" fmla="*/ 3247 h 5462"/>
              <a:gd name="T22" fmla="*/ 7144 w 8919"/>
              <a:gd name="T23" fmla="*/ 2805 h 5462"/>
              <a:gd name="T24" fmla="*/ 7260 w 8919"/>
              <a:gd name="T25" fmla="*/ 2929 h 5462"/>
              <a:gd name="T26" fmla="*/ 7395 w 8919"/>
              <a:gd name="T27" fmla="*/ 2806 h 5462"/>
              <a:gd name="T28" fmla="*/ 7277 w 8919"/>
              <a:gd name="T29" fmla="*/ 2680 h 5462"/>
              <a:gd name="T30" fmla="*/ 6642 w 8919"/>
              <a:gd name="T31" fmla="*/ 2325 h 5462"/>
              <a:gd name="T32" fmla="*/ 6758 w 8919"/>
              <a:gd name="T33" fmla="*/ 2429 h 5462"/>
              <a:gd name="T34" fmla="*/ 6828 w 8919"/>
              <a:gd name="T35" fmla="*/ 2246 h 5462"/>
              <a:gd name="T36" fmla="*/ 6161 w 8919"/>
              <a:gd name="T37" fmla="*/ 1719 h 5462"/>
              <a:gd name="T38" fmla="*/ 6098 w 8919"/>
              <a:gd name="T39" fmla="*/ 1898 h 5462"/>
              <a:gd name="T40" fmla="*/ 6330 w 8919"/>
              <a:gd name="T41" fmla="*/ 1954 h 5462"/>
              <a:gd name="T42" fmla="*/ 6204 w 8919"/>
              <a:gd name="T43" fmla="*/ 1749 h 5462"/>
              <a:gd name="T44" fmla="*/ 5414 w 8919"/>
              <a:gd name="T45" fmla="*/ 1361 h 5462"/>
              <a:gd name="T46" fmla="*/ 5553 w 8919"/>
              <a:gd name="T47" fmla="*/ 1545 h 5462"/>
              <a:gd name="T48" fmla="*/ 5698 w 8919"/>
              <a:gd name="T49" fmla="*/ 1419 h 5462"/>
              <a:gd name="T50" fmla="*/ 5567 w 8919"/>
              <a:gd name="T51" fmla="*/ 1343 h 5462"/>
              <a:gd name="T52" fmla="*/ 4806 w 8919"/>
              <a:gd name="T53" fmla="*/ 1164 h 5462"/>
              <a:gd name="T54" fmla="*/ 4935 w 8919"/>
              <a:gd name="T55" fmla="*/ 1223 h 5462"/>
              <a:gd name="T56" fmla="*/ 5011 w 8919"/>
              <a:gd name="T57" fmla="*/ 1057 h 5462"/>
              <a:gd name="T58" fmla="*/ 4879 w 8919"/>
              <a:gd name="T59" fmla="*/ 998 h 5462"/>
              <a:gd name="T60" fmla="*/ 4160 w 8919"/>
              <a:gd name="T61" fmla="*/ 918 h 5462"/>
              <a:gd name="T62" fmla="*/ 4304 w 8919"/>
              <a:gd name="T63" fmla="*/ 967 h 5462"/>
              <a:gd name="T64" fmla="*/ 4302 w 8919"/>
              <a:gd name="T65" fmla="*/ 774 h 5462"/>
              <a:gd name="T66" fmla="*/ 3478 w 8919"/>
              <a:gd name="T67" fmla="*/ 546 h 5462"/>
              <a:gd name="T68" fmla="*/ 3519 w 8919"/>
              <a:gd name="T69" fmla="*/ 741 h 5462"/>
              <a:gd name="T70" fmla="*/ 3724 w 8919"/>
              <a:gd name="T71" fmla="*/ 697 h 5462"/>
              <a:gd name="T72" fmla="*/ 3559 w 8919"/>
              <a:gd name="T73" fmla="*/ 564 h 5462"/>
              <a:gd name="T74" fmla="*/ 2650 w 8919"/>
              <a:gd name="T75" fmla="*/ 509 h 5462"/>
              <a:gd name="T76" fmla="*/ 2857 w 8919"/>
              <a:gd name="T77" fmla="*/ 625 h 5462"/>
              <a:gd name="T78" fmla="*/ 2934 w 8919"/>
              <a:gd name="T79" fmla="*/ 451 h 5462"/>
              <a:gd name="T80" fmla="*/ 2788 w 8919"/>
              <a:gd name="T81" fmla="*/ 433 h 5462"/>
              <a:gd name="T82" fmla="*/ 2013 w 8919"/>
              <a:gd name="T83" fmla="*/ 567 h 5462"/>
              <a:gd name="T84" fmla="*/ 2175 w 8919"/>
              <a:gd name="T85" fmla="*/ 571 h 5462"/>
              <a:gd name="T86" fmla="*/ 2181 w 8919"/>
              <a:gd name="T87" fmla="*/ 388 h 5462"/>
              <a:gd name="T88" fmla="*/ 2015 w 8919"/>
              <a:gd name="T89" fmla="*/ 385 h 5462"/>
              <a:gd name="T90" fmla="*/ 1468 w 8919"/>
              <a:gd name="T91" fmla="*/ 567 h 5462"/>
              <a:gd name="T92" fmla="*/ 865 w 8919"/>
              <a:gd name="T93" fmla="*/ 951 h 5462"/>
              <a:gd name="T94" fmla="*/ 8839 w 8919"/>
              <a:gd name="T95" fmla="*/ 5156 h 5462"/>
              <a:gd name="T96" fmla="*/ 8695 w 8919"/>
              <a:gd name="T97" fmla="*/ 5291 h 5462"/>
              <a:gd name="T98" fmla="*/ 8846 w 8919"/>
              <a:gd name="T99" fmla="*/ 5446 h 5462"/>
              <a:gd name="T100" fmla="*/ 8866 w 8919"/>
              <a:gd name="T101" fmla="*/ 5228 h 5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919" h="5462">
                <a:moveTo>
                  <a:pt x="8543" y="4482"/>
                </a:moveTo>
                <a:cubicBezTo>
                  <a:pt x="8521" y="4437"/>
                  <a:pt x="8466" y="4418"/>
                  <a:pt x="8422" y="4441"/>
                </a:cubicBezTo>
                <a:cubicBezTo>
                  <a:pt x="8376" y="4463"/>
                  <a:pt x="8358" y="4518"/>
                  <a:pt x="8380" y="4563"/>
                </a:cubicBezTo>
                <a:lnTo>
                  <a:pt x="8383" y="4568"/>
                </a:lnTo>
                <a:lnTo>
                  <a:pt x="8403" y="4607"/>
                </a:lnTo>
                <a:lnTo>
                  <a:pt x="8422" y="4646"/>
                </a:lnTo>
                <a:lnTo>
                  <a:pt x="8440" y="4686"/>
                </a:lnTo>
                <a:lnTo>
                  <a:pt x="8459" y="4725"/>
                </a:lnTo>
                <a:cubicBezTo>
                  <a:pt x="8480" y="4770"/>
                  <a:pt x="8534" y="4790"/>
                  <a:pt x="8580" y="4768"/>
                </a:cubicBezTo>
                <a:cubicBezTo>
                  <a:pt x="8625" y="4747"/>
                  <a:pt x="8645" y="4693"/>
                  <a:pt x="8623" y="4648"/>
                </a:cubicBezTo>
                <a:lnTo>
                  <a:pt x="8605" y="4608"/>
                </a:lnTo>
                <a:lnTo>
                  <a:pt x="8585" y="4567"/>
                </a:lnTo>
                <a:lnTo>
                  <a:pt x="8566" y="4527"/>
                </a:lnTo>
                <a:lnTo>
                  <a:pt x="8546" y="4487"/>
                </a:lnTo>
                <a:lnTo>
                  <a:pt x="8543" y="4482"/>
                </a:lnTo>
                <a:close/>
                <a:moveTo>
                  <a:pt x="8181" y="3840"/>
                </a:moveTo>
                <a:cubicBezTo>
                  <a:pt x="8155" y="3797"/>
                  <a:pt x="8099" y="3785"/>
                  <a:pt x="8056" y="3811"/>
                </a:cubicBezTo>
                <a:cubicBezTo>
                  <a:pt x="8013" y="3838"/>
                  <a:pt x="8001" y="3894"/>
                  <a:pt x="8027" y="3937"/>
                </a:cubicBezTo>
                <a:lnTo>
                  <a:pt x="8043" y="3961"/>
                </a:lnTo>
                <a:lnTo>
                  <a:pt x="8066" y="3998"/>
                </a:lnTo>
                <a:lnTo>
                  <a:pt x="8089" y="4035"/>
                </a:lnTo>
                <a:lnTo>
                  <a:pt x="8111" y="4073"/>
                </a:lnTo>
                <a:lnTo>
                  <a:pt x="8121" y="4090"/>
                </a:lnTo>
                <a:cubicBezTo>
                  <a:pt x="8147" y="4133"/>
                  <a:pt x="8203" y="4147"/>
                  <a:pt x="8246" y="4122"/>
                </a:cubicBezTo>
                <a:cubicBezTo>
                  <a:pt x="8289" y="4096"/>
                  <a:pt x="8304" y="4040"/>
                  <a:pt x="8278" y="3997"/>
                </a:cubicBezTo>
                <a:lnTo>
                  <a:pt x="8267" y="3979"/>
                </a:lnTo>
                <a:lnTo>
                  <a:pt x="8244" y="3941"/>
                </a:lnTo>
                <a:lnTo>
                  <a:pt x="8221" y="3903"/>
                </a:lnTo>
                <a:lnTo>
                  <a:pt x="8197" y="3865"/>
                </a:lnTo>
                <a:lnTo>
                  <a:pt x="8181" y="3840"/>
                </a:lnTo>
                <a:close/>
                <a:moveTo>
                  <a:pt x="7758" y="3237"/>
                </a:moveTo>
                <a:cubicBezTo>
                  <a:pt x="7727" y="3198"/>
                  <a:pt x="7670" y="3191"/>
                  <a:pt x="7630" y="3221"/>
                </a:cubicBezTo>
                <a:cubicBezTo>
                  <a:pt x="7590" y="3252"/>
                  <a:pt x="7583" y="3309"/>
                  <a:pt x="7614" y="3349"/>
                </a:cubicBezTo>
                <a:lnTo>
                  <a:pt x="7622" y="3359"/>
                </a:lnTo>
                <a:lnTo>
                  <a:pt x="7648" y="3393"/>
                </a:lnTo>
                <a:lnTo>
                  <a:pt x="7674" y="3427"/>
                </a:lnTo>
                <a:lnTo>
                  <a:pt x="7700" y="3462"/>
                </a:lnTo>
                <a:lnTo>
                  <a:pt x="7723" y="3492"/>
                </a:lnTo>
                <a:cubicBezTo>
                  <a:pt x="7753" y="3533"/>
                  <a:pt x="7810" y="3541"/>
                  <a:pt x="7850" y="3511"/>
                </a:cubicBezTo>
                <a:cubicBezTo>
                  <a:pt x="7891" y="3481"/>
                  <a:pt x="7899" y="3424"/>
                  <a:pt x="7869" y="3384"/>
                </a:cubicBezTo>
                <a:lnTo>
                  <a:pt x="7846" y="3353"/>
                </a:lnTo>
                <a:lnTo>
                  <a:pt x="7819" y="3317"/>
                </a:lnTo>
                <a:lnTo>
                  <a:pt x="7792" y="3282"/>
                </a:lnTo>
                <a:lnTo>
                  <a:pt x="7765" y="3247"/>
                </a:lnTo>
                <a:lnTo>
                  <a:pt x="7758" y="3237"/>
                </a:lnTo>
                <a:close/>
                <a:moveTo>
                  <a:pt x="7277" y="2680"/>
                </a:moveTo>
                <a:cubicBezTo>
                  <a:pt x="7243" y="2643"/>
                  <a:pt x="7185" y="2641"/>
                  <a:pt x="7148" y="2676"/>
                </a:cubicBezTo>
                <a:cubicBezTo>
                  <a:pt x="7112" y="2710"/>
                  <a:pt x="7110" y="2768"/>
                  <a:pt x="7144" y="2805"/>
                </a:cubicBezTo>
                <a:lnTo>
                  <a:pt x="7172" y="2833"/>
                </a:lnTo>
                <a:lnTo>
                  <a:pt x="7201" y="2865"/>
                </a:lnTo>
                <a:lnTo>
                  <a:pt x="7231" y="2897"/>
                </a:lnTo>
                <a:lnTo>
                  <a:pt x="7260" y="2929"/>
                </a:lnTo>
                <a:lnTo>
                  <a:pt x="7267" y="2936"/>
                </a:lnTo>
                <a:cubicBezTo>
                  <a:pt x="7300" y="2974"/>
                  <a:pt x="7358" y="2977"/>
                  <a:pt x="7395" y="2943"/>
                </a:cubicBezTo>
                <a:cubicBezTo>
                  <a:pt x="7433" y="2909"/>
                  <a:pt x="7436" y="2852"/>
                  <a:pt x="7402" y="2815"/>
                </a:cubicBezTo>
                <a:lnTo>
                  <a:pt x="7395" y="2806"/>
                </a:lnTo>
                <a:lnTo>
                  <a:pt x="7365" y="2774"/>
                </a:lnTo>
                <a:lnTo>
                  <a:pt x="7334" y="2741"/>
                </a:lnTo>
                <a:lnTo>
                  <a:pt x="7304" y="2709"/>
                </a:lnTo>
                <a:lnTo>
                  <a:pt x="7277" y="2680"/>
                </a:lnTo>
                <a:close/>
                <a:moveTo>
                  <a:pt x="6743" y="2172"/>
                </a:moveTo>
                <a:cubicBezTo>
                  <a:pt x="6705" y="2139"/>
                  <a:pt x="6647" y="2143"/>
                  <a:pt x="6614" y="2181"/>
                </a:cubicBezTo>
                <a:cubicBezTo>
                  <a:pt x="6582" y="2219"/>
                  <a:pt x="6586" y="2277"/>
                  <a:pt x="6624" y="2309"/>
                </a:cubicBezTo>
                <a:lnTo>
                  <a:pt x="6642" y="2325"/>
                </a:lnTo>
                <a:lnTo>
                  <a:pt x="6675" y="2354"/>
                </a:lnTo>
                <a:lnTo>
                  <a:pt x="6707" y="2382"/>
                </a:lnTo>
                <a:lnTo>
                  <a:pt x="6739" y="2411"/>
                </a:lnTo>
                <a:lnTo>
                  <a:pt x="6758" y="2429"/>
                </a:lnTo>
                <a:cubicBezTo>
                  <a:pt x="6796" y="2462"/>
                  <a:pt x="6853" y="2460"/>
                  <a:pt x="6887" y="2422"/>
                </a:cubicBezTo>
                <a:cubicBezTo>
                  <a:pt x="6920" y="2385"/>
                  <a:pt x="6918" y="2328"/>
                  <a:pt x="6881" y="2294"/>
                </a:cubicBezTo>
                <a:lnTo>
                  <a:pt x="6861" y="2276"/>
                </a:lnTo>
                <a:lnTo>
                  <a:pt x="6828" y="2246"/>
                </a:lnTo>
                <a:lnTo>
                  <a:pt x="6795" y="2217"/>
                </a:lnTo>
                <a:lnTo>
                  <a:pt x="6761" y="2188"/>
                </a:lnTo>
                <a:lnTo>
                  <a:pt x="6743" y="2172"/>
                </a:lnTo>
                <a:close/>
                <a:moveTo>
                  <a:pt x="6161" y="1719"/>
                </a:moveTo>
                <a:cubicBezTo>
                  <a:pt x="6120" y="1690"/>
                  <a:pt x="6064" y="1700"/>
                  <a:pt x="6035" y="1741"/>
                </a:cubicBezTo>
                <a:cubicBezTo>
                  <a:pt x="6006" y="1782"/>
                  <a:pt x="6016" y="1839"/>
                  <a:pt x="6057" y="1868"/>
                </a:cubicBezTo>
                <a:lnTo>
                  <a:pt x="6063" y="1873"/>
                </a:lnTo>
                <a:lnTo>
                  <a:pt x="6098" y="1898"/>
                </a:lnTo>
                <a:lnTo>
                  <a:pt x="6134" y="1923"/>
                </a:lnTo>
                <a:lnTo>
                  <a:pt x="6168" y="1948"/>
                </a:lnTo>
                <a:lnTo>
                  <a:pt x="6203" y="1973"/>
                </a:lnTo>
                <a:cubicBezTo>
                  <a:pt x="6243" y="2003"/>
                  <a:pt x="6300" y="1995"/>
                  <a:pt x="6330" y="1954"/>
                </a:cubicBezTo>
                <a:cubicBezTo>
                  <a:pt x="6360" y="1914"/>
                  <a:pt x="6351" y="1857"/>
                  <a:pt x="6311" y="1827"/>
                </a:cubicBezTo>
                <a:lnTo>
                  <a:pt x="6276" y="1801"/>
                </a:lnTo>
                <a:lnTo>
                  <a:pt x="6240" y="1775"/>
                </a:lnTo>
                <a:lnTo>
                  <a:pt x="6204" y="1749"/>
                </a:lnTo>
                <a:lnTo>
                  <a:pt x="6168" y="1724"/>
                </a:lnTo>
                <a:lnTo>
                  <a:pt x="6161" y="1719"/>
                </a:lnTo>
                <a:close/>
                <a:moveTo>
                  <a:pt x="5539" y="1326"/>
                </a:moveTo>
                <a:cubicBezTo>
                  <a:pt x="5495" y="1302"/>
                  <a:pt x="5439" y="1317"/>
                  <a:pt x="5414" y="1361"/>
                </a:cubicBezTo>
                <a:cubicBezTo>
                  <a:pt x="5390" y="1404"/>
                  <a:pt x="5405" y="1460"/>
                  <a:pt x="5448" y="1485"/>
                </a:cubicBezTo>
                <a:lnTo>
                  <a:pt x="5477" y="1501"/>
                </a:lnTo>
                <a:lnTo>
                  <a:pt x="5515" y="1523"/>
                </a:lnTo>
                <a:lnTo>
                  <a:pt x="5553" y="1545"/>
                </a:lnTo>
                <a:lnTo>
                  <a:pt x="5590" y="1567"/>
                </a:lnTo>
                <a:lnTo>
                  <a:pt x="5604" y="1575"/>
                </a:lnTo>
                <a:cubicBezTo>
                  <a:pt x="5647" y="1601"/>
                  <a:pt x="5703" y="1587"/>
                  <a:pt x="5729" y="1544"/>
                </a:cubicBezTo>
                <a:cubicBezTo>
                  <a:pt x="5755" y="1501"/>
                  <a:pt x="5741" y="1445"/>
                  <a:pt x="5698" y="1419"/>
                </a:cubicBezTo>
                <a:lnTo>
                  <a:pt x="5683" y="1410"/>
                </a:lnTo>
                <a:lnTo>
                  <a:pt x="5644" y="1387"/>
                </a:lnTo>
                <a:lnTo>
                  <a:pt x="5606" y="1365"/>
                </a:lnTo>
                <a:lnTo>
                  <a:pt x="5567" y="1343"/>
                </a:lnTo>
                <a:lnTo>
                  <a:pt x="5539" y="1326"/>
                </a:lnTo>
                <a:close/>
                <a:moveTo>
                  <a:pt x="4879" y="998"/>
                </a:moveTo>
                <a:cubicBezTo>
                  <a:pt x="4833" y="977"/>
                  <a:pt x="4779" y="998"/>
                  <a:pt x="4759" y="1044"/>
                </a:cubicBezTo>
                <a:cubicBezTo>
                  <a:pt x="4739" y="1090"/>
                  <a:pt x="4760" y="1144"/>
                  <a:pt x="4806" y="1164"/>
                </a:cubicBezTo>
                <a:lnTo>
                  <a:pt x="4816" y="1168"/>
                </a:lnTo>
                <a:lnTo>
                  <a:pt x="4856" y="1186"/>
                </a:lnTo>
                <a:lnTo>
                  <a:pt x="4895" y="1204"/>
                </a:lnTo>
                <a:lnTo>
                  <a:pt x="4935" y="1223"/>
                </a:lnTo>
                <a:lnTo>
                  <a:pt x="4969" y="1238"/>
                </a:lnTo>
                <a:cubicBezTo>
                  <a:pt x="5015" y="1260"/>
                  <a:pt x="5069" y="1240"/>
                  <a:pt x="5090" y="1195"/>
                </a:cubicBezTo>
                <a:cubicBezTo>
                  <a:pt x="5112" y="1149"/>
                  <a:pt x="5092" y="1095"/>
                  <a:pt x="5047" y="1074"/>
                </a:cubicBezTo>
                <a:lnTo>
                  <a:pt x="5011" y="1057"/>
                </a:lnTo>
                <a:lnTo>
                  <a:pt x="4971" y="1039"/>
                </a:lnTo>
                <a:lnTo>
                  <a:pt x="4930" y="1020"/>
                </a:lnTo>
                <a:lnTo>
                  <a:pt x="4889" y="1002"/>
                </a:lnTo>
                <a:lnTo>
                  <a:pt x="4879" y="998"/>
                </a:lnTo>
                <a:close/>
                <a:moveTo>
                  <a:pt x="4190" y="736"/>
                </a:moveTo>
                <a:cubicBezTo>
                  <a:pt x="4142" y="721"/>
                  <a:pt x="4091" y="747"/>
                  <a:pt x="4075" y="795"/>
                </a:cubicBezTo>
                <a:cubicBezTo>
                  <a:pt x="4060" y="843"/>
                  <a:pt x="4086" y="894"/>
                  <a:pt x="4133" y="910"/>
                </a:cubicBezTo>
                <a:lnTo>
                  <a:pt x="4160" y="918"/>
                </a:lnTo>
                <a:lnTo>
                  <a:pt x="4201" y="932"/>
                </a:lnTo>
                <a:lnTo>
                  <a:pt x="4243" y="946"/>
                </a:lnTo>
                <a:lnTo>
                  <a:pt x="4285" y="960"/>
                </a:lnTo>
                <a:lnTo>
                  <a:pt x="4304" y="967"/>
                </a:lnTo>
                <a:cubicBezTo>
                  <a:pt x="4351" y="984"/>
                  <a:pt x="4403" y="959"/>
                  <a:pt x="4420" y="912"/>
                </a:cubicBezTo>
                <a:cubicBezTo>
                  <a:pt x="4437" y="864"/>
                  <a:pt x="4412" y="812"/>
                  <a:pt x="4365" y="795"/>
                </a:cubicBezTo>
                <a:lnTo>
                  <a:pt x="4345" y="789"/>
                </a:lnTo>
                <a:lnTo>
                  <a:pt x="4302" y="774"/>
                </a:lnTo>
                <a:lnTo>
                  <a:pt x="4259" y="759"/>
                </a:lnTo>
                <a:lnTo>
                  <a:pt x="4217" y="745"/>
                </a:lnTo>
                <a:lnTo>
                  <a:pt x="4190" y="736"/>
                </a:lnTo>
                <a:close/>
                <a:moveTo>
                  <a:pt x="3478" y="546"/>
                </a:moveTo>
                <a:cubicBezTo>
                  <a:pt x="3429" y="536"/>
                  <a:pt x="3381" y="567"/>
                  <a:pt x="3370" y="616"/>
                </a:cubicBezTo>
                <a:cubicBezTo>
                  <a:pt x="3359" y="665"/>
                  <a:pt x="3390" y="713"/>
                  <a:pt x="3439" y="724"/>
                </a:cubicBezTo>
                <a:lnTo>
                  <a:pt x="3475" y="732"/>
                </a:lnTo>
                <a:lnTo>
                  <a:pt x="3519" y="741"/>
                </a:lnTo>
                <a:lnTo>
                  <a:pt x="3562" y="752"/>
                </a:lnTo>
                <a:lnTo>
                  <a:pt x="3606" y="762"/>
                </a:lnTo>
                <a:lnTo>
                  <a:pt x="3614" y="764"/>
                </a:lnTo>
                <a:cubicBezTo>
                  <a:pt x="3664" y="776"/>
                  <a:pt x="3713" y="746"/>
                  <a:pt x="3724" y="697"/>
                </a:cubicBezTo>
                <a:cubicBezTo>
                  <a:pt x="3737" y="648"/>
                  <a:pt x="3707" y="599"/>
                  <a:pt x="3658" y="587"/>
                </a:cubicBezTo>
                <a:lnTo>
                  <a:pt x="3648" y="585"/>
                </a:lnTo>
                <a:lnTo>
                  <a:pt x="3603" y="574"/>
                </a:lnTo>
                <a:lnTo>
                  <a:pt x="3559" y="564"/>
                </a:lnTo>
                <a:lnTo>
                  <a:pt x="3514" y="554"/>
                </a:lnTo>
                <a:lnTo>
                  <a:pt x="3478" y="546"/>
                </a:lnTo>
                <a:close/>
                <a:moveTo>
                  <a:pt x="2751" y="429"/>
                </a:moveTo>
                <a:cubicBezTo>
                  <a:pt x="2701" y="423"/>
                  <a:pt x="2656" y="459"/>
                  <a:pt x="2650" y="509"/>
                </a:cubicBezTo>
                <a:cubicBezTo>
                  <a:pt x="2645" y="559"/>
                  <a:pt x="2680" y="604"/>
                  <a:pt x="2730" y="610"/>
                </a:cubicBezTo>
                <a:lnTo>
                  <a:pt x="2767" y="614"/>
                </a:lnTo>
                <a:lnTo>
                  <a:pt x="2812" y="619"/>
                </a:lnTo>
                <a:lnTo>
                  <a:pt x="2857" y="625"/>
                </a:lnTo>
                <a:lnTo>
                  <a:pt x="2901" y="631"/>
                </a:lnTo>
                <a:lnTo>
                  <a:pt x="2908" y="631"/>
                </a:lnTo>
                <a:cubicBezTo>
                  <a:pt x="2958" y="639"/>
                  <a:pt x="3004" y="604"/>
                  <a:pt x="3011" y="554"/>
                </a:cubicBezTo>
                <a:cubicBezTo>
                  <a:pt x="3018" y="505"/>
                  <a:pt x="2983" y="458"/>
                  <a:pt x="2934" y="451"/>
                </a:cubicBezTo>
                <a:lnTo>
                  <a:pt x="2926" y="450"/>
                </a:lnTo>
                <a:lnTo>
                  <a:pt x="2880" y="444"/>
                </a:lnTo>
                <a:lnTo>
                  <a:pt x="2834" y="438"/>
                </a:lnTo>
                <a:lnTo>
                  <a:pt x="2788" y="433"/>
                </a:lnTo>
                <a:lnTo>
                  <a:pt x="2751" y="429"/>
                </a:lnTo>
                <a:close/>
                <a:moveTo>
                  <a:pt x="2015" y="385"/>
                </a:moveTo>
                <a:cubicBezTo>
                  <a:pt x="1965" y="385"/>
                  <a:pt x="1924" y="425"/>
                  <a:pt x="1923" y="475"/>
                </a:cubicBezTo>
                <a:cubicBezTo>
                  <a:pt x="1922" y="525"/>
                  <a:pt x="1963" y="566"/>
                  <a:pt x="2013" y="567"/>
                </a:cubicBezTo>
                <a:lnTo>
                  <a:pt x="2037" y="567"/>
                </a:lnTo>
                <a:lnTo>
                  <a:pt x="2083" y="568"/>
                </a:lnTo>
                <a:lnTo>
                  <a:pt x="2129" y="569"/>
                </a:lnTo>
                <a:lnTo>
                  <a:pt x="2175" y="571"/>
                </a:lnTo>
                <a:lnTo>
                  <a:pt x="2192" y="571"/>
                </a:lnTo>
                <a:cubicBezTo>
                  <a:pt x="2243" y="573"/>
                  <a:pt x="2285" y="534"/>
                  <a:pt x="2287" y="484"/>
                </a:cubicBezTo>
                <a:cubicBezTo>
                  <a:pt x="2289" y="433"/>
                  <a:pt x="2249" y="391"/>
                  <a:pt x="2199" y="389"/>
                </a:cubicBezTo>
                <a:lnTo>
                  <a:pt x="2181" y="388"/>
                </a:lnTo>
                <a:lnTo>
                  <a:pt x="2134" y="387"/>
                </a:lnTo>
                <a:lnTo>
                  <a:pt x="2086" y="386"/>
                </a:lnTo>
                <a:lnTo>
                  <a:pt x="2039" y="385"/>
                </a:lnTo>
                <a:lnTo>
                  <a:pt x="2015" y="385"/>
                </a:lnTo>
                <a:close/>
                <a:moveTo>
                  <a:pt x="1286" y="385"/>
                </a:moveTo>
                <a:cubicBezTo>
                  <a:pt x="1236" y="385"/>
                  <a:pt x="1195" y="425"/>
                  <a:pt x="1195" y="476"/>
                </a:cubicBezTo>
                <a:cubicBezTo>
                  <a:pt x="1195" y="526"/>
                  <a:pt x="1236" y="567"/>
                  <a:pt x="1286" y="567"/>
                </a:cubicBezTo>
                <a:lnTo>
                  <a:pt x="1468" y="567"/>
                </a:lnTo>
                <a:cubicBezTo>
                  <a:pt x="1518" y="567"/>
                  <a:pt x="1559" y="526"/>
                  <a:pt x="1559" y="476"/>
                </a:cubicBezTo>
                <a:cubicBezTo>
                  <a:pt x="1559" y="425"/>
                  <a:pt x="1518" y="385"/>
                  <a:pt x="1468" y="385"/>
                </a:cubicBezTo>
                <a:lnTo>
                  <a:pt x="1286" y="385"/>
                </a:lnTo>
                <a:close/>
                <a:moveTo>
                  <a:pt x="865" y="951"/>
                </a:moveTo>
                <a:lnTo>
                  <a:pt x="0" y="476"/>
                </a:lnTo>
                <a:lnTo>
                  <a:pt x="865" y="0"/>
                </a:lnTo>
                <a:lnTo>
                  <a:pt x="865" y="951"/>
                </a:lnTo>
                <a:close/>
                <a:moveTo>
                  <a:pt x="8839" y="5156"/>
                </a:moveTo>
                <a:cubicBezTo>
                  <a:pt x="8822" y="5110"/>
                  <a:pt x="8769" y="5086"/>
                  <a:pt x="8722" y="5104"/>
                </a:cubicBezTo>
                <a:cubicBezTo>
                  <a:pt x="8675" y="5121"/>
                  <a:pt x="8651" y="5174"/>
                  <a:pt x="8669" y="5221"/>
                </a:cubicBezTo>
                <a:lnTo>
                  <a:pt x="8680" y="5250"/>
                </a:lnTo>
                <a:lnTo>
                  <a:pt x="8695" y="5291"/>
                </a:lnTo>
                <a:lnTo>
                  <a:pt x="8710" y="5332"/>
                </a:lnTo>
                <a:lnTo>
                  <a:pt x="8725" y="5373"/>
                </a:lnTo>
                <a:lnTo>
                  <a:pt x="8731" y="5389"/>
                </a:lnTo>
                <a:cubicBezTo>
                  <a:pt x="8747" y="5437"/>
                  <a:pt x="8799" y="5462"/>
                  <a:pt x="8846" y="5446"/>
                </a:cubicBezTo>
                <a:cubicBezTo>
                  <a:pt x="8894" y="5429"/>
                  <a:pt x="8919" y="5377"/>
                  <a:pt x="8903" y="5330"/>
                </a:cubicBezTo>
                <a:lnTo>
                  <a:pt x="8896" y="5313"/>
                </a:lnTo>
                <a:lnTo>
                  <a:pt x="8881" y="5270"/>
                </a:lnTo>
                <a:lnTo>
                  <a:pt x="8866" y="5228"/>
                </a:lnTo>
                <a:lnTo>
                  <a:pt x="8850" y="5186"/>
                </a:lnTo>
                <a:lnTo>
                  <a:pt x="8839" y="5156"/>
                </a:lnTo>
                <a:lnTo>
                  <a:pt x="8839" y="5156"/>
                </a:lnTo>
              </a:path>
            </a:pathLst>
          </a:custGeom>
          <a:solidFill>
            <a:schemeClr val="tx1"/>
          </a:solidFill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2" name="Freeform 2428"/>
          <p:cNvSpPr>
            <a:spLocks noEditPoints="1"/>
          </p:cNvSpPr>
          <p:nvPr/>
        </p:nvSpPr>
        <p:spPr bwMode="auto">
          <a:xfrm>
            <a:off x="3909239" y="1734969"/>
            <a:ext cx="1085777" cy="666540"/>
          </a:xfrm>
          <a:custGeom>
            <a:avLst/>
            <a:gdLst>
              <a:gd name="T0" fmla="*/ 6744 w 8885"/>
              <a:gd name="T1" fmla="*/ 571 h 5462"/>
              <a:gd name="T2" fmla="*/ 6906 w 8885"/>
              <a:gd name="T3" fmla="*/ 567 h 5462"/>
              <a:gd name="T4" fmla="*/ 6832 w 8885"/>
              <a:gd name="T5" fmla="*/ 386 h 5462"/>
              <a:gd name="T6" fmla="*/ 5986 w 8885"/>
              <a:gd name="T7" fmla="*/ 451 h 5462"/>
              <a:gd name="T8" fmla="*/ 6062 w 8885"/>
              <a:gd name="T9" fmla="*/ 625 h 5462"/>
              <a:gd name="T10" fmla="*/ 6269 w 8885"/>
              <a:gd name="T11" fmla="*/ 509 h 5462"/>
              <a:gd name="T12" fmla="*/ 6039 w 8885"/>
              <a:gd name="T13" fmla="*/ 444 h 5462"/>
              <a:gd name="T14" fmla="*/ 5195 w 8885"/>
              <a:gd name="T15" fmla="*/ 697 h 5462"/>
              <a:gd name="T16" fmla="*/ 5400 w 8885"/>
              <a:gd name="T17" fmla="*/ 741 h 5462"/>
              <a:gd name="T18" fmla="*/ 5442 w 8885"/>
              <a:gd name="T19" fmla="*/ 546 h 5462"/>
              <a:gd name="T20" fmla="*/ 5270 w 8885"/>
              <a:gd name="T21" fmla="*/ 585 h 5462"/>
              <a:gd name="T22" fmla="*/ 4615 w 8885"/>
              <a:gd name="T23" fmla="*/ 967 h 5462"/>
              <a:gd name="T24" fmla="*/ 4759 w 8885"/>
              <a:gd name="T25" fmla="*/ 918 h 5462"/>
              <a:gd name="T26" fmla="*/ 4702 w 8885"/>
              <a:gd name="T27" fmla="*/ 745 h 5462"/>
              <a:gd name="T28" fmla="*/ 4555 w 8885"/>
              <a:gd name="T29" fmla="*/ 795 h 5462"/>
              <a:gd name="T30" fmla="*/ 3983 w 8885"/>
              <a:gd name="T31" fmla="*/ 1223 h 5462"/>
              <a:gd name="T32" fmla="*/ 4113 w 8885"/>
              <a:gd name="T33" fmla="*/ 1164 h 5462"/>
              <a:gd name="T34" fmla="*/ 3989 w 8885"/>
              <a:gd name="T35" fmla="*/ 1020 h 5462"/>
              <a:gd name="T36" fmla="*/ 3222 w 8885"/>
              <a:gd name="T37" fmla="*/ 1418 h 5462"/>
              <a:gd name="T38" fmla="*/ 3366 w 8885"/>
              <a:gd name="T39" fmla="*/ 1545 h 5462"/>
              <a:gd name="T40" fmla="*/ 3505 w 8885"/>
              <a:gd name="T41" fmla="*/ 1361 h 5462"/>
              <a:gd name="T42" fmla="*/ 3274 w 8885"/>
              <a:gd name="T43" fmla="*/ 1387 h 5462"/>
              <a:gd name="T44" fmla="*/ 2589 w 8885"/>
              <a:gd name="T45" fmla="*/ 1953 h 5462"/>
              <a:gd name="T46" fmla="*/ 2820 w 8885"/>
              <a:gd name="T47" fmla="*/ 1898 h 5462"/>
              <a:gd name="T48" fmla="*/ 2758 w 8885"/>
              <a:gd name="T49" fmla="*/ 1719 h 5462"/>
              <a:gd name="T50" fmla="*/ 2643 w 8885"/>
              <a:gd name="T51" fmla="*/ 1801 h 5462"/>
              <a:gd name="T52" fmla="*/ 2160 w 8885"/>
              <a:gd name="T53" fmla="*/ 2429 h 5462"/>
              <a:gd name="T54" fmla="*/ 2277 w 8885"/>
              <a:gd name="T55" fmla="*/ 2325 h 5462"/>
              <a:gd name="T56" fmla="*/ 2157 w 8885"/>
              <a:gd name="T57" fmla="*/ 2188 h 5462"/>
              <a:gd name="T58" fmla="*/ 2038 w 8885"/>
              <a:gd name="T59" fmla="*/ 2293 h 5462"/>
              <a:gd name="T60" fmla="*/ 1659 w 8885"/>
              <a:gd name="T61" fmla="*/ 2929 h 5462"/>
              <a:gd name="T62" fmla="*/ 1774 w 8885"/>
              <a:gd name="T63" fmla="*/ 2804 h 5462"/>
              <a:gd name="T64" fmla="*/ 1584 w 8885"/>
              <a:gd name="T65" fmla="*/ 2741 h 5462"/>
              <a:gd name="T66" fmla="*/ 1050 w 8885"/>
              <a:gd name="T67" fmla="*/ 3383 h 5462"/>
              <a:gd name="T68" fmla="*/ 1244 w 8885"/>
              <a:gd name="T69" fmla="*/ 3427 h 5462"/>
              <a:gd name="T70" fmla="*/ 1289 w 8885"/>
              <a:gd name="T71" fmla="*/ 3221 h 5462"/>
              <a:gd name="T72" fmla="*/ 1100 w 8885"/>
              <a:gd name="T73" fmla="*/ 3317 h 5462"/>
              <a:gd name="T74" fmla="*/ 672 w 8885"/>
              <a:gd name="T75" fmla="*/ 4121 h 5462"/>
              <a:gd name="T76" fmla="*/ 853 w 8885"/>
              <a:gd name="T77" fmla="*/ 3998 h 5462"/>
              <a:gd name="T78" fmla="*/ 738 w 8885"/>
              <a:gd name="T79" fmla="*/ 3839 h 5462"/>
              <a:gd name="T80" fmla="*/ 652 w 8885"/>
              <a:gd name="T81" fmla="*/ 3979 h 5462"/>
              <a:gd name="T82" fmla="*/ 460 w 8885"/>
              <a:gd name="T83" fmla="*/ 4725 h 5462"/>
              <a:gd name="T84" fmla="*/ 536 w 8885"/>
              <a:gd name="T85" fmla="*/ 4568 h 5462"/>
              <a:gd name="T86" fmla="*/ 373 w 8885"/>
              <a:gd name="T87" fmla="*/ 4487 h 5462"/>
              <a:gd name="T88" fmla="*/ 296 w 8885"/>
              <a:gd name="T89" fmla="*/ 4646 h 5462"/>
              <a:gd name="T90" fmla="*/ 194 w 8885"/>
              <a:gd name="T91" fmla="*/ 5373 h 5462"/>
              <a:gd name="T92" fmla="*/ 250 w 8885"/>
              <a:gd name="T93" fmla="*/ 5221 h 5462"/>
              <a:gd name="T94" fmla="*/ 53 w 8885"/>
              <a:gd name="T95" fmla="*/ 5228 h 5462"/>
              <a:gd name="T96" fmla="*/ 8020 w 8885"/>
              <a:gd name="T97" fmla="*/ 951 h 5462"/>
              <a:gd name="T98" fmla="*/ 7451 w 8885"/>
              <a:gd name="T99" fmla="*/ 385 h 5462"/>
              <a:gd name="T100" fmla="*/ 7724 w 8885"/>
              <a:gd name="T101" fmla="*/ 476 h 5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885" h="5462">
                <a:moveTo>
                  <a:pt x="6720" y="389"/>
                </a:moveTo>
                <a:cubicBezTo>
                  <a:pt x="6670" y="391"/>
                  <a:pt x="6631" y="433"/>
                  <a:pt x="6632" y="483"/>
                </a:cubicBezTo>
                <a:cubicBezTo>
                  <a:pt x="6634" y="533"/>
                  <a:pt x="6676" y="573"/>
                  <a:pt x="6726" y="571"/>
                </a:cubicBezTo>
                <a:lnTo>
                  <a:pt x="6744" y="571"/>
                </a:lnTo>
                <a:lnTo>
                  <a:pt x="6790" y="569"/>
                </a:lnTo>
                <a:lnTo>
                  <a:pt x="6836" y="568"/>
                </a:lnTo>
                <a:lnTo>
                  <a:pt x="6882" y="567"/>
                </a:lnTo>
                <a:lnTo>
                  <a:pt x="6906" y="567"/>
                </a:lnTo>
                <a:cubicBezTo>
                  <a:pt x="6956" y="567"/>
                  <a:pt x="6997" y="526"/>
                  <a:pt x="6996" y="476"/>
                </a:cubicBezTo>
                <a:cubicBezTo>
                  <a:pt x="6996" y="425"/>
                  <a:pt x="6955" y="385"/>
                  <a:pt x="6905" y="385"/>
                </a:cubicBezTo>
                <a:lnTo>
                  <a:pt x="6880" y="385"/>
                </a:lnTo>
                <a:lnTo>
                  <a:pt x="6832" y="386"/>
                </a:lnTo>
                <a:lnTo>
                  <a:pt x="6785" y="387"/>
                </a:lnTo>
                <a:lnTo>
                  <a:pt x="6738" y="388"/>
                </a:lnTo>
                <a:lnTo>
                  <a:pt x="6720" y="389"/>
                </a:lnTo>
                <a:close/>
                <a:moveTo>
                  <a:pt x="5986" y="451"/>
                </a:moveTo>
                <a:cubicBezTo>
                  <a:pt x="5936" y="458"/>
                  <a:pt x="5901" y="504"/>
                  <a:pt x="5908" y="553"/>
                </a:cubicBezTo>
                <a:cubicBezTo>
                  <a:pt x="5915" y="603"/>
                  <a:pt x="5961" y="638"/>
                  <a:pt x="6010" y="631"/>
                </a:cubicBezTo>
                <a:lnTo>
                  <a:pt x="6017" y="631"/>
                </a:lnTo>
                <a:lnTo>
                  <a:pt x="6062" y="625"/>
                </a:lnTo>
                <a:lnTo>
                  <a:pt x="6107" y="619"/>
                </a:lnTo>
                <a:lnTo>
                  <a:pt x="6152" y="614"/>
                </a:lnTo>
                <a:lnTo>
                  <a:pt x="6189" y="610"/>
                </a:lnTo>
                <a:cubicBezTo>
                  <a:pt x="6239" y="604"/>
                  <a:pt x="6275" y="559"/>
                  <a:pt x="6269" y="509"/>
                </a:cubicBezTo>
                <a:cubicBezTo>
                  <a:pt x="6264" y="459"/>
                  <a:pt x="6219" y="423"/>
                  <a:pt x="6169" y="429"/>
                </a:cubicBezTo>
                <a:lnTo>
                  <a:pt x="6131" y="433"/>
                </a:lnTo>
                <a:lnTo>
                  <a:pt x="6085" y="438"/>
                </a:lnTo>
                <a:lnTo>
                  <a:pt x="6039" y="444"/>
                </a:lnTo>
                <a:lnTo>
                  <a:pt x="5993" y="450"/>
                </a:lnTo>
                <a:lnTo>
                  <a:pt x="5986" y="451"/>
                </a:lnTo>
                <a:close/>
                <a:moveTo>
                  <a:pt x="5262" y="587"/>
                </a:moveTo>
                <a:cubicBezTo>
                  <a:pt x="5213" y="599"/>
                  <a:pt x="5183" y="648"/>
                  <a:pt x="5195" y="697"/>
                </a:cubicBezTo>
                <a:cubicBezTo>
                  <a:pt x="5206" y="745"/>
                  <a:pt x="5255" y="775"/>
                  <a:pt x="5304" y="764"/>
                </a:cubicBezTo>
                <a:lnTo>
                  <a:pt x="5313" y="762"/>
                </a:lnTo>
                <a:lnTo>
                  <a:pt x="5356" y="752"/>
                </a:lnTo>
                <a:lnTo>
                  <a:pt x="5400" y="741"/>
                </a:lnTo>
                <a:lnTo>
                  <a:pt x="5443" y="732"/>
                </a:lnTo>
                <a:lnTo>
                  <a:pt x="5479" y="724"/>
                </a:lnTo>
                <a:cubicBezTo>
                  <a:pt x="5529" y="714"/>
                  <a:pt x="5560" y="665"/>
                  <a:pt x="5550" y="616"/>
                </a:cubicBezTo>
                <a:cubicBezTo>
                  <a:pt x="5539" y="567"/>
                  <a:pt x="5491" y="536"/>
                  <a:pt x="5442" y="546"/>
                </a:cubicBezTo>
                <a:lnTo>
                  <a:pt x="5404" y="554"/>
                </a:lnTo>
                <a:lnTo>
                  <a:pt x="5359" y="564"/>
                </a:lnTo>
                <a:lnTo>
                  <a:pt x="5315" y="574"/>
                </a:lnTo>
                <a:lnTo>
                  <a:pt x="5270" y="585"/>
                </a:lnTo>
                <a:lnTo>
                  <a:pt x="5262" y="587"/>
                </a:lnTo>
                <a:close/>
                <a:moveTo>
                  <a:pt x="4555" y="795"/>
                </a:moveTo>
                <a:cubicBezTo>
                  <a:pt x="4508" y="812"/>
                  <a:pt x="4483" y="863"/>
                  <a:pt x="4499" y="911"/>
                </a:cubicBezTo>
                <a:cubicBezTo>
                  <a:pt x="4515" y="958"/>
                  <a:pt x="4567" y="983"/>
                  <a:pt x="4615" y="967"/>
                </a:cubicBezTo>
                <a:lnTo>
                  <a:pt x="4634" y="960"/>
                </a:lnTo>
                <a:lnTo>
                  <a:pt x="4675" y="946"/>
                </a:lnTo>
                <a:lnTo>
                  <a:pt x="4717" y="932"/>
                </a:lnTo>
                <a:lnTo>
                  <a:pt x="4759" y="918"/>
                </a:lnTo>
                <a:lnTo>
                  <a:pt x="4785" y="909"/>
                </a:lnTo>
                <a:cubicBezTo>
                  <a:pt x="4833" y="894"/>
                  <a:pt x="4859" y="843"/>
                  <a:pt x="4844" y="795"/>
                </a:cubicBezTo>
                <a:cubicBezTo>
                  <a:pt x="4829" y="747"/>
                  <a:pt x="4778" y="721"/>
                  <a:pt x="4730" y="736"/>
                </a:cubicBezTo>
                <a:lnTo>
                  <a:pt x="4702" y="745"/>
                </a:lnTo>
                <a:lnTo>
                  <a:pt x="4659" y="759"/>
                </a:lnTo>
                <a:lnTo>
                  <a:pt x="4617" y="774"/>
                </a:lnTo>
                <a:lnTo>
                  <a:pt x="4574" y="789"/>
                </a:lnTo>
                <a:lnTo>
                  <a:pt x="4555" y="795"/>
                </a:lnTo>
                <a:close/>
                <a:moveTo>
                  <a:pt x="3873" y="1073"/>
                </a:moveTo>
                <a:cubicBezTo>
                  <a:pt x="3827" y="1094"/>
                  <a:pt x="3807" y="1148"/>
                  <a:pt x="3828" y="1194"/>
                </a:cubicBezTo>
                <a:cubicBezTo>
                  <a:pt x="3850" y="1239"/>
                  <a:pt x="3904" y="1259"/>
                  <a:pt x="3949" y="1238"/>
                </a:cubicBezTo>
                <a:lnTo>
                  <a:pt x="3983" y="1223"/>
                </a:lnTo>
                <a:lnTo>
                  <a:pt x="4023" y="1204"/>
                </a:lnTo>
                <a:lnTo>
                  <a:pt x="4063" y="1186"/>
                </a:lnTo>
                <a:lnTo>
                  <a:pt x="4103" y="1168"/>
                </a:lnTo>
                <a:lnTo>
                  <a:pt x="4113" y="1164"/>
                </a:lnTo>
                <a:cubicBezTo>
                  <a:pt x="4159" y="1144"/>
                  <a:pt x="4180" y="1091"/>
                  <a:pt x="4160" y="1045"/>
                </a:cubicBezTo>
                <a:cubicBezTo>
                  <a:pt x="4141" y="998"/>
                  <a:pt x="4087" y="977"/>
                  <a:pt x="4041" y="997"/>
                </a:cubicBezTo>
                <a:lnTo>
                  <a:pt x="4030" y="1002"/>
                </a:lnTo>
                <a:lnTo>
                  <a:pt x="3989" y="1020"/>
                </a:lnTo>
                <a:lnTo>
                  <a:pt x="3948" y="1039"/>
                </a:lnTo>
                <a:lnTo>
                  <a:pt x="3907" y="1057"/>
                </a:lnTo>
                <a:lnTo>
                  <a:pt x="3873" y="1073"/>
                </a:lnTo>
                <a:close/>
                <a:moveTo>
                  <a:pt x="3222" y="1418"/>
                </a:moveTo>
                <a:cubicBezTo>
                  <a:pt x="3179" y="1444"/>
                  <a:pt x="3164" y="1500"/>
                  <a:pt x="3190" y="1543"/>
                </a:cubicBezTo>
                <a:cubicBezTo>
                  <a:pt x="3216" y="1586"/>
                  <a:pt x="3271" y="1601"/>
                  <a:pt x="3315" y="1575"/>
                </a:cubicBezTo>
                <a:lnTo>
                  <a:pt x="3329" y="1567"/>
                </a:lnTo>
                <a:lnTo>
                  <a:pt x="3366" y="1545"/>
                </a:lnTo>
                <a:lnTo>
                  <a:pt x="3404" y="1523"/>
                </a:lnTo>
                <a:lnTo>
                  <a:pt x="3441" y="1501"/>
                </a:lnTo>
                <a:lnTo>
                  <a:pt x="3470" y="1485"/>
                </a:lnTo>
                <a:cubicBezTo>
                  <a:pt x="3514" y="1460"/>
                  <a:pt x="3530" y="1405"/>
                  <a:pt x="3505" y="1361"/>
                </a:cubicBezTo>
                <a:cubicBezTo>
                  <a:pt x="3481" y="1317"/>
                  <a:pt x="3425" y="1302"/>
                  <a:pt x="3381" y="1326"/>
                </a:cubicBezTo>
                <a:lnTo>
                  <a:pt x="3351" y="1343"/>
                </a:lnTo>
                <a:lnTo>
                  <a:pt x="3313" y="1365"/>
                </a:lnTo>
                <a:lnTo>
                  <a:pt x="3274" y="1387"/>
                </a:lnTo>
                <a:lnTo>
                  <a:pt x="3236" y="1410"/>
                </a:lnTo>
                <a:lnTo>
                  <a:pt x="3222" y="1418"/>
                </a:lnTo>
                <a:close/>
                <a:moveTo>
                  <a:pt x="2609" y="1826"/>
                </a:moveTo>
                <a:cubicBezTo>
                  <a:pt x="2568" y="1856"/>
                  <a:pt x="2559" y="1913"/>
                  <a:pt x="2589" y="1953"/>
                </a:cubicBezTo>
                <a:cubicBezTo>
                  <a:pt x="2619" y="1994"/>
                  <a:pt x="2676" y="2003"/>
                  <a:pt x="2716" y="1973"/>
                </a:cubicBezTo>
                <a:lnTo>
                  <a:pt x="2750" y="1948"/>
                </a:lnTo>
                <a:lnTo>
                  <a:pt x="2785" y="1923"/>
                </a:lnTo>
                <a:lnTo>
                  <a:pt x="2820" y="1898"/>
                </a:lnTo>
                <a:lnTo>
                  <a:pt x="2856" y="1873"/>
                </a:lnTo>
                <a:lnTo>
                  <a:pt x="2862" y="1868"/>
                </a:lnTo>
                <a:cubicBezTo>
                  <a:pt x="2903" y="1839"/>
                  <a:pt x="2913" y="1783"/>
                  <a:pt x="2885" y="1741"/>
                </a:cubicBezTo>
                <a:cubicBezTo>
                  <a:pt x="2856" y="1700"/>
                  <a:pt x="2799" y="1690"/>
                  <a:pt x="2758" y="1719"/>
                </a:cubicBezTo>
                <a:lnTo>
                  <a:pt x="2751" y="1724"/>
                </a:lnTo>
                <a:lnTo>
                  <a:pt x="2715" y="1749"/>
                </a:lnTo>
                <a:lnTo>
                  <a:pt x="2679" y="1775"/>
                </a:lnTo>
                <a:lnTo>
                  <a:pt x="2643" y="1801"/>
                </a:lnTo>
                <a:lnTo>
                  <a:pt x="2609" y="1826"/>
                </a:lnTo>
                <a:close/>
                <a:moveTo>
                  <a:pt x="2038" y="2293"/>
                </a:moveTo>
                <a:cubicBezTo>
                  <a:pt x="2001" y="2327"/>
                  <a:pt x="1998" y="2384"/>
                  <a:pt x="2032" y="2422"/>
                </a:cubicBezTo>
                <a:cubicBezTo>
                  <a:pt x="2065" y="2459"/>
                  <a:pt x="2123" y="2462"/>
                  <a:pt x="2160" y="2429"/>
                </a:cubicBezTo>
                <a:lnTo>
                  <a:pt x="2179" y="2411"/>
                </a:lnTo>
                <a:lnTo>
                  <a:pt x="2212" y="2382"/>
                </a:lnTo>
                <a:lnTo>
                  <a:pt x="2244" y="2354"/>
                </a:lnTo>
                <a:lnTo>
                  <a:pt x="2277" y="2325"/>
                </a:lnTo>
                <a:lnTo>
                  <a:pt x="2295" y="2309"/>
                </a:lnTo>
                <a:cubicBezTo>
                  <a:pt x="2333" y="2277"/>
                  <a:pt x="2338" y="2219"/>
                  <a:pt x="2305" y="2181"/>
                </a:cubicBezTo>
                <a:cubicBezTo>
                  <a:pt x="2272" y="2143"/>
                  <a:pt x="2215" y="2138"/>
                  <a:pt x="2177" y="2171"/>
                </a:cubicBezTo>
                <a:lnTo>
                  <a:pt x="2157" y="2188"/>
                </a:lnTo>
                <a:lnTo>
                  <a:pt x="2124" y="2217"/>
                </a:lnTo>
                <a:lnTo>
                  <a:pt x="2091" y="2246"/>
                </a:lnTo>
                <a:lnTo>
                  <a:pt x="2058" y="2276"/>
                </a:lnTo>
                <a:lnTo>
                  <a:pt x="2038" y="2293"/>
                </a:lnTo>
                <a:close/>
                <a:moveTo>
                  <a:pt x="1517" y="2814"/>
                </a:moveTo>
                <a:cubicBezTo>
                  <a:pt x="1483" y="2851"/>
                  <a:pt x="1486" y="2908"/>
                  <a:pt x="1523" y="2942"/>
                </a:cubicBezTo>
                <a:cubicBezTo>
                  <a:pt x="1561" y="2976"/>
                  <a:pt x="1618" y="2974"/>
                  <a:pt x="1652" y="2936"/>
                </a:cubicBezTo>
                <a:lnTo>
                  <a:pt x="1659" y="2929"/>
                </a:lnTo>
                <a:lnTo>
                  <a:pt x="1688" y="2897"/>
                </a:lnTo>
                <a:lnTo>
                  <a:pt x="1717" y="2865"/>
                </a:lnTo>
                <a:lnTo>
                  <a:pt x="1747" y="2833"/>
                </a:lnTo>
                <a:lnTo>
                  <a:pt x="1774" y="2804"/>
                </a:lnTo>
                <a:cubicBezTo>
                  <a:pt x="1809" y="2768"/>
                  <a:pt x="1808" y="2710"/>
                  <a:pt x="1771" y="2676"/>
                </a:cubicBezTo>
                <a:cubicBezTo>
                  <a:pt x="1735" y="2641"/>
                  <a:pt x="1677" y="2643"/>
                  <a:pt x="1643" y="2679"/>
                </a:cubicBezTo>
                <a:lnTo>
                  <a:pt x="1614" y="2709"/>
                </a:lnTo>
                <a:lnTo>
                  <a:pt x="1584" y="2741"/>
                </a:lnTo>
                <a:lnTo>
                  <a:pt x="1554" y="2774"/>
                </a:lnTo>
                <a:lnTo>
                  <a:pt x="1524" y="2806"/>
                </a:lnTo>
                <a:lnTo>
                  <a:pt x="1517" y="2814"/>
                </a:lnTo>
                <a:close/>
                <a:moveTo>
                  <a:pt x="1050" y="3383"/>
                </a:moveTo>
                <a:cubicBezTo>
                  <a:pt x="1020" y="3423"/>
                  <a:pt x="1028" y="3480"/>
                  <a:pt x="1068" y="3511"/>
                </a:cubicBezTo>
                <a:cubicBezTo>
                  <a:pt x="1109" y="3540"/>
                  <a:pt x="1166" y="3532"/>
                  <a:pt x="1196" y="3492"/>
                </a:cubicBezTo>
                <a:lnTo>
                  <a:pt x="1219" y="3462"/>
                </a:lnTo>
                <a:lnTo>
                  <a:pt x="1244" y="3427"/>
                </a:lnTo>
                <a:lnTo>
                  <a:pt x="1271" y="3393"/>
                </a:lnTo>
                <a:lnTo>
                  <a:pt x="1297" y="3359"/>
                </a:lnTo>
                <a:lnTo>
                  <a:pt x="1305" y="3349"/>
                </a:lnTo>
                <a:cubicBezTo>
                  <a:pt x="1336" y="3309"/>
                  <a:pt x="1329" y="3252"/>
                  <a:pt x="1289" y="3221"/>
                </a:cubicBezTo>
                <a:cubicBezTo>
                  <a:pt x="1250" y="3190"/>
                  <a:pt x="1193" y="3197"/>
                  <a:pt x="1162" y="3236"/>
                </a:cubicBezTo>
                <a:lnTo>
                  <a:pt x="1154" y="3247"/>
                </a:lnTo>
                <a:lnTo>
                  <a:pt x="1126" y="3282"/>
                </a:lnTo>
                <a:lnTo>
                  <a:pt x="1100" y="3317"/>
                </a:lnTo>
                <a:lnTo>
                  <a:pt x="1073" y="3353"/>
                </a:lnTo>
                <a:lnTo>
                  <a:pt x="1050" y="3383"/>
                </a:lnTo>
                <a:close/>
                <a:moveTo>
                  <a:pt x="641" y="3996"/>
                </a:moveTo>
                <a:cubicBezTo>
                  <a:pt x="615" y="4039"/>
                  <a:pt x="629" y="4095"/>
                  <a:pt x="672" y="4121"/>
                </a:cubicBezTo>
                <a:cubicBezTo>
                  <a:pt x="715" y="4147"/>
                  <a:pt x="771" y="4133"/>
                  <a:pt x="797" y="4090"/>
                </a:cubicBezTo>
                <a:lnTo>
                  <a:pt x="808" y="4073"/>
                </a:lnTo>
                <a:lnTo>
                  <a:pt x="830" y="4035"/>
                </a:lnTo>
                <a:lnTo>
                  <a:pt x="853" y="3998"/>
                </a:lnTo>
                <a:lnTo>
                  <a:pt x="876" y="3961"/>
                </a:lnTo>
                <a:lnTo>
                  <a:pt x="891" y="3937"/>
                </a:lnTo>
                <a:cubicBezTo>
                  <a:pt x="918" y="3894"/>
                  <a:pt x="906" y="3838"/>
                  <a:pt x="863" y="3811"/>
                </a:cubicBezTo>
                <a:cubicBezTo>
                  <a:pt x="821" y="3784"/>
                  <a:pt x="765" y="3797"/>
                  <a:pt x="738" y="3839"/>
                </a:cubicBezTo>
                <a:lnTo>
                  <a:pt x="721" y="3865"/>
                </a:lnTo>
                <a:lnTo>
                  <a:pt x="698" y="3903"/>
                </a:lnTo>
                <a:lnTo>
                  <a:pt x="675" y="3941"/>
                </a:lnTo>
                <a:lnTo>
                  <a:pt x="652" y="3979"/>
                </a:lnTo>
                <a:lnTo>
                  <a:pt x="641" y="3996"/>
                </a:lnTo>
                <a:close/>
                <a:moveTo>
                  <a:pt x="296" y="4646"/>
                </a:moveTo>
                <a:cubicBezTo>
                  <a:pt x="274" y="4692"/>
                  <a:pt x="293" y="4746"/>
                  <a:pt x="339" y="4768"/>
                </a:cubicBezTo>
                <a:cubicBezTo>
                  <a:pt x="384" y="4789"/>
                  <a:pt x="438" y="4770"/>
                  <a:pt x="460" y="4725"/>
                </a:cubicBezTo>
                <a:lnTo>
                  <a:pt x="478" y="4686"/>
                </a:lnTo>
                <a:lnTo>
                  <a:pt x="497" y="4646"/>
                </a:lnTo>
                <a:lnTo>
                  <a:pt x="516" y="4607"/>
                </a:lnTo>
                <a:lnTo>
                  <a:pt x="536" y="4568"/>
                </a:lnTo>
                <a:lnTo>
                  <a:pt x="538" y="4563"/>
                </a:lnTo>
                <a:cubicBezTo>
                  <a:pt x="561" y="4518"/>
                  <a:pt x="543" y="4463"/>
                  <a:pt x="498" y="4441"/>
                </a:cubicBezTo>
                <a:cubicBezTo>
                  <a:pt x="453" y="4418"/>
                  <a:pt x="399" y="4436"/>
                  <a:pt x="376" y="4480"/>
                </a:cubicBezTo>
                <a:lnTo>
                  <a:pt x="373" y="4487"/>
                </a:lnTo>
                <a:lnTo>
                  <a:pt x="353" y="4527"/>
                </a:lnTo>
                <a:lnTo>
                  <a:pt x="333" y="4567"/>
                </a:lnTo>
                <a:lnTo>
                  <a:pt x="314" y="4608"/>
                </a:lnTo>
                <a:lnTo>
                  <a:pt x="296" y="4646"/>
                </a:lnTo>
                <a:close/>
                <a:moveTo>
                  <a:pt x="16" y="5329"/>
                </a:moveTo>
                <a:cubicBezTo>
                  <a:pt x="0" y="5376"/>
                  <a:pt x="24" y="5428"/>
                  <a:pt x="72" y="5445"/>
                </a:cubicBezTo>
                <a:cubicBezTo>
                  <a:pt x="119" y="5462"/>
                  <a:pt x="171" y="5437"/>
                  <a:pt x="188" y="5389"/>
                </a:cubicBezTo>
                <a:lnTo>
                  <a:pt x="194" y="5373"/>
                </a:lnTo>
                <a:lnTo>
                  <a:pt x="208" y="5332"/>
                </a:lnTo>
                <a:lnTo>
                  <a:pt x="224" y="5291"/>
                </a:lnTo>
                <a:lnTo>
                  <a:pt x="239" y="5250"/>
                </a:lnTo>
                <a:lnTo>
                  <a:pt x="250" y="5221"/>
                </a:lnTo>
                <a:cubicBezTo>
                  <a:pt x="268" y="5174"/>
                  <a:pt x="244" y="5121"/>
                  <a:pt x="197" y="5103"/>
                </a:cubicBezTo>
                <a:cubicBezTo>
                  <a:pt x="150" y="5085"/>
                  <a:pt x="98" y="5109"/>
                  <a:pt x="80" y="5156"/>
                </a:cubicBezTo>
                <a:lnTo>
                  <a:pt x="68" y="5186"/>
                </a:lnTo>
                <a:lnTo>
                  <a:pt x="53" y="5228"/>
                </a:lnTo>
                <a:lnTo>
                  <a:pt x="37" y="5270"/>
                </a:lnTo>
                <a:lnTo>
                  <a:pt x="22" y="5313"/>
                </a:lnTo>
                <a:lnTo>
                  <a:pt x="16" y="5329"/>
                </a:lnTo>
                <a:close/>
                <a:moveTo>
                  <a:pt x="8020" y="951"/>
                </a:moveTo>
                <a:lnTo>
                  <a:pt x="8885" y="476"/>
                </a:lnTo>
                <a:lnTo>
                  <a:pt x="8020" y="0"/>
                </a:lnTo>
                <a:lnTo>
                  <a:pt x="8020" y="951"/>
                </a:lnTo>
                <a:close/>
                <a:moveTo>
                  <a:pt x="7451" y="385"/>
                </a:moveTo>
                <a:cubicBezTo>
                  <a:pt x="7401" y="385"/>
                  <a:pt x="7360" y="425"/>
                  <a:pt x="7360" y="476"/>
                </a:cubicBezTo>
                <a:cubicBezTo>
                  <a:pt x="7360" y="526"/>
                  <a:pt x="7401" y="567"/>
                  <a:pt x="7451" y="567"/>
                </a:cubicBezTo>
                <a:lnTo>
                  <a:pt x="7633" y="567"/>
                </a:lnTo>
                <a:cubicBezTo>
                  <a:pt x="7684" y="567"/>
                  <a:pt x="7724" y="526"/>
                  <a:pt x="7724" y="476"/>
                </a:cubicBezTo>
                <a:cubicBezTo>
                  <a:pt x="7724" y="425"/>
                  <a:pt x="7684" y="385"/>
                  <a:pt x="7633" y="385"/>
                </a:cubicBezTo>
                <a:lnTo>
                  <a:pt x="7451" y="385"/>
                </a:lnTo>
                <a:lnTo>
                  <a:pt x="7451" y="385"/>
                </a:lnTo>
                <a:close/>
              </a:path>
            </a:pathLst>
          </a:custGeom>
          <a:solidFill>
            <a:schemeClr val="tx1"/>
          </a:solidFill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3" name="Freeform 2429"/>
          <p:cNvSpPr>
            <a:spLocks noEditPoints="1"/>
          </p:cNvSpPr>
          <p:nvPr/>
        </p:nvSpPr>
        <p:spPr bwMode="auto">
          <a:xfrm>
            <a:off x="5216411" y="2231929"/>
            <a:ext cx="230815" cy="393330"/>
          </a:xfrm>
          <a:custGeom>
            <a:avLst/>
            <a:gdLst>
              <a:gd name="T0" fmla="*/ 480 w 1900"/>
              <a:gd name="T1" fmla="*/ 2278 h 3216"/>
              <a:gd name="T2" fmla="*/ 604 w 1900"/>
              <a:gd name="T3" fmla="*/ 2245 h 3216"/>
              <a:gd name="T4" fmla="*/ 637 w 1900"/>
              <a:gd name="T5" fmla="*/ 2369 h 3216"/>
              <a:gd name="T6" fmla="*/ 547 w 1900"/>
              <a:gd name="T7" fmla="*/ 2527 h 3216"/>
              <a:gd name="T8" fmla="*/ 422 w 1900"/>
              <a:gd name="T9" fmla="*/ 2560 h 3216"/>
              <a:gd name="T10" fmla="*/ 389 w 1900"/>
              <a:gd name="T11" fmla="*/ 2436 h 3216"/>
              <a:gd name="T12" fmla="*/ 480 w 1900"/>
              <a:gd name="T13" fmla="*/ 2278 h 3216"/>
              <a:gd name="T14" fmla="*/ 844 w 1900"/>
              <a:gd name="T15" fmla="*/ 1648 h 3216"/>
              <a:gd name="T16" fmla="*/ 968 w 1900"/>
              <a:gd name="T17" fmla="*/ 1614 h 3216"/>
              <a:gd name="T18" fmla="*/ 1002 w 1900"/>
              <a:gd name="T19" fmla="*/ 1739 h 3216"/>
              <a:gd name="T20" fmla="*/ 910 w 1900"/>
              <a:gd name="T21" fmla="*/ 1896 h 3216"/>
              <a:gd name="T22" fmla="*/ 786 w 1900"/>
              <a:gd name="T23" fmla="*/ 1930 h 3216"/>
              <a:gd name="T24" fmla="*/ 753 w 1900"/>
              <a:gd name="T25" fmla="*/ 1805 h 3216"/>
              <a:gd name="T26" fmla="*/ 844 w 1900"/>
              <a:gd name="T27" fmla="*/ 1648 h 3216"/>
              <a:gd name="T28" fmla="*/ 1208 w 1900"/>
              <a:gd name="T29" fmla="*/ 1017 h 3216"/>
              <a:gd name="T30" fmla="*/ 1332 w 1900"/>
              <a:gd name="T31" fmla="*/ 984 h 3216"/>
              <a:gd name="T32" fmla="*/ 1366 w 1900"/>
              <a:gd name="T33" fmla="*/ 1108 h 3216"/>
              <a:gd name="T34" fmla="*/ 1275 w 1900"/>
              <a:gd name="T35" fmla="*/ 1266 h 3216"/>
              <a:gd name="T36" fmla="*/ 1150 w 1900"/>
              <a:gd name="T37" fmla="*/ 1299 h 3216"/>
              <a:gd name="T38" fmla="*/ 1117 w 1900"/>
              <a:gd name="T39" fmla="*/ 1175 h 3216"/>
              <a:gd name="T40" fmla="*/ 1208 w 1900"/>
              <a:gd name="T41" fmla="*/ 1017 h 3216"/>
              <a:gd name="T42" fmla="*/ 1056 w 1900"/>
              <a:gd name="T43" fmla="*/ 511 h 3216"/>
              <a:gd name="T44" fmla="*/ 1900 w 1900"/>
              <a:gd name="T45" fmla="*/ 0 h 3216"/>
              <a:gd name="T46" fmla="*/ 1880 w 1900"/>
              <a:gd name="T47" fmla="*/ 987 h 3216"/>
              <a:gd name="T48" fmla="*/ 1056 w 1900"/>
              <a:gd name="T49" fmla="*/ 511 h 3216"/>
              <a:gd name="T50" fmla="*/ 183 w 1900"/>
              <a:gd name="T51" fmla="*/ 3157 h 3216"/>
              <a:gd name="T52" fmla="*/ 58 w 1900"/>
              <a:gd name="T53" fmla="*/ 3191 h 3216"/>
              <a:gd name="T54" fmla="*/ 25 w 1900"/>
              <a:gd name="T55" fmla="*/ 3066 h 3216"/>
              <a:gd name="T56" fmla="*/ 116 w 1900"/>
              <a:gd name="T57" fmla="*/ 2908 h 3216"/>
              <a:gd name="T58" fmla="*/ 240 w 1900"/>
              <a:gd name="T59" fmla="*/ 2875 h 3216"/>
              <a:gd name="T60" fmla="*/ 274 w 1900"/>
              <a:gd name="T61" fmla="*/ 3000 h 3216"/>
              <a:gd name="T62" fmla="*/ 183 w 1900"/>
              <a:gd name="T63" fmla="*/ 3157 h 3216"/>
              <a:gd name="T64" fmla="*/ 183 w 1900"/>
              <a:gd name="T65" fmla="*/ 3157 h 3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00" h="3216">
                <a:moveTo>
                  <a:pt x="480" y="2278"/>
                </a:moveTo>
                <a:cubicBezTo>
                  <a:pt x="505" y="2234"/>
                  <a:pt x="561" y="2220"/>
                  <a:pt x="604" y="2245"/>
                </a:cubicBezTo>
                <a:cubicBezTo>
                  <a:pt x="648" y="2270"/>
                  <a:pt x="663" y="2326"/>
                  <a:pt x="637" y="2369"/>
                </a:cubicBezTo>
                <a:lnTo>
                  <a:pt x="547" y="2527"/>
                </a:lnTo>
                <a:cubicBezTo>
                  <a:pt x="521" y="2570"/>
                  <a:pt x="466" y="2585"/>
                  <a:pt x="422" y="2560"/>
                </a:cubicBezTo>
                <a:cubicBezTo>
                  <a:pt x="379" y="2535"/>
                  <a:pt x="364" y="2479"/>
                  <a:pt x="389" y="2436"/>
                </a:cubicBezTo>
                <a:lnTo>
                  <a:pt x="480" y="2278"/>
                </a:lnTo>
                <a:close/>
                <a:moveTo>
                  <a:pt x="844" y="1648"/>
                </a:moveTo>
                <a:cubicBezTo>
                  <a:pt x="869" y="1604"/>
                  <a:pt x="925" y="1589"/>
                  <a:pt x="968" y="1614"/>
                </a:cubicBezTo>
                <a:cubicBezTo>
                  <a:pt x="1012" y="1640"/>
                  <a:pt x="1027" y="1695"/>
                  <a:pt x="1002" y="1739"/>
                </a:cubicBezTo>
                <a:lnTo>
                  <a:pt x="910" y="1896"/>
                </a:lnTo>
                <a:cubicBezTo>
                  <a:pt x="885" y="1940"/>
                  <a:pt x="830" y="1955"/>
                  <a:pt x="786" y="1930"/>
                </a:cubicBezTo>
                <a:cubicBezTo>
                  <a:pt x="743" y="1905"/>
                  <a:pt x="728" y="1849"/>
                  <a:pt x="753" y="1805"/>
                </a:cubicBezTo>
                <a:lnTo>
                  <a:pt x="844" y="1648"/>
                </a:lnTo>
                <a:close/>
                <a:moveTo>
                  <a:pt x="1208" y="1017"/>
                </a:moveTo>
                <a:cubicBezTo>
                  <a:pt x="1233" y="974"/>
                  <a:pt x="1289" y="959"/>
                  <a:pt x="1332" y="984"/>
                </a:cubicBezTo>
                <a:cubicBezTo>
                  <a:pt x="1376" y="1009"/>
                  <a:pt x="1391" y="1065"/>
                  <a:pt x="1366" y="1108"/>
                </a:cubicBezTo>
                <a:lnTo>
                  <a:pt x="1275" y="1266"/>
                </a:lnTo>
                <a:cubicBezTo>
                  <a:pt x="1249" y="1310"/>
                  <a:pt x="1194" y="1324"/>
                  <a:pt x="1150" y="1299"/>
                </a:cubicBezTo>
                <a:cubicBezTo>
                  <a:pt x="1107" y="1274"/>
                  <a:pt x="1092" y="1218"/>
                  <a:pt x="1117" y="1175"/>
                </a:cubicBezTo>
                <a:lnTo>
                  <a:pt x="1208" y="1017"/>
                </a:lnTo>
                <a:close/>
                <a:moveTo>
                  <a:pt x="1056" y="511"/>
                </a:moveTo>
                <a:lnTo>
                  <a:pt x="1900" y="0"/>
                </a:lnTo>
                <a:lnTo>
                  <a:pt x="1880" y="987"/>
                </a:lnTo>
                <a:lnTo>
                  <a:pt x="1056" y="511"/>
                </a:lnTo>
                <a:close/>
                <a:moveTo>
                  <a:pt x="183" y="3157"/>
                </a:moveTo>
                <a:cubicBezTo>
                  <a:pt x="157" y="3201"/>
                  <a:pt x="102" y="3216"/>
                  <a:pt x="58" y="3191"/>
                </a:cubicBezTo>
                <a:cubicBezTo>
                  <a:pt x="15" y="3165"/>
                  <a:pt x="0" y="3110"/>
                  <a:pt x="25" y="3066"/>
                </a:cubicBezTo>
                <a:lnTo>
                  <a:pt x="116" y="2908"/>
                </a:lnTo>
                <a:cubicBezTo>
                  <a:pt x="141" y="2865"/>
                  <a:pt x="197" y="2851"/>
                  <a:pt x="240" y="2875"/>
                </a:cubicBezTo>
                <a:cubicBezTo>
                  <a:pt x="284" y="2900"/>
                  <a:pt x="299" y="2956"/>
                  <a:pt x="274" y="3000"/>
                </a:cubicBezTo>
                <a:lnTo>
                  <a:pt x="183" y="3157"/>
                </a:lnTo>
                <a:lnTo>
                  <a:pt x="183" y="3157"/>
                </a:lnTo>
              </a:path>
            </a:pathLst>
          </a:custGeom>
          <a:solidFill>
            <a:schemeClr val="tx1"/>
          </a:solidFill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1400" dirty="0">
              <a:cs typeface="+mn-ea"/>
              <a:sym typeface="+mn-lt"/>
            </a:endParaRPr>
          </a:p>
        </p:txBody>
      </p:sp>
      <p:sp>
        <p:nvSpPr>
          <p:cNvPr id="14" name="Freeform 2430"/>
          <p:cNvSpPr>
            <a:spLocks noEditPoints="1"/>
          </p:cNvSpPr>
          <p:nvPr/>
        </p:nvSpPr>
        <p:spPr bwMode="auto">
          <a:xfrm>
            <a:off x="6273925" y="2231929"/>
            <a:ext cx="233172" cy="393330"/>
          </a:xfrm>
          <a:custGeom>
            <a:avLst/>
            <a:gdLst>
              <a:gd name="T0" fmla="*/ 1263 w 1900"/>
              <a:gd name="T1" fmla="*/ 2369 h 3216"/>
              <a:gd name="T2" fmla="*/ 1296 w 1900"/>
              <a:gd name="T3" fmla="*/ 2245 h 3216"/>
              <a:gd name="T4" fmla="*/ 1420 w 1900"/>
              <a:gd name="T5" fmla="*/ 2278 h 3216"/>
              <a:gd name="T6" fmla="*/ 1511 w 1900"/>
              <a:gd name="T7" fmla="*/ 2436 h 3216"/>
              <a:gd name="T8" fmla="*/ 1478 w 1900"/>
              <a:gd name="T9" fmla="*/ 2560 h 3216"/>
              <a:gd name="T10" fmla="*/ 1353 w 1900"/>
              <a:gd name="T11" fmla="*/ 2527 h 3216"/>
              <a:gd name="T12" fmla="*/ 1263 w 1900"/>
              <a:gd name="T13" fmla="*/ 2369 h 3216"/>
              <a:gd name="T14" fmla="*/ 898 w 1900"/>
              <a:gd name="T15" fmla="*/ 1739 h 3216"/>
              <a:gd name="T16" fmla="*/ 932 w 1900"/>
              <a:gd name="T17" fmla="*/ 1614 h 3216"/>
              <a:gd name="T18" fmla="*/ 1056 w 1900"/>
              <a:gd name="T19" fmla="*/ 1648 h 3216"/>
              <a:gd name="T20" fmla="*/ 1147 w 1900"/>
              <a:gd name="T21" fmla="*/ 1805 h 3216"/>
              <a:gd name="T22" fmla="*/ 1114 w 1900"/>
              <a:gd name="T23" fmla="*/ 1930 h 3216"/>
              <a:gd name="T24" fmla="*/ 989 w 1900"/>
              <a:gd name="T25" fmla="*/ 1896 h 3216"/>
              <a:gd name="T26" fmla="*/ 898 w 1900"/>
              <a:gd name="T27" fmla="*/ 1739 h 3216"/>
              <a:gd name="T28" fmla="*/ 534 w 1900"/>
              <a:gd name="T29" fmla="*/ 1108 h 3216"/>
              <a:gd name="T30" fmla="*/ 567 w 1900"/>
              <a:gd name="T31" fmla="*/ 984 h 3216"/>
              <a:gd name="T32" fmla="*/ 692 w 1900"/>
              <a:gd name="T33" fmla="*/ 1017 h 3216"/>
              <a:gd name="T34" fmla="*/ 783 w 1900"/>
              <a:gd name="T35" fmla="*/ 1175 h 3216"/>
              <a:gd name="T36" fmla="*/ 750 w 1900"/>
              <a:gd name="T37" fmla="*/ 1299 h 3216"/>
              <a:gd name="T38" fmla="*/ 625 w 1900"/>
              <a:gd name="T39" fmla="*/ 1266 h 3216"/>
              <a:gd name="T40" fmla="*/ 534 w 1900"/>
              <a:gd name="T41" fmla="*/ 1108 h 3216"/>
              <a:gd name="T42" fmla="*/ 20 w 1900"/>
              <a:gd name="T43" fmla="*/ 987 h 3216"/>
              <a:gd name="T44" fmla="*/ 0 w 1900"/>
              <a:gd name="T45" fmla="*/ 0 h 3216"/>
              <a:gd name="T46" fmla="*/ 844 w 1900"/>
              <a:gd name="T47" fmla="*/ 511 h 3216"/>
              <a:gd name="T48" fmla="*/ 20 w 1900"/>
              <a:gd name="T49" fmla="*/ 987 h 3216"/>
              <a:gd name="T50" fmla="*/ 1875 w 1900"/>
              <a:gd name="T51" fmla="*/ 3066 h 3216"/>
              <a:gd name="T52" fmla="*/ 1842 w 1900"/>
              <a:gd name="T53" fmla="*/ 3191 h 3216"/>
              <a:gd name="T54" fmla="*/ 1717 w 1900"/>
              <a:gd name="T55" fmla="*/ 3157 h 3216"/>
              <a:gd name="T56" fmla="*/ 1626 w 1900"/>
              <a:gd name="T57" fmla="*/ 3000 h 3216"/>
              <a:gd name="T58" fmla="*/ 1660 w 1900"/>
              <a:gd name="T59" fmla="*/ 2875 h 3216"/>
              <a:gd name="T60" fmla="*/ 1784 w 1900"/>
              <a:gd name="T61" fmla="*/ 2908 h 3216"/>
              <a:gd name="T62" fmla="*/ 1875 w 1900"/>
              <a:gd name="T63" fmla="*/ 3066 h 3216"/>
              <a:gd name="T64" fmla="*/ 1875 w 1900"/>
              <a:gd name="T65" fmla="*/ 3066 h 3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00" h="3216">
                <a:moveTo>
                  <a:pt x="1263" y="2369"/>
                </a:moveTo>
                <a:cubicBezTo>
                  <a:pt x="1237" y="2326"/>
                  <a:pt x="1252" y="2270"/>
                  <a:pt x="1296" y="2245"/>
                </a:cubicBezTo>
                <a:cubicBezTo>
                  <a:pt x="1339" y="2220"/>
                  <a:pt x="1395" y="2234"/>
                  <a:pt x="1420" y="2278"/>
                </a:cubicBezTo>
                <a:lnTo>
                  <a:pt x="1511" y="2436"/>
                </a:lnTo>
                <a:cubicBezTo>
                  <a:pt x="1536" y="2479"/>
                  <a:pt x="1521" y="2535"/>
                  <a:pt x="1478" y="2560"/>
                </a:cubicBezTo>
                <a:cubicBezTo>
                  <a:pt x="1434" y="2585"/>
                  <a:pt x="1378" y="2570"/>
                  <a:pt x="1353" y="2527"/>
                </a:cubicBezTo>
                <a:lnTo>
                  <a:pt x="1263" y="2369"/>
                </a:lnTo>
                <a:close/>
                <a:moveTo>
                  <a:pt x="898" y="1739"/>
                </a:moveTo>
                <a:cubicBezTo>
                  <a:pt x="873" y="1695"/>
                  <a:pt x="888" y="1640"/>
                  <a:pt x="932" y="1614"/>
                </a:cubicBezTo>
                <a:cubicBezTo>
                  <a:pt x="975" y="1589"/>
                  <a:pt x="1031" y="1604"/>
                  <a:pt x="1056" y="1648"/>
                </a:cubicBezTo>
                <a:lnTo>
                  <a:pt x="1147" y="1805"/>
                </a:lnTo>
                <a:cubicBezTo>
                  <a:pt x="1172" y="1849"/>
                  <a:pt x="1157" y="1905"/>
                  <a:pt x="1114" y="1930"/>
                </a:cubicBezTo>
                <a:cubicBezTo>
                  <a:pt x="1070" y="1955"/>
                  <a:pt x="1015" y="1940"/>
                  <a:pt x="989" y="1896"/>
                </a:cubicBezTo>
                <a:lnTo>
                  <a:pt x="898" y="1739"/>
                </a:lnTo>
                <a:close/>
                <a:moveTo>
                  <a:pt x="534" y="1108"/>
                </a:moveTo>
                <a:cubicBezTo>
                  <a:pt x="510" y="1065"/>
                  <a:pt x="524" y="1009"/>
                  <a:pt x="567" y="984"/>
                </a:cubicBezTo>
                <a:cubicBezTo>
                  <a:pt x="611" y="959"/>
                  <a:pt x="667" y="974"/>
                  <a:pt x="692" y="1017"/>
                </a:cubicBezTo>
                <a:lnTo>
                  <a:pt x="783" y="1175"/>
                </a:lnTo>
                <a:cubicBezTo>
                  <a:pt x="808" y="1218"/>
                  <a:pt x="793" y="1274"/>
                  <a:pt x="750" y="1299"/>
                </a:cubicBezTo>
                <a:cubicBezTo>
                  <a:pt x="706" y="1324"/>
                  <a:pt x="651" y="1310"/>
                  <a:pt x="625" y="1266"/>
                </a:cubicBezTo>
                <a:lnTo>
                  <a:pt x="534" y="1108"/>
                </a:lnTo>
                <a:close/>
                <a:moveTo>
                  <a:pt x="20" y="987"/>
                </a:moveTo>
                <a:lnTo>
                  <a:pt x="0" y="0"/>
                </a:lnTo>
                <a:lnTo>
                  <a:pt x="844" y="511"/>
                </a:lnTo>
                <a:lnTo>
                  <a:pt x="20" y="987"/>
                </a:lnTo>
                <a:close/>
                <a:moveTo>
                  <a:pt x="1875" y="3066"/>
                </a:moveTo>
                <a:cubicBezTo>
                  <a:pt x="1900" y="3110"/>
                  <a:pt x="1885" y="3165"/>
                  <a:pt x="1842" y="3191"/>
                </a:cubicBezTo>
                <a:cubicBezTo>
                  <a:pt x="1798" y="3216"/>
                  <a:pt x="1742" y="3201"/>
                  <a:pt x="1717" y="3157"/>
                </a:cubicBezTo>
                <a:lnTo>
                  <a:pt x="1626" y="3000"/>
                </a:lnTo>
                <a:cubicBezTo>
                  <a:pt x="1601" y="2956"/>
                  <a:pt x="1616" y="2900"/>
                  <a:pt x="1660" y="2875"/>
                </a:cubicBezTo>
                <a:cubicBezTo>
                  <a:pt x="1703" y="2851"/>
                  <a:pt x="1759" y="2865"/>
                  <a:pt x="1784" y="2908"/>
                </a:cubicBezTo>
                <a:lnTo>
                  <a:pt x="1875" y="3066"/>
                </a:lnTo>
                <a:lnTo>
                  <a:pt x="1875" y="3066"/>
                </a:lnTo>
                <a:close/>
              </a:path>
            </a:pathLst>
          </a:custGeom>
          <a:solidFill>
            <a:schemeClr val="tx1"/>
          </a:solidFill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1400" dirty="0"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68802" y="2649072"/>
            <a:ext cx="643295" cy="643295"/>
            <a:chOff x="7749802" y="3896847"/>
            <a:chExt cx="643295" cy="643295"/>
          </a:xfrm>
        </p:grpSpPr>
        <p:sp>
          <p:nvSpPr>
            <p:cNvPr id="36" name="椭圆 35"/>
            <p:cNvSpPr/>
            <p:nvPr/>
          </p:nvSpPr>
          <p:spPr>
            <a:xfrm>
              <a:off x="7749802" y="3896847"/>
              <a:ext cx="643295" cy="6432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37" name="Group 283"/>
            <p:cNvGrpSpPr/>
            <p:nvPr/>
          </p:nvGrpSpPr>
          <p:grpSpPr>
            <a:xfrm>
              <a:off x="7923677" y="4097591"/>
              <a:ext cx="295544" cy="241807"/>
              <a:chOff x="6207125" y="2001838"/>
              <a:chExt cx="296863" cy="242887"/>
            </a:xfrm>
            <a:solidFill>
              <a:schemeClr val="tx1"/>
            </a:solidFill>
          </p:grpSpPr>
          <p:sp>
            <p:nvSpPr>
              <p:cNvPr id="38" name="Rectangle 61"/>
              <p:cNvSpPr>
                <a:spLocks noChangeArrowheads="1"/>
              </p:cNvSpPr>
              <p:nvPr/>
            </p:nvSpPr>
            <p:spPr bwMode="auto">
              <a:xfrm>
                <a:off x="6316663" y="2001838"/>
                <a:ext cx="187325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ctr"/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62"/>
              <p:cNvSpPr/>
              <p:nvPr/>
            </p:nvSpPr>
            <p:spPr bwMode="auto">
              <a:xfrm>
                <a:off x="6262688" y="2057400"/>
                <a:ext cx="184150" cy="13017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3" y="58"/>
                  </a:cxn>
                  <a:cxn ang="0">
                    <a:pos x="23" y="0"/>
                  </a:cxn>
                </a:cxnLst>
                <a:rect l="0" t="0" r="r" b="b"/>
                <a:pathLst>
                  <a:path w="116" h="82">
                    <a:moveTo>
                      <a:pt x="23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3" y="58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ctr"/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40" name="Freeform 63"/>
              <p:cNvSpPr/>
              <p:nvPr/>
            </p:nvSpPr>
            <p:spPr bwMode="auto">
              <a:xfrm>
                <a:off x="6207125" y="2114550"/>
                <a:ext cx="184150" cy="1301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0"/>
                  </a:cxn>
                  <a:cxn ang="0">
                    <a:pos x="0" y="82"/>
                  </a:cxn>
                  <a:cxn ang="0">
                    <a:pos x="116" y="82"/>
                  </a:cxn>
                  <a:cxn ang="0">
                    <a:pos x="116" y="58"/>
                  </a:cxn>
                  <a:cxn ang="0">
                    <a:pos x="22" y="58"/>
                  </a:cxn>
                  <a:cxn ang="0">
                    <a:pos x="22" y="0"/>
                  </a:cxn>
                </a:cxnLst>
                <a:rect l="0" t="0" r="r" b="b"/>
                <a:pathLst>
                  <a:path w="116" h="82">
                    <a:moveTo>
                      <a:pt x="22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16" y="82"/>
                    </a:lnTo>
                    <a:lnTo>
                      <a:pt x="116" y="58"/>
                    </a:lnTo>
                    <a:lnTo>
                      <a:pt x="22" y="58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ctr"/>
                <a:endParaRPr lang="en-US" sz="2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4943093" y="2649072"/>
            <a:ext cx="643295" cy="643295"/>
            <a:chOff x="5324093" y="3896847"/>
            <a:chExt cx="643295" cy="643295"/>
          </a:xfrm>
        </p:grpSpPr>
        <p:sp>
          <p:nvSpPr>
            <p:cNvPr id="31" name="椭圆 30"/>
            <p:cNvSpPr/>
            <p:nvPr/>
          </p:nvSpPr>
          <p:spPr>
            <a:xfrm>
              <a:off x="5324093" y="3896847"/>
              <a:ext cx="643295" cy="6432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32" name="Group 1187"/>
            <p:cNvGrpSpPr/>
            <p:nvPr/>
          </p:nvGrpSpPr>
          <p:grpSpPr>
            <a:xfrm>
              <a:off x="5509163" y="4082482"/>
              <a:ext cx="273154" cy="272025"/>
              <a:chOff x="8270875" y="374650"/>
              <a:chExt cx="384176" cy="382588"/>
            </a:xfrm>
            <a:solidFill>
              <a:schemeClr val="tx1"/>
            </a:solidFill>
          </p:grpSpPr>
          <p:sp>
            <p:nvSpPr>
              <p:cNvPr id="33" name="Freeform 114"/>
              <p:cNvSpPr>
                <a:spLocks noEditPoints="1"/>
              </p:cNvSpPr>
              <p:nvPr/>
            </p:nvSpPr>
            <p:spPr bwMode="auto">
              <a:xfrm>
                <a:off x="8548688" y="446088"/>
                <a:ext cx="106363" cy="311150"/>
              </a:xfrm>
              <a:custGeom>
                <a:avLst/>
                <a:gdLst>
                  <a:gd name="T0" fmla="*/ 441 w 944"/>
                  <a:gd name="T1" fmla="*/ 2040 h 2750"/>
                  <a:gd name="T2" fmla="*/ 380 w 944"/>
                  <a:gd name="T3" fmla="*/ 2061 h 2750"/>
                  <a:gd name="T4" fmla="*/ 331 w 944"/>
                  <a:gd name="T5" fmla="*/ 2099 h 2750"/>
                  <a:gd name="T6" fmla="*/ 294 w 944"/>
                  <a:gd name="T7" fmla="*/ 2151 h 2750"/>
                  <a:gd name="T8" fmla="*/ 274 w 944"/>
                  <a:gd name="T9" fmla="*/ 2213 h 2750"/>
                  <a:gd name="T10" fmla="*/ 274 w 944"/>
                  <a:gd name="T11" fmla="*/ 2281 h 2750"/>
                  <a:gd name="T12" fmla="*/ 294 w 944"/>
                  <a:gd name="T13" fmla="*/ 2342 h 2750"/>
                  <a:gd name="T14" fmla="*/ 331 w 944"/>
                  <a:gd name="T15" fmla="*/ 2394 h 2750"/>
                  <a:gd name="T16" fmla="*/ 381 w 944"/>
                  <a:gd name="T17" fmla="*/ 2432 h 2750"/>
                  <a:gd name="T18" fmla="*/ 441 w 944"/>
                  <a:gd name="T19" fmla="*/ 2452 h 2750"/>
                  <a:gd name="T20" fmla="*/ 506 w 944"/>
                  <a:gd name="T21" fmla="*/ 2452 h 2750"/>
                  <a:gd name="T22" fmla="*/ 565 w 944"/>
                  <a:gd name="T23" fmla="*/ 2432 h 2750"/>
                  <a:gd name="T24" fmla="*/ 615 w 944"/>
                  <a:gd name="T25" fmla="*/ 2394 h 2750"/>
                  <a:gd name="T26" fmla="*/ 652 w 944"/>
                  <a:gd name="T27" fmla="*/ 2342 h 2750"/>
                  <a:gd name="T28" fmla="*/ 672 w 944"/>
                  <a:gd name="T29" fmla="*/ 2281 h 2750"/>
                  <a:gd name="T30" fmla="*/ 672 w 944"/>
                  <a:gd name="T31" fmla="*/ 2213 h 2750"/>
                  <a:gd name="T32" fmla="*/ 652 w 944"/>
                  <a:gd name="T33" fmla="*/ 2151 h 2750"/>
                  <a:gd name="T34" fmla="*/ 615 w 944"/>
                  <a:gd name="T35" fmla="*/ 2099 h 2750"/>
                  <a:gd name="T36" fmla="*/ 565 w 944"/>
                  <a:gd name="T37" fmla="*/ 2061 h 2750"/>
                  <a:gd name="T38" fmla="*/ 506 w 944"/>
                  <a:gd name="T39" fmla="*/ 2040 h 2750"/>
                  <a:gd name="T40" fmla="*/ 255 w 944"/>
                  <a:gd name="T41" fmla="*/ 439 h 2750"/>
                  <a:gd name="T42" fmla="*/ 215 w 944"/>
                  <a:gd name="T43" fmla="*/ 449 h 2750"/>
                  <a:gd name="T44" fmla="*/ 184 w 944"/>
                  <a:gd name="T45" fmla="*/ 473 h 2750"/>
                  <a:gd name="T46" fmla="*/ 167 w 944"/>
                  <a:gd name="T47" fmla="*/ 509 h 2750"/>
                  <a:gd name="T48" fmla="*/ 167 w 944"/>
                  <a:gd name="T49" fmla="*/ 551 h 2750"/>
                  <a:gd name="T50" fmla="*/ 184 w 944"/>
                  <a:gd name="T51" fmla="*/ 588 h 2750"/>
                  <a:gd name="T52" fmla="*/ 215 w 944"/>
                  <a:gd name="T53" fmla="*/ 612 h 2750"/>
                  <a:gd name="T54" fmla="*/ 255 w 944"/>
                  <a:gd name="T55" fmla="*/ 621 h 2750"/>
                  <a:gd name="T56" fmla="*/ 712 w 944"/>
                  <a:gd name="T57" fmla="*/ 618 h 2750"/>
                  <a:gd name="T58" fmla="*/ 749 w 944"/>
                  <a:gd name="T59" fmla="*/ 601 h 2750"/>
                  <a:gd name="T60" fmla="*/ 774 w 944"/>
                  <a:gd name="T61" fmla="*/ 570 h 2750"/>
                  <a:gd name="T62" fmla="*/ 782 w 944"/>
                  <a:gd name="T63" fmla="*/ 530 h 2750"/>
                  <a:gd name="T64" fmla="*/ 774 w 944"/>
                  <a:gd name="T65" fmla="*/ 489 h 2750"/>
                  <a:gd name="T66" fmla="*/ 748 w 944"/>
                  <a:gd name="T67" fmla="*/ 459 h 2750"/>
                  <a:gd name="T68" fmla="*/ 712 w 944"/>
                  <a:gd name="T69" fmla="*/ 441 h 2750"/>
                  <a:gd name="T70" fmla="*/ 255 w 944"/>
                  <a:gd name="T71" fmla="*/ 439 h 2750"/>
                  <a:gd name="T72" fmla="*/ 944 w 944"/>
                  <a:gd name="T73" fmla="*/ 0 h 2750"/>
                  <a:gd name="T74" fmla="*/ 0 w 944"/>
                  <a:gd name="T75" fmla="*/ 2750 h 2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4" h="2750">
                    <a:moveTo>
                      <a:pt x="473" y="2038"/>
                    </a:moveTo>
                    <a:lnTo>
                      <a:pt x="441" y="2040"/>
                    </a:lnTo>
                    <a:lnTo>
                      <a:pt x="410" y="2049"/>
                    </a:lnTo>
                    <a:lnTo>
                      <a:pt x="380" y="2061"/>
                    </a:lnTo>
                    <a:lnTo>
                      <a:pt x="355" y="2078"/>
                    </a:lnTo>
                    <a:lnTo>
                      <a:pt x="331" y="2099"/>
                    </a:lnTo>
                    <a:lnTo>
                      <a:pt x="311" y="2123"/>
                    </a:lnTo>
                    <a:lnTo>
                      <a:pt x="294" y="2151"/>
                    </a:lnTo>
                    <a:lnTo>
                      <a:pt x="282" y="2181"/>
                    </a:lnTo>
                    <a:lnTo>
                      <a:pt x="274" y="2213"/>
                    </a:lnTo>
                    <a:lnTo>
                      <a:pt x="272" y="2247"/>
                    </a:lnTo>
                    <a:lnTo>
                      <a:pt x="274" y="2281"/>
                    </a:lnTo>
                    <a:lnTo>
                      <a:pt x="282" y="2312"/>
                    </a:lnTo>
                    <a:lnTo>
                      <a:pt x="294" y="2342"/>
                    </a:lnTo>
                    <a:lnTo>
                      <a:pt x="311" y="2370"/>
                    </a:lnTo>
                    <a:lnTo>
                      <a:pt x="331" y="2394"/>
                    </a:lnTo>
                    <a:lnTo>
                      <a:pt x="355" y="2415"/>
                    </a:lnTo>
                    <a:lnTo>
                      <a:pt x="381" y="2432"/>
                    </a:lnTo>
                    <a:lnTo>
                      <a:pt x="410" y="2444"/>
                    </a:lnTo>
                    <a:lnTo>
                      <a:pt x="441" y="2452"/>
                    </a:lnTo>
                    <a:lnTo>
                      <a:pt x="473" y="2456"/>
                    </a:lnTo>
                    <a:lnTo>
                      <a:pt x="506" y="2452"/>
                    </a:lnTo>
                    <a:lnTo>
                      <a:pt x="536" y="2444"/>
                    </a:lnTo>
                    <a:lnTo>
                      <a:pt x="565" y="2432"/>
                    </a:lnTo>
                    <a:lnTo>
                      <a:pt x="592" y="2415"/>
                    </a:lnTo>
                    <a:lnTo>
                      <a:pt x="615" y="2394"/>
                    </a:lnTo>
                    <a:lnTo>
                      <a:pt x="636" y="2370"/>
                    </a:lnTo>
                    <a:lnTo>
                      <a:pt x="652" y="2342"/>
                    </a:lnTo>
                    <a:lnTo>
                      <a:pt x="665" y="2312"/>
                    </a:lnTo>
                    <a:lnTo>
                      <a:pt x="672" y="2281"/>
                    </a:lnTo>
                    <a:lnTo>
                      <a:pt x="675" y="2247"/>
                    </a:lnTo>
                    <a:lnTo>
                      <a:pt x="672" y="2213"/>
                    </a:lnTo>
                    <a:lnTo>
                      <a:pt x="665" y="2181"/>
                    </a:lnTo>
                    <a:lnTo>
                      <a:pt x="652" y="2151"/>
                    </a:lnTo>
                    <a:lnTo>
                      <a:pt x="636" y="2123"/>
                    </a:lnTo>
                    <a:lnTo>
                      <a:pt x="615" y="2099"/>
                    </a:lnTo>
                    <a:lnTo>
                      <a:pt x="592" y="2078"/>
                    </a:lnTo>
                    <a:lnTo>
                      <a:pt x="565" y="2061"/>
                    </a:lnTo>
                    <a:lnTo>
                      <a:pt x="536" y="2049"/>
                    </a:lnTo>
                    <a:lnTo>
                      <a:pt x="506" y="2040"/>
                    </a:lnTo>
                    <a:lnTo>
                      <a:pt x="473" y="2038"/>
                    </a:lnTo>
                    <a:close/>
                    <a:moveTo>
                      <a:pt x="255" y="439"/>
                    </a:moveTo>
                    <a:lnTo>
                      <a:pt x="235" y="441"/>
                    </a:lnTo>
                    <a:lnTo>
                      <a:pt x="215" y="449"/>
                    </a:lnTo>
                    <a:lnTo>
                      <a:pt x="198" y="459"/>
                    </a:lnTo>
                    <a:lnTo>
                      <a:pt x="184" y="473"/>
                    </a:lnTo>
                    <a:lnTo>
                      <a:pt x="173" y="489"/>
                    </a:lnTo>
                    <a:lnTo>
                      <a:pt x="167" y="509"/>
                    </a:lnTo>
                    <a:lnTo>
                      <a:pt x="164" y="530"/>
                    </a:lnTo>
                    <a:lnTo>
                      <a:pt x="167" y="551"/>
                    </a:lnTo>
                    <a:lnTo>
                      <a:pt x="173" y="570"/>
                    </a:lnTo>
                    <a:lnTo>
                      <a:pt x="184" y="588"/>
                    </a:lnTo>
                    <a:lnTo>
                      <a:pt x="198" y="601"/>
                    </a:lnTo>
                    <a:lnTo>
                      <a:pt x="215" y="612"/>
                    </a:lnTo>
                    <a:lnTo>
                      <a:pt x="235" y="618"/>
                    </a:lnTo>
                    <a:lnTo>
                      <a:pt x="255" y="621"/>
                    </a:lnTo>
                    <a:lnTo>
                      <a:pt x="691" y="621"/>
                    </a:lnTo>
                    <a:lnTo>
                      <a:pt x="712" y="618"/>
                    </a:lnTo>
                    <a:lnTo>
                      <a:pt x="731" y="612"/>
                    </a:lnTo>
                    <a:lnTo>
                      <a:pt x="749" y="601"/>
                    </a:lnTo>
                    <a:lnTo>
                      <a:pt x="762" y="588"/>
                    </a:lnTo>
                    <a:lnTo>
                      <a:pt x="774" y="570"/>
                    </a:lnTo>
                    <a:lnTo>
                      <a:pt x="780" y="551"/>
                    </a:lnTo>
                    <a:lnTo>
                      <a:pt x="782" y="530"/>
                    </a:lnTo>
                    <a:lnTo>
                      <a:pt x="780" y="509"/>
                    </a:lnTo>
                    <a:lnTo>
                      <a:pt x="774" y="489"/>
                    </a:lnTo>
                    <a:lnTo>
                      <a:pt x="762" y="473"/>
                    </a:lnTo>
                    <a:lnTo>
                      <a:pt x="748" y="459"/>
                    </a:lnTo>
                    <a:lnTo>
                      <a:pt x="731" y="449"/>
                    </a:lnTo>
                    <a:lnTo>
                      <a:pt x="712" y="441"/>
                    </a:lnTo>
                    <a:lnTo>
                      <a:pt x="691" y="439"/>
                    </a:lnTo>
                    <a:lnTo>
                      <a:pt x="255" y="439"/>
                    </a:lnTo>
                    <a:close/>
                    <a:moveTo>
                      <a:pt x="0" y="0"/>
                    </a:moveTo>
                    <a:lnTo>
                      <a:pt x="944" y="0"/>
                    </a:lnTo>
                    <a:lnTo>
                      <a:pt x="944" y="2750"/>
                    </a:lnTo>
                    <a:lnTo>
                      <a:pt x="0" y="27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4" name="Freeform 115"/>
              <p:cNvSpPr>
                <a:spLocks noEditPoints="1"/>
              </p:cNvSpPr>
              <p:nvPr/>
            </p:nvSpPr>
            <p:spPr bwMode="auto">
              <a:xfrm>
                <a:off x="8408988" y="374650"/>
                <a:ext cx="107950" cy="382588"/>
              </a:xfrm>
              <a:custGeom>
                <a:avLst/>
                <a:gdLst>
                  <a:gd name="T0" fmla="*/ 438 w 944"/>
                  <a:gd name="T1" fmla="*/ 2664 h 3374"/>
                  <a:gd name="T2" fmla="*/ 379 w 944"/>
                  <a:gd name="T3" fmla="*/ 2685 h 3374"/>
                  <a:gd name="T4" fmla="*/ 328 w 944"/>
                  <a:gd name="T5" fmla="*/ 2723 h 3374"/>
                  <a:gd name="T6" fmla="*/ 291 w 944"/>
                  <a:gd name="T7" fmla="*/ 2775 h 3374"/>
                  <a:gd name="T8" fmla="*/ 272 w 944"/>
                  <a:gd name="T9" fmla="*/ 2837 h 3374"/>
                  <a:gd name="T10" fmla="*/ 272 w 944"/>
                  <a:gd name="T11" fmla="*/ 2905 h 3374"/>
                  <a:gd name="T12" fmla="*/ 292 w 944"/>
                  <a:gd name="T13" fmla="*/ 2966 h 3374"/>
                  <a:gd name="T14" fmla="*/ 329 w 944"/>
                  <a:gd name="T15" fmla="*/ 3018 h 3374"/>
                  <a:gd name="T16" fmla="*/ 379 w 944"/>
                  <a:gd name="T17" fmla="*/ 3056 h 3374"/>
                  <a:gd name="T18" fmla="*/ 438 w 944"/>
                  <a:gd name="T19" fmla="*/ 3076 h 3374"/>
                  <a:gd name="T20" fmla="*/ 504 w 944"/>
                  <a:gd name="T21" fmla="*/ 3076 h 3374"/>
                  <a:gd name="T22" fmla="*/ 563 w 944"/>
                  <a:gd name="T23" fmla="*/ 3056 h 3374"/>
                  <a:gd name="T24" fmla="*/ 613 w 944"/>
                  <a:gd name="T25" fmla="*/ 3018 h 3374"/>
                  <a:gd name="T26" fmla="*/ 650 w 944"/>
                  <a:gd name="T27" fmla="*/ 2966 h 3374"/>
                  <a:gd name="T28" fmla="*/ 670 w 944"/>
                  <a:gd name="T29" fmla="*/ 2905 h 3374"/>
                  <a:gd name="T30" fmla="*/ 670 w 944"/>
                  <a:gd name="T31" fmla="*/ 2837 h 3374"/>
                  <a:gd name="T32" fmla="*/ 651 w 944"/>
                  <a:gd name="T33" fmla="*/ 2775 h 3374"/>
                  <a:gd name="T34" fmla="*/ 614 w 944"/>
                  <a:gd name="T35" fmla="*/ 2723 h 3374"/>
                  <a:gd name="T36" fmla="*/ 563 w 944"/>
                  <a:gd name="T37" fmla="*/ 2685 h 3374"/>
                  <a:gd name="T38" fmla="*/ 504 w 944"/>
                  <a:gd name="T39" fmla="*/ 2664 h 3374"/>
                  <a:gd name="T40" fmla="*/ 296 w 944"/>
                  <a:gd name="T41" fmla="*/ 326 h 3374"/>
                  <a:gd name="T42" fmla="*/ 255 w 944"/>
                  <a:gd name="T43" fmla="*/ 336 h 3374"/>
                  <a:gd name="T44" fmla="*/ 224 w 944"/>
                  <a:gd name="T45" fmla="*/ 362 h 3374"/>
                  <a:gd name="T46" fmla="*/ 206 w 944"/>
                  <a:gd name="T47" fmla="*/ 398 h 3374"/>
                  <a:gd name="T48" fmla="*/ 207 w 944"/>
                  <a:gd name="T49" fmla="*/ 439 h 3374"/>
                  <a:gd name="T50" fmla="*/ 225 w 944"/>
                  <a:gd name="T51" fmla="*/ 474 h 3374"/>
                  <a:gd name="T52" fmla="*/ 255 w 944"/>
                  <a:gd name="T53" fmla="*/ 499 h 3374"/>
                  <a:gd name="T54" fmla="*/ 296 w 944"/>
                  <a:gd name="T55" fmla="*/ 508 h 3374"/>
                  <a:gd name="T56" fmla="*/ 753 w 944"/>
                  <a:gd name="T57" fmla="*/ 506 h 3374"/>
                  <a:gd name="T58" fmla="*/ 789 w 944"/>
                  <a:gd name="T59" fmla="*/ 489 h 3374"/>
                  <a:gd name="T60" fmla="*/ 814 w 944"/>
                  <a:gd name="T61" fmla="*/ 458 h 3374"/>
                  <a:gd name="T62" fmla="*/ 823 w 944"/>
                  <a:gd name="T63" fmla="*/ 417 h 3374"/>
                  <a:gd name="T64" fmla="*/ 814 w 944"/>
                  <a:gd name="T65" fmla="*/ 377 h 3374"/>
                  <a:gd name="T66" fmla="*/ 789 w 944"/>
                  <a:gd name="T67" fmla="*/ 347 h 3374"/>
                  <a:gd name="T68" fmla="*/ 753 w 944"/>
                  <a:gd name="T69" fmla="*/ 329 h 3374"/>
                  <a:gd name="T70" fmla="*/ 296 w 944"/>
                  <a:gd name="T71" fmla="*/ 326 h 3374"/>
                  <a:gd name="T72" fmla="*/ 944 w 944"/>
                  <a:gd name="T73" fmla="*/ 0 h 3374"/>
                  <a:gd name="T74" fmla="*/ 0 w 944"/>
                  <a:gd name="T75" fmla="*/ 3374 h 3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4" h="3374">
                    <a:moveTo>
                      <a:pt x="471" y="2662"/>
                    </a:moveTo>
                    <a:lnTo>
                      <a:pt x="438" y="2664"/>
                    </a:lnTo>
                    <a:lnTo>
                      <a:pt x="407" y="2673"/>
                    </a:lnTo>
                    <a:lnTo>
                      <a:pt x="379" y="2685"/>
                    </a:lnTo>
                    <a:lnTo>
                      <a:pt x="352" y="2702"/>
                    </a:lnTo>
                    <a:lnTo>
                      <a:pt x="328" y="2723"/>
                    </a:lnTo>
                    <a:lnTo>
                      <a:pt x="309" y="2747"/>
                    </a:lnTo>
                    <a:lnTo>
                      <a:pt x="291" y="2775"/>
                    </a:lnTo>
                    <a:lnTo>
                      <a:pt x="279" y="2805"/>
                    </a:lnTo>
                    <a:lnTo>
                      <a:pt x="272" y="2837"/>
                    </a:lnTo>
                    <a:lnTo>
                      <a:pt x="269" y="2871"/>
                    </a:lnTo>
                    <a:lnTo>
                      <a:pt x="272" y="2905"/>
                    </a:lnTo>
                    <a:lnTo>
                      <a:pt x="280" y="2936"/>
                    </a:lnTo>
                    <a:lnTo>
                      <a:pt x="292" y="2966"/>
                    </a:lnTo>
                    <a:lnTo>
                      <a:pt x="309" y="2994"/>
                    </a:lnTo>
                    <a:lnTo>
                      <a:pt x="329" y="3018"/>
                    </a:lnTo>
                    <a:lnTo>
                      <a:pt x="353" y="3039"/>
                    </a:lnTo>
                    <a:lnTo>
                      <a:pt x="379" y="3056"/>
                    </a:lnTo>
                    <a:lnTo>
                      <a:pt x="407" y="3068"/>
                    </a:lnTo>
                    <a:lnTo>
                      <a:pt x="438" y="3076"/>
                    </a:lnTo>
                    <a:lnTo>
                      <a:pt x="471" y="3080"/>
                    </a:lnTo>
                    <a:lnTo>
                      <a:pt x="504" y="3076"/>
                    </a:lnTo>
                    <a:lnTo>
                      <a:pt x="535" y="3068"/>
                    </a:lnTo>
                    <a:lnTo>
                      <a:pt x="563" y="3056"/>
                    </a:lnTo>
                    <a:lnTo>
                      <a:pt x="589" y="3039"/>
                    </a:lnTo>
                    <a:lnTo>
                      <a:pt x="613" y="3018"/>
                    </a:lnTo>
                    <a:lnTo>
                      <a:pt x="633" y="2994"/>
                    </a:lnTo>
                    <a:lnTo>
                      <a:pt x="650" y="2966"/>
                    </a:lnTo>
                    <a:lnTo>
                      <a:pt x="662" y="2936"/>
                    </a:lnTo>
                    <a:lnTo>
                      <a:pt x="670" y="2905"/>
                    </a:lnTo>
                    <a:lnTo>
                      <a:pt x="673" y="2871"/>
                    </a:lnTo>
                    <a:lnTo>
                      <a:pt x="670" y="2837"/>
                    </a:lnTo>
                    <a:lnTo>
                      <a:pt x="663" y="2805"/>
                    </a:lnTo>
                    <a:lnTo>
                      <a:pt x="651" y="2775"/>
                    </a:lnTo>
                    <a:lnTo>
                      <a:pt x="633" y="2747"/>
                    </a:lnTo>
                    <a:lnTo>
                      <a:pt x="614" y="2723"/>
                    </a:lnTo>
                    <a:lnTo>
                      <a:pt x="590" y="2702"/>
                    </a:lnTo>
                    <a:lnTo>
                      <a:pt x="563" y="2685"/>
                    </a:lnTo>
                    <a:lnTo>
                      <a:pt x="535" y="2673"/>
                    </a:lnTo>
                    <a:lnTo>
                      <a:pt x="504" y="2664"/>
                    </a:lnTo>
                    <a:lnTo>
                      <a:pt x="471" y="2662"/>
                    </a:lnTo>
                    <a:close/>
                    <a:moveTo>
                      <a:pt x="296" y="326"/>
                    </a:moveTo>
                    <a:lnTo>
                      <a:pt x="275" y="329"/>
                    </a:lnTo>
                    <a:lnTo>
                      <a:pt x="255" y="336"/>
                    </a:lnTo>
                    <a:lnTo>
                      <a:pt x="238" y="348"/>
                    </a:lnTo>
                    <a:lnTo>
                      <a:pt x="224" y="362"/>
                    </a:lnTo>
                    <a:lnTo>
                      <a:pt x="212" y="378"/>
                    </a:lnTo>
                    <a:lnTo>
                      <a:pt x="206" y="398"/>
                    </a:lnTo>
                    <a:lnTo>
                      <a:pt x="205" y="417"/>
                    </a:lnTo>
                    <a:lnTo>
                      <a:pt x="207" y="439"/>
                    </a:lnTo>
                    <a:lnTo>
                      <a:pt x="214" y="458"/>
                    </a:lnTo>
                    <a:lnTo>
                      <a:pt x="225" y="474"/>
                    </a:lnTo>
                    <a:lnTo>
                      <a:pt x="239" y="489"/>
                    </a:lnTo>
                    <a:lnTo>
                      <a:pt x="255" y="499"/>
                    </a:lnTo>
                    <a:lnTo>
                      <a:pt x="275" y="506"/>
                    </a:lnTo>
                    <a:lnTo>
                      <a:pt x="296" y="508"/>
                    </a:lnTo>
                    <a:lnTo>
                      <a:pt x="732" y="508"/>
                    </a:lnTo>
                    <a:lnTo>
                      <a:pt x="753" y="506"/>
                    </a:lnTo>
                    <a:lnTo>
                      <a:pt x="772" y="499"/>
                    </a:lnTo>
                    <a:lnTo>
                      <a:pt x="789" y="489"/>
                    </a:lnTo>
                    <a:lnTo>
                      <a:pt x="803" y="474"/>
                    </a:lnTo>
                    <a:lnTo>
                      <a:pt x="814" y="458"/>
                    </a:lnTo>
                    <a:lnTo>
                      <a:pt x="820" y="439"/>
                    </a:lnTo>
                    <a:lnTo>
                      <a:pt x="823" y="417"/>
                    </a:lnTo>
                    <a:lnTo>
                      <a:pt x="820" y="397"/>
                    </a:lnTo>
                    <a:lnTo>
                      <a:pt x="814" y="377"/>
                    </a:lnTo>
                    <a:lnTo>
                      <a:pt x="803" y="360"/>
                    </a:lnTo>
                    <a:lnTo>
                      <a:pt x="789" y="347"/>
                    </a:lnTo>
                    <a:lnTo>
                      <a:pt x="772" y="335"/>
                    </a:lnTo>
                    <a:lnTo>
                      <a:pt x="753" y="329"/>
                    </a:lnTo>
                    <a:lnTo>
                      <a:pt x="732" y="326"/>
                    </a:lnTo>
                    <a:lnTo>
                      <a:pt x="296" y="326"/>
                    </a:lnTo>
                    <a:close/>
                    <a:moveTo>
                      <a:pt x="0" y="0"/>
                    </a:moveTo>
                    <a:lnTo>
                      <a:pt x="944" y="0"/>
                    </a:lnTo>
                    <a:lnTo>
                      <a:pt x="944" y="3374"/>
                    </a:lnTo>
                    <a:lnTo>
                      <a:pt x="0" y="337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5" name="Freeform 116"/>
              <p:cNvSpPr>
                <a:spLocks noEditPoints="1"/>
              </p:cNvSpPr>
              <p:nvPr/>
            </p:nvSpPr>
            <p:spPr bwMode="auto">
              <a:xfrm>
                <a:off x="8270875" y="425450"/>
                <a:ext cx="106363" cy="331788"/>
              </a:xfrm>
              <a:custGeom>
                <a:avLst/>
                <a:gdLst>
                  <a:gd name="T0" fmla="*/ 438 w 944"/>
                  <a:gd name="T1" fmla="*/ 2217 h 2927"/>
                  <a:gd name="T2" fmla="*/ 379 w 944"/>
                  <a:gd name="T3" fmla="*/ 2238 h 2927"/>
                  <a:gd name="T4" fmla="*/ 329 w 944"/>
                  <a:gd name="T5" fmla="*/ 2276 h 2927"/>
                  <a:gd name="T6" fmla="*/ 292 w 944"/>
                  <a:gd name="T7" fmla="*/ 2328 h 2927"/>
                  <a:gd name="T8" fmla="*/ 272 w 944"/>
                  <a:gd name="T9" fmla="*/ 2390 h 2927"/>
                  <a:gd name="T10" fmla="*/ 272 w 944"/>
                  <a:gd name="T11" fmla="*/ 2458 h 2927"/>
                  <a:gd name="T12" fmla="*/ 292 w 944"/>
                  <a:gd name="T13" fmla="*/ 2519 h 2927"/>
                  <a:gd name="T14" fmla="*/ 329 w 944"/>
                  <a:gd name="T15" fmla="*/ 2571 h 2927"/>
                  <a:gd name="T16" fmla="*/ 379 w 944"/>
                  <a:gd name="T17" fmla="*/ 2609 h 2927"/>
                  <a:gd name="T18" fmla="*/ 438 w 944"/>
                  <a:gd name="T19" fmla="*/ 2629 h 2927"/>
                  <a:gd name="T20" fmla="*/ 504 w 944"/>
                  <a:gd name="T21" fmla="*/ 2629 h 2927"/>
                  <a:gd name="T22" fmla="*/ 565 w 944"/>
                  <a:gd name="T23" fmla="*/ 2609 h 2927"/>
                  <a:gd name="T24" fmla="*/ 614 w 944"/>
                  <a:gd name="T25" fmla="*/ 2571 h 2927"/>
                  <a:gd name="T26" fmla="*/ 651 w 944"/>
                  <a:gd name="T27" fmla="*/ 2519 h 2927"/>
                  <a:gd name="T28" fmla="*/ 670 w 944"/>
                  <a:gd name="T29" fmla="*/ 2458 h 2927"/>
                  <a:gd name="T30" fmla="*/ 670 w 944"/>
                  <a:gd name="T31" fmla="*/ 2390 h 2927"/>
                  <a:gd name="T32" fmla="*/ 650 w 944"/>
                  <a:gd name="T33" fmla="*/ 2328 h 2927"/>
                  <a:gd name="T34" fmla="*/ 613 w 944"/>
                  <a:gd name="T35" fmla="*/ 2276 h 2927"/>
                  <a:gd name="T36" fmla="*/ 564 w 944"/>
                  <a:gd name="T37" fmla="*/ 2238 h 2927"/>
                  <a:gd name="T38" fmla="*/ 503 w 944"/>
                  <a:gd name="T39" fmla="*/ 2217 h 2927"/>
                  <a:gd name="T40" fmla="*/ 264 w 944"/>
                  <a:gd name="T41" fmla="*/ 302 h 2927"/>
                  <a:gd name="T42" fmla="*/ 223 w 944"/>
                  <a:gd name="T43" fmla="*/ 312 h 2927"/>
                  <a:gd name="T44" fmla="*/ 192 w 944"/>
                  <a:gd name="T45" fmla="*/ 336 h 2927"/>
                  <a:gd name="T46" fmla="*/ 175 w 944"/>
                  <a:gd name="T47" fmla="*/ 373 h 2927"/>
                  <a:gd name="T48" fmla="*/ 175 w 944"/>
                  <a:gd name="T49" fmla="*/ 415 h 2927"/>
                  <a:gd name="T50" fmla="*/ 192 w 944"/>
                  <a:gd name="T51" fmla="*/ 451 h 2927"/>
                  <a:gd name="T52" fmla="*/ 223 w 944"/>
                  <a:gd name="T53" fmla="*/ 475 h 2927"/>
                  <a:gd name="T54" fmla="*/ 264 w 944"/>
                  <a:gd name="T55" fmla="*/ 484 h 2927"/>
                  <a:gd name="T56" fmla="*/ 720 w 944"/>
                  <a:gd name="T57" fmla="*/ 482 h 2927"/>
                  <a:gd name="T58" fmla="*/ 757 w 944"/>
                  <a:gd name="T59" fmla="*/ 465 h 2927"/>
                  <a:gd name="T60" fmla="*/ 781 w 944"/>
                  <a:gd name="T61" fmla="*/ 434 h 2927"/>
                  <a:gd name="T62" fmla="*/ 791 w 944"/>
                  <a:gd name="T63" fmla="*/ 393 h 2927"/>
                  <a:gd name="T64" fmla="*/ 781 w 944"/>
                  <a:gd name="T65" fmla="*/ 354 h 2927"/>
                  <a:gd name="T66" fmla="*/ 757 w 944"/>
                  <a:gd name="T67" fmla="*/ 323 h 2927"/>
                  <a:gd name="T68" fmla="*/ 720 w 944"/>
                  <a:gd name="T69" fmla="*/ 306 h 2927"/>
                  <a:gd name="T70" fmla="*/ 264 w 944"/>
                  <a:gd name="T71" fmla="*/ 302 h 2927"/>
                  <a:gd name="T72" fmla="*/ 944 w 944"/>
                  <a:gd name="T73" fmla="*/ 0 h 2927"/>
                  <a:gd name="T74" fmla="*/ 0 w 944"/>
                  <a:gd name="T75" fmla="*/ 2927 h 2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4" h="2927">
                    <a:moveTo>
                      <a:pt x="471" y="2215"/>
                    </a:moveTo>
                    <a:lnTo>
                      <a:pt x="438" y="2217"/>
                    </a:lnTo>
                    <a:lnTo>
                      <a:pt x="408" y="2226"/>
                    </a:lnTo>
                    <a:lnTo>
                      <a:pt x="379" y="2238"/>
                    </a:lnTo>
                    <a:lnTo>
                      <a:pt x="352" y="2255"/>
                    </a:lnTo>
                    <a:lnTo>
                      <a:pt x="329" y="2276"/>
                    </a:lnTo>
                    <a:lnTo>
                      <a:pt x="308" y="2300"/>
                    </a:lnTo>
                    <a:lnTo>
                      <a:pt x="292" y="2328"/>
                    </a:lnTo>
                    <a:lnTo>
                      <a:pt x="279" y="2358"/>
                    </a:lnTo>
                    <a:lnTo>
                      <a:pt x="272" y="2390"/>
                    </a:lnTo>
                    <a:lnTo>
                      <a:pt x="269" y="2424"/>
                    </a:lnTo>
                    <a:lnTo>
                      <a:pt x="272" y="2458"/>
                    </a:lnTo>
                    <a:lnTo>
                      <a:pt x="279" y="2489"/>
                    </a:lnTo>
                    <a:lnTo>
                      <a:pt x="292" y="2519"/>
                    </a:lnTo>
                    <a:lnTo>
                      <a:pt x="308" y="2547"/>
                    </a:lnTo>
                    <a:lnTo>
                      <a:pt x="329" y="2571"/>
                    </a:lnTo>
                    <a:lnTo>
                      <a:pt x="352" y="2592"/>
                    </a:lnTo>
                    <a:lnTo>
                      <a:pt x="379" y="2609"/>
                    </a:lnTo>
                    <a:lnTo>
                      <a:pt x="408" y="2621"/>
                    </a:lnTo>
                    <a:lnTo>
                      <a:pt x="438" y="2629"/>
                    </a:lnTo>
                    <a:lnTo>
                      <a:pt x="471" y="2633"/>
                    </a:lnTo>
                    <a:lnTo>
                      <a:pt x="504" y="2629"/>
                    </a:lnTo>
                    <a:lnTo>
                      <a:pt x="535" y="2621"/>
                    </a:lnTo>
                    <a:lnTo>
                      <a:pt x="565" y="2609"/>
                    </a:lnTo>
                    <a:lnTo>
                      <a:pt x="590" y="2592"/>
                    </a:lnTo>
                    <a:lnTo>
                      <a:pt x="614" y="2571"/>
                    </a:lnTo>
                    <a:lnTo>
                      <a:pt x="634" y="2547"/>
                    </a:lnTo>
                    <a:lnTo>
                      <a:pt x="651" y="2519"/>
                    </a:lnTo>
                    <a:lnTo>
                      <a:pt x="662" y="2489"/>
                    </a:lnTo>
                    <a:lnTo>
                      <a:pt x="670" y="2458"/>
                    </a:lnTo>
                    <a:lnTo>
                      <a:pt x="672" y="2424"/>
                    </a:lnTo>
                    <a:lnTo>
                      <a:pt x="670" y="2390"/>
                    </a:lnTo>
                    <a:lnTo>
                      <a:pt x="662" y="2358"/>
                    </a:lnTo>
                    <a:lnTo>
                      <a:pt x="650" y="2328"/>
                    </a:lnTo>
                    <a:lnTo>
                      <a:pt x="633" y="2300"/>
                    </a:lnTo>
                    <a:lnTo>
                      <a:pt x="613" y="2276"/>
                    </a:lnTo>
                    <a:lnTo>
                      <a:pt x="589" y="2255"/>
                    </a:lnTo>
                    <a:lnTo>
                      <a:pt x="564" y="2238"/>
                    </a:lnTo>
                    <a:lnTo>
                      <a:pt x="534" y="2226"/>
                    </a:lnTo>
                    <a:lnTo>
                      <a:pt x="503" y="2217"/>
                    </a:lnTo>
                    <a:lnTo>
                      <a:pt x="471" y="2215"/>
                    </a:lnTo>
                    <a:close/>
                    <a:moveTo>
                      <a:pt x="264" y="302"/>
                    </a:moveTo>
                    <a:lnTo>
                      <a:pt x="242" y="306"/>
                    </a:lnTo>
                    <a:lnTo>
                      <a:pt x="223" y="312"/>
                    </a:lnTo>
                    <a:lnTo>
                      <a:pt x="206" y="323"/>
                    </a:lnTo>
                    <a:lnTo>
                      <a:pt x="192" y="336"/>
                    </a:lnTo>
                    <a:lnTo>
                      <a:pt x="182" y="354"/>
                    </a:lnTo>
                    <a:lnTo>
                      <a:pt x="175" y="373"/>
                    </a:lnTo>
                    <a:lnTo>
                      <a:pt x="172" y="393"/>
                    </a:lnTo>
                    <a:lnTo>
                      <a:pt x="175" y="415"/>
                    </a:lnTo>
                    <a:lnTo>
                      <a:pt x="182" y="434"/>
                    </a:lnTo>
                    <a:lnTo>
                      <a:pt x="192" y="451"/>
                    </a:lnTo>
                    <a:lnTo>
                      <a:pt x="206" y="465"/>
                    </a:lnTo>
                    <a:lnTo>
                      <a:pt x="223" y="475"/>
                    </a:lnTo>
                    <a:lnTo>
                      <a:pt x="242" y="482"/>
                    </a:lnTo>
                    <a:lnTo>
                      <a:pt x="264" y="484"/>
                    </a:lnTo>
                    <a:lnTo>
                      <a:pt x="699" y="484"/>
                    </a:lnTo>
                    <a:lnTo>
                      <a:pt x="720" y="482"/>
                    </a:lnTo>
                    <a:lnTo>
                      <a:pt x="739" y="475"/>
                    </a:lnTo>
                    <a:lnTo>
                      <a:pt x="757" y="465"/>
                    </a:lnTo>
                    <a:lnTo>
                      <a:pt x="770" y="451"/>
                    </a:lnTo>
                    <a:lnTo>
                      <a:pt x="781" y="434"/>
                    </a:lnTo>
                    <a:lnTo>
                      <a:pt x="787" y="415"/>
                    </a:lnTo>
                    <a:lnTo>
                      <a:pt x="791" y="393"/>
                    </a:lnTo>
                    <a:lnTo>
                      <a:pt x="787" y="373"/>
                    </a:lnTo>
                    <a:lnTo>
                      <a:pt x="781" y="354"/>
                    </a:lnTo>
                    <a:lnTo>
                      <a:pt x="770" y="336"/>
                    </a:lnTo>
                    <a:lnTo>
                      <a:pt x="757" y="323"/>
                    </a:lnTo>
                    <a:lnTo>
                      <a:pt x="739" y="312"/>
                    </a:lnTo>
                    <a:lnTo>
                      <a:pt x="720" y="306"/>
                    </a:lnTo>
                    <a:lnTo>
                      <a:pt x="699" y="302"/>
                    </a:lnTo>
                    <a:lnTo>
                      <a:pt x="264" y="302"/>
                    </a:lnTo>
                    <a:close/>
                    <a:moveTo>
                      <a:pt x="0" y="0"/>
                    </a:moveTo>
                    <a:lnTo>
                      <a:pt x="944" y="0"/>
                    </a:lnTo>
                    <a:lnTo>
                      <a:pt x="944" y="2927"/>
                    </a:lnTo>
                    <a:lnTo>
                      <a:pt x="0" y="292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3730238" y="2649072"/>
            <a:ext cx="643295" cy="643295"/>
            <a:chOff x="4111238" y="3896847"/>
            <a:chExt cx="643295" cy="643295"/>
          </a:xfrm>
        </p:grpSpPr>
        <p:sp>
          <p:nvSpPr>
            <p:cNvPr id="24" name="椭圆 23"/>
            <p:cNvSpPr/>
            <p:nvPr/>
          </p:nvSpPr>
          <p:spPr>
            <a:xfrm>
              <a:off x="4111238" y="3896847"/>
              <a:ext cx="643295" cy="6432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25" name="Group 1611"/>
            <p:cNvGrpSpPr/>
            <p:nvPr/>
          </p:nvGrpSpPr>
          <p:grpSpPr>
            <a:xfrm>
              <a:off x="4307937" y="4077044"/>
              <a:ext cx="249896" cy="282901"/>
              <a:chOff x="7507288" y="3689351"/>
              <a:chExt cx="336551" cy="381000"/>
            </a:xfrm>
            <a:solidFill>
              <a:schemeClr val="tx1"/>
            </a:solidFill>
          </p:grpSpPr>
          <p:sp>
            <p:nvSpPr>
              <p:cNvPr id="26" name="Freeform 463"/>
              <p:cNvSpPr/>
              <p:nvPr/>
            </p:nvSpPr>
            <p:spPr bwMode="auto">
              <a:xfrm>
                <a:off x="7507288" y="3983038"/>
                <a:ext cx="74613" cy="49213"/>
              </a:xfrm>
              <a:custGeom>
                <a:avLst/>
                <a:gdLst>
                  <a:gd name="T0" fmla="*/ 212 w 660"/>
                  <a:gd name="T1" fmla="*/ 0 h 423"/>
                  <a:gd name="T2" fmla="*/ 376 w 660"/>
                  <a:gd name="T3" fmla="*/ 0 h 423"/>
                  <a:gd name="T4" fmla="*/ 398 w 660"/>
                  <a:gd name="T5" fmla="*/ 3 h 423"/>
                  <a:gd name="T6" fmla="*/ 417 w 660"/>
                  <a:gd name="T7" fmla="*/ 12 h 423"/>
                  <a:gd name="T8" fmla="*/ 434 w 660"/>
                  <a:gd name="T9" fmla="*/ 24 h 423"/>
                  <a:gd name="T10" fmla="*/ 446 w 660"/>
                  <a:gd name="T11" fmla="*/ 41 h 423"/>
                  <a:gd name="T12" fmla="*/ 454 w 660"/>
                  <a:gd name="T13" fmla="*/ 60 h 423"/>
                  <a:gd name="T14" fmla="*/ 456 w 660"/>
                  <a:gd name="T15" fmla="*/ 81 h 423"/>
                  <a:gd name="T16" fmla="*/ 453 w 660"/>
                  <a:gd name="T17" fmla="*/ 102 h 423"/>
                  <a:gd name="T18" fmla="*/ 445 w 660"/>
                  <a:gd name="T19" fmla="*/ 122 h 423"/>
                  <a:gd name="T20" fmla="*/ 433 w 660"/>
                  <a:gd name="T21" fmla="*/ 138 h 423"/>
                  <a:gd name="T22" fmla="*/ 416 w 660"/>
                  <a:gd name="T23" fmla="*/ 150 h 423"/>
                  <a:gd name="T24" fmla="*/ 397 w 660"/>
                  <a:gd name="T25" fmla="*/ 159 h 423"/>
                  <a:gd name="T26" fmla="*/ 376 w 660"/>
                  <a:gd name="T27" fmla="*/ 161 h 423"/>
                  <a:gd name="T28" fmla="*/ 212 w 660"/>
                  <a:gd name="T29" fmla="*/ 161 h 423"/>
                  <a:gd name="T30" fmla="*/ 196 w 660"/>
                  <a:gd name="T31" fmla="*/ 164 h 423"/>
                  <a:gd name="T32" fmla="*/ 180 w 660"/>
                  <a:gd name="T33" fmla="*/ 171 h 423"/>
                  <a:gd name="T34" fmla="*/ 169 w 660"/>
                  <a:gd name="T35" fmla="*/ 183 h 423"/>
                  <a:gd name="T36" fmla="*/ 162 w 660"/>
                  <a:gd name="T37" fmla="*/ 198 h 423"/>
                  <a:gd name="T38" fmla="*/ 159 w 660"/>
                  <a:gd name="T39" fmla="*/ 215 h 423"/>
                  <a:gd name="T40" fmla="*/ 162 w 660"/>
                  <a:gd name="T41" fmla="*/ 232 h 423"/>
                  <a:gd name="T42" fmla="*/ 169 w 660"/>
                  <a:gd name="T43" fmla="*/ 246 h 423"/>
                  <a:gd name="T44" fmla="*/ 180 w 660"/>
                  <a:gd name="T45" fmla="*/ 258 h 423"/>
                  <a:gd name="T46" fmla="*/ 196 w 660"/>
                  <a:gd name="T47" fmla="*/ 266 h 423"/>
                  <a:gd name="T48" fmla="*/ 212 w 660"/>
                  <a:gd name="T49" fmla="*/ 269 h 423"/>
                  <a:gd name="T50" fmla="*/ 580 w 660"/>
                  <a:gd name="T51" fmla="*/ 269 h 423"/>
                  <a:gd name="T52" fmla="*/ 602 w 660"/>
                  <a:gd name="T53" fmla="*/ 272 h 423"/>
                  <a:gd name="T54" fmla="*/ 621 w 660"/>
                  <a:gd name="T55" fmla="*/ 280 h 423"/>
                  <a:gd name="T56" fmla="*/ 637 w 660"/>
                  <a:gd name="T57" fmla="*/ 292 h 423"/>
                  <a:gd name="T58" fmla="*/ 649 w 660"/>
                  <a:gd name="T59" fmla="*/ 309 h 423"/>
                  <a:gd name="T60" fmla="*/ 657 w 660"/>
                  <a:gd name="T61" fmla="*/ 328 h 423"/>
                  <a:gd name="T62" fmla="*/ 660 w 660"/>
                  <a:gd name="T63" fmla="*/ 349 h 423"/>
                  <a:gd name="T64" fmla="*/ 658 w 660"/>
                  <a:gd name="T65" fmla="*/ 367 h 423"/>
                  <a:gd name="T66" fmla="*/ 652 w 660"/>
                  <a:gd name="T67" fmla="*/ 385 h 423"/>
                  <a:gd name="T68" fmla="*/ 643 w 660"/>
                  <a:gd name="T69" fmla="*/ 399 h 423"/>
                  <a:gd name="T70" fmla="*/ 630 w 660"/>
                  <a:gd name="T71" fmla="*/ 410 h 423"/>
                  <a:gd name="T72" fmla="*/ 616 w 660"/>
                  <a:gd name="T73" fmla="*/ 419 h 423"/>
                  <a:gd name="T74" fmla="*/ 601 w 660"/>
                  <a:gd name="T75" fmla="*/ 423 h 423"/>
                  <a:gd name="T76" fmla="*/ 582 w 660"/>
                  <a:gd name="T77" fmla="*/ 423 h 423"/>
                  <a:gd name="T78" fmla="*/ 212 w 660"/>
                  <a:gd name="T79" fmla="*/ 423 h 423"/>
                  <a:gd name="T80" fmla="*/ 177 w 660"/>
                  <a:gd name="T81" fmla="*/ 420 h 423"/>
                  <a:gd name="T82" fmla="*/ 145 w 660"/>
                  <a:gd name="T83" fmla="*/ 412 h 423"/>
                  <a:gd name="T84" fmla="*/ 114 w 660"/>
                  <a:gd name="T85" fmla="*/ 399 h 423"/>
                  <a:gd name="T86" fmla="*/ 87 w 660"/>
                  <a:gd name="T87" fmla="*/ 383 h 423"/>
                  <a:gd name="T88" fmla="*/ 62 w 660"/>
                  <a:gd name="T89" fmla="*/ 361 h 423"/>
                  <a:gd name="T90" fmla="*/ 41 w 660"/>
                  <a:gd name="T91" fmla="*/ 336 h 423"/>
                  <a:gd name="T92" fmla="*/ 24 w 660"/>
                  <a:gd name="T93" fmla="*/ 309 h 423"/>
                  <a:gd name="T94" fmla="*/ 11 w 660"/>
                  <a:gd name="T95" fmla="*/ 279 h 423"/>
                  <a:gd name="T96" fmla="*/ 3 w 660"/>
                  <a:gd name="T97" fmla="*/ 246 h 423"/>
                  <a:gd name="T98" fmla="*/ 0 w 660"/>
                  <a:gd name="T99" fmla="*/ 211 h 423"/>
                  <a:gd name="T100" fmla="*/ 3 w 660"/>
                  <a:gd name="T101" fmla="*/ 177 h 423"/>
                  <a:gd name="T102" fmla="*/ 11 w 660"/>
                  <a:gd name="T103" fmla="*/ 144 h 423"/>
                  <a:gd name="T104" fmla="*/ 24 w 660"/>
                  <a:gd name="T105" fmla="*/ 114 h 423"/>
                  <a:gd name="T106" fmla="*/ 41 w 660"/>
                  <a:gd name="T107" fmla="*/ 86 h 423"/>
                  <a:gd name="T108" fmla="*/ 62 w 660"/>
                  <a:gd name="T109" fmla="*/ 61 h 423"/>
                  <a:gd name="T110" fmla="*/ 87 w 660"/>
                  <a:gd name="T111" fmla="*/ 41 h 423"/>
                  <a:gd name="T112" fmla="*/ 114 w 660"/>
                  <a:gd name="T113" fmla="*/ 23 h 423"/>
                  <a:gd name="T114" fmla="*/ 145 w 660"/>
                  <a:gd name="T115" fmla="*/ 11 h 423"/>
                  <a:gd name="T116" fmla="*/ 177 w 660"/>
                  <a:gd name="T117" fmla="*/ 3 h 423"/>
                  <a:gd name="T118" fmla="*/ 212 w 660"/>
                  <a:gd name="T119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60" h="423">
                    <a:moveTo>
                      <a:pt x="212" y="0"/>
                    </a:moveTo>
                    <a:lnTo>
                      <a:pt x="376" y="0"/>
                    </a:lnTo>
                    <a:lnTo>
                      <a:pt x="398" y="3"/>
                    </a:lnTo>
                    <a:lnTo>
                      <a:pt x="417" y="12"/>
                    </a:lnTo>
                    <a:lnTo>
                      <a:pt x="434" y="24"/>
                    </a:lnTo>
                    <a:lnTo>
                      <a:pt x="446" y="41"/>
                    </a:lnTo>
                    <a:lnTo>
                      <a:pt x="454" y="60"/>
                    </a:lnTo>
                    <a:lnTo>
                      <a:pt x="456" y="81"/>
                    </a:lnTo>
                    <a:lnTo>
                      <a:pt x="453" y="102"/>
                    </a:lnTo>
                    <a:lnTo>
                      <a:pt x="445" y="122"/>
                    </a:lnTo>
                    <a:lnTo>
                      <a:pt x="433" y="138"/>
                    </a:lnTo>
                    <a:lnTo>
                      <a:pt x="416" y="150"/>
                    </a:lnTo>
                    <a:lnTo>
                      <a:pt x="397" y="159"/>
                    </a:lnTo>
                    <a:lnTo>
                      <a:pt x="376" y="161"/>
                    </a:lnTo>
                    <a:lnTo>
                      <a:pt x="212" y="161"/>
                    </a:lnTo>
                    <a:lnTo>
                      <a:pt x="196" y="164"/>
                    </a:lnTo>
                    <a:lnTo>
                      <a:pt x="180" y="171"/>
                    </a:lnTo>
                    <a:lnTo>
                      <a:pt x="169" y="183"/>
                    </a:lnTo>
                    <a:lnTo>
                      <a:pt x="162" y="198"/>
                    </a:lnTo>
                    <a:lnTo>
                      <a:pt x="159" y="215"/>
                    </a:lnTo>
                    <a:lnTo>
                      <a:pt x="162" y="232"/>
                    </a:lnTo>
                    <a:lnTo>
                      <a:pt x="169" y="246"/>
                    </a:lnTo>
                    <a:lnTo>
                      <a:pt x="180" y="258"/>
                    </a:lnTo>
                    <a:lnTo>
                      <a:pt x="196" y="266"/>
                    </a:lnTo>
                    <a:lnTo>
                      <a:pt x="212" y="269"/>
                    </a:lnTo>
                    <a:lnTo>
                      <a:pt x="580" y="269"/>
                    </a:lnTo>
                    <a:lnTo>
                      <a:pt x="602" y="272"/>
                    </a:lnTo>
                    <a:lnTo>
                      <a:pt x="621" y="280"/>
                    </a:lnTo>
                    <a:lnTo>
                      <a:pt x="637" y="292"/>
                    </a:lnTo>
                    <a:lnTo>
                      <a:pt x="649" y="309"/>
                    </a:lnTo>
                    <a:lnTo>
                      <a:pt x="657" y="328"/>
                    </a:lnTo>
                    <a:lnTo>
                      <a:pt x="660" y="349"/>
                    </a:lnTo>
                    <a:lnTo>
                      <a:pt x="658" y="367"/>
                    </a:lnTo>
                    <a:lnTo>
                      <a:pt x="652" y="385"/>
                    </a:lnTo>
                    <a:lnTo>
                      <a:pt x="643" y="399"/>
                    </a:lnTo>
                    <a:lnTo>
                      <a:pt x="630" y="410"/>
                    </a:lnTo>
                    <a:lnTo>
                      <a:pt x="616" y="419"/>
                    </a:lnTo>
                    <a:lnTo>
                      <a:pt x="601" y="423"/>
                    </a:lnTo>
                    <a:lnTo>
                      <a:pt x="582" y="423"/>
                    </a:lnTo>
                    <a:lnTo>
                      <a:pt x="212" y="423"/>
                    </a:lnTo>
                    <a:lnTo>
                      <a:pt x="177" y="420"/>
                    </a:lnTo>
                    <a:lnTo>
                      <a:pt x="145" y="412"/>
                    </a:lnTo>
                    <a:lnTo>
                      <a:pt x="114" y="399"/>
                    </a:lnTo>
                    <a:lnTo>
                      <a:pt x="87" y="383"/>
                    </a:lnTo>
                    <a:lnTo>
                      <a:pt x="62" y="361"/>
                    </a:lnTo>
                    <a:lnTo>
                      <a:pt x="41" y="336"/>
                    </a:lnTo>
                    <a:lnTo>
                      <a:pt x="24" y="309"/>
                    </a:lnTo>
                    <a:lnTo>
                      <a:pt x="11" y="279"/>
                    </a:lnTo>
                    <a:lnTo>
                      <a:pt x="3" y="246"/>
                    </a:lnTo>
                    <a:lnTo>
                      <a:pt x="0" y="211"/>
                    </a:lnTo>
                    <a:lnTo>
                      <a:pt x="3" y="177"/>
                    </a:lnTo>
                    <a:lnTo>
                      <a:pt x="11" y="144"/>
                    </a:lnTo>
                    <a:lnTo>
                      <a:pt x="24" y="114"/>
                    </a:lnTo>
                    <a:lnTo>
                      <a:pt x="41" y="86"/>
                    </a:lnTo>
                    <a:lnTo>
                      <a:pt x="62" y="61"/>
                    </a:lnTo>
                    <a:lnTo>
                      <a:pt x="87" y="41"/>
                    </a:lnTo>
                    <a:lnTo>
                      <a:pt x="114" y="23"/>
                    </a:lnTo>
                    <a:lnTo>
                      <a:pt x="145" y="11"/>
                    </a:lnTo>
                    <a:lnTo>
                      <a:pt x="177" y="3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7" name="Freeform 464"/>
              <p:cNvSpPr/>
              <p:nvPr/>
            </p:nvSpPr>
            <p:spPr bwMode="auto">
              <a:xfrm>
                <a:off x="7507288" y="3897313"/>
                <a:ext cx="74613" cy="49213"/>
              </a:xfrm>
              <a:custGeom>
                <a:avLst/>
                <a:gdLst>
                  <a:gd name="T0" fmla="*/ 212 w 663"/>
                  <a:gd name="T1" fmla="*/ 0 h 430"/>
                  <a:gd name="T2" fmla="*/ 376 w 663"/>
                  <a:gd name="T3" fmla="*/ 0 h 430"/>
                  <a:gd name="T4" fmla="*/ 398 w 663"/>
                  <a:gd name="T5" fmla="*/ 3 h 430"/>
                  <a:gd name="T6" fmla="*/ 417 w 663"/>
                  <a:gd name="T7" fmla="*/ 12 h 430"/>
                  <a:gd name="T8" fmla="*/ 434 w 663"/>
                  <a:gd name="T9" fmla="*/ 24 h 430"/>
                  <a:gd name="T10" fmla="*/ 446 w 663"/>
                  <a:gd name="T11" fmla="*/ 41 h 430"/>
                  <a:gd name="T12" fmla="*/ 454 w 663"/>
                  <a:gd name="T13" fmla="*/ 60 h 430"/>
                  <a:gd name="T14" fmla="*/ 456 w 663"/>
                  <a:gd name="T15" fmla="*/ 81 h 430"/>
                  <a:gd name="T16" fmla="*/ 453 w 663"/>
                  <a:gd name="T17" fmla="*/ 102 h 430"/>
                  <a:gd name="T18" fmla="*/ 445 w 663"/>
                  <a:gd name="T19" fmla="*/ 122 h 430"/>
                  <a:gd name="T20" fmla="*/ 433 w 663"/>
                  <a:gd name="T21" fmla="*/ 138 h 430"/>
                  <a:gd name="T22" fmla="*/ 416 w 663"/>
                  <a:gd name="T23" fmla="*/ 151 h 430"/>
                  <a:gd name="T24" fmla="*/ 397 w 663"/>
                  <a:gd name="T25" fmla="*/ 159 h 430"/>
                  <a:gd name="T26" fmla="*/ 376 w 663"/>
                  <a:gd name="T27" fmla="*/ 161 h 430"/>
                  <a:gd name="T28" fmla="*/ 212 w 663"/>
                  <a:gd name="T29" fmla="*/ 161 h 430"/>
                  <a:gd name="T30" fmla="*/ 196 w 663"/>
                  <a:gd name="T31" fmla="*/ 164 h 430"/>
                  <a:gd name="T32" fmla="*/ 180 w 663"/>
                  <a:gd name="T33" fmla="*/ 171 h 430"/>
                  <a:gd name="T34" fmla="*/ 169 w 663"/>
                  <a:gd name="T35" fmla="*/ 183 h 430"/>
                  <a:gd name="T36" fmla="*/ 162 w 663"/>
                  <a:gd name="T37" fmla="*/ 198 h 430"/>
                  <a:gd name="T38" fmla="*/ 159 w 663"/>
                  <a:gd name="T39" fmla="*/ 214 h 430"/>
                  <a:gd name="T40" fmla="*/ 162 w 663"/>
                  <a:gd name="T41" fmla="*/ 232 h 430"/>
                  <a:gd name="T42" fmla="*/ 169 w 663"/>
                  <a:gd name="T43" fmla="*/ 246 h 430"/>
                  <a:gd name="T44" fmla="*/ 180 w 663"/>
                  <a:gd name="T45" fmla="*/ 258 h 430"/>
                  <a:gd name="T46" fmla="*/ 196 w 663"/>
                  <a:gd name="T47" fmla="*/ 266 h 430"/>
                  <a:gd name="T48" fmla="*/ 212 w 663"/>
                  <a:gd name="T49" fmla="*/ 269 h 430"/>
                  <a:gd name="T50" fmla="*/ 582 w 663"/>
                  <a:gd name="T51" fmla="*/ 269 h 430"/>
                  <a:gd name="T52" fmla="*/ 604 w 663"/>
                  <a:gd name="T53" fmla="*/ 272 h 430"/>
                  <a:gd name="T54" fmla="*/ 623 w 663"/>
                  <a:gd name="T55" fmla="*/ 280 h 430"/>
                  <a:gd name="T56" fmla="*/ 640 w 663"/>
                  <a:gd name="T57" fmla="*/ 292 h 430"/>
                  <a:gd name="T58" fmla="*/ 652 w 663"/>
                  <a:gd name="T59" fmla="*/ 309 h 430"/>
                  <a:gd name="T60" fmla="*/ 660 w 663"/>
                  <a:gd name="T61" fmla="*/ 328 h 430"/>
                  <a:gd name="T62" fmla="*/ 663 w 663"/>
                  <a:gd name="T63" fmla="*/ 349 h 430"/>
                  <a:gd name="T64" fmla="*/ 660 w 663"/>
                  <a:gd name="T65" fmla="*/ 370 h 430"/>
                  <a:gd name="T66" fmla="*/ 652 w 663"/>
                  <a:gd name="T67" fmla="*/ 390 h 430"/>
                  <a:gd name="T68" fmla="*/ 639 w 663"/>
                  <a:gd name="T69" fmla="*/ 406 h 430"/>
                  <a:gd name="T70" fmla="*/ 622 w 663"/>
                  <a:gd name="T71" fmla="*/ 419 h 430"/>
                  <a:gd name="T72" fmla="*/ 603 w 663"/>
                  <a:gd name="T73" fmla="*/ 427 h 430"/>
                  <a:gd name="T74" fmla="*/ 582 w 663"/>
                  <a:gd name="T75" fmla="*/ 430 h 430"/>
                  <a:gd name="T76" fmla="*/ 212 w 663"/>
                  <a:gd name="T77" fmla="*/ 430 h 430"/>
                  <a:gd name="T78" fmla="*/ 177 w 663"/>
                  <a:gd name="T79" fmla="*/ 427 h 430"/>
                  <a:gd name="T80" fmla="*/ 145 w 663"/>
                  <a:gd name="T81" fmla="*/ 419 h 430"/>
                  <a:gd name="T82" fmla="*/ 114 w 663"/>
                  <a:gd name="T83" fmla="*/ 406 h 430"/>
                  <a:gd name="T84" fmla="*/ 87 w 663"/>
                  <a:gd name="T85" fmla="*/ 389 h 430"/>
                  <a:gd name="T86" fmla="*/ 62 w 663"/>
                  <a:gd name="T87" fmla="*/ 367 h 430"/>
                  <a:gd name="T88" fmla="*/ 41 w 663"/>
                  <a:gd name="T89" fmla="*/ 342 h 430"/>
                  <a:gd name="T90" fmla="*/ 24 w 663"/>
                  <a:gd name="T91" fmla="*/ 314 h 430"/>
                  <a:gd name="T92" fmla="*/ 11 w 663"/>
                  <a:gd name="T93" fmla="*/ 282 h 430"/>
                  <a:gd name="T94" fmla="*/ 3 w 663"/>
                  <a:gd name="T95" fmla="*/ 248 h 430"/>
                  <a:gd name="T96" fmla="*/ 0 w 663"/>
                  <a:gd name="T97" fmla="*/ 211 h 430"/>
                  <a:gd name="T98" fmla="*/ 3 w 663"/>
                  <a:gd name="T99" fmla="*/ 177 h 430"/>
                  <a:gd name="T100" fmla="*/ 11 w 663"/>
                  <a:gd name="T101" fmla="*/ 144 h 430"/>
                  <a:gd name="T102" fmla="*/ 24 w 663"/>
                  <a:gd name="T103" fmla="*/ 114 h 430"/>
                  <a:gd name="T104" fmla="*/ 41 w 663"/>
                  <a:gd name="T105" fmla="*/ 86 h 430"/>
                  <a:gd name="T106" fmla="*/ 62 w 663"/>
                  <a:gd name="T107" fmla="*/ 61 h 430"/>
                  <a:gd name="T108" fmla="*/ 87 w 663"/>
                  <a:gd name="T109" fmla="*/ 41 h 430"/>
                  <a:gd name="T110" fmla="*/ 114 w 663"/>
                  <a:gd name="T111" fmla="*/ 23 h 430"/>
                  <a:gd name="T112" fmla="*/ 145 w 663"/>
                  <a:gd name="T113" fmla="*/ 11 h 430"/>
                  <a:gd name="T114" fmla="*/ 177 w 663"/>
                  <a:gd name="T115" fmla="*/ 3 h 430"/>
                  <a:gd name="T116" fmla="*/ 212 w 663"/>
                  <a:gd name="T117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3" h="430">
                    <a:moveTo>
                      <a:pt x="212" y="0"/>
                    </a:moveTo>
                    <a:lnTo>
                      <a:pt x="376" y="0"/>
                    </a:lnTo>
                    <a:lnTo>
                      <a:pt x="398" y="3"/>
                    </a:lnTo>
                    <a:lnTo>
                      <a:pt x="417" y="12"/>
                    </a:lnTo>
                    <a:lnTo>
                      <a:pt x="434" y="24"/>
                    </a:lnTo>
                    <a:lnTo>
                      <a:pt x="446" y="41"/>
                    </a:lnTo>
                    <a:lnTo>
                      <a:pt x="454" y="60"/>
                    </a:lnTo>
                    <a:lnTo>
                      <a:pt x="456" y="81"/>
                    </a:lnTo>
                    <a:lnTo>
                      <a:pt x="453" y="102"/>
                    </a:lnTo>
                    <a:lnTo>
                      <a:pt x="445" y="122"/>
                    </a:lnTo>
                    <a:lnTo>
                      <a:pt x="433" y="138"/>
                    </a:lnTo>
                    <a:lnTo>
                      <a:pt x="416" y="151"/>
                    </a:lnTo>
                    <a:lnTo>
                      <a:pt x="397" y="159"/>
                    </a:lnTo>
                    <a:lnTo>
                      <a:pt x="376" y="161"/>
                    </a:lnTo>
                    <a:lnTo>
                      <a:pt x="212" y="161"/>
                    </a:lnTo>
                    <a:lnTo>
                      <a:pt x="196" y="164"/>
                    </a:lnTo>
                    <a:lnTo>
                      <a:pt x="180" y="171"/>
                    </a:lnTo>
                    <a:lnTo>
                      <a:pt x="169" y="183"/>
                    </a:lnTo>
                    <a:lnTo>
                      <a:pt x="162" y="198"/>
                    </a:lnTo>
                    <a:lnTo>
                      <a:pt x="159" y="214"/>
                    </a:lnTo>
                    <a:lnTo>
                      <a:pt x="162" y="232"/>
                    </a:lnTo>
                    <a:lnTo>
                      <a:pt x="169" y="246"/>
                    </a:lnTo>
                    <a:lnTo>
                      <a:pt x="180" y="258"/>
                    </a:lnTo>
                    <a:lnTo>
                      <a:pt x="196" y="266"/>
                    </a:lnTo>
                    <a:lnTo>
                      <a:pt x="212" y="269"/>
                    </a:lnTo>
                    <a:lnTo>
                      <a:pt x="582" y="269"/>
                    </a:lnTo>
                    <a:lnTo>
                      <a:pt x="604" y="272"/>
                    </a:lnTo>
                    <a:lnTo>
                      <a:pt x="623" y="280"/>
                    </a:lnTo>
                    <a:lnTo>
                      <a:pt x="640" y="292"/>
                    </a:lnTo>
                    <a:lnTo>
                      <a:pt x="652" y="309"/>
                    </a:lnTo>
                    <a:lnTo>
                      <a:pt x="660" y="328"/>
                    </a:lnTo>
                    <a:lnTo>
                      <a:pt x="663" y="349"/>
                    </a:lnTo>
                    <a:lnTo>
                      <a:pt x="660" y="370"/>
                    </a:lnTo>
                    <a:lnTo>
                      <a:pt x="652" y="390"/>
                    </a:lnTo>
                    <a:lnTo>
                      <a:pt x="639" y="406"/>
                    </a:lnTo>
                    <a:lnTo>
                      <a:pt x="622" y="419"/>
                    </a:lnTo>
                    <a:lnTo>
                      <a:pt x="603" y="427"/>
                    </a:lnTo>
                    <a:lnTo>
                      <a:pt x="582" y="430"/>
                    </a:lnTo>
                    <a:lnTo>
                      <a:pt x="212" y="430"/>
                    </a:lnTo>
                    <a:lnTo>
                      <a:pt x="177" y="427"/>
                    </a:lnTo>
                    <a:lnTo>
                      <a:pt x="145" y="419"/>
                    </a:lnTo>
                    <a:lnTo>
                      <a:pt x="114" y="406"/>
                    </a:lnTo>
                    <a:lnTo>
                      <a:pt x="87" y="389"/>
                    </a:lnTo>
                    <a:lnTo>
                      <a:pt x="62" y="367"/>
                    </a:lnTo>
                    <a:lnTo>
                      <a:pt x="41" y="342"/>
                    </a:lnTo>
                    <a:lnTo>
                      <a:pt x="24" y="314"/>
                    </a:lnTo>
                    <a:lnTo>
                      <a:pt x="11" y="282"/>
                    </a:lnTo>
                    <a:lnTo>
                      <a:pt x="3" y="248"/>
                    </a:lnTo>
                    <a:lnTo>
                      <a:pt x="0" y="211"/>
                    </a:lnTo>
                    <a:lnTo>
                      <a:pt x="3" y="177"/>
                    </a:lnTo>
                    <a:lnTo>
                      <a:pt x="11" y="144"/>
                    </a:lnTo>
                    <a:lnTo>
                      <a:pt x="24" y="114"/>
                    </a:lnTo>
                    <a:lnTo>
                      <a:pt x="41" y="86"/>
                    </a:lnTo>
                    <a:lnTo>
                      <a:pt x="62" y="61"/>
                    </a:lnTo>
                    <a:lnTo>
                      <a:pt x="87" y="41"/>
                    </a:lnTo>
                    <a:lnTo>
                      <a:pt x="114" y="23"/>
                    </a:lnTo>
                    <a:lnTo>
                      <a:pt x="145" y="11"/>
                    </a:lnTo>
                    <a:lnTo>
                      <a:pt x="177" y="3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8" name="Freeform 465"/>
              <p:cNvSpPr/>
              <p:nvPr/>
            </p:nvSpPr>
            <p:spPr bwMode="auto">
              <a:xfrm>
                <a:off x="7507288" y="3811588"/>
                <a:ext cx="74613" cy="49213"/>
              </a:xfrm>
              <a:custGeom>
                <a:avLst/>
                <a:gdLst>
                  <a:gd name="T0" fmla="*/ 212 w 663"/>
                  <a:gd name="T1" fmla="*/ 0 h 429"/>
                  <a:gd name="T2" fmla="*/ 376 w 663"/>
                  <a:gd name="T3" fmla="*/ 0 h 429"/>
                  <a:gd name="T4" fmla="*/ 398 w 663"/>
                  <a:gd name="T5" fmla="*/ 3 h 429"/>
                  <a:gd name="T6" fmla="*/ 417 w 663"/>
                  <a:gd name="T7" fmla="*/ 11 h 429"/>
                  <a:gd name="T8" fmla="*/ 434 w 663"/>
                  <a:gd name="T9" fmla="*/ 24 h 429"/>
                  <a:gd name="T10" fmla="*/ 446 w 663"/>
                  <a:gd name="T11" fmla="*/ 41 h 429"/>
                  <a:gd name="T12" fmla="*/ 454 w 663"/>
                  <a:gd name="T13" fmla="*/ 59 h 429"/>
                  <a:gd name="T14" fmla="*/ 456 w 663"/>
                  <a:gd name="T15" fmla="*/ 80 h 429"/>
                  <a:gd name="T16" fmla="*/ 453 w 663"/>
                  <a:gd name="T17" fmla="*/ 103 h 429"/>
                  <a:gd name="T18" fmla="*/ 445 w 663"/>
                  <a:gd name="T19" fmla="*/ 121 h 429"/>
                  <a:gd name="T20" fmla="*/ 433 w 663"/>
                  <a:gd name="T21" fmla="*/ 137 h 429"/>
                  <a:gd name="T22" fmla="*/ 416 w 663"/>
                  <a:gd name="T23" fmla="*/ 150 h 429"/>
                  <a:gd name="T24" fmla="*/ 397 w 663"/>
                  <a:gd name="T25" fmla="*/ 158 h 429"/>
                  <a:gd name="T26" fmla="*/ 376 w 663"/>
                  <a:gd name="T27" fmla="*/ 161 h 429"/>
                  <a:gd name="T28" fmla="*/ 212 w 663"/>
                  <a:gd name="T29" fmla="*/ 161 h 429"/>
                  <a:gd name="T30" fmla="*/ 196 w 663"/>
                  <a:gd name="T31" fmla="*/ 164 h 429"/>
                  <a:gd name="T32" fmla="*/ 180 w 663"/>
                  <a:gd name="T33" fmla="*/ 171 h 429"/>
                  <a:gd name="T34" fmla="*/ 169 w 663"/>
                  <a:gd name="T35" fmla="*/ 183 h 429"/>
                  <a:gd name="T36" fmla="*/ 162 w 663"/>
                  <a:gd name="T37" fmla="*/ 198 h 429"/>
                  <a:gd name="T38" fmla="*/ 159 w 663"/>
                  <a:gd name="T39" fmla="*/ 214 h 429"/>
                  <a:gd name="T40" fmla="*/ 162 w 663"/>
                  <a:gd name="T41" fmla="*/ 232 h 429"/>
                  <a:gd name="T42" fmla="*/ 169 w 663"/>
                  <a:gd name="T43" fmla="*/ 246 h 429"/>
                  <a:gd name="T44" fmla="*/ 180 w 663"/>
                  <a:gd name="T45" fmla="*/ 258 h 429"/>
                  <a:gd name="T46" fmla="*/ 196 w 663"/>
                  <a:gd name="T47" fmla="*/ 266 h 429"/>
                  <a:gd name="T48" fmla="*/ 212 w 663"/>
                  <a:gd name="T49" fmla="*/ 268 h 429"/>
                  <a:gd name="T50" fmla="*/ 582 w 663"/>
                  <a:gd name="T51" fmla="*/ 268 h 429"/>
                  <a:gd name="T52" fmla="*/ 604 w 663"/>
                  <a:gd name="T53" fmla="*/ 271 h 429"/>
                  <a:gd name="T54" fmla="*/ 623 w 663"/>
                  <a:gd name="T55" fmla="*/ 279 h 429"/>
                  <a:gd name="T56" fmla="*/ 640 w 663"/>
                  <a:gd name="T57" fmla="*/ 293 h 429"/>
                  <a:gd name="T58" fmla="*/ 652 w 663"/>
                  <a:gd name="T59" fmla="*/ 309 h 429"/>
                  <a:gd name="T60" fmla="*/ 660 w 663"/>
                  <a:gd name="T61" fmla="*/ 328 h 429"/>
                  <a:gd name="T62" fmla="*/ 663 w 663"/>
                  <a:gd name="T63" fmla="*/ 349 h 429"/>
                  <a:gd name="T64" fmla="*/ 660 w 663"/>
                  <a:gd name="T65" fmla="*/ 371 h 429"/>
                  <a:gd name="T66" fmla="*/ 652 w 663"/>
                  <a:gd name="T67" fmla="*/ 390 h 429"/>
                  <a:gd name="T68" fmla="*/ 639 w 663"/>
                  <a:gd name="T69" fmla="*/ 407 h 429"/>
                  <a:gd name="T70" fmla="*/ 622 w 663"/>
                  <a:gd name="T71" fmla="*/ 419 h 429"/>
                  <a:gd name="T72" fmla="*/ 603 w 663"/>
                  <a:gd name="T73" fmla="*/ 426 h 429"/>
                  <a:gd name="T74" fmla="*/ 582 w 663"/>
                  <a:gd name="T75" fmla="*/ 429 h 429"/>
                  <a:gd name="T76" fmla="*/ 212 w 663"/>
                  <a:gd name="T77" fmla="*/ 429 h 429"/>
                  <a:gd name="T78" fmla="*/ 177 w 663"/>
                  <a:gd name="T79" fmla="*/ 426 h 429"/>
                  <a:gd name="T80" fmla="*/ 145 w 663"/>
                  <a:gd name="T81" fmla="*/ 418 h 429"/>
                  <a:gd name="T82" fmla="*/ 114 w 663"/>
                  <a:gd name="T83" fmla="*/ 405 h 429"/>
                  <a:gd name="T84" fmla="*/ 87 w 663"/>
                  <a:gd name="T85" fmla="*/ 388 h 429"/>
                  <a:gd name="T86" fmla="*/ 62 w 663"/>
                  <a:gd name="T87" fmla="*/ 365 h 429"/>
                  <a:gd name="T88" fmla="*/ 41 w 663"/>
                  <a:gd name="T89" fmla="*/ 341 h 429"/>
                  <a:gd name="T90" fmla="*/ 24 w 663"/>
                  <a:gd name="T91" fmla="*/ 312 h 429"/>
                  <a:gd name="T92" fmla="*/ 11 w 663"/>
                  <a:gd name="T93" fmla="*/ 280 h 429"/>
                  <a:gd name="T94" fmla="*/ 3 w 663"/>
                  <a:gd name="T95" fmla="*/ 247 h 429"/>
                  <a:gd name="T96" fmla="*/ 0 w 663"/>
                  <a:gd name="T97" fmla="*/ 211 h 429"/>
                  <a:gd name="T98" fmla="*/ 3 w 663"/>
                  <a:gd name="T99" fmla="*/ 176 h 429"/>
                  <a:gd name="T100" fmla="*/ 11 w 663"/>
                  <a:gd name="T101" fmla="*/ 144 h 429"/>
                  <a:gd name="T102" fmla="*/ 24 w 663"/>
                  <a:gd name="T103" fmla="*/ 114 h 429"/>
                  <a:gd name="T104" fmla="*/ 41 w 663"/>
                  <a:gd name="T105" fmla="*/ 86 h 429"/>
                  <a:gd name="T106" fmla="*/ 62 w 663"/>
                  <a:gd name="T107" fmla="*/ 61 h 429"/>
                  <a:gd name="T108" fmla="*/ 87 w 663"/>
                  <a:gd name="T109" fmla="*/ 40 h 429"/>
                  <a:gd name="T110" fmla="*/ 114 w 663"/>
                  <a:gd name="T111" fmla="*/ 23 h 429"/>
                  <a:gd name="T112" fmla="*/ 145 w 663"/>
                  <a:gd name="T113" fmla="*/ 10 h 429"/>
                  <a:gd name="T114" fmla="*/ 177 w 663"/>
                  <a:gd name="T115" fmla="*/ 3 h 429"/>
                  <a:gd name="T116" fmla="*/ 212 w 663"/>
                  <a:gd name="T117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3" h="429">
                    <a:moveTo>
                      <a:pt x="212" y="0"/>
                    </a:moveTo>
                    <a:lnTo>
                      <a:pt x="376" y="0"/>
                    </a:lnTo>
                    <a:lnTo>
                      <a:pt x="398" y="3"/>
                    </a:lnTo>
                    <a:lnTo>
                      <a:pt x="417" y="11"/>
                    </a:lnTo>
                    <a:lnTo>
                      <a:pt x="434" y="24"/>
                    </a:lnTo>
                    <a:lnTo>
                      <a:pt x="446" y="41"/>
                    </a:lnTo>
                    <a:lnTo>
                      <a:pt x="454" y="59"/>
                    </a:lnTo>
                    <a:lnTo>
                      <a:pt x="456" y="80"/>
                    </a:lnTo>
                    <a:lnTo>
                      <a:pt x="453" y="103"/>
                    </a:lnTo>
                    <a:lnTo>
                      <a:pt x="445" y="121"/>
                    </a:lnTo>
                    <a:lnTo>
                      <a:pt x="433" y="137"/>
                    </a:lnTo>
                    <a:lnTo>
                      <a:pt x="416" y="150"/>
                    </a:lnTo>
                    <a:lnTo>
                      <a:pt x="397" y="158"/>
                    </a:lnTo>
                    <a:lnTo>
                      <a:pt x="376" y="161"/>
                    </a:lnTo>
                    <a:lnTo>
                      <a:pt x="212" y="161"/>
                    </a:lnTo>
                    <a:lnTo>
                      <a:pt x="196" y="164"/>
                    </a:lnTo>
                    <a:lnTo>
                      <a:pt x="180" y="171"/>
                    </a:lnTo>
                    <a:lnTo>
                      <a:pt x="169" y="183"/>
                    </a:lnTo>
                    <a:lnTo>
                      <a:pt x="162" y="198"/>
                    </a:lnTo>
                    <a:lnTo>
                      <a:pt x="159" y="214"/>
                    </a:lnTo>
                    <a:lnTo>
                      <a:pt x="162" y="232"/>
                    </a:lnTo>
                    <a:lnTo>
                      <a:pt x="169" y="246"/>
                    </a:lnTo>
                    <a:lnTo>
                      <a:pt x="180" y="258"/>
                    </a:lnTo>
                    <a:lnTo>
                      <a:pt x="196" y="266"/>
                    </a:lnTo>
                    <a:lnTo>
                      <a:pt x="212" y="268"/>
                    </a:lnTo>
                    <a:lnTo>
                      <a:pt x="582" y="268"/>
                    </a:lnTo>
                    <a:lnTo>
                      <a:pt x="604" y="271"/>
                    </a:lnTo>
                    <a:lnTo>
                      <a:pt x="623" y="279"/>
                    </a:lnTo>
                    <a:lnTo>
                      <a:pt x="640" y="293"/>
                    </a:lnTo>
                    <a:lnTo>
                      <a:pt x="652" y="309"/>
                    </a:lnTo>
                    <a:lnTo>
                      <a:pt x="660" y="328"/>
                    </a:lnTo>
                    <a:lnTo>
                      <a:pt x="663" y="349"/>
                    </a:lnTo>
                    <a:lnTo>
                      <a:pt x="660" y="371"/>
                    </a:lnTo>
                    <a:lnTo>
                      <a:pt x="652" y="390"/>
                    </a:lnTo>
                    <a:lnTo>
                      <a:pt x="639" y="407"/>
                    </a:lnTo>
                    <a:lnTo>
                      <a:pt x="622" y="419"/>
                    </a:lnTo>
                    <a:lnTo>
                      <a:pt x="603" y="426"/>
                    </a:lnTo>
                    <a:lnTo>
                      <a:pt x="582" y="429"/>
                    </a:lnTo>
                    <a:lnTo>
                      <a:pt x="212" y="429"/>
                    </a:lnTo>
                    <a:lnTo>
                      <a:pt x="177" y="426"/>
                    </a:lnTo>
                    <a:lnTo>
                      <a:pt x="145" y="418"/>
                    </a:lnTo>
                    <a:lnTo>
                      <a:pt x="114" y="405"/>
                    </a:lnTo>
                    <a:lnTo>
                      <a:pt x="87" y="388"/>
                    </a:lnTo>
                    <a:lnTo>
                      <a:pt x="62" y="365"/>
                    </a:lnTo>
                    <a:lnTo>
                      <a:pt x="41" y="341"/>
                    </a:lnTo>
                    <a:lnTo>
                      <a:pt x="24" y="312"/>
                    </a:lnTo>
                    <a:lnTo>
                      <a:pt x="11" y="280"/>
                    </a:lnTo>
                    <a:lnTo>
                      <a:pt x="3" y="247"/>
                    </a:lnTo>
                    <a:lnTo>
                      <a:pt x="0" y="211"/>
                    </a:lnTo>
                    <a:lnTo>
                      <a:pt x="3" y="176"/>
                    </a:lnTo>
                    <a:lnTo>
                      <a:pt x="11" y="144"/>
                    </a:lnTo>
                    <a:lnTo>
                      <a:pt x="24" y="114"/>
                    </a:lnTo>
                    <a:lnTo>
                      <a:pt x="41" y="86"/>
                    </a:lnTo>
                    <a:lnTo>
                      <a:pt x="62" y="61"/>
                    </a:lnTo>
                    <a:lnTo>
                      <a:pt x="87" y="40"/>
                    </a:lnTo>
                    <a:lnTo>
                      <a:pt x="114" y="23"/>
                    </a:lnTo>
                    <a:lnTo>
                      <a:pt x="145" y="10"/>
                    </a:lnTo>
                    <a:lnTo>
                      <a:pt x="177" y="3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9" name="Freeform 466"/>
              <p:cNvSpPr/>
              <p:nvPr/>
            </p:nvSpPr>
            <p:spPr bwMode="auto">
              <a:xfrm>
                <a:off x="7507288" y="3725863"/>
                <a:ext cx="74613" cy="49213"/>
              </a:xfrm>
              <a:custGeom>
                <a:avLst/>
                <a:gdLst>
                  <a:gd name="T0" fmla="*/ 212 w 663"/>
                  <a:gd name="T1" fmla="*/ 0 h 429"/>
                  <a:gd name="T2" fmla="*/ 376 w 663"/>
                  <a:gd name="T3" fmla="*/ 0 h 429"/>
                  <a:gd name="T4" fmla="*/ 398 w 663"/>
                  <a:gd name="T5" fmla="*/ 3 h 429"/>
                  <a:gd name="T6" fmla="*/ 417 w 663"/>
                  <a:gd name="T7" fmla="*/ 11 h 429"/>
                  <a:gd name="T8" fmla="*/ 434 w 663"/>
                  <a:gd name="T9" fmla="*/ 25 h 429"/>
                  <a:gd name="T10" fmla="*/ 446 w 663"/>
                  <a:gd name="T11" fmla="*/ 41 h 429"/>
                  <a:gd name="T12" fmla="*/ 454 w 663"/>
                  <a:gd name="T13" fmla="*/ 60 h 429"/>
                  <a:gd name="T14" fmla="*/ 456 w 663"/>
                  <a:gd name="T15" fmla="*/ 80 h 429"/>
                  <a:gd name="T16" fmla="*/ 453 w 663"/>
                  <a:gd name="T17" fmla="*/ 103 h 429"/>
                  <a:gd name="T18" fmla="*/ 445 w 663"/>
                  <a:gd name="T19" fmla="*/ 121 h 429"/>
                  <a:gd name="T20" fmla="*/ 433 w 663"/>
                  <a:gd name="T21" fmla="*/ 138 h 429"/>
                  <a:gd name="T22" fmla="*/ 416 w 663"/>
                  <a:gd name="T23" fmla="*/ 150 h 429"/>
                  <a:gd name="T24" fmla="*/ 397 w 663"/>
                  <a:gd name="T25" fmla="*/ 158 h 429"/>
                  <a:gd name="T26" fmla="*/ 376 w 663"/>
                  <a:gd name="T27" fmla="*/ 161 h 429"/>
                  <a:gd name="T28" fmla="*/ 212 w 663"/>
                  <a:gd name="T29" fmla="*/ 161 h 429"/>
                  <a:gd name="T30" fmla="*/ 196 w 663"/>
                  <a:gd name="T31" fmla="*/ 163 h 429"/>
                  <a:gd name="T32" fmla="*/ 180 w 663"/>
                  <a:gd name="T33" fmla="*/ 171 h 429"/>
                  <a:gd name="T34" fmla="*/ 169 w 663"/>
                  <a:gd name="T35" fmla="*/ 183 h 429"/>
                  <a:gd name="T36" fmla="*/ 162 w 663"/>
                  <a:gd name="T37" fmla="*/ 198 h 429"/>
                  <a:gd name="T38" fmla="*/ 159 w 663"/>
                  <a:gd name="T39" fmla="*/ 215 h 429"/>
                  <a:gd name="T40" fmla="*/ 162 w 663"/>
                  <a:gd name="T41" fmla="*/ 232 h 429"/>
                  <a:gd name="T42" fmla="*/ 169 w 663"/>
                  <a:gd name="T43" fmla="*/ 246 h 429"/>
                  <a:gd name="T44" fmla="*/ 180 w 663"/>
                  <a:gd name="T45" fmla="*/ 258 h 429"/>
                  <a:gd name="T46" fmla="*/ 196 w 663"/>
                  <a:gd name="T47" fmla="*/ 266 h 429"/>
                  <a:gd name="T48" fmla="*/ 212 w 663"/>
                  <a:gd name="T49" fmla="*/ 268 h 429"/>
                  <a:gd name="T50" fmla="*/ 582 w 663"/>
                  <a:gd name="T51" fmla="*/ 268 h 429"/>
                  <a:gd name="T52" fmla="*/ 604 w 663"/>
                  <a:gd name="T53" fmla="*/ 271 h 429"/>
                  <a:gd name="T54" fmla="*/ 623 w 663"/>
                  <a:gd name="T55" fmla="*/ 279 h 429"/>
                  <a:gd name="T56" fmla="*/ 640 w 663"/>
                  <a:gd name="T57" fmla="*/ 293 h 429"/>
                  <a:gd name="T58" fmla="*/ 652 w 663"/>
                  <a:gd name="T59" fmla="*/ 309 h 429"/>
                  <a:gd name="T60" fmla="*/ 660 w 663"/>
                  <a:gd name="T61" fmla="*/ 329 h 429"/>
                  <a:gd name="T62" fmla="*/ 663 w 663"/>
                  <a:gd name="T63" fmla="*/ 349 h 429"/>
                  <a:gd name="T64" fmla="*/ 660 w 663"/>
                  <a:gd name="T65" fmla="*/ 371 h 429"/>
                  <a:gd name="T66" fmla="*/ 652 w 663"/>
                  <a:gd name="T67" fmla="*/ 390 h 429"/>
                  <a:gd name="T68" fmla="*/ 639 w 663"/>
                  <a:gd name="T69" fmla="*/ 407 h 429"/>
                  <a:gd name="T70" fmla="*/ 622 w 663"/>
                  <a:gd name="T71" fmla="*/ 419 h 429"/>
                  <a:gd name="T72" fmla="*/ 603 w 663"/>
                  <a:gd name="T73" fmla="*/ 426 h 429"/>
                  <a:gd name="T74" fmla="*/ 582 w 663"/>
                  <a:gd name="T75" fmla="*/ 429 h 429"/>
                  <a:gd name="T76" fmla="*/ 212 w 663"/>
                  <a:gd name="T77" fmla="*/ 429 h 429"/>
                  <a:gd name="T78" fmla="*/ 177 w 663"/>
                  <a:gd name="T79" fmla="*/ 426 h 429"/>
                  <a:gd name="T80" fmla="*/ 145 w 663"/>
                  <a:gd name="T81" fmla="*/ 419 h 429"/>
                  <a:gd name="T82" fmla="*/ 114 w 663"/>
                  <a:gd name="T83" fmla="*/ 406 h 429"/>
                  <a:gd name="T84" fmla="*/ 87 w 663"/>
                  <a:gd name="T85" fmla="*/ 388 h 429"/>
                  <a:gd name="T86" fmla="*/ 62 w 663"/>
                  <a:gd name="T87" fmla="*/ 367 h 429"/>
                  <a:gd name="T88" fmla="*/ 41 w 663"/>
                  <a:gd name="T89" fmla="*/ 342 h 429"/>
                  <a:gd name="T90" fmla="*/ 24 w 663"/>
                  <a:gd name="T91" fmla="*/ 313 h 429"/>
                  <a:gd name="T92" fmla="*/ 11 w 663"/>
                  <a:gd name="T93" fmla="*/ 281 h 429"/>
                  <a:gd name="T94" fmla="*/ 3 w 663"/>
                  <a:gd name="T95" fmla="*/ 247 h 429"/>
                  <a:gd name="T96" fmla="*/ 0 w 663"/>
                  <a:gd name="T97" fmla="*/ 212 h 429"/>
                  <a:gd name="T98" fmla="*/ 3 w 663"/>
                  <a:gd name="T99" fmla="*/ 177 h 429"/>
                  <a:gd name="T100" fmla="*/ 11 w 663"/>
                  <a:gd name="T101" fmla="*/ 144 h 429"/>
                  <a:gd name="T102" fmla="*/ 24 w 663"/>
                  <a:gd name="T103" fmla="*/ 114 h 429"/>
                  <a:gd name="T104" fmla="*/ 41 w 663"/>
                  <a:gd name="T105" fmla="*/ 86 h 429"/>
                  <a:gd name="T106" fmla="*/ 62 w 663"/>
                  <a:gd name="T107" fmla="*/ 62 h 429"/>
                  <a:gd name="T108" fmla="*/ 87 w 663"/>
                  <a:gd name="T109" fmla="*/ 40 h 429"/>
                  <a:gd name="T110" fmla="*/ 114 w 663"/>
                  <a:gd name="T111" fmla="*/ 24 h 429"/>
                  <a:gd name="T112" fmla="*/ 145 w 663"/>
                  <a:gd name="T113" fmla="*/ 10 h 429"/>
                  <a:gd name="T114" fmla="*/ 177 w 663"/>
                  <a:gd name="T115" fmla="*/ 3 h 429"/>
                  <a:gd name="T116" fmla="*/ 212 w 663"/>
                  <a:gd name="T117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3" h="429">
                    <a:moveTo>
                      <a:pt x="212" y="0"/>
                    </a:moveTo>
                    <a:lnTo>
                      <a:pt x="376" y="0"/>
                    </a:lnTo>
                    <a:lnTo>
                      <a:pt x="398" y="3"/>
                    </a:lnTo>
                    <a:lnTo>
                      <a:pt x="417" y="11"/>
                    </a:lnTo>
                    <a:lnTo>
                      <a:pt x="434" y="25"/>
                    </a:lnTo>
                    <a:lnTo>
                      <a:pt x="446" y="41"/>
                    </a:lnTo>
                    <a:lnTo>
                      <a:pt x="454" y="60"/>
                    </a:lnTo>
                    <a:lnTo>
                      <a:pt x="456" y="80"/>
                    </a:lnTo>
                    <a:lnTo>
                      <a:pt x="453" y="103"/>
                    </a:lnTo>
                    <a:lnTo>
                      <a:pt x="445" y="121"/>
                    </a:lnTo>
                    <a:lnTo>
                      <a:pt x="433" y="138"/>
                    </a:lnTo>
                    <a:lnTo>
                      <a:pt x="416" y="150"/>
                    </a:lnTo>
                    <a:lnTo>
                      <a:pt x="397" y="158"/>
                    </a:lnTo>
                    <a:lnTo>
                      <a:pt x="376" y="161"/>
                    </a:lnTo>
                    <a:lnTo>
                      <a:pt x="212" y="161"/>
                    </a:lnTo>
                    <a:lnTo>
                      <a:pt x="196" y="163"/>
                    </a:lnTo>
                    <a:lnTo>
                      <a:pt x="180" y="171"/>
                    </a:lnTo>
                    <a:lnTo>
                      <a:pt x="169" y="183"/>
                    </a:lnTo>
                    <a:lnTo>
                      <a:pt x="162" y="198"/>
                    </a:lnTo>
                    <a:lnTo>
                      <a:pt x="159" y="215"/>
                    </a:lnTo>
                    <a:lnTo>
                      <a:pt x="162" y="232"/>
                    </a:lnTo>
                    <a:lnTo>
                      <a:pt x="169" y="246"/>
                    </a:lnTo>
                    <a:lnTo>
                      <a:pt x="180" y="258"/>
                    </a:lnTo>
                    <a:lnTo>
                      <a:pt x="196" y="266"/>
                    </a:lnTo>
                    <a:lnTo>
                      <a:pt x="212" y="268"/>
                    </a:lnTo>
                    <a:lnTo>
                      <a:pt x="582" y="268"/>
                    </a:lnTo>
                    <a:lnTo>
                      <a:pt x="604" y="271"/>
                    </a:lnTo>
                    <a:lnTo>
                      <a:pt x="623" y="279"/>
                    </a:lnTo>
                    <a:lnTo>
                      <a:pt x="640" y="293"/>
                    </a:lnTo>
                    <a:lnTo>
                      <a:pt x="652" y="309"/>
                    </a:lnTo>
                    <a:lnTo>
                      <a:pt x="660" y="329"/>
                    </a:lnTo>
                    <a:lnTo>
                      <a:pt x="663" y="349"/>
                    </a:lnTo>
                    <a:lnTo>
                      <a:pt x="660" y="371"/>
                    </a:lnTo>
                    <a:lnTo>
                      <a:pt x="652" y="390"/>
                    </a:lnTo>
                    <a:lnTo>
                      <a:pt x="639" y="407"/>
                    </a:lnTo>
                    <a:lnTo>
                      <a:pt x="622" y="419"/>
                    </a:lnTo>
                    <a:lnTo>
                      <a:pt x="603" y="426"/>
                    </a:lnTo>
                    <a:lnTo>
                      <a:pt x="582" y="429"/>
                    </a:lnTo>
                    <a:lnTo>
                      <a:pt x="212" y="429"/>
                    </a:lnTo>
                    <a:lnTo>
                      <a:pt x="177" y="426"/>
                    </a:lnTo>
                    <a:lnTo>
                      <a:pt x="145" y="419"/>
                    </a:lnTo>
                    <a:lnTo>
                      <a:pt x="114" y="406"/>
                    </a:lnTo>
                    <a:lnTo>
                      <a:pt x="87" y="388"/>
                    </a:lnTo>
                    <a:lnTo>
                      <a:pt x="62" y="367"/>
                    </a:lnTo>
                    <a:lnTo>
                      <a:pt x="41" y="342"/>
                    </a:lnTo>
                    <a:lnTo>
                      <a:pt x="24" y="313"/>
                    </a:lnTo>
                    <a:lnTo>
                      <a:pt x="11" y="281"/>
                    </a:lnTo>
                    <a:lnTo>
                      <a:pt x="3" y="247"/>
                    </a:lnTo>
                    <a:lnTo>
                      <a:pt x="0" y="212"/>
                    </a:lnTo>
                    <a:lnTo>
                      <a:pt x="3" y="177"/>
                    </a:lnTo>
                    <a:lnTo>
                      <a:pt x="11" y="144"/>
                    </a:lnTo>
                    <a:lnTo>
                      <a:pt x="24" y="114"/>
                    </a:lnTo>
                    <a:lnTo>
                      <a:pt x="41" y="86"/>
                    </a:lnTo>
                    <a:lnTo>
                      <a:pt x="62" y="62"/>
                    </a:lnTo>
                    <a:lnTo>
                      <a:pt x="87" y="40"/>
                    </a:lnTo>
                    <a:lnTo>
                      <a:pt x="114" y="24"/>
                    </a:lnTo>
                    <a:lnTo>
                      <a:pt x="145" y="10"/>
                    </a:lnTo>
                    <a:lnTo>
                      <a:pt x="177" y="3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0" name="Freeform 467"/>
              <p:cNvSpPr>
                <a:spLocks noEditPoints="1"/>
              </p:cNvSpPr>
              <p:nvPr/>
            </p:nvSpPr>
            <p:spPr bwMode="auto">
              <a:xfrm>
                <a:off x="7550151" y="3689351"/>
                <a:ext cx="293688" cy="381000"/>
              </a:xfrm>
              <a:custGeom>
                <a:avLst/>
                <a:gdLst>
                  <a:gd name="T0" fmla="*/ 626 w 2594"/>
                  <a:gd name="T1" fmla="*/ 2680 h 3373"/>
                  <a:gd name="T2" fmla="*/ 607 w 2594"/>
                  <a:gd name="T3" fmla="*/ 2758 h 3373"/>
                  <a:gd name="T4" fmla="*/ 663 w 2594"/>
                  <a:gd name="T5" fmla="*/ 2813 h 3373"/>
                  <a:gd name="T6" fmla="*/ 2247 w 2594"/>
                  <a:gd name="T7" fmla="*/ 2806 h 3373"/>
                  <a:gd name="T8" fmla="*/ 2286 w 2594"/>
                  <a:gd name="T9" fmla="*/ 2736 h 3373"/>
                  <a:gd name="T10" fmla="*/ 2246 w 2594"/>
                  <a:gd name="T11" fmla="*/ 2666 h 3373"/>
                  <a:gd name="T12" fmla="*/ 684 w 2594"/>
                  <a:gd name="T13" fmla="*/ 1955 h 3373"/>
                  <a:gd name="T14" fmla="*/ 614 w 2594"/>
                  <a:gd name="T15" fmla="*/ 1996 h 3373"/>
                  <a:gd name="T16" fmla="*/ 615 w 2594"/>
                  <a:gd name="T17" fmla="*/ 2077 h 3373"/>
                  <a:gd name="T18" fmla="*/ 684 w 2594"/>
                  <a:gd name="T19" fmla="*/ 2116 h 3373"/>
                  <a:gd name="T20" fmla="*/ 2263 w 2594"/>
                  <a:gd name="T21" fmla="*/ 2093 h 3373"/>
                  <a:gd name="T22" fmla="*/ 2284 w 2594"/>
                  <a:gd name="T23" fmla="*/ 2014 h 3373"/>
                  <a:gd name="T24" fmla="*/ 2226 w 2594"/>
                  <a:gd name="T25" fmla="*/ 1958 h 3373"/>
                  <a:gd name="T26" fmla="*/ 662 w 2594"/>
                  <a:gd name="T27" fmla="*/ 1254 h 3373"/>
                  <a:gd name="T28" fmla="*/ 607 w 2594"/>
                  <a:gd name="T29" fmla="*/ 1311 h 3373"/>
                  <a:gd name="T30" fmla="*/ 627 w 2594"/>
                  <a:gd name="T31" fmla="*/ 1390 h 3373"/>
                  <a:gd name="T32" fmla="*/ 2206 w 2594"/>
                  <a:gd name="T33" fmla="*/ 1412 h 3373"/>
                  <a:gd name="T34" fmla="*/ 2276 w 2594"/>
                  <a:gd name="T35" fmla="*/ 1373 h 3373"/>
                  <a:gd name="T36" fmla="*/ 2275 w 2594"/>
                  <a:gd name="T37" fmla="*/ 1291 h 3373"/>
                  <a:gd name="T38" fmla="*/ 2206 w 2594"/>
                  <a:gd name="T39" fmla="*/ 1252 h 3373"/>
                  <a:gd name="T40" fmla="*/ 643 w 2594"/>
                  <a:gd name="T41" fmla="*/ 562 h 3373"/>
                  <a:gd name="T42" fmla="*/ 604 w 2594"/>
                  <a:gd name="T43" fmla="*/ 631 h 3373"/>
                  <a:gd name="T44" fmla="*/ 644 w 2594"/>
                  <a:gd name="T45" fmla="*/ 701 h 3373"/>
                  <a:gd name="T46" fmla="*/ 2227 w 2594"/>
                  <a:gd name="T47" fmla="*/ 709 h 3373"/>
                  <a:gd name="T48" fmla="*/ 2284 w 2594"/>
                  <a:gd name="T49" fmla="*/ 652 h 3373"/>
                  <a:gd name="T50" fmla="*/ 2262 w 2594"/>
                  <a:gd name="T51" fmla="*/ 573 h 3373"/>
                  <a:gd name="T52" fmla="*/ 684 w 2594"/>
                  <a:gd name="T53" fmla="*/ 551 h 3373"/>
                  <a:gd name="T54" fmla="*/ 0 w 2594"/>
                  <a:gd name="T55" fmla="*/ 3373 h 3373"/>
                  <a:gd name="T56" fmla="*/ 282 w 2594"/>
                  <a:gd name="T57" fmla="*/ 3179 h 3373"/>
                  <a:gd name="T58" fmla="*/ 400 w 2594"/>
                  <a:gd name="T59" fmla="*/ 3093 h 3373"/>
                  <a:gd name="T60" fmla="*/ 445 w 2594"/>
                  <a:gd name="T61" fmla="*/ 2953 h 3373"/>
                  <a:gd name="T62" fmla="*/ 406 w 2594"/>
                  <a:gd name="T63" fmla="*/ 2822 h 3373"/>
                  <a:gd name="T64" fmla="*/ 303 w 2594"/>
                  <a:gd name="T65" fmla="*/ 2736 h 3373"/>
                  <a:gd name="T66" fmla="*/ 239 w 2594"/>
                  <a:gd name="T67" fmla="*/ 2698 h 3373"/>
                  <a:gd name="T68" fmla="*/ 212 w 2594"/>
                  <a:gd name="T69" fmla="*/ 2578 h 3373"/>
                  <a:gd name="T70" fmla="*/ 109 w 2594"/>
                  <a:gd name="T71" fmla="*/ 2476 h 3373"/>
                  <a:gd name="T72" fmla="*/ 0 w 2594"/>
                  <a:gd name="T73" fmla="*/ 2434 h 3373"/>
                  <a:gd name="T74" fmla="*/ 316 w 2594"/>
                  <a:gd name="T75" fmla="*/ 2407 h 3373"/>
                  <a:gd name="T76" fmla="*/ 419 w 2594"/>
                  <a:gd name="T77" fmla="*/ 2305 h 3373"/>
                  <a:gd name="T78" fmla="*/ 443 w 2594"/>
                  <a:gd name="T79" fmla="*/ 2160 h 3373"/>
                  <a:gd name="T80" fmla="*/ 385 w 2594"/>
                  <a:gd name="T81" fmla="*/ 2039 h 3373"/>
                  <a:gd name="T82" fmla="*/ 271 w 2594"/>
                  <a:gd name="T83" fmla="*/ 1968 h 3373"/>
                  <a:gd name="T84" fmla="*/ 239 w 2594"/>
                  <a:gd name="T85" fmla="*/ 1931 h 3373"/>
                  <a:gd name="T86" fmla="*/ 193 w 2594"/>
                  <a:gd name="T87" fmla="*/ 1790 h 3373"/>
                  <a:gd name="T88" fmla="*/ 75 w 2594"/>
                  <a:gd name="T89" fmla="*/ 1705 h 3373"/>
                  <a:gd name="T90" fmla="*/ 207 w 2594"/>
                  <a:gd name="T91" fmla="*/ 1677 h 3373"/>
                  <a:gd name="T92" fmla="*/ 347 w 2594"/>
                  <a:gd name="T93" fmla="*/ 1631 h 3373"/>
                  <a:gd name="T94" fmla="*/ 434 w 2594"/>
                  <a:gd name="T95" fmla="*/ 1514 h 3373"/>
                  <a:gd name="T96" fmla="*/ 435 w 2594"/>
                  <a:gd name="T97" fmla="*/ 1369 h 3373"/>
                  <a:gd name="T98" fmla="*/ 360 w 2594"/>
                  <a:gd name="T99" fmla="*/ 1258 h 3373"/>
                  <a:gd name="T100" fmla="*/ 236 w 2594"/>
                  <a:gd name="T101" fmla="*/ 1204 h 3373"/>
                  <a:gd name="T102" fmla="*/ 236 w 2594"/>
                  <a:gd name="T103" fmla="*/ 1135 h 3373"/>
                  <a:gd name="T104" fmla="*/ 169 w 2594"/>
                  <a:gd name="T105" fmla="*/ 1006 h 3373"/>
                  <a:gd name="T106" fmla="*/ 39 w 2594"/>
                  <a:gd name="T107" fmla="*/ 939 h 3373"/>
                  <a:gd name="T108" fmla="*/ 245 w 2594"/>
                  <a:gd name="T109" fmla="*/ 919 h 3373"/>
                  <a:gd name="T110" fmla="*/ 375 w 2594"/>
                  <a:gd name="T111" fmla="*/ 853 h 3373"/>
                  <a:gd name="T112" fmla="*/ 442 w 2594"/>
                  <a:gd name="T113" fmla="*/ 723 h 3373"/>
                  <a:gd name="T114" fmla="*/ 422 w 2594"/>
                  <a:gd name="T115" fmla="*/ 584 h 3373"/>
                  <a:gd name="T116" fmla="*/ 334 w 2594"/>
                  <a:gd name="T117" fmla="*/ 484 h 3373"/>
                  <a:gd name="T118" fmla="*/ 238 w 2594"/>
                  <a:gd name="T119" fmla="*/ 439 h 3373"/>
                  <a:gd name="T120" fmla="*/ 227 w 2594"/>
                  <a:gd name="T121" fmla="*/ 344 h 3373"/>
                  <a:gd name="T122" fmla="*/ 141 w 2594"/>
                  <a:gd name="T123" fmla="*/ 227 h 3373"/>
                  <a:gd name="T124" fmla="*/ 0 w 2594"/>
                  <a:gd name="T125" fmla="*/ 182 h 3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94" h="3373">
                    <a:moveTo>
                      <a:pt x="684" y="2655"/>
                    </a:moveTo>
                    <a:lnTo>
                      <a:pt x="662" y="2658"/>
                    </a:lnTo>
                    <a:lnTo>
                      <a:pt x="643" y="2667"/>
                    </a:lnTo>
                    <a:lnTo>
                      <a:pt x="626" y="2680"/>
                    </a:lnTo>
                    <a:lnTo>
                      <a:pt x="614" y="2696"/>
                    </a:lnTo>
                    <a:lnTo>
                      <a:pt x="607" y="2716"/>
                    </a:lnTo>
                    <a:lnTo>
                      <a:pt x="604" y="2736"/>
                    </a:lnTo>
                    <a:lnTo>
                      <a:pt x="607" y="2758"/>
                    </a:lnTo>
                    <a:lnTo>
                      <a:pt x="615" y="2777"/>
                    </a:lnTo>
                    <a:lnTo>
                      <a:pt x="627" y="2794"/>
                    </a:lnTo>
                    <a:lnTo>
                      <a:pt x="644" y="2806"/>
                    </a:lnTo>
                    <a:lnTo>
                      <a:pt x="663" y="2813"/>
                    </a:lnTo>
                    <a:lnTo>
                      <a:pt x="684" y="2816"/>
                    </a:lnTo>
                    <a:lnTo>
                      <a:pt x="2206" y="2816"/>
                    </a:lnTo>
                    <a:lnTo>
                      <a:pt x="2227" y="2814"/>
                    </a:lnTo>
                    <a:lnTo>
                      <a:pt x="2247" y="2806"/>
                    </a:lnTo>
                    <a:lnTo>
                      <a:pt x="2263" y="2794"/>
                    </a:lnTo>
                    <a:lnTo>
                      <a:pt x="2276" y="2777"/>
                    </a:lnTo>
                    <a:lnTo>
                      <a:pt x="2283" y="2758"/>
                    </a:lnTo>
                    <a:lnTo>
                      <a:pt x="2286" y="2736"/>
                    </a:lnTo>
                    <a:lnTo>
                      <a:pt x="2284" y="2715"/>
                    </a:lnTo>
                    <a:lnTo>
                      <a:pt x="2275" y="2695"/>
                    </a:lnTo>
                    <a:lnTo>
                      <a:pt x="2262" y="2679"/>
                    </a:lnTo>
                    <a:lnTo>
                      <a:pt x="2246" y="2666"/>
                    </a:lnTo>
                    <a:lnTo>
                      <a:pt x="2226" y="2658"/>
                    </a:lnTo>
                    <a:lnTo>
                      <a:pt x="2206" y="2655"/>
                    </a:lnTo>
                    <a:lnTo>
                      <a:pt x="684" y="2655"/>
                    </a:lnTo>
                    <a:close/>
                    <a:moveTo>
                      <a:pt x="684" y="1955"/>
                    </a:moveTo>
                    <a:lnTo>
                      <a:pt x="662" y="1958"/>
                    </a:lnTo>
                    <a:lnTo>
                      <a:pt x="643" y="1966"/>
                    </a:lnTo>
                    <a:lnTo>
                      <a:pt x="626" y="1979"/>
                    </a:lnTo>
                    <a:lnTo>
                      <a:pt x="614" y="1996"/>
                    </a:lnTo>
                    <a:lnTo>
                      <a:pt x="607" y="2014"/>
                    </a:lnTo>
                    <a:lnTo>
                      <a:pt x="604" y="2036"/>
                    </a:lnTo>
                    <a:lnTo>
                      <a:pt x="607" y="2057"/>
                    </a:lnTo>
                    <a:lnTo>
                      <a:pt x="615" y="2077"/>
                    </a:lnTo>
                    <a:lnTo>
                      <a:pt x="627" y="2093"/>
                    </a:lnTo>
                    <a:lnTo>
                      <a:pt x="644" y="2106"/>
                    </a:lnTo>
                    <a:lnTo>
                      <a:pt x="663" y="2113"/>
                    </a:lnTo>
                    <a:lnTo>
                      <a:pt x="684" y="2116"/>
                    </a:lnTo>
                    <a:lnTo>
                      <a:pt x="2206" y="2116"/>
                    </a:lnTo>
                    <a:lnTo>
                      <a:pt x="2227" y="2113"/>
                    </a:lnTo>
                    <a:lnTo>
                      <a:pt x="2247" y="2106"/>
                    </a:lnTo>
                    <a:lnTo>
                      <a:pt x="2263" y="2093"/>
                    </a:lnTo>
                    <a:lnTo>
                      <a:pt x="2276" y="2077"/>
                    </a:lnTo>
                    <a:lnTo>
                      <a:pt x="2283" y="2057"/>
                    </a:lnTo>
                    <a:lnTo>
                      <a:pt x="2286" y="2036"/>
                    </a:lnTo>
                    <a:lnTo>
                      <a:pt x="2284" y="2014"/>
                    </a:lnTo>
                    <a:lnTo>
                      <a:pt x="2275" y="1995"/>
                    </a:lnTo>
                    <a:lnTo>
                      <a:pt x="2262" y="1978"/>
                    </a:lnTo>
                    <a:lnTo>
                      <a:pt x="2246" y="1966"/>
                    </a:lnTo>
                    <a:lnTo>
                      <a:pt x="2226" y="1958"/>
                    </a:lnTo>
                    <a:lnTo>
                      <a:pt x="2206" y="1955"/>
                    </a:lnTo>
                    <a:lnTo>
                      <a:pt x="684" y="1955"/>
                    </a:lnTo>
                    <a:close/>
                    <a:moveTo>
                      <a:pt x="684" y="1252"/>
                    </a:moveTo>
                    <a:lnTo>
                      <a:pt x="662" y="1254"/>
                    </a:lnTo>
                    <a:lnTo>
                      <a:pt x="643" y="1262"/>
                    </a:lnTo>
                    <a:lnTo>
                      <a:pt x="626" y="1275"/>
                    </a:lnTo>
                    <a:lnTo>
                      <a:pt x="614" y="1291"/>
                    </a:lnTo>
                    <a:lnTo>
                      <a:pt x="607" y="1311"/>
                    </a:lnTo>
                    <a:lnTo>
                      <a:pt x="604" y="1332"/>
                    </a:lnTo>
                    <a:lnTo>
                      <a:pt x="607" y="1354"/>
                    </a:lnTo>
                    <a:lnTo>
                      <a:pt x="615" y="1373"/>
                    </a:lnTo>
                    <a:lnTo>
                      <a:pt x="627" y="1390"/>
                    </a:lnTo>
                    <a:lnTo>
                      <a:pt x="644" y="1402"/>
                    </a:lnTo>
                    <a:lnTo>
                      <a:pt x="663" y="1410"/>
                    </a:lnTo>
                    <a:lnTo>
                      <a:pt x="684" y="1412"/>
                    </a:lnTo>
                    <a:lnTo>
                      <a:pt x="2206" y="1412"/>
                    </a:lnTo>
                    <a:lnTo>
                      <a:pt x="2227" y="1410"/>
                    </a:lnTo>
                    <a:lnTo>
                      <a:pt x="2247" y="1402"/>
                    </a:lnTo>
                    <a:lnTo>
                      <a:pt x="2263" y="1390"/>
                    </a:lnTo>
                    <a:lnTo>
                      <a:pt x="2276" y="1373"/>
                    </a:lnTo>
                    <a:lnTo>
                      <a:pt x="2284" y="1354"/>
                    </a:lnTo>
                    <a:lnTo>
                      <a:pt x="2286" y="1332"/>
                    </a:lnTo>
                    <a:lnTo>
                      <a:pt x="2284" y="1311"/>
                    </a:lnTo>
                    <a:lnTo>
                      <a:pt x="2275" y="1291"/>
                    </a:lnTo>
                    <a:lnTo>
                      <a:pt x="2262" y="1275"/>
                    </a:lnTo>
                    <a:lnTo>
                      <a:pt x="2246" y="1262"/>
                    </a:lnTo>
                    <a:lnTo>
                      <a:pt x="2226" y="1254"/>
                    </a:lnTo>
                    <a:lnTo>
                      <a:pt x="2206" y="1252"/>
                    </a:lnTo>
                    <a:lnTo>
                      <a:pt x="684" y="1252"/>
                    </a:lnTo>
                    <a:close/>
                    <a:moveTo>
                      <a:pt x="684" y="551"/>
                    </a:moveTo>
                    <a:lnTo>
                      <a:pt x="662" y="554"/>
                    </a:lnTo>
                    <a:lnTo>
                      <a:pt x="643" y="562"/>
                    </a:lnTo>
                    <a:lnTo>
                      <a:pt x="626" y="574"/>
                    </a:lnTo>
                    <a:lnTo>
                      <a:pt x="614" y="591"/>
                    </a:lnTo>
                    <a:lnTo>
                      <a:pt x="607" y="610"/>
                    </a:lnTo>
                    <a:lnTo>
                      <a:pt x="604" y="631"/>
                    </a:lnTo>
                    <a:lnTo>
                      <a:pt x="607" y="652"/>
                    </a:lnTo>
                    <a:lnTo>
                      <a:pt x="615" y="672"/>
                    </a:lnTo>
                    <a:lnTo>
                      <a:pt x="627" y="688"/>
                    </a:lnTo>
                    <a:lnTo>
                      <a:pt x="644" y="701"/>
                    </a:lnTo>
                    <a:lnTo>
                      <a:pt x="663" y="709"/>
                    </a:lnTo>
                    <a:lnTo>
                      <a:pt x="684" y="712"/>
                    </a:lnTo>
                    <a:lnTo>
                      <a:pt x="2206" y="712"/>
                    </a:lnTo>
                    <a:lnTo>
                      <a:pt x="2227" y="709"/>
                    </a:lnTo>
                    <a:lnTo>
                      <a:pt x="2247" y="701"/>
                    </a:lnTo>
                    <a:lnTo>
                      <a:pt x="2263" y="688"/>
                    </a:lnTo>
                    <a:lnTo>
                      <a:pt x="2276" y="672"/>
                    </a:lnTo>
                    <a:lnTo>
                      <a:pt x="2284" y="652"/>
                    </a:lnTo>
                    <a:lnTo>
                      <a:pt x="2286" y="631"/>
                    </a:lnTo>
                    <a:lnTo>
                      <a:pt x="2284" y="609"/>
                    </a:lnTo>
                    <a:lnTo>
                      <a:pt x="2275" y="590"/>
                    </a:lnTo>
                    <a:lnTo>
                      <a:pt x="2262" y="573"/>
                    </a:lnTo>
                    <a:lnTo>
                      <a:pt x="2246" y="561"/>
                    </a:lnTo>
                    <a:lnTo>
                      <a:pt x="2226" y="553"/>
                    </a:lnTo>
                    <a:lnTo>
                      <a:pt x="2206" y="551"/>
                    </a:lnTo>
                    <a:lnTo>
                      <a:pt x="684" y="551"/>
                    </a:lnTo>
                    <a:close/>
                    <a:moveTo>
                      <a:pt x="0" y="0"/>
                    </a:moveTo>
                    <a:lnTo>
                      <a:pt x="2594" y="0"/>
                    </a:lnTo>
                    <a:lnTo>
                      <a:pt x="2594" y="3373"/>
                    </a:lnTo>
                    <a:lnTo>
                      <a:pt x="0" y="3373"/>
                    </a:lnTo>
                    <a:lnTo>
                      <a:pt x="0" y="3191"/>
                    </a:lnTo>
                    <a:lnTo>
                      <a:pt x="207" y="3191"/>
                    </a:lnTo>
                    <a:lnTo>
                      <a:pt x="245" y="3188"/>
                    </a:lnTo>
                    <a:lnTo>
                      <a:pt x="282" y="3179"/>
                    </a:lnTo>
                    <a:lnTo>
                      <a:pt x="316" y="3164"/>
                    </a:lnTo>
                    <a:lnTo>
                      <a:pt x="347" y="3145"/>
                    </a:lnTo>
                    <a:lnTo>
                      <a:pt x="375" y="3121"/>
                    </a:lnTo>
                    <a:lnTo>
                      <a:pt x="400" y="3093"/>
                    </a:lnTo>
                    <a:lnTo>
                      <a:pt x="419" y="3062"/>
                    </a:lnTo>
                    <a:lnTo>
                      <a:pt x="434" y="3028"/>
                    </a:lnTo>
                    <a:lnTo>
                      <a:pt x="442" y="2991"/>
                    </a:lnTo>
                    <a:lnTo>
                      <a:pt x="445" y="2953"/>
                    </a:lnTo>
                    <a:lnTo>
                      <a:pt x="443" y="2917"/>
                    </a:lnTo>
                    <a:lnTo>
                      <a:pt x="435" y="2884"/>
                    </a:lnTo>
                    <a:lnTo>
                      <a:pt x="422" y="2852"/>
                    </a:lnTo>
                    <a:lnTo>
                      <a:pt x="406" y="2822"/>
                    </a:lnTo>
                    <a:lnTo>
                      <a:pt x="385" y="2796"/>
                    </a:lnTo>
                    <a:lnTo>
                      <a:pt x="360" y="2772"/>
                    </a:lnTo>
                    <a:lnTo>
                      <a:pt x="334" y="2753"/>
                    </a:lnTo>
                    <a:lnTo>
                      <a:pt x="303" y="2736"/>
                    </a:lnTo>
                    <a:lnTo>
                      <a:pt x="271" y="2725"/>
                    </a:lnTo>
                    <a:lnTo>
                      <a:pt x="236" y="2718"/>
                    </a:lnTo>
                    <a:lnTo>
                      <a:pt x="238" y="2707"/>
                    </a:lnTo>
                    <a:lnTo>
                      <a:pt x="239" y="2698"/>
                    </a:lnTo>
                    <a:lnTo>
                      <a:pt x="239" y="2688"/>
                    </a:lnTo>
                    <a:lnTo>
                      <a:pt x="236" y="2649"/>
                    </a:lnTo>
                    <a:lnTo>
                      <a:pt x="227" y="2613"/>
                    </a:lnTo>
                    <a:lnTo>
                      <a:pt x="212" y="2578"/>
                    </a:lnTo>
                    <a:lnTo>
                      <a:pt x="193" y="2547"/>
                    </a:lnTo>
                    <a:lnTo>
                      <a:pt x="169" y="2519"/>
                    </a:lnTo>
                    <a:lnTo>
                      <a:pt x="141" y="2496"/>
                    </a:lnTo>
                    <a:lnTo>
                      <a:pt x="109" y="2476"/>
                    </a:lnTo>
                    <a:lnTo>
                      <a:pt x="75" y="2462"/>
                    </a:lnTo>
                    <a:lnTo>
                      <a:pt x="39" y="2453"/>
                    </a:lnTo>
                    <a:lnTo>
                      <a:pt x="0" y="2450"/>
                    </a:lnTo>
                    <a:lnTo>
                      <a:pt x="0" y="2434"/>
                    </a:lnTo>
                    <a:lnTo>
                      <a:pt x="207" y="2434"/>
                    </a:lnTo>
                    <a:lnTo>
                      <a:pt x="245" y="2431"/>
                    </a:lnTo>
                    <a:lnTo>
                      <a:pt x="282" y="2422"/>
                    </a:lnTo>
                    <a:lnTo>
                      <a:pt x="316" y="2407"/>
                    </a:lnTo>
                    <a:lnTo>
                      <a:pt x="347" y="2388"/>
                    </a:lnTo>
                    <a:lnTo>
                      <a:pt x="375" y="2364"/>
                    </a:lnTo>
                    <a:lnTo>
                      <a:pt x="400" y="2336"/>
                    </a:lnTo>
                    <a:lnTo>
                      <a:pt x="419" y="2305"/>
                    </a:lnTo>
                    <a:lnTo>
                      <a:pt x="434" y="2271"/>
                    </a:lnTo>
                    <a:lnTo>
                      <a:pt x="442" y="2234"/>
                    </a:lnTo>
                    <a:lnTo>
                      <a:pt x="445" y="2196"/>
                    </a:lnTo>
                    <a:lnTo>
                      <a:pt x="443" y="2160"/>
                    </a:lnTo>
                    <a:lnTo>
                      <a:pt x="435" y="2126"/>
                    </a:lnTo>
                    <a:lnTo>
                      <a:pt x="422" y="2095"/>
                    </a:lnTo>
                    <a:lnTo>
                      <a:pt x="406" y="2065"/>
                    </a:lnTo>
                    <a:lnTo>
                      <a:pt x="385" y="2039"/>
                    </a:lnTo>
                    <a:lnTo>
                      <a:pt x="360" y="2015"/>
                    </a:lnTo>
                    <a:lnTo>
                      <a:pt x="334" y="1996"/>
                    </a:lnTo>
                    <a:lnTo>
                      <a:pt x="303" y="1979"/>
                    </a:lnTo>
                    <a:lnTo>
                      <a:pt x="271" y="1968"/>
                    </a:lnTo>
                    <a:lnTo>
                      <a:pt x="236" y="1961"/>
                    </a:lnTo>
                    <a:lnTo>
                      <a:pt x="238" y="1950"/>
                    </a:lnTo>
                    <a:lnTo>
                      <a:pt x="239" y="1941"/>
                    </a:lnTo>
                    <a:lnTo>
                      <a:pt x="239" y="1931"/>
                    </a:lnTo>
                    <a:lnTo>
                      <a:pt x="236" y="1892"/>
                    </a:lnTo>
                    <a:lnTo>
                      <a:pt x="227" y="1856"/>
                    </a:lnTo>
                    <a:lnTo>
                      <a:pt x="212" y="1821"/>
                    </a:lnTo>
                    <a:lnTo>
                      <a:pt x="193" y="1790"/>
                    </a:lnTo>
                    <a:lnTo>
                      <a:pt x="169" y="1763"/>
                    </a:lnTo>
                    <a:lnTo>
                      <a:pt x="141" y="1739"/>
                    </a:lnTo>
                    <a:lnTo>
                      <a:pt x="109" y="1719"/>
                    </a:lnTo>
                    <a:lnTo>
                      <a:pt x="75" y="1705"/>
                    </a:lnTo>
                    <a:lnTo>
                      <a:pt x="39" y="1696"/>
                    </a:lnTo>
                    <a:lnTo>
                      <a:pt x="0" y="1693"/>
                    </a:lnTo>
                    <a:lnTo>
                      <a:pt x="0" y="1677"/>
                    </a:lnTo>
                    <a:lnTo>
                      <a:pt x="207" y="1677"/>
                    </a:lnTo>
                    <a:lnTo>
                      <a:pt x="245" y="1674"/>
                    </a:lnTo>
                    <a:lnTo>
                      <a:pt x="282" y="1665"/>
                    </a:lnTo>
                    <a:lnTo>
                      <a:pt x="316" y="1651"/>
                    </a:lnTo>
                    <a:lnTo>
                      <a:pt x="347" y="1631"/>
                    </a:lnTo>
                    <a:lnTo>
                      <a:pt x="375" y="1606"/>
                    </a:lnTo>
                    <a:lnTo>
                      <a:pt x="400" y="1579"/>
                    </a:lnTo>
                    <a:lnTo>
                      <a:pt x="419" y="1548"/>
                    </a:lnTo>
                    <a:lnTo>
                      <a:pt x="434" y="1514"/>
                    </a:lnTo>
                    <a:lnTo>
                      <a:pt x="442" y="1477"/>
                    </a:lnTo>
                    <a:lnTo>
                      <a:pt x="445" y="1439"/>
                    </a:lnTo>
                    <a:lnTo>
                      <a:pt x="443" y="1403"/>
                    </a:lnTo>
                    <a:lnTo>
                      <a:pt x="435" y="1369"/>
                    </a:lnTo>
                    <a:lnTo>
                      <a:pt x="422" y="1337"/>
                    </a:lnTo>
                    <a:lnTo>
                      <a:pt x="406" y="1309"/>
                    </a:lnTo>
                    <a:lnTo>
                      <a:pt x="385" y="1282"/>
                    </a:lnTo>
                    <a:lnTo>
                      <a:pt x="360" y="1258"/>
                    </a:lnTo>
                    <a:lnTo>
                      <a:pt x="334" y="1239"/>
                    </a:lnTo>
                    <a:lnTo>
                      <a:pt x="303" y="1222"/>
                    </a:lnTo>
                    <a:lnTo>
                      <a:pt x="271" y="1211"/>
                    </a:lnTo>
                    <a:lnTo>
                      <a:pt x="236" y="1204"/>
                    </a:lnTo>
                    <a:lnTo>
                      <a:pt x="238" y="1194"/>
                    </a:lnTo>
                    <a:lnTo>
                      <a:pt x="239" y="1184"/>
                    </a:lnTo>
                    <a:lnTo>
                      <a:pt x="239" y="1174"/>
                    </a:lnTo>
                    <a:lnTo>
                      <a:pt x="236" y="1135"/>
                    </a:lnTo>
                    <a:lnTo>
                      <a:pt x="227" y="1099"/>
                    </a:lnTo>
                    <a:lnTo>
                      <a:pt x="212" y="1064"/>
                    </a:lnTo>
                    <a:lnTo>
                      <a:pt x="193" y="1033"/>
                    </a:lnTo>
                    <a:lnTo>
                      <a:pt x="169" y="1006"/>
                    </a:lnTo>
                    <a:lnTo>
                      <a:pt x="141" y="982"/>
                    </a:lnTo>
                    <a:lnTo>
                      <a:pt x="109" y="962"/>
                    </a:lnTo>
                    <a:lnTo>
                      <a:pt x="75" y="948"/>
                    </a:lnTo>
                    <a:lnTo>
                      <a:pt x="39" y="939"/>
                    </a:lnTo>
                    <a:lnTo>
                      <a:pt x="0" y="936"/>
                    </a:lnTo>
                    <a:lnTo>
                      <a:pt x="0" y="922"/>
                    </a:lnTo>
                    <a:lnTo>
                      <a:pt x="207" y="922"/>
                    </a:lnTo>
                    <a:lnTo>
                      <a:pt x="245" y="919"/>
                    </a:lnTo>
                    <a:lnTo>
                      <a:pt x="282" y="910"/>
                    </a:lnTo>
                    <a:lnTo>
                      <a:pt x="316" y="896"/>
                    </a:lnTo>
                    <a:lnTo>
                      <a:pt x="347" y="876"/>
                    </a:lnTo>
                    <a:lnTo>
                      <a:pt x="375" y="853"/>
                    </a:lnTo>
                    <a:lnTo>
                      <a:pt x="400" y="825"/>
                    </a:lnTo>
                    <a:lnTo>
                      <a:pt x="419" y="794"/>
                    </a:lnTo>
                    <a:lnTo>
                      <a:pt x="434" y="759"/>
                    </a:lnTo>
                    <a:lnTo>
                      <a:pt x="442" y="723"/>
                    </a:lnTo>
                    <a:lnTo>
                      <a:pt x="445" y="684"/>
                    </a:lnTo>
                    <a:lnTo>
                      <a:pt x="443" y="649"/>
                    </a:lnTo>
                    <a:lnTo>
                      <a:pt x="435" y="615"/>
                    </a:lnTo>
                    <a:lnTo>
                      <a:pt x="422" y="584"/>
                    </a:lnTo>
                    <a:lnTo>
                      <a:pt x="406" y="555"/>
                    </a:lnTo>
                    <a:lnTo>
                      <a:pt x="385" y="528"/>
                    </a:lnTo>
                    <a:lnTo>
                      <a:pt x="360" y="504"/>
                    </a:lnTo>
                    <a:lnTo>
                      <a:pt x="334" y="484"/>
                    </a:lnTo>
                    <a:lnTo>
                      <a:pt x="303" y="469"/>
                    </a:lnTo>
                    <a:lnTo>
                      <a:pt x="271" y="456"/>
                    </a:lnTo>
                    <a:lnTo>
                      <a:pt x="236" y="449"/>
                    </a:lnTo>
                    <a:lnTo>
                      <a:pt x="238" y="439"/>
                    </a:lnTo>
                    <a:lnTo>
                      <a:pt x="239" y="429"/>
                    </a:lnTo>
                    <a:lnTo>
                      <a:pt x="239" y="419"/>
                    </a:lnTo>
                    <a:lnTo>
                      <a:pt x="236" y="381"/>
                    </a:lnTo>
                    <a:lnTo>
                      <a:pt x="227" y="344"/>
                    </a:lnTo>
                    <a:lnTo>
                      <a:pt x="212" y="310"/>
                    </a:lnTo>
                    <a:lnTo>
                      <a:pt x="193" y="280"/>
                    </a:lnTo>
                    <a:lnTo>
                      <a:pt x="169" y="252"/>
                    </a:lnTo>
                    <a:lnTo>
                      <a:pt x="141" y="227"/>
                    </a:lnTo>
                    <a:lnTo>
                      <a:pt x="109" y="208"/>
                    </a:lnTo>
                    <a:lnTo>
                      <a:pt x="75" y="193"/>
                    </a:lnTo>
                    <a:lnTo>
                      <a:pt x="39" y="185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155948" y="2649072"/>
            <a:ext cx="643295" cy="643295"/>
            <a:chOff x="6536948" y="3896847"/>
            <a:chExt cx="643295" cy="643295"/>
          </a:xfrm>
        </p:grpSpPr>
        <p:sp>
          <p:nvSpPr>
            <p:cNvPr id="20" name="椭圆 19"/>
            <p:cNvSpPr/>
            <p:nvPr/>
          </p:nvSpPr>
          <p:spPr>
            <a:xfrm>
              <a:off x="6536948" y="3896847"/>
              <a:ext cx="643295" cy="6432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708434" y="4067866"/>
              <a:ext cx="300322" cy="301257"/>
              <a:chOff x="2952752" y="2205050"/>
              <a:chExt cx="511175" cy="512766"/>
            </a:xfrm>
            <a:solidFill>
              <a:schemeClr val="tx1"/>
            </a:solidFill>
          </p:grpSpPr>
          <p:sp>
            <p:nvSpPr>
              <p:cNvPr id="22" name="Freeform 5"/>
              <p:cNvSpPr>
                <a:spLocks noEditPoints="1"/>
              </p:cNvSpPr>
              <p:nvPr/>
            </p:nvSpPr>
            <p:spPr bwMode="auto">
              <a:xfrm>
                <a:off x="2952752" y="2205050"/>
                <a:ext cx="511175" cy="512766"/>
              </a:xfrm>
              <a:custGeom>
                <a:avLst/>
                <a:gdLst>
                  <a:gd name="T0" fmla="*/ 34 w 256"/>
                  <a:gd name="T1" fmla="*/ 160 h 256"/>
                  <a:gd name="T2" fmla="*/ 18 w 256"/>
                  <a:gd name="T3" fmla="*/ 194 h 256"/>
                  <a:gd name="T4" fmla="*/ 50 w 256"/>
                  <a:gd name="T5" fmla="*/ 238 h 256"/>
                  <a:gd name="T6" fmla="*/ 82 w 256"/>
                  <a:gd name="T7" fmla="*/ 217 h 256"/>
                  <a:gd name="T8" fmla="*/ 96 w 256"/>
                  <a:gd name="T9" fmla="*/ 248 h 256"/>
                  <a:gd name="T10" fmla="*/ 152 w 256"/>
                  <a:gd name="T11" fmla="*/ 256 h 256"/>
                  <a:gd name="T12" fmla="*/ 160 w 256"/>
                  <a:gd name="T13" fmla="*/ 222 h 256"/>
                  <a:gd name="T14" fmla="*/ 194 w 256"/>
                  <a:gd name="T15" fmla="*/ 238 h 256"/>
                  <a:gd name="T16" fmla="*/ 238 w 256"/>
                  <a:gd name="T17" fmla="*/ 206 h 256"/>
                  <a:gd name="T18" fmla="*/ 217 w 256"/>
                  <a:gd name="T19" fmla="*/ 174 h 256"/>
                  <a:gd name="T20" fmla="*/ 248 w 256"/>
                  <a:gd name="T21" fmla="*/ 160 h 256"/>
                  <a:gd name="T22" fmla="*/ 256 w 256"/>
                  <a:gd name="T23" fmla="*/ 104 h 256"/>
                  <a:gd name="T24" fmla="*/ 222 w 256"/>
                  <a:gd name="T25" fmla="*/ 96 h 256"/>
                  <a:gd name="T26" fmla="*/ 238 w 256"/>
                  <a:gd name="T27" fmla="*/ 62 h 256"/>
                  <a:gd name="T28" fmla="*/ 206 w 256"/>
                  <a:gd name="T29" fmla="*/ 18 h 256"/>
                  <a:gd name="T30" fmla="*/ 174 w 256"/>
                  <a:gd name="T31" fmla="*/ 39 h 256"/>
                  <a:gd name="T32" fmla="*/ 160 w 256"/>
                  <a:gd name="T33" fmla="*/ 8 h 256"/>
                  <a:gd name="T34" fmla="*/ 104 w 256"/>
                  <a:gd name="T35" fmla="*/ 0 h 256"/>
                  <a:gd name="T36" fmla="*/ 96 w 256"/>
                  <a:gd name="T37" fmla="*/ 34 h 256"/>
                  <a:gd name="T38" fmla="*/ 62 w 256"/>
                  <a:gd name="T39" fmla="*/ 18 h 256"/>
                  <a:gd name="T40" fmla="*/ 18 w 256"/>
                  <a:gd name="T41" fmla="*/ 50 h 256"/>
                  <a:gd name="T42" fmla="*/ 39 w 256"/>
                  <a:gd name="T43" fmla="*/ 82 h 256"/>
                  <a:gd name="T44" fmla="*/ 8 w 256"/>
                  <a:gd name="T45" fmla="*/ 96 h 256"/>
                  <a:gd name="T46" fmla="*/ 0 w 256"/>
                  <a:gd name="T47" fmla="*/ 152 h 256"/>
                  <a:gd name="T48" fmla="*/ 16 w 256"/>
                  <a:gd name="T49" fmla="*/ 112 h 256"/>
                  <a:gd name="T50" fmla="*/ 48 w 256"/>
                  <a:gd name="T51" fmla="*/ 107 h 256"/>
                  <a:gd name="T52" fmla="*/ 54 w 256"/>
                  <a:gd name="T53" fmla="*/ 74 h 256"/>
                  <a:gd name="T54" fmla="*/ 56 w 256"/>
                  <a:gd name="T55" fmla="*/ 35 h 256"/>
                  <a:gd name="T56" fmla="*/ 83 w 256"/>
                  <a:gd name="T57" fmla="*/ 56 h 256"/>
                  <a:gd name="T58" fmla="*/ 112 w 256"/>
                  <a:gd name="T59" fmla="*/ 40 h 256"/>
                  <a:gd name="T60" fmla="*/ 144 w 256"/>
                  <a:gd name="T61" fmla="*/ 16 h 256"/>
                  <a:gd name="T62" fmla="*/ 149 w 256"/>
                  <a:gd name="T63" fmla="*/ 48 h 256"/>
                  <a:gd name="T64" fmla="*/ 182 w 256"/>
                  <a:gd name="T65" fmla="*/ 54 h 256"/>
                  <a:gd name="T66" fmla="*/ 221 w 256"/>
                  <a:gd name="T67" fmla="*/ 56 h 256"/>
                  <a:gd name="T68" fmla="*/ 200 w 256"/>
                  <a:gd name="T69" fmla="*/ 83 h 256"/>
                  <a:gd name="T70" fmla="*/ 216 w 256"/>
                  <a:gd name="T71" fmla="*/ 112 h 256"/>
                  <a:gd name="T72" fmla="*/ 240 w 256"/>
                  <a:gd name="T73" fmla="*/ 144 h 256"/>
                  <a:gd name="T74" fmla="*/ 208 w 256"/>
                  <a:gd name="T75" fmla="*/ 149 h 256"/>
                  <a:gd name="T76" fmla="*/ 202 w 256"/>
                  <a:gd name="T77" fmla="*/ 182 h 256"/>
                  <a:gd name="T78" fmla="*/ 200 w 256"/>
                  <a:gd name="T79" fmla="*/ 221 h 256"/>
                  <a:gd name="T80" fmla="*/ 173 w 256"/>
                  <a:gd name="T81" fmla="*/ 200 h 256"/>
                  <a:gd name="T82" fmla="*/ 144 w 256"/>
                  <a:gd name="T83" fmla="*/ 216 h 256"/>
                  <a:gd name="T84" fmla="*/ 112 w 256"/>
                  <a:gd name="T85" fmla="*/ 240 h 256"/>
                  <a:gd name="T86" fmla="*/ 107 w 256"/>
                  <a:gd name="T87" fmla="*/ 208 h 256"/>
                  <a:gd name="T88" fmla="*/ 74 w 256"/>
                  <a:gd name="T89" fmla="*/ 202 h 256"/>
                  <a:gd name="T90" fmla="*/ 35 w 256"/>
                  <a:gd name="T91" fmla="*/ 200 h 256"/>
                  <a:gd name="T92" fmla="*/ 56 w 256"/>
                  <a:gd name="T93" fmla="*/ 173 h 256"/>
                  <a:gd name="T94" fmla="*/ 40 w 256"/>
                  <a:gd name="T95" fmla="*/ 144 h 256"/>
                  <a:gd name="T96" fmla="*/ 16 w 256"/>
                  <a:gd name="T97" fmla="*/ 112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6" h="256">
                    <a:moveTo>
                      <a:pt x="8" y="160"/>
                    </a:moveTo>
                    <a:cubicBezTo>
                      <a:pt x="34" y="160"/>
                      <a:pt x="34" y="160"/>
                      <a:pt x="34" y="160"/>
                    </a:cubicBezTo>
                    <a:cubicBezTo>
                      <a:pt x="39" y="174"/>
                      <a:pt x="39" y="174"/>
                      <a:pt x="39" y="174"/>
                    </a:cubicBezTo>
                    <a:cubicBezTo>
                      <a:pt x="18" y="194"/>
                      <a:pt x="18" y="194"/>
                      <a:pt x="18" y="194"/>
                    </a:cubicBezTo>
                    <a:cubicBezTo>
                      <a:pt x="15" y="197"/>
                      <a:pt x="15" y="203"/>
                      <a:pt x="18" y="206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3" y="241"/>
                      <a:pt x="59" y="241"/>
                      <a:pt x="62" y="238"/>
                    </a:cubicBezTo>
                    <a:cubicBezTo>
                      <a:pt x="82" y="217"/>
                      <a:pt x="82" y="217"/>
                      <a:pt x="82" y="217"/>
                    </a:cubicBezTo>
                    <a:cubicBezTo>
                      <a:pt x="96" y="222"/>
                      <a:pt x="96" y="222"/>
                      <a:pt x="96" y="222"/>
                    </a:cubicBezTo>
                    <a:cubicBezTo>
                      <a:pt x="96" y="248"/>
                      <a:pt x="96" y="248"/>
                      <a:pt x="96" y="248"/>
                    </a:cubicBezTo>
                    <a:cubicBezTo>
                      <a:pt x="96" y="252"/>
                      <a:pt x="100" y="256"/>
                      <a:pt x="104" y="256"/>
                    </a:cubicBezTo>
                    <a:cubicBezTo>
                      <a:pt x="152" y="256"/>
                      <a:pt x="152" y="256"/>
                      <a:pt x="152" y="256"/>
                    </a:cubicBezTo>
                    <a:cubicBezTo>
                      <a:pt x="156" y="256"/>
                      <a:pt x="160" y="252"/>
                      <a:pt x="160" y="248"/>
                    </a:cubicBezTo>
                    <a:cubicBezTo>
                      <a:pt x="160" y="222"/>
                      <a:pt x="160" y="222"/>
                      <a:pt x="160" y="222"/>
                    </a:cubicBezTo>
                    <a:cubicBezTo>
                      <a:pt x="174" y="217"/>
                      <a:pt x="174" y="217"/>
                      <a:pt x="174" y="217"/>
                    </a:cubicBezTo>
                    <a:cubicBezTo>
                      <a:pt x="194" y="238"/>
                      <a:pt x="194" y="238"/>
                      <a:pt x="194" y="238"/>
                    </a:cubicBezTo>
                    <a:cubicBezTo>
                      <a:pt x="197" y="241"/>
                      <a:pt x="203" y="241"/>
                      <a:pt x="206" y="238"/>
                    </a:cubicBezTo>
                    <a:cubicBezTo>
                      <a:pt x="238" y="206"/>
                      <a:pt x="238" y="206"/>
                      <a:pt x="238" y="206"/>
                    </a:cubicBezTo>
                    <a:cubicBezTo>
                      <a:pt x="241" y="203"/>
                      <a:pt x="241" y="197"/>
                      <a:pt x="238" y="194"/>
                    </a:cubicBezTo>
                    <a:cubicBezTo>
                      <a:pt x="217" y="174"/>
                      <a:pt x="217" y="174"/>
                      <a:pt x="217" y="174"/>
                    </a:cubicBezTo>
                    <a:cubicBezTo>
                      <a:pt x="222" y="160"/>
                      <a:pt x="222" y="160"/>
                      <a:pt x="222" y="160"/>
                    </a:cubicBezTo>
                    <a:cubicBezTo>
                      <a:pt x="248" y="160"/>
                      <a:pt x="248" y="160"/>
                      <a:pt x="248" y="160"/>
                    </a:cubicBezTo>
                    <a:cubicBezTo>
                      <a:pt x="252" y="160"/>
                      <a:pt x="256" y="156"/>
                      <a:pt x="256" y="152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0"/>
                      <a:pt x="252" y="96"/>
                      <a:pt x="248" y="96"/>
                    </a:cubicBezTo>
                    <a:cubicBezTo>
                      <a:pt x="222" y="96"/>
                      <a:pt x="222" y="96"/>
                      <a:pt x="222" y="96"/>
                    </a:cubicBezTo>
                    <a:cubicBezTo>
                      <a:pt x="217" y="82"/>
                      <a:pt x="217" y="82"/>
                      <a:pt x="217" y="82"/>
                    </a:cubicBezTo>
                    <a:cubicBezTo>
                      <a:pt x="238" y="62"/>
                      <a:pt x="238" y="62"/>
                      <a:pt x="238" y="62"/>
                    </a:cubicBezTo>
                    <a:cubicBezTo>
                      <a:pt x="241" y="59"/>
                      <a:pt x="241" y="53"/>
                      <a:pt x="238" y="50"/>
                    </a:cubicBezTo>
                    <a:cubicBezTo>
                      <a:pt x="206" y="18"/>
                      <a:pt x="206" y="18"/>
                      <a:pt x="206" y="18"/>
                    </a:cubicBezTo>
                    <a:cubicBezTo>
                      <a:pt x="203" y="15"/>
                      <a:pt x="197" y="15"/>
                      <a:pt x="194" y="18"/>
                    </a:cubicBezTo>
                    <a:cubicBezTo>
                      <a:pt x="174" y="39"/>
                      <a:pt x="174" y="39"/>
                      <a:pt x="174" y="39"/>
                    </a:cubicBez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4"/>
                      <a:pt x="156" y="0"/>
                      <a:pt x="152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0" y="0"/>
                      <a:pt x="96" y="4"/>
                      <a:pt x="96" y="8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59" y="15"/>
                      <a:pt x="53" y="15"/>
                      <a:pt x="50" y="1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5" y="53"/>
                      <a:pt x="15" y="59"/>
                      <a:pt x="18" y="62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34" y="96"/>
                      <a:pt x="34" y="96"/>
                      <a:pt x="34" y="96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4" y="96"/>
                      <a:pt x="0" y="100"/>
                      <a:pt x="0" y="104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56"/>
                      <a:pt x="4" y="160"/>
                      <a:pt x="8" y="160"/>
                    </a:cubicBezTo>
                    <a:close/>
                    <a:moveTo>
                      <a:pt x="16" y="112"/>
                    </a:moveTo>
                    <a:cubicBezTo>
                      <a:pt x="40" y="112"/>
                      <a:pt x="40" y="112"/>
                      <a:pt x="40" y="112"/>
                    </a:cubicBezTo>
                    <a:cubicBezTo>
                      <a:pt x="43" y="112"/>
                      <a:pt x="47" y="110"/>
                      <a:pt x="48" y="107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7" y="80"/>
                      <a:pt x="56" y="76"/>
                      <a:pt x="54" y="74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6" y="56"/>
                      <a:pt x="80" y="57"/>
                      <a:pt x="83" y="56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10" y="47"/>
                      <a:pt x="112" y="43"/>
                      <a:pt x="112" y="40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44" y="43"/>
                      <a:pt x="146" y="47"/>
                      <a:pt x="149" y="48"/>
                    </a:cubicBezTo>
                    <a:cubicBezTo>
                      <a:pt x="173" y="56"/>
                      <a:pt x="173" y="56"/>
                      <a:pt x="173" y="56"/>
                    </a:cubicBezTo>
                    <a:cubicBezTo>
                      <a:pt x="176" y="57"/>
                      <a:pt x="180" y="56"/>
                      <a:pt x="182" y="54"/>
                    </a:cubicBezTo>
                    <a:cubicBezTo>
                      <a:pt x="200" y="35"/>
                      <a:pt x="200" y="35"/>
                      <a:pt x="200" y="35"/>
                    </a:cubicBezTo>
                    <a:cubicBezTo>
                      <a:pt x="221" y="56"/>
                      <a:pt x="221" y="56"/>
                      <a:pt x="221" y="56"/>
                    </a:cubicBezTo>
                    <a:cubicBezTo>
                      <a:pt x="202" y="74"/>
                      <a:pt x="202" y="74"/>
                      <a:pt x="202" y="74"/>
                    </a:cubicBezTo>
                    <a:cubicBezTo>
                      <a:pt x="200" y="76"/>
                      <a:pt x="199" y="80"/>
                      <a:pt x="200" y="83"/>
                    </a:cubicBezTo>
                    <a:cubicBezTo>
                      <a:pt x="208" y="107"/>
                      <a:pt x="208" y="107"/>
                      <a:pt x="208" y="107"/>
                    </a:cubicBezTo>
                    <a:cubicBezTo>
                      <a:pt x="210" y="110"/>
                      <a:pt x="213" y="112"/>
                      <a:pt x="216" y="112"/>
                    </a:cubicBezTo>
                    <a:cubicBezTo>
                      <a:pt x="240" y="112"/>
                      <a:pt x="240" y="112"/>
                      <a:pt x="240" y="112"/>
                    </a:cubicBezTo>
                    <a:cubicBezTo>
                      <a:pt x="240" y="144"/>
                      <a:pt x="240" y="144"/>
                      <a:pt x="240" y="144"/>
                    </a:cubicBezTo>
                    <a:cubicBezTo>
                      <a:pt x="216" y="144"/>
                      <a:pt x="216" y="144"/>
                      <a:pt x="216" y="144"/>
                    </a:cubicBezTo>
                    <a:cubicBezTo>
                      <a:pt x="213" y="144"/>
                      <a:pt x="210" y="146"/>
                      <a:pt x="208" y="149"/>
                    </a:cubicBezTo>
                    <a:cubicBezTo>
                      <a:pt x="200" y="173"/>
                      <a:pt x="200" y="173"/>
                      <a:pt x="200" y="173"/>
                    </a:cubicBezTo>
                    <a:cubicBezTo>
                      <a:pt x="199" y="176"/>
                      <a:pt x="200" y="180"/>
                      <a:pt x="202" y="182"/>
                    </a:cubicBezTo>
                    <a:cubicBezTo>
                      <a:pt x="221" y="200"/>
                      <a:pt x="221" y="200"/>
                      <a:pt x="221" y="200"/>
                    </a:cubicBezTo>
                    <a:cubicBezTo>
                      <a:pt x="200" y="221"/>
                      <a:pt x="200" y="221"/>
                      <a:pt x="200" y="221"/>
                    </a:cubicBezTo>
                    <a:cubicBezTo>
                      <a:pt x="182" y="202"/>
                      <a:pt x="182" y="202"/>
                      <a:pt x="182" y="202"/>
                    </a:cubicBezTo>
                    <a:cubicBezTo>
                      <a:pt x="180" y="200"/>
                      <a:pt x="176" y="199"/>
                      <a:pt x="173" y="200"/>
                    </a:cubicBezTo>
                    <a:cubicBezTo>
                      <a:pt x="149" y="208"/>
                      <a:pt x="149" y="208"/>
                      <a:pt x="149" y="208"/>
                    </a:cubicBezTo>
                    <a:cubicBezTo>
                      <a:pt x="146" y="210"/>
                      <a:pt x="144" y="213"/>
                      <a:pt x="144" y="216"/>
                    </a:cubicBezTo>
                    <a:cubicBezTo>
                      <a:pt x="144" y="240"/>
                      <a:pt x="144" y="240"/>
                      <a:pt x="144" y="240"/>
                    </a:cubicBezTo>
                    <a:cubicBezTo>
                      <a:pt x="112" y="240"/>
                      <a:pt x="112" y="240"/>
                      <a:pt x="112" y="240"/>
                    </a:cubicBez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2" y="213"/>
                      <a:pt x="110" y="210"/>
                      <a:pt x="107" y="208"/>
                    </a:cubicBezTo>
                    <a:cubicBezTo>
                      <a:pt x="83" y="200"/>
                      <a:pt x="83" y="200"/>
                      <a:pt x="83" y="200"/>
                    </a:cubicBezTo>
                    <a:cubicBezTo>
                      <a:pt x="80" y="199"/>
                      <a:pt x="76" y="200"/>
                      <a:pt x="74" y="202"/>
                    </a:cubicBezTo>
                    <a:cubicBezTo>
                      <a:pt x="56" y="221"/>
                      <a:pt x="56" y="221"/>
                      <a:pt x="56" y="221"/>
                    </a:cubicBezTo>
                    <a:cubicBezTo>
                      <a:pt x="35" y="200"/>
                      <a:pt x="35" y="200"/>
                      <a:pt x="35" y="200"/>
                    </a:cubicBez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0"/>
                      <a:pt x="57" y="176"/>
                      <a:pt x="56" y="17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7" y="146"/>
                      <a:pt x="43" y="144"/>
                      <a:pt x="40" y="144"/>
                    </a:cubicBezTo>
                    <a:cubicBezTo>
                      <a:pt x="16" y="144"/>
                      <a:pt x="16" y="144"/>
                      <a:pt x="16" y="144"/>
                    </a:cubicBezTo>
                    <a:lnTo>
                      <a:pt x="16" y="1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3" name="Freeform 6"/>
              <p:cNvSpPr>
                <a:spLocks noEditPoints="1"/>
              </p:cNvSpPr>
              <p:nvPr/>
            </p:nvSpPr>
            <p:spPr bwMode="auto">
              <a:xfrm>
                <a:off x="3144839" y="2397138"/>
                <a:ext cx="127000" cy="128588"/>
              </a:xfrm>
              <a:custGeom>
                <a:avLst/>
                <a:gdLst>
                  <a:gd name="T0" fmla="*/ 32 w 64"/>
                  <a:gd name="T1" fmla="*/ 64 h 64"/>
                  <a:gd name="T2" fmla="*/ 64 w 64"/>
                  <a:gd name="T3" fmla="*/ 32 h 64"/>
                  <a:gd name="T4" fmla="*/ 32 w 64"/>
                  <a:gd name="T5" fmla="*/ 0 h 64"/>
                  <a:gd name="T6" fmla="*/ 0 w 64"/>
                  <a:gd name="T7" fmla="*/ 32 h 64"/>
                  <a:gd name="T8" fmla="*/ 32 w 64"/>
                  <a:gd name="T9" fmla="*/ 64 h 64"/>
                  <a:gd name="T10" fmla="*/ 32 w 64"/>
                  <a:gd name="T11" fmla="*/ 16 h 64"/>
                  <a:gd name="T12" fmla="*/ 48 w 64"/>
                  <a:gd name="T13" fmla="*/ 32 h 64"/>
                  <a:gd name="T14" fmla="*/ 32 w 64"/>
                  <a:gd name="T15" fmla="*/ 48 h 64"/>
                  <a:gd name="T16" fmla="*/ 16 w 64"/>
                  <a:gd name="T17" fmla="*/ 32 h 64"/>
                  <a:gd name="T18" fmla="*/ 32 w 64"/>
                  <a:gd name="T19" fmla="*/ 1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  <a:moveTo>
                      <a:pt x="32" y="16"/>
                    </a:moveTo>
                    <a:cubicBezTo>
                      <a:pt x="41" y="16"/>
                      <a:pt x="48" y="23"/>
                      <a:pt x="48" y="32"/>
                    </a:cubicBezTo>
                    <a:cubicBezTo>
                      <a:pt x="48" y="41"/>
                      <a:pt x="41" y="48"/>
                      <a:pt x="32" y="48"/>
                    </a:cubicBezTo>
                    <a:cubicBezTo>
                      <a:pt x="23" y="48"/>
                      <a:pt x="16" y="41"/>
                      <a:pt x="16" y="32"/>
                    </a:cubicBezTo>
                    <a:cubicBezTo>
                      <a:pt x="16" y="23"/>
                      <a:pt x="23" y="16"/>
                      <a:pt x="32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en-US" sz="16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Freeform 2353"/>
          <p:cNvSpPr/>
          <p:nvPr/>
        </p:nvSpPr>
        <p:spPr bwMode="auto">
          <a:xfrm rot="10800000">
            <a:off x="2252066" y="3963362"/>
            <a:ext cx="7414372" cy="1245880"/>
          </a:xfrm>
          <a:custGeom>
            <a:avLst/>
            <a:gdLst>
              <a:gd name="T0" fmla="*/ 60717 w 60717"/>
              <a:gd name="T1" fmla="*/ 8965 h 10032"/>
              <a:gd name="T2" fmla="*/ 59659 w 60717"/>
              <a:gd name="T3" fmla="*/ 10032 h 10032"/>
              <a:gd name="T4" fmla="*/ 58602 w 60717"/>
              <a:gd name="T5" fmla="*/ 8965 h 10032"/>
              <a:gd name="T6" fmla="*/ 58869 w 60717"/>
              <a:gd name="T7" fmla="*/ 8480 h 10032"/>
              <a:gd name="T8" fmla="*/ 59400 w 60717"/>
              <a:gd name="T9" fmla="*/ 9016 h 10032"/>
              <a:gd name="T10" fmla="*/ 50352 w 60717"/>
              <a:gd name="T11" fmla="*/ 485 h 10032"/>
              <a:gd name="T12" fmla="*/ 9511 w 60717"/>
              <a:gd name="T13" fmla="*/ 485 h 10032"/>
              <a:gd name="T14" fmla="*/ 483 w 60717"/>
              <a:gd name="T15" fmla="*/ 8751 h 10032"/>
              <a:gd name="T16" fmla="*/ 214 w 60717"/>
              <a:gd name="T17" fmla="*/ 8480 h 10032"/>
              <a:gd name="T18" fmla="*/ 0 w 60717"/>
              <a:gd name="T19" fmla="*/ 8696 h 10032"/>
              <a:gd name="T20" fmla="*/ 9511 w 60717"/>
              <a:gd name="T21" fmla="*/ 0 h 10032"/>
              <a:gd name="T22" fmla="*/ 50352 w 60717"/>
              <a:gd name="T23" fmla="*/ 0 h 10032"/>
              <a:gd name="T24" fmla="*/ 59888 w 60717"/>
              <a:gd name="T25" fmla="*/ 9046 h 10032"/>
              <a:gd name="T26" fmla="*/ 60450 w 60717"/>
              <a:gd name="T27" fmla="*/ 8480 h 10032"/>
              <a:gd name="T28" fmla="*/ 60717 w 60717"/>
              <a:gd name="T29" fmla="*/ 8965 h 10032"/>
              <a:gd name="T30" fmla="*/ 60717 w 60717"/>
              <a:gd name="T31" fmla="*/ 8965 h 10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0717" h="10032">
                <a:moveTo>
                  <a:pt x="60717" y="8965"/>
                </a:moveTo>
                <a:lnTo>
                  <a:pt x="59659" y="10032"/>
                </a:lnTo>
                <a:lnTo>
                  <a:pt x="58602" y="8965"/>
                </a:lnTo>
                <a:lnTo>
                  <a:pt x="58869" y="8480"/>
                </a:lnTo>
                <a:lnTo>
                  <a:pt x="59400" y="9016"/>
                </a:lnTo>
                <a:cubicBezTo>
                  <a:pt x="59121" y="4276"/>
                  <a:pt x="55158" y="485"/>
                  <a:pt x="50352" y="485"/>
                </a:cubicBezTo>
                <a:lnTo>
                  <a:pt x="9511" y="485"/>
                </a:lnTo>
                <a:cubicBezTo>
                  <a:pt x="4795" y="485"/>
                  <a:pt x="891" y="4137"/>
                  <a:pt x="483" y="8751"/>
                </a:cubicBezTo>
                <a:lnTo>
                  <a:pt x="214" y="8480"/>
                </a:lnTo>
                <a:lnTo>
                  <a:pt x="0" y="8696"/>
                </a:lnTo>
                <a:cubicBezTo>
                  <a:pt x="436" y="3839"/>
                  <a:pt x="4546" y="0"/>
                  <a:pt x="9511" y="0"/>
                </a:cubicBezTo>
                <a:lnTo>
                  <a:pt x="50352" y="0"/>
                </a:lnTo>
                <a:cubicBezTo>
                  <a:pt x="55436" y="0"/>
                  <a:pt x="59624" y="4025"/>
                  <a:pt x="59888" y="9046"/>
                </a:cubicBezTo>
                <a:lnTo>
                  <a:pt x="60450" y="8480"/>
                </a:lnTo>
                <a:lnTo>
                  <a:pt x="60717" y="8965"/>
                </a:lnTo>
                <a:lnTo>
                  <a:pt x="60717" y="8965"/>
                </a:lnTo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078480" y="3348355"/>
            <a:ext cx="5909945" cy="165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975">
              <a:lnSpc>
                <a:spcPct val="150000"/>
              </a:lnSpc>
              <a:defRPr/>
            </a:pP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摇台是竖井罐笼提升系统在井口置换罐笼内矿车及人员上下罐时，山东矿安机电有限公司  ，车场运输轨道与罐笼内轨道衔接的一种承接设备。摇台结构能够满足推车机进罐作业的要求。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10252" y="1599059"/>
            <a:ext cx="1472387" cy="3987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cs typeface="+mn-ea"/>
                <a:sym typeface="+mn-lt"/>
              </a:rPr>
              <a:t>用途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任意多边形: 形状 49"/>
          <p:cNvSpPr/>
          <p:nvPr/>
        </p:nvSpPr>
        <p:spPr>
          <a:xfrm>
            <a:off x="4020213" y="553430"/>
            <a:ext cx="2513322" cy="391242"/>
          </a:xfrm>
          <a:custGeom>
            <a:avLst/>
            <a:gdLst>
              <a:gd name="connsiteX0" fmla="*/ 1350743 w 1621391"/>
              <a:gd name="connsiteY0" fmla="*/ 439686 h 444779"/>
              <a:gd name="connsiteX1" fmla="*/ 893924 w 1621391"/>
              <a:gd name="connsiteY1" fmla="*/ 440067 h 444779"/>
              <a:gd name="connsiteX2" fmla="*/ 409577 w 1621391"/>
              <a:gd name="connsiteY2" fmla="*/ 434542 h 444779"/>
              <a:gd name="connsiteX3" fmla="*/ 172405 w 1621391"/>
              <a:gd name="connsiteY3" fmla="*/ 427303 h 444779"/>
              <a:gd name="connsiteX4" fmla="*/ 11718 w 1621391"/>
              <a:gd name="connsiteY4" fmla="*/ 388060 h 444779"/>
              <a:gd name="connsiteX5" fmla="*/ 40198 w 1621391"/>
              <a:gd name="connsiteY5" fmla="*/ 293763 h 444779"/>
              <a:gd name="connsiteX6" fmla="*/ 90395 w 1621391"/>
              <a:gd name="connsiteY6" fmla="*/ 204418 h 444779"/>
              <a:gd name="connsiteX7" fmla="*/ 63344 w 1621391"/>
              <a:gd name="connsiteY7" fmla="*/ 156507 h 444779"/>
              <a:gd name="connsiteX8" fmla="*/ 145259 w 1621391"/>
              <a:gd name="connsiteY8" fmla="*/ 57257 h 444779"/>
              <a:gd name="connsiteX9" fmla="*/ 223364 w 1621391"/>
              <a:gd name="connsiteY9" fmla="*/ 23253 h 444779"/>
              <a:gd name="connsiteX10" fmla="*/ 315375 w 1621391"/>
              <a:gd name="connsiteY10" fmla="*/ 2488 h 444779"/>
              <a:gd name="connsiteX11" fmla="*/ 318232 w 1621391"/>
              <a:gd name="connsiteY11" fmla="*/ 2012 h 444779"/>
              <a:gd name="connsiteX12" fmla="*/ 322423 w 1621391"/>
              <a:gd name="connsiteY12" fmla="*/ 1917 h 444779"/>
              <a:gd name="connsiteX13" fmla="*/ 379478 w 1621391"/>
              <a:gd name="connsiteY13" fmla="*/ 12 h 444779"/>
              <a:gd name="connsiteX14" fmla="*/ 644178 w 1621391"/>
              <a:gd name="connsiteY14" fmla="*/ 4298 h 444779"/>
              <a:gd name="connsiteX15" fmla="*/ 1177483 w 1621391"/>
              <a:gd name="connsiteY15" fmla="*/ 13918 h 444779"/>
              <a:gd name="connsiteX16" fmla="*/ 1409512 w 1621391"/>
              <a:gd name="connsiteY16" fmla="*/ 25920 h 444779"/>
              <a:gd name="connsiteX17" fmla="*/ 1568294 w 1621391"/>
              <a:gd name="connsiteY17" fmla="*/ 77355 h 444779"/>
              <a:gd name="connsiteX18" fmla="*/ 1566389 w 1621391"/>
              <a:gd name="connsiteY18" fmla="*/ 205466 h 444779"/>
              <a:gd name="connsiteX19" fmla="*/ 1540481 w 1621391"/>
              <a:gd name="connsiteY19" fmla="*/ 238613 h 444779"/>
              <a:gd name="connsiteX20" fmla="*/ 1548672 w 1621391"/>
              <a:gd name="connsiteY20" fmla="*/ 282809 h 444779"/>
              <a:gd name="connsiteX21" fmla="*/ 1566484 w 1621391"/>
              <a:gd name="connsiteY21" fmla="*/ 287952 h 444779"/>
              <a:gd name="connsiteX22" fmla="*/ 1614204 w 1621391"/>
              <a:gd name="connsiteY22" fmla="*/ 324243 h 444779"/>
              <a:gd name="connsiteX23" fmla="*/ 1350743 w 1621391"/>
              <a:gd name="connsiteY23" fmla="*/ 439686 h 44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21391" h="444779">
                <a:moveTo>
                  <a:pt x="1350743" y="439686"/>
                </a:moveTo>
                <a:cubicBezTo>
                  <a:pt x="1199200" y="449973"/>
                  <a:pt x="1045657" y="441781"/>
                  <a:pt x="893924" y="440067"/>
                </a:cubicBezTo>
                <a:cubicBezTo>
                  <a:pt x="732475" y="438257"/>
                  <a:pt x="571026" y="436352"/>
                  <a:pt x="409577" y="434542"/>
                </a:cubicBezTo>
                <a:cubicBezTo>
                  <a:pt x="330615" y="433685"/>
                  <a:pt x="251177" y="434447"/>
                  <a:pt x="172405" y="427303"/>
                </a:cubicBezTo>
                <a:cubicBezTo>
                  <a:pt x="127352" y="423303"/>
                  <a:pt x="44198" y="425208"/>
                  <a:pt x="11718" y="388060"/>
                </a:cubicBezTo>
                <a:cubicBezTo>
                  <a:pt x="-16857" y="355580"/>
                  <a:pt x="12385" y="314622"/>
                  <a:pt x="40198" y="293763"/>
                </a:cubicBezTo>
                <a:cubicBezTo>
                  <a:pt x="72011" y="269855"/>
                  <a:pt x="117922" y="250329"/>
                  <a:pt x="90395" y="204418"/>
                </a:cubicBezTo>
                <a:cubicBezTo>
                  <a:pt x="80584" y="188226"/>
                  <a:pt x="66868" y="176034"/>
                  <a:pt x="63344" y="156507"/>
                </a:cubicBezTo>
                <a:cubicBezTo>
                  <a:pt x="54485" y="106977"/>
                  <a:pt x="109064" y="77545"/>
                  <a:pt x="145259" y="57257"/>
                </a:cubicBezTo>
                <a:cubicBezTo>
                  <a:pt x="170405" y="43160"/>
                  <a:pt x="196503" y="32016"/>
                  <a:pt x="223364" y="23253"/>
                </a:cubicBezTo>
                <a:cubicBezTo>
                  <a:pt x="252796" y="11537"/>
                  <a:pt x="283752" y="5346"/>
                  <a:pt x="315375" y="2488"/>
                </a:cubicBezTo>
                <a:cubicBezTo>
                  <a:pt x="316328" y="2298"/>
                  <a:pt x="317280" y="2107"/>
                  <a:pt x="318232" y="2012"/>
                </a:cubicBezTo>
                <a:cubicBezTo>
                  <a:pt x="319756" y="1821"/>
                  <a:pt x="321090" y="1821"/>
                  <a:pt x="322423" y="1917"/>
                </a:cubicBezTo>
                <a:cubicBezTo>
                  <a:pt x="341283" y="393"/>
                  <a:pt x="360333" y="-84"/>
                  <a:pt x="379478" y="12"/>
                </a:cubicBezTo>
                <a:cubicBezTo>
                  <a:pt x="467680" y="297"/>
                  <a:pt x="555977" y="2774"/>
                  <a:pt x="644178" y="4298"/>
                </a:cubicBezTo>
                <a:cubicBezTo>
                  <a:pt x="821915" y="7251"/>
                  <a:pt x="999746" y="8679"/>
                  <a:pt x="1177483" y="13918"/>
                </a:cubicBezTo>
                <a:cubicBezTo>
                  <a:pt x="1254731" y="16204"/>
                  <a:pt x="1332550" y="18395"/>
                  <a:pt x="1409512" y="25920"/>
                </a:cubicBezTo>
                <a:cubicBezTo>
                  <a:pt x="1460471" y="30873"/>
                  <a:pt x="1530861" y="37350"/>
                  <a:pt x="1568294" y="77355"/>
                </a:cubicBezTo>
                <a:cubicBezTo>
                  <a:pt x="1602203" y="113454"/>
                  <a:pt x="1591344" y="167937"/>
                  <a:pt x="1566389" y="205466"/>
                </a:cubicBezTo>
                <a:cubicBezTo>
                  <a:pt x="1559626" y="215658"/>
                  <a:pt x="1544100" y="227564"/>
                  <a:pt x="1540481" y="238613"/>
                </a:cubicBezTo>
                <a:cubicBezTo>
                  <a:pt x="1536385" y="251091"/>
                  <a:pt x="1542195" y="276332"/>
                  <a:pt x="1548672" y="282809"/>
                </a:cubicBezTo>
                <a:cubicBezTo>
                  <a:pt x="1551720" y="285857"/>
                  <a:pt x="1562388" y="286428"/>
                  <a:pt x="1566484" y="287952"/>
                </a:cubicBezTo>
                <a:cubicBezTo>
                  <a:pt x="1585439" y="295191"/>
                  <a:pt x="1604203" y="305764"/>
                  <a:pt x="1614204" y="324243"/>
                </a:cubicBezTo>
                <a:cubicBezTo>
                  <a:pt x="1668211" y="424636"/>
                  <a:pt x="1401797" y="436161"/>
                  <a:pt x="1350743" y="43968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51" name="Footer Text"/>
          <p:cNvSpPr txBox="1"/>
          <p:nvPr/>
        </p:nvSpPr>
        <p:spPr>
          <a:xfrm>
            <a:off x="2878455" y="562610"/>
            <a:ext cx="538162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400" dirty="0">
                <a:cs typeface="+mn-ea"/>
                <a:sym typeface="+mn-lt"/>
              </a:rPr>
              <a:t>YXD-1/7摇台用途</a:t>
            </a:r>
            <a:endParaRPr lang="zh-CN" altLang="en-US" sz="2400" b="1" kern="0" dirty="0"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52" name="图形 4"/>
          <p:cNvGrpSpPr/>
          <p:nvPr/>
        </p:nvGrpSpPr>
        <p:grpSpPr>
          <a:xfrm rot="17689142" flipH="1">
            <a:off x="3911717" y="330474"/>
            <a:ext cx="216991" cy="175355"/>
            <a:chOff x="4597527" y="2175700"/>
            <a:chExt cx="216979" cy="175355"/>
          </a:xfrm>
        </p:grpSpPr>
        <p:sp>
          <p:nvSpPr>
            <p:cNvPr id="53" name="任意多边形: 形状 52"/>
            <p:cNvSpPr/>
            <p:nvPr/>
          </p:nvSpPr>
          <p:spPr>
            <a:xfrm>
              <a:off x="4695253" y="2225134"/>
              <a:ext cx="31432" cy="67817"/>
            </a:xfrm>
            <a:custGeom>
              <a:avLst/>
              <a:gdLst>
                <a:gd name="connsiteX0" fmla="*/ 31432 w 31432"/>
                <a:gd name="connsiteY0" fmla="*/ 67818 h 67817"/>
                <a:gd name="connsiteX1" fmla="*/ 0 w 31432"/>
                <a:gd name="connsiteY1" fmla="*/ 0 h 6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67817">
                  <a:moveTo>
                    <a:pt x="31432" y="67818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811839" y="2175700"/>
              <a:ext cx="2666" cy="74676"/>
            </a:xfrm>
            <a:custGeom>
              <a:avLst/>
              <a:gdLst>
                <a:gd name="connsiteX0" fmla="*/ 0 w 2666"/>
                <a:gd name="connsiteY0" fmla="*/ 74676 h 74676"/>
                <a:gd name="connsiteX1" fmla="*/ 2667 w 2666"/>
                <a:gd name="connsiteY1" fmla="*/ 0 h 7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" h="74676">
                  <a:moveTo>
                    <a:pt x="0" y="74676"/>
                  </a:moveTo>
                  <a:lnTo>
                    <a:pt x="2667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597527" y="2304668"/>
              <a:ext cx="58578" cy="46386"/>
            </a:xfrm>
            <a:custGeom>
              <a:avLst/>
              <a:gdLst>
                <a:gd name="connsiteX0" fmla="*/ 58579 w 58578"/>
                <a:gd name="connsiteY0" fmla="*/ 46387 h 46386"/>
                <a:gd name="connsiteX1" fmla="*/ 0 w 58578"/>
                <a:gd name="connsiteY1" fmla="*/ 0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578" h="46386">
                  <a:moveTo>
                    <a:pt x="58579" y="46387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4581832" y="1599760"/>
            <a:ext cx="3028337" cy="622826"/>
          </a:xfrm>
          <a:prstGeom prst="roundRect">
            <a:avLst>
              <a:gd name="adj" fmla="val 37355"/>
            </a:avLst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927123" y="2071828"/>
            <a:ext cx="8337754" cy="30356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500" b="1" dirty="0">
                <a:solidFill>
                  <a:schemeClr val="tx1"/>
                </a:solidFill>
                <a:cs typeface="+mn-ea"/>
                <a:sym typeface="+mn-lt"/>
              </a:rPr>
              <a:t>THANKS.</a:t>
            </a:r>
            <a:endParaRPr lang="en-US" altLang="zh-CN" sz="115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2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3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4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5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6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7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8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9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0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1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2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3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4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5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6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7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8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19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20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21.xml><?xml version="1.0" encoding="utf-8"?>
<p:tagLst xmlns:p="http://schemas.openxmlformats.org/presentationml/2006/main">
  <p:tag name="KSO_WM_DIAGRAM_VIRTUALLY_FRAME" val="{&quot;height&quot;:354.05,&quot;left&quot;:313.3,&quot;top&quot;:113.5,&quot;width&quot;:609.5}"/>
</p:tagLst>
</file>

<file path=ppt/tags/tag22.xml><?xml version="1.0" encoding="utf-8"?>
<p:tagLst xmlns:p="http://schemas.openxmlformats.org/presentationml/2006/main">
  <p:tag name="MH" val="20160219113219"/>
  <p:tag name="MH_LIBRARY" val="GRAPHIC"/>
  <p:tag name="MH_TYPE" val="SubTitle"/>
  <p:tag name="MH_ORDER" val="1"/>
</p:tagLst>
</file>

<file path=ppt/tags/tag23.xml><?xml version="1.0" encoding="utf-8"?>
<p:tagLst xmlns:p="http://schemas.openxmlformats.org/presentationml/2006/main">
  <p:tag name="MH" val="20160219113219"/>
  <p:tag name="MH_LIBRARY" val="GRAPHIC"/>
  <p:tag name="MH_TYPE" val="SubTitle"/>
  <p:tag name="MH_ORDER" val="3"/>
</p:tagLst>
</file>

<file path=ppt/tags/tag24.xml><?xml version="1.0" encoding="utf-8"?>
<p:tagLst xmlns:p="http://schemas.openxmlformats.org/presentationml/2006/main">
  <p:tag name="MH" val="20160219113219"/>
  <p:tag name="MH_LIBRARY" val="GRAPHIC"/>
  <p:tag name="MH_TYPE" val="SubTitle"/>
  <p:tag name="MH_ORDER" val="5"/>
</p:tagLst>
</file>

<file path=ppt/tags/tag25.xml><?xml version="1.0" encoding="utf-8"?>
<p:tagLst xmlns:p="http://schemas.openxmlformats.org/presentationml/2006/main">
  <p:tag name="MH" val="20160219113219"/>
  <p:tag name="MH_LIBRARY" val="GRAPHIC"/>
  <p:tag name="MH_TYPE" val="SubTitle"/>
  <p:tag name="MH_ORDER" val="4"/>
</p:tagLst>
</file>

<file path=ppt/tags/tag26.xml><?xml version="1.0" encoding="utf-8"?>
<p:tagLst xmlns:p="http://schemas.openxmlformats.org/presentationml/2006/main">
  <p:tag name="MH" val="20160219113219"/>
  <p:tag name="MH_LIBRARY" val="GRAPHIC"/>
  <p:tag name="MH_TYPE" val="SubTitle"/>
  <p:tag name="MH_ORDER" val="2"/>
</p:tagLst>
</file>

<file path=ppt/tags/tag27.xml><?xml version="1.0" encoding="utf-8"?>
<p:tagLst xmlns:p="http://schemas.openxmlformats.org/presentationml/2006/main">
  <p:tag name="KSO_WM_DIAGRAM_VIRTUALLY_FRAME" val="{&quot;height&quot;:386.6354165485601,&quot;left&quot;:478.53418243083024,&quot;top&quot;:109.12705550524751,&quot;width&quot;:319.840778199091}"/>
</p:tagLst>
</file>

<file path=ppt/tags/tag28.xml><?xml version="1.0" encoding="utf-8"?>
<p:tagLst xmlns:p="http://schemas.openxmlformats.org/presentationml/2006/main">
  <p:tag name="KSO_WM_DIAGRAM_VIRTUALLY_FRAME" val="{&quot;height&quot;:386.6354165485601,&quot;left&quot;:478.53418243083024,&quot;top&quot;:109.12705550524751,&quot;width&quot;:319.840778199091}"/>
</p:tagLst>
</file>

<file path=ppt/tags/tag29.xml><?xml version="1.0" encoding="utf-8"?>
<p:tagLst xmlns:p="http://schemas.openxmlformats.org/presentationml/2006/main">
  <p:tag name="KSO_WM_DIAGRAM_VIRTUALLY_FRAME" val="{&quot;height&quot;:386.6354165485601,&quot;left&quot;:478.53418243083024,&quot;top&quot;:109.12705550524751,&quot;width&quot;:319.840778199091}"/>
</p:tagLst>
</file>

<file path=ppt/tags/tag30.xml><?xml version="1.0" encoding="utf-8"?>
<p:tagLst xmlns:p="http://schemas.openxmlformats.org/presentationml/2006/main">
  <p:tag name="KSO_WM_DIAGRAM_VIRTUALLY_FRAME" val="{&quot;height&quot;:386.6354165485601,&quot;left&quot;:478.53418243083024,&quot;top&quot;:109.12705550524751,&quot;width&quot;:319.840778199091}"/>
</p:tagLst>
</file>

<file path=ppt/tags/tag31.xml><?xml version="1.0" encoding="utf-8"?>
<p:tagLst xmlns:p="http://schemas.openxmlformats.org/presentationml/2006/main">
  <p:tag name="KSO_WM_DIAGRAM_VIRTUALLY_FRAME" val="{&quot;height&quot;:386.6354165485601,&quot;left&quot;:478.53418243083024,&quot;top&quot;:109.12705550524751,&quot;width&quot;:319.840778199091}"/>
</p:tagLst>
</file>

<file path=ppt/tags/tag32.xml><?xml version="1.0" encoding="utf-8"?>
<p:tagLst xmlns:p="http://schemas.openxmlformats.org/presentationml/2006/main">
  <p:tag name="KSO_WM_DIAGRAM_VIRTUALLY_FRAME" val="{&quot;height&quot;:386.6354165485601,&quot;left&quot;:478.53418243083024,&quot;top&quot;:109.12705550524751,&quot;width&quot;:319.840778199091}"/>
</p:tagLst>
</file>

<file path=ppt/tags/tag33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5195"/>
      </a:accent1>
      <a:accent2>
        <a:srgbClr val="028948"/>
      </a:accent2>
      <a:accent3>
        <a:srgbClr val="FFD400"/>
      </a:accent3>
      <a:accent4>
        <a:srgbClr val="0067B3"/>
      </a:accent4>
      <a:accent5>
        <a:srgbClr val="9D0A0E"/>
      </a:accent5>
      <a:accent6>
        <a:srgbClr val="003369"/>
      </a:accent6>
      <a:hlink>
        <a:srgbClr val="F84D4D"/>
      </a:hlink>
      <a:folHlink>
        <a:srgbClr val="BFBFBF"/>
      </a:folHlink>
    </a:clrScheme>
    <a:fontScheme name="dlld4dnh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lld4dnh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君黑-55W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君黑-55W"/>
        <a:ea typeface=""/>
        <a:cs typeface=""/>
        <a:font script="Jpan" typeface="ＭＳ Ｐゴシック"/>
        <a:font script="Hang" typeface="맑은 고딕"/>
        <a:font script="Hans" typeface="汉仪君黑-55W"/>
        <a:font script="Hant" typeface="新細明體"/>
        <a:font script="Arab" typeface="汉仪君黑-55W"/>
        <a:font script="Hebr" typeface="汉仪君黑-55W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君黑-55W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君黑-55W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君黑-55W"/>
        <a:ea typeface=""/>
        <a:cs typeface=""/>
        <a:font script="Jpan" typeface="ＭＳ Ｐゴシック"/>
        <a:font script="Hang" typeface="맑은 고딕"/>
        <a:font script="Hans" typeface="汉仪君黑-55W"/>
        <a:font script="Hant" typeface="新細明體"/>
        <a:font script="Arab" typeface="汉仪君黑-55W"/>
        <a:font script="Hebr" typeface="汉仪君黑-55W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君黑-55W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WPS 演示</Application>
  <PresentationFormat>宽屏</PresentationFormat>
  <Paragraphs>78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汉仪君黑-55W</vt:lpstr>
      <vt:lpstr>方正隶书_GBK</vt:lpstr>
      <vt:lpstr>Times New Roman</vt:lpstr>
      <vt:lpstr>Arial</vt:lpstr>
      <vt:lpstr>印品黑体</vt:lpstr>
      <vt:lpstr>黑体</vt:lpstr>
      <vt:lpstr>Arial Unicode MS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通用商务</dc:title>
  <dc:creator>第一PPT</dc:creator>
  <cp:keywords>www.1ppt.com</cp:keywords>
  <dc:description>www.1ppt.com</dc:description>
  <cp:lastModifiedBy>Administrator</cp:lastModifiedBy>
  <cp:revision>22</cp:revision>
  <dcterms:created xsi:type="dcterms:W3CDTF">2022-03-08T13:17:00Z</dcterms:created>
  <dcterms:modified xsi:type="dcterms:W3CDTF">2024-07-26T08:39:59Z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1A347657DC6E4350A833809D8DDA2581_13</vt:lpwstr>
  </property>
  <property fmtid="{D5CDD505-2E9C-101B-9397-08002B2CF9AE}" pid="3" name="KSOProductBuildVer">
    <vt:lpwstr>2052-12.1.0.16929</vt:lpwstr>
  </property>
</Properties>
</file>