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94" r:id="rId1"/>
    <p:sldMasterId id="2147496831" r:id="rId2"/>
  </p:sldMasterIdLst>
  <p:notesMasterIdLst>
    <p:notesMasterId r:id="rId3"/>
  </p:notesMasterIdLst>
  <p:sldIdLst>
    <p:sldId id="6527" r:id="rId4"/>
    <p:sldId id="6531" r:id="rId5"/>
    <p:sldId id="6534" r:id="rId6"/>
    <p:sldId id="6537" r:id="rId7"/>
    <p:sldId id="6543" r:id="rId9"/>
    <p:sldId id="6546" r:id="rId10"/>
    <p:sldId id="6549" r:id="rId11"/>
    <p:sldId id="6552" r:id="rId12"/>
    <p:sldId id="6555" r:id="rId13"/>
    <p:sldId id="6561" r:id="rId15"/>
    <p:sldId id="6564" r:id="rId16"/>
    <p:sldId id="6567" r:id="rId17"/>
    <p:sldId id="6570" r:id="rId18"/>
    <p:sldId id="6573" r:id="rId19"/>
    <p:sldId id="6579" r:id="rId21"/>
    <p:sldId id="6582" r:id="rId22"/>
    <p:sldId id="6585" r:id="rId23"/>
    <p:sldId id="6588" r:id="rId24"/>
    <p:sldId id="6591" r:id="rId25"/>
    <p:sldId id="6597" r:id="rId27"/>
    <p:sldId id="6600" r:id="rId28"/>
    <p:sldId id="6603" r:id="rId29"/>
    <p:sldId id="6606" r:id="rId30"/>
    <p:sldId id="6609" r:id="rId31"/>
    <p:sldId id="6615" r:id="rId33"/>
    <p:sldId id="6618" r:id="rId34"/>
    <p:sldId id="6621" r:id="rId35"/>
    <p:sldId id="6624" r:id="rId36"/>
    <p:sldId id="6627" r:id="rId37"/>
    <p:sldId id="6633" r:id="rId39"/>
    <p:sldId id="6636" r:id="rId40"/>
    <p:sldId id="6639" r:id="rId41"/>
    <p:sldId id="6642" r:id="rId42"/>
    <p:sldId id="6645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95" r:id="rId1"/>
    <p:sldLayoutId id="2147496796" r:id="rId2"/>
    <p:sldLayoutId id="2147496797" r:id="rId3"/>
    <p:sldLayoutId id="2147496798" r:id="rId4"/>
    <p:sldLayoutId id="2147496799" r:id="rId5"/>
    <p:sldLayoutId id="2147496800" r:id="rId6"/>
    <p:sldLayoutId id="2147496801" r:id="rId7"/>
    <p:sldLayoutId id="2147496802" r:id="rId8"/>
    <p:sldLayoutId id="2147496803" r:id="rId9"/>
    <p:sldLayoutId id="2147496804" r:id="rId10"/>
    <p:sldLayoutId id="21474968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832" r:id="rId1"/>
    <p:sldLayoutId id="2147496833" r:id="rId2"/>
    <p:sldLayoutId id="2147496834" r:id="rId3"/>
    <p:sldLayoutId id="2147496835" r:id="rId4"/>
    <p:sldLayoutId id="2147496836" r:id="rId5"/>
    <p:sldLayoutId id="2147496837" r:id="rId6"/>
    <p:sldLayoutId id="2147496838" r:id="rId7"/>
    <p:sldLayoutId id="2147496839" r:id="rId8"/>
    <p:sldLayoutId id="2147496840" r:id="rId9"/>
    <p:sldLayoutId id="2147496841" r:id="rId10"/>
    <p:sldLayoutId id="21474968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提高社会影响力及企业形象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提高社会影响力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提升企业形象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加强品牌传播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增强社会责任意识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加强企业文化建设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提高社会影响力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积极参与公益事业</a:t>
            </a:r>
            <a:endParaRPr altLang="en-US" lang="zh-CN"/>
          </a:p>
        </p:txBody>
      </p:sp>
      <p:sp>
        <p:nvSpPr>
          <p:cNvPr id="10490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提升企业形象：通过参与公益事业，展示企业的社会责任感和爱心，提升企业形象和品牌价值。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增强社会影响力：参与公益事业可以让企业与社会更加紧密地联系在一起，增强社会影响力，提高社会知名度。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传递正能量：参与公益事业可以传递正能量和爱心，激发更多人关注社会公益事业，促进社会和谐发展。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培养员工社会责任感：通过参与公益事业，培养员工的社会责任感和爱心，增强员工对企业的归属感和忠诚度。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开展社会活动</a:t>
            </a:r>
            <a:endParaRPr altLang="en-US" lang="zh-CN"/>
          </a:p>
        </p:txBody>
      </p:sp>
      <p:sp>
        <p:nvSpPr>
          <p:cNvPr id="1049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公益活动：参与慈善捐赠、志愿服务等，提高企业社会责任感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教育活动：支持教育事业、开展职业培训等，促进社会人才培养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文化活动：举办文化展览、艺术演出等，丰富社会文化生活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环保活动：倡导绿色出行、节能减排等，树立企业环保形象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增强品牌传播力度</a:t>
            </a:r>
            <a:endParaRPr altLang="en-US" lang="zh-CN"/>
          </a:p>
        </p:txBody>
      </p:sp>
      <p:sp>
        <p:nvSpPr>
          <p:cNvPr id="104923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增强品牌传播力度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扩大市场份额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提高产品质量和服务水平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积极参与社会公益事业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提升企业形象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建立良好的公共关系：加强与政府、媒体、公众等各方面的沟通与合作，树立企业正面形象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塑造品牌形象：通过品牌传播和推广，提高企业知名度和美誉度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履行社会责任：积极参与社会公益事业，展示企业的社会责任感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提升员工素质：加强员工培训和教育，提高员工素质和服务水平，树立企业良好形象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提升企业形象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塑造企业文化</a:t>
            </a:r>
            <a:endParaRPr altLang="en-US" lang="zh-CN"/>
          </a:p>
        </p:txBody>
      </p:sp>
      <p:sp>
        <p:nvSpPr>
          <p:cNvPr id="10494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营造积极向上的工作氛围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制定企业价值观和行为准则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培养员工归属感和忠诚度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打造品牌形象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品牌标识：设计独特的品牌标识，增强品牌认知度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品牌名称：选择易于记忆和辨认的品牌名称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品牌故事：打造有吸引力的品牌故事，提升品牌情感价值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建立良好的企业文化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提供培训和发展机会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关注员工福利和需求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提高企业知名度</a:t>
            </a:r>
            <a:endParaRPr altLang="en-US" lang="zh-CN"/>
          </a:p>
        </p:txBody>
      </p:sp>
      <p:sp>
        <p:nvSpPr>
          <p:cNvPr id="1049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品牌建设：通过品牌定位、品牌传播和品牌形象塑造，提高企业知名度和美誉度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公关活动：通过举办各种公关活动，如发布会、庆典、公益活动等，提高企业知名度和公众形象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合作伙伴关系：与合作伙伴建立良好的合作关系，共同推广产品和服务，扩大企业知名度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社交媒体营销：利用社交媒体平台进行内容营销、互动营销和口碑营销，扩大企业曝光度和影响力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加强品牌传播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利用社交媒体宣传</a:t>
            </a:r>
            <a:endParaRPr altLang="en-US" lang="zh-CN"/>
          </a:p>
        </p:txBody>
      </p:sp>
      <p:sp>
        <p:nvSpPr>
          <p:cNvPr id="10498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建立社交媒体账号：在各大社交媒体平台上建立官方账号，如微博、微信、抖音等。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发布优质内容：定期发布与品牌相关的优质内容，如产品介绍、活动信息、用户评价等。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与用户互动：积极回复用户的评论和私信，与用户建立良好的互动关系。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合作推广：与其他有影响力的社交媒体账号或网红进行合作，共同推广品牌。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开展线上线下活动</a:t>
            </a:r>
            <a:endParaRPr altLang="en-US" lang="zh-CN"/>
          </a:p>
        </p:txBody>
      </p:sp>
      <p:sp>
        <p:nvSpPr>
          <p:cNvPr id="104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线上活动：利用社交媒体、网络直播等平台开展品牌传播活动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合作推广：与其他企业或机构合作，共同推广品牌形象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媒体宣传：通过媒体报道、广告投放等方式，扩大品牌影响力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线下活动：举办各类展览、研讨会、发布会等，提高品牌知名度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合作推广品牌</a:t>
            </a:r>
            <a:endParaRPr altLang="en-US" lang="zh-CN"/>
          </a:p>
        </p:txBody>
      </p:sp>
      <p:sp>
        <p:nvSpPr>
          <p:cNvPr id="10500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合作方式：通过线上线下合作，提高品牌曝光度和知名度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合作伙伴选择：选择与品牌形象相符的合作伙伴，共同推广品牌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合作效果评估：对合作效果进行评估，不断优化合作方案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长期合作：建立长期合作关系，持续推广品牌，提高社会影响力及企业形象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提高品牌知名度</a:t>
            </a:r>
            <a:endParaRPr altLang="en-US" lang="zh-CN"/>
          </a:p>
        </p:txBody>
      </p:sp>
      <p:sp>
        <p:nvSpPr>
          <p:cNvPr id="1050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制定有效的品牌传播策略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充分利用社交媒体和网络平台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开展品牌活动和宣传推广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提高产品质量和服务水平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2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增强社会责任意识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关注环保问题</a:t>
            </a:r>
            <a:endParaRPr altLang="en-US" lang="zh-CN"/>
          </a:p>
        </p:txBody>
      </p:sp>
      <p:sp>
        <p:nvSpPr>
          <p:cNvPr id="10502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环保意识：提高企业员工对环保问题的认识和重视程度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环保行动：积极参与环保公益活动，推动企业环保实践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环保责任：承担企业社会责任，推动可持续发展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环保宣传：加强环保宣传教育，提高公众对环保问题的认识和关注度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积极参与社会公益事业</a:t>
            </a:r>
            <a:endParaRPr altLang="en-US" lang="zh-CN"/>
          </a:p>
        </p:txBody>
      </p:sp>
      <p:cxnSp>
        <p:nvCxnSpPr>
          <p:cNvPr id="3145893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95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9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262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50264" name="正文"/>
          <p:cNvSpPr txBox="1"/>
          <p:nvPr>
            <p:custDataLst>
              <p:tags r:id="rId5"/>
            </p:custDataLst>
          </p:nvPr>
        </p:nvSpPr>
        <p:spPr>
          <a:xfrm>
            <a:off x="3659094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具体行动：企业可以通过捐赠资金、物资、技术等方式，支持社会公益事业的发展。例如，可以捐赠给慈善机构、教育机构、环保组织等，帮助他们改善社会福利和环境。</a:t>
            </a:r>
            <a:endParaRPr altLang="en-US" dirty="0" lang="zh-CN">
              <a:sym typeface="+mn-ea"/>
            </a:endParaRPr>
          </a:p>
        </p:txBody>
      </p:sp>
      <p:sp>
        <p:nvSpPr>
          <p:cNvPr id="1050266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268" name="正文"/>
          <p:cNvSpPr txBox="1"/>
          <p:nvPr>
            <p:custDataLst>
              <p:tags r:id="rId7"/>
            </p:custDataLst>
          </p:nvPr>
        </p:nvSpPr>
        <p:spPr>
          <a:xfrm>
            <a:off x="9300882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社会责任意识：企业积极参与社会公益事业，是社会责任意识的重要体现。企业应该将社会责任纳入企业战略和日常经营中，积极履行社会责任，为社会做出贡献。</a:t>
            </a:r>
            <a:endParaRPr altLang="en-US" lang="zh-CN">
              <a:sym typeface="+mn-ea"/>
            </a:endParaRPr>
          </a:p>
        </p:txBody>
      </p:sp>
      <p:sp>
        <p:nvSpPr>
          <p:cNvPr id="1050270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272" name="正文"/>
          <p:cNvSpPr txBox="1"/>
          <p:nvPr>
            <p:custDataLst>
              <p:tags r:id="rId9"/>
            </p:custDataLst>
          </p:nvPr>
        </p:nvSpPr>
        <p:spPr>
          <a:xfrm>
            <a:off x="6479988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长期效益：企业积极参与社会公益事业，不仅可以提高社会形象和声誉，还能增强员工的凝聚力和归属感，提高企业的竞争力和可持续发展能力。</a:t>
            </a:r>
            <a:endParaRPr altLang="en-US" lang="zh-CN">
              <a:sym typeface="+mn-ea"/>
            </a:endParaRPr>
          </a:p>
        </p:txBody>
      </p:sp>
      <p:sp>
        <p:nvSpPr>
          <p:cNvPr id="1050274" name="正文"/>
          <p:cNvSpPr txBox="1"/>
          <p:nvPr>
            <p:custDataLst>
              <p:tags r:id="rId10"/>
            </p:custDataLst>
          </p:nvPr>
        </p:nvSpPr>
        <p:spPr>
          <a:xfrm>
            <a:off x="838200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定义和意义：公益事业是指为了社会公共利益而开展的各种活动，包括教育、医疗、环保等领域。企业积极参与社会公益事业，不仅有助于提高社会形象，还能增强员工的社会责任感和归属感。</a:t>
            </a:r>
            <a:endParaRPr altLang="en-US" dirty="0" lang="zh-CN">
              <a:sym typeface="+mn-ea"/>
            </a:endParaRPr>
          </a:p>
        </p:txBody>
      </p:sp>
      <p:sp>
        <p:nvSpPr>
          <p:cNvPr id="1050276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履行企业社会责任</a:t>
            </a:r>
            <a:endParaRPr altLang="en-US" lang="zh-CN"/>
          </a:p>
        </p:txBody>
      </p:sp>
      <p:sp>
        <p:nvSpPr>
          <p:cNvPr id="10503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关注环保，推动可持续发展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关注员工福利，保障员工权益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积极参与公益事业，回馈社会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诚信经营，树立良好企业形象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提升企业社会形象</a:t>
            </a:r>
            <a:endParaRPr altLang="en-US" lang="zh-CN"/>
          </a:p>
        </p:txBody>
      </p:sp>
      <p:sp>
        <p:nvSpPr>
          <p:cNvPr id="10503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倡导诚信经营，树立良好企业形象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积极履行社会责任，关注弱势群体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关注环保和可持续发展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积极参与社会公益事业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加强企业文化建设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建立良好的企业文化氛围</a:t>
            </a:r>
            <a:endParaRPr altLang="en-US" lang="zh-CN"/>
          </a:p>
        </p:txBody>
      </p:sp>
      <p:sp>
        <p:nvSpPr>
          <p:cNvPr id="10505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营造积极向上的工作氛围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培养员工的团队合作精神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树立企业形象和价值观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促进员工个人成长和职业发展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培养员工的企业文化意识</a:t>
            </a:r>
            <a:endParaRPr altLang="en-US" lang="zh-CN"/>
          </a:p>
        </p:txBody>
      </p:sp>
      <p:sp>
        <p:nvSpPr>
          <p:cNvPr id="10506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企业文化定义与重要性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员工在企业文化建设中的角色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培养员工对企业文化的认同感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增强企业文化的认同感</a:t>
            </a:r>
            <a:endParaRPr altLang="en-US" lang="zh-CN"/>
          </a:p>
        </p:txBody>
      </p:sp>
      <p:sp>
        <p:nvSpPr>
          <p:cNvPr id="10506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建立共同价值观：让员工认同企业的价值观，增强归属感和忠诚度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传播企业文化：通过培训、宣传等方式，让员工了解并传播企业文化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鼓励员工参与：让员工参与企业文化的建设，提高员工的参与度和积极性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建立激励机制：通过奖励、晋升等方式，激励员工积极践行企业文化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提高企业文化的竞争力</a:t>
            </a:r>
            <a:endParaRPr altLang="en-US" lang="zh-CN"/>
          </a:p>
        </p:txBody>
      </p:sp>
      <p:sp>
        <p:nvSpPr>
          <p:cNvPr id="10507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企业文化建设有助于提高员工的归属感和凝聚力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企业文化是企业的灵魂，是推动企业发展的不竭动力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企业文化建设有助于提升企业的品牌形象和市场竞争力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企业文化建设需要不断创新和发展，以适应时代的变化和市场的需求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加强品牌营销和推广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制定有效的品牌营销策略</a:t>
            </a:r>
            <a:endParaRPr altLang="en-US" lang="zh-CN"/>
          </a:p>
        </p:txBody>
      </p:sp>
      <p:sp>
        <p:nvSpPr>
          <p:cNvPr id="10508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制定营销策略和推广计划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实施品牌营销活动并持续优化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确定目标市场和目标客户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制定品牌定位和品牌形象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加强品牌推广力度</a:t>
            </a:r>
            <a:endParaRPr altLang="en-US" lang="zh-CN"/>
          </a:p>
        </p:txBody>
      </p:sp>
      <p:sp>
        <p:nvSpPr>
          <p:cNvPr id="10509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开展线上线下活动：举办各类线上线下活动，吸引更多潜在客户关注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合作与赞助：与其他知名品牌或机构合作，进行联合推广活动，扩大品牌影响力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制定品牌营销策略：明确品牌定位和目标市场，制定有针对性的营销策略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加大广告投入：通过各种媒体渠道加大广告投放力度，提高品牌知名度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提高品牌知名度和美誉度</a:t>
            </a:r>
            <a:endParaRPr altLang="en-US" lang="zh-CN"/>
          </a:p>
        </p:txBody>
      </p:sp>
      <p:sp>
        <p:nvSpPr>
          <p:cNvPr id="10509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品牌营销策略：通过有效的营销策略，提高品牌知名度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品牌形象塑造：通过优质的产品和服务，塑造良好的品牌形象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品牌口碑传播：通过客户满意度和口碑传播，提高品牌美誉度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社会责任履行：通过履行社会责任，提升品牌社会形象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增强品牌竞争力</a:t>
            </a:r>
            <a:endParaRPr altLang="en-US" lang="zh-CN"/>
          </a:p>
        </p:txBody>
      </p:sp>
      <p:sp>
        <p:nvSpPr>
          <p:cNvPr id="10510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品牌定位：明确品牌的市场定位和目标客户群体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品牌形象：塑造独特的品牌形象和标识，提高品牌知名度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品牌传播：通过广告、公关、社交媒体等多种渠道进行品牌传播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品牌口碑：通过优质的产品和服务，提高客户满意度，形成良好的口碑效应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1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10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5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2023-12-19T21:28:06Z</dcterms:created>
  <dcterms:modified xsi:type="dcterms:W3CDTF">2023-12-19T21:28:06Z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430f646317b44982acd48f84a66ff675_21</vt:lpwstr>
  </property>
</Properties>
</file>