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512056" r:id="rId1"/>
    <p:sldMasterId id="2147512093" r:id="rId2"/>
  </p:sldMasterIdLst>
  <p:notesMasterIdLst>
    <p:notesMasterId r:id="rId3"/>
  </p:notesMasterIdLst>
  <p:sldIdLst>
    <p:sldId id="13432" r:id="rId4"/>
    <p:sldId id="13436" r:id="rId5"/>
    <p:sldId id="13441" r:id="rId6"/>
    <p:sldId id="13445" r:id="rId7"/>
    <p:sldId id="13448" r:id="rId8"/>
    <p:sldId id="13451" r:id="rId9"/>
    <p:sldId id="13455" r:id="rId10"/>
    <p:sldId id="13459" r:id="rId11"/>
    <p:sldId id="13462" r:id="rId12"/>
    <p:sldId id="13465" r:id="rId13"/>
    <p:sldId id="13468" r:id="rId14"/>
    <p:sldId id="13472" r:id="rId15"/>
    <p:sldId id="13476" r:id="rId16"/>
    <p:sldId id="13479" r:id="rId17"/>
    <p:sldId id="13482" r:id="rId18"/>
    <p:sldId id="13486" r:id="rId19"/>
    <p:sldId id="13490" r:id="rId20"/>
    <p:sldId id="13493" r:id="rId21"/>
    <p:sldId id="13496" r:id="rId22"/>
    <p:sldId id="13500" r:id="rId23"/>
    <p:sldId id="13504" r:id="rId24"/>
    <p:sldId id="13507" r:id="rId25"/>
    <p:sldId id="13510" r:id="rId26"/>
    <p:sldId id="13514" r:id="rId27"/>
    <p:sldId id="13518" r:id="rId28"/>
    <p:sldId id="13521" r:id="rId29"/>
    <p:sldId id="13524" r:id="rId30"/>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tableStyles" Target="tableStyles.xml"/><Relationship Id="rId32" Type="http://schemas.openxmlformats.org/officeDocument/2006/relationships/presProps" Target="presProps.xml"/><Relationship Id="rId33" Type="http://schemas.openxmlformats.org/officeDocument/2006/relationships/viewProps" Target="viewProps.xml"/><Relationship Id="rId3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24.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20" name="幻灯片图像占位符 1"/>
          <p:cNvSpPr>
            <a:spLocks noChangeAspect="1" noRot="1" noGrp="1"/>
          </p:cNvSpPr>
          <p:nvPr>
            <p:ph type="sldImg"/>
          </p:nvPr>
        </p:nvSpPr>
        <p:spPr/>
      </p:sp>
      <p:sp>
        <p:nvSpPr>
          <p:cNvPr id="1048622" name="备注占位符 2"/>
          <p:cNvSpPr>
            <a:spLocks noGrp="1"/>
          </p:cNvSpPr>
          <p:nvPr>
            <p:ph type="body" idx="1"/>
          </p:nvPr>
        </p:nvSpPr>
        <p:spPr/>
        <p:txBody>
          <a:bodyPr/>
          <a:p>
            <a:endParaRPr altLang="en-US" dirty="0" lang="zh-CN"/>
          </a:p>
        </p:txBody>
      </p:sp>
      <p:sp>
        <p:nvSpPr>
          <p:cNvPr id="1048624"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2.xml"/><Relationship Id="rId2" Type="http://schemas.openxmlformats.org/officeDocument/2006/relationships/tags" Target="../tags/tag13.xml"/><Relationship Id="rId3" Type="http://schemas.openxmlformats.org/officeDocument/2006/relationships/tags" Target="../tags/tag14.xml"/><Relationship Id="rId4" Type="http://schemas.openxmlformats.org/officeDocument/2006/relationships/tags" Target="../tags/tag15.xml"/><Relationship Id="rId5" Type="http://schemas.openxmlformats.org/officeDocument/2006/relationships/tags" Target="../tags/tag16.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7.xml"/><Relationship Id="rId2" Type="http://schemas.openxmlformats.org/officeDocument/2006/relationships/image" Target="../media/image1.png"/><Relationship Id="rId3" Type="http://schemas.openxmlformats.org/officeDocument/2006/relationships/tags" Target="../tags/tag18.xml"/><Relationship Id="rId4" Type="http://schemas.openxmlformats.org/officeDocument/2006/relationships/tags" Target="../tags/tag19.xml"/><Relationship Id="rId5" Type="http://schemas.openxmlformats.org/officeDocument/2006/relationships/tags" Target="../tags/tag20.xml"/><Relationship Id="rId6" Type="http://schemas.openxmlformats.org/officeDocument/2006/relationships/tags" Target="../tags/tag21.xml"/><Relationship Id="rId7" Type="http://schemas.openxmlformats.org/officeDocument/2006/relationships/tags" Target="../tags/tag22.xml"/><Relationship Id="rId8" Type="http://schemas.openxmlformats.org/officeDocument/2006/relationships/tags" Target="../tags/tag23.xml"/><Relationship Id="rId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image" Target="../media/image2.png"/><Relationship Id="rId3" Type="http://schemas.openxmlformats.org/officeDocument/2006/relationships/tags" Target="../tags/tag25.xml"/><Relationship Id="rId4" Type="http://schemas.openxmlformats.org/officeDocument/2006/relationships/tags" Target="../tags/tag26.xml"/><Relationship Id="rId5" Type="http://schemas.openxmlformats.org/officeDocument/2006/relationships/tags" Target="../tags/tag27.xml"/><Relationship Id="rId6" Type="http://schemas.openxmlformats.org/officeDocument/2006/relationships/tags" Target="../tags/tag28.xml"/><Relationship Id="rId7" Type="http://schemas.openxmlformats.org/officeDocument/2006/relationships/tags" Target="../tags/tag29.xml"/><Relationship Id="rId8" Type="http://schemas.openxmlformats.org/officeDocument/2006/relationships/tags" Target="../tags/tag30.xml"/><Relationship Id="rId9" Type="http://schemas.openxmlformats.org/officeDocument/2006/relationships/tags" Target="../tags/tag31.xml"/><Relationship Id="rId10" Type="http://schemas.openxmlformats.org/officeDocument/2006/relationships/tags" Target="../tags/tag32.xml"/><Relationship Id="rId1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3.xml"/><Relationship Id="rId2" Type="http://schemas.openxmlformats.org/officeDocument/2006/relationships/tags" Target="../tags/tag34.xml"/><Relationship Id="rId3" Type="http://schemas.openxmlformats.org/officeDocument/2006/relationships/tags" Target="../tags/tag35.xml"/><Relationship Id="rId4" Type="http://schemas.openxmlformats.org/officeDocument/2006/relationships/tags" Target="../tags/tag36.xml"/><Relationship Id="rId5" Type="http://schemas.openxmlformats.org/officeDocument/2006/relationships/tags" Target="../tags/tag37.xml"/><Relationship Id="rId6" Type="http://schemas.openxmlformats.org/officeDocument/2006/relationships/tags" Target="../tags/tag38.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9.xml"/><Relationship Id="rId2" Type="http://schemas.openxmlformats.org/officeDocument/2006/relationships/tags" Target="../tags/tag40.xml"/><Relationship Id="rId3" Type="http://schemas.openxmlformats.org/officeDocument/2006/relationships/tags" Target="../tags/tag41.xml"/><Relationship Id="rId4" Type="http://schemas.openxmlformats.org/officeDocument/2006/relationships/tags" Target="../tags/tag42.xml"/><Relationship Id="rId5" Type="http://schemas.openxmlformats.org/officeDocument/2006/relationships/tags" Target="../tags/tag43.xml"/><Relationship Id="rId6" Type="http://schemas.openxmlformats.org/officeDocument/2006/relationships/tags" Target="../tags/tag44.xml"/><Relationship Id="rId7" Type="http://schemas.openxmlformats.org/officeDocument/2006/relationships/tags" Target="../tags/tag45.xml"/><Relationship Id="rId8" Type="http://schemas.openxmlformats.org/officeDocument/2006/relationships/tags" Target="../tags/tag46.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tags" Target="../tags/tag48.xml"/><Relationship Id="rId3" Type="http://schemas.openxmlformats.org/officeDocument/2006/relationships/tags" Target="../tags/tag49.xml"/><Relationship Id="rId4" Type="http://schemas.openxmlformats.org/officeDocument/2006/relationships/tags" Target="../tags/tag50.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1.xml"/><Relationship Id="rId2" Type="http://schemas.openxmlformats.org/officeDocument/2006/relationships/tags" Target="../tags/tag52.xml"/><Relationship Id="rId3" Type="http://schemas.openxmlformats.org/officeDocument/2006/relationships/tags" Target="../tags/tag53.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tags" Target="../tags/tag55.xml"/><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tags" Target="../tags/tag62.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3.xml"/><Relationship Id="rId2" Type="http://schemas.openxmlformats.org/officeDocument/2006/relationships/image" Target="../media/image1.png"/><Relationship Id="rId3" Type="http://schemas.openxmlformats.org/officeDocument/2006/relationships/tags" Target="../tags/tag64.xml"/><Relationship Id="rId4" Type="http://schemas.openxmlformats.org/officeDocument/2006/relationships/tags" Target="../tags/tag65.xml"/><Relationship Id="rId5" Type="http://schemas.openxmlformats.org/officeDocument/2006/relationships/tags" Target="../tags/tag66.xml"/><Relationship Id="rId6" Type="http://schemas.openxmlformats.org/officeDocument/2006/relationships/tags" Target="../tags/tag67.xml"/><Relationship Id="rId7" Type="http://schemas.openxmlformats.org/officeDocument/2006/relationships/tags" Target="../tags/tag68.xml"/><Relationship Id="rId8" Type="http://schemas.openxmlformats.org/officeDocument/2006/relationships/tags" Target="../tags/tag69.xml"/><Relationship Id="rId9" Type="http://schemas.openxmlformats.org/officeDocument/2006/relationships/tags" Target="../tags/tag70.xml"/><Relationship Id="rId10" Type="http://schemas.openxmlformats.org/officeDocument/2006/relationships/tags" Target="../tags/tag71.xml"/><Relationship Id="rId1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5" name="图片 7"/>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70" name="标题 1"/>
          <p:cNvSpPr>
            <a:spLocks noGrp="1"/>
          </p:cNvSpPr>
          <p:nvPr>
            <p:ph type="ctrTitle"/>
            <p:custDataLst>
              <p:tags r:id="rId3"/>
            </p:custDataLst>
          </p:nvPr>
        </p:nvSpPr>
        <p:spPr>
          <a:xfrm>
            <a:off x="838200" y="2319650"/>
            <a:ext cx="10515600" cy="867433"/>
          </a:xfrm>
        </p:spPr>
        <p:txBody>
          <a:bodyPr anchor="b">
            <a:normAutofit/>
          </a:bodyPr>
          <a:lstStyle>
            <a:lvl1pPr algn="l">
              <a:lnSpc>
                <a:spcPct val="100000"/>
              </a:lnSpc>
              <a:defRPr sz="5400">
                <a:solidFill>
                  <a:schemeClr val="lt1">
                    <a:lumMod val="100000"/>
                  </a:schemeClr>
                </a:solidFill>
              </a:defRPr>
            </a:lvl1pPr>
          </a:lstStyle>
          <a:p>
            <a:r>
              <a:rPr altLang="en-US" dirty="0" lang="zh-CN"/>
              <a:t>单击此处编辑母版标题样式</a:t>
            </a:r>
            <a:endParaRPr altLang="en-US" dirty="0" lang="zh-CN"/>
          </a:p>
        </p:txBody>
      </p:sp>
      <p:sp>
        <p:nvSpPr>
          <p:cNvPr id="1048672" name="副标题 2"/>
          <p:cNvSpPr>
            <a:spLocks noGrp="1"/>
          </p:cNvSpPr>
          <p:nvPr>
            <p:ph type="subTitle" idx="1"/>
            <p:custDataLst>
              <p:tags r:id="rId4"/>
            </p:custDataLst>
          </p:nvPr>
        </p:nvSpPr>
        <p:spPr>
          <a:xfrm>
            <a:off x="1296136" y="1095762"/>
            <a:ext cx="9995517" cy="972000"/>
          </a:xfrm>
        </p:spPr>
        <p:txBody>
          <a:bodyPr anchor="b">
            <a:normAutofit/>
          </a:bodyPr>
          <a:lstStyle>
            <a:lvl1pPr algn="l" indent="0" marL="0">
              <a:lnSpc>
                <a:spcPct val="100000"/>
              </a:lnSpc>
              <a:buNone/>
              <a:defRPr sz="1800">
                <a:solidFill>
                  <a:schemeClr val="lt1">
                    <a:lumMod val="100000"/>
                  </a:schemeClr>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4" name="日期占位符 3"/>
          <p:cNvSpPr>
            <a:spLocks noGrp="1"/>
          </p:cNvSpPr>
          <p:nvPr>
            <p:ph type="dt" sz="half" idx="10"/>
            <p:custDataLst>
              <p:tags r:id="rId5"/>
            </p:custDataLst>
          </p:nvPr>
        </p:nvSpPr>
        <p:spPr/>
        <p:txBody>
          <a:bodyPr>
            <a:normAutofit/>
          </a:bodyPr>
          <a:p>
            <a:fld id="{5592522B-0F24-4480-B9DD-A9474A6880D6}" type="datetimeFigureOut">
              <a:rPr altLang="en-US" lang="zh-CN" smtClean="0"/>
            </a:fld>
            <a:endParaRPr altLang="en-US" lang="zh-CN"/>
          </a:p>
        </p:txBody>
      </p:sp>
      <p:sp>
        <p:nvSpPr>
          <p:cNvPr id="1048676" name="页脚占位符 4"/>
          <p:cNvSpPr>
            <a:spLocks noGrp="1"/>
          </p:cNvSpPr>
          <p:nvPr>
            <p:ph type="ftr" sz="quarter" idx="11"/>
            <p:custDataLst>
              <p:tags r:id="rId6"/>
            </p:custDataLst>
          </p:nvPr>
        </p:nvSpPr>
        <p:spPr/>
        <p:txBody>
          <a:bodyPr>
            <a:normAutofit/>
          </a:bodyPr>
          <a:p>
            <a:endParaRPr altLang="en-US" dirty="0" lang="zh-CN"/>
          </a:p>
        </p:txBody>
      </p:sp>
      <p:sp>
        <p:nvSpPr>
          <p:cNvPr id="1048678" name="灯片编号占位符 5"/>
          <p:cNvSpPr>
            <a:spLocks noGrp="1"/>
          </p:cNvSpPr>
          <p:nvPr>
            <p:ph type="sldNum" sz="quarter" idx="12"/>
            <p:custDataLst>
              <p:tags r:id="rId7"/>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680" name="文本占位符 9"/>
          <p:cNvSpPr>
            <a:spLocks noGrp="1"/>
          </p:cNvSpPr>
          <p:nvPr>
            <p:ph type="body" sz="quarter" idx="13" hasCustomPrompt="1"/>
            <p:custDataLst>
              <p:tags r:id="rId8"/>
            </p:custDataLst>
          </p:nvPr>
        </p:nvSpPr>
        <p:spPr>
          <a:xfrm>
            <a:off x="847076" y="79505"/>
            <a:ext cx="10453454" cy="504000"/>
          </a:xfrm>
        </p:spPr>
        <p:txBody>
          <a:bodyPr anchor="ctr">
            <a:normAutofit/>
          </a:bodyPr>
          <a:lstStyle>
            <a:lvl1pPr indent="0" marL="0">
              <a:lnSpc>
                <a:spcPct val="100000"/>
              </a:lnSpc>
              <a:buNone/>
              <a:defRPr b="1" sz="1200">
                <a:solidFill>
                  <a:schemeClr val="lt1">
                    <a:lumMod val="100000"/>
                  </a:schemeClr>
                </a:solidFill>
              </a:defRPr>
            </a:lvl1pPr>
          </a:lstStyle>
          <a:p>
            <a:pPr lvl="0"/>
            <a:r>
              <a:rPr altLang="en-US" dirty="0" lang="zh-CN"/>
              <a:t>公司名占位符</a:t>
            </a:r>
            <a:endParaRPr altLang="en-US" dirty="0" lang="zh-CN"/>
          </a:p>
        </p:txBody>
      </p:sp>
      <p:sp>
        <p:nvSpPr>
          <p:cNvPr id="1048682" name="文本占位符 13"/>
          <p:cNvSpPr>
            <a:spLocks noGrp="1"/>
          </p:cNvSpPr>
          <p:nvPr>
            <p:ph type="body" sz="quarter" idx="14" hasCustomPrompt="1"/>
            <p:custDataLst>
              <p:tags r:id="rId9"/>
            </p:custDataLst>
          </p:nvPr>
        </p:nvSpPr>
        <p:spPr>
          <a:xfrm>
            <a:off x="3727357" y="3513778"/>
            <a:ext cx="2880000" cy="985141"/>
          </a:xfrm>
        </p:spPr>
        <p:txBody>
          <a:bodyPr anchor="t">
            <a:normAutofit/>
          </a:bodyPr>
          <a:lstStyle>
            <a:lvl1pPr algn="l" indent="0" marL="0">
              <a:lnSpc>
                <a:spcPct val="100000"/>
              </a:lnSpc>
              <a:buNone/>
              <a:defRPr sz="1600">
                <a:solidFill>
                  <a:schemeClr val="lt1">
                    <a:lumMod val="100000"/>
                  </a:schemeClr>
                </a:solidFill>
              </a:defRPr>
            </a:lvl1pPr>
          </a:lstStyle>
          <a:p>
            <a:pPr lvl="0"/>
            <a:r>
              <a:rPr altLang="en-US" dirty="0" lang="zh-CN"/>
              <a:t>日期时间占位符</a:t>
            </a:r>
            <a:endParaRPr altLang="en-US" dirty="0" lang="zh-CN"/>
          </a:p>
        </p:txBody>
      </p:sp>
      <p:sp>
        <p:nvSpPr>
          <p:cNvPr id="1048684" name="文本占位符 23"/>
          <p:cNvSpPr>
            <a:spLocks noGrp="1"/>
          </p:cNvSpPr>
          <p:nvPr>
            <p:ph type="body" sz="quarter" idx="17" hasCustomPrompt="1"/>
            <p:custDataLst>
              <p:tags r:id="rId10"/>
            </p:custDataLst>
          </p:nvPr>
        </p:nvSpPr>
        <p:spPr>
          <a:xfrm>
            <a:off x="859464" y="3515997"/>
            <a:ext cx="2743200" cy="985141"/>
          </a:xfrm>
        </p:spPr>
        <p:txBody>
          <a:bodyPr anchor="t">
            <a:normAutofit/>
          </a:bodyPr>
          <a:lstStyle>
            <a:lvl1pPr algn="l" indent="0" marL="0">
              <a:lnSpc>
                <a:spcPct val="100000"/>
              </a:lnSpc>
              <a:buNone/>
              <a:defRPr sz="1600">
                <a:solidFill>
                  <a:schemeClr val="lt1">
                    <a:lumMod val="100000"/>
                  </a:schemeClr>
                </a:solidFill>
              </a:defRPr>
            </a:lvl1pPr>
          </a:lstStyle>
          <a:p>
            <a:pPr lvl="0"/>
            <a:r>
              <a:rPr altLang="en-US" dirty="0" lang="zh-CN"/>
              <a:t>署名占位符</a:t>
            </a:r>
            <a:endParaRPr altLang="en-US" dirty="0" lang="zh-CN"/>
          </a:p>
        </p:txBody>
      </p:sp>
      <p:cxnSp>
        <p:nvCxnSpPr>
          <p:cNvPr id="3145729" name="直接连接符 8"/>
          <p:cNvCxnSpPr>
            <a:cxnSpLocks/>
          </p:cNvCxnSpPr>
          <p:nvPr userDrawn="1">
            <p:custDataLst>
              <p:tags r:id="rId11"/>
            </p:custDataLst>
          </p:nvPr>
        </p:nvCxnSpPr>
        <p:spPr>
          <a:xfrm>
            <a:off x="847076" y="1928356"/>
            <a:ext cx="285750" cy="0"/>
          </a:xfrm>
          <a:prstGeom prst="line"/>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3145731" name="直接连接符 14"/>
          <p:cNvCxnSpPr>
            <a:cxnSpLocks/>
          </p:cNvCxnSpPr>
          <p:nvPr userDrawn="1">
            <p:custDataLst>
              <p:tags r:id="rId12"/>
            </p:custDataLst>
          </p:nvPr>
        </p:nvCxnSpPr>
        <p:spPr>
          <a:xfrm>
            <a:off x="838198" y="653905"/>
            <a:ext cx="11352903" cy="0"/>
          </a:xfrm>
          <a:prstGeom prst="line"/>
          <a:ln>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8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88"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0"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92" name="页脚占位符 4"/>
          <p:cNvSpPr>
            <a:spLocks noGrp="1"/>
          </p:cNvSpPr>
          <p:nvPr>
            <p:ph type="ftr" sz="quarter" idx="11"/>
            <p:custDataLst>
              <p:tags r:id="rId4"/>
            </p:custDataLst>
          </p:nvPr>
        </p:nvSpPr>
        <p:spPr/>
        <p:txBody>
          <a:bodyPr/>
          <a:p>
            <a:endParaRPr altLang="en-US" lang="zh-CN"/>
          </a:p>
        </p:txBody>
      </p:sp>
      <p:sp>
        <p:nvSpPr>
          <p:cNvPr id="1048694"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7" name="图片 11"/>
          <p:cNvPicPr>
            <a:picLocks noChangeAspect="1"/>
          </p:cNvPicPr>
          <p:nvPr userDrawn="1">
            <p:custDataLst>
              <p:tags r:id="rId1"/>
            </p:custDataLst>
          </p:nvPr>
        </p:nvPicPr>
        <p:blipFill rotWithShape="1">
          <a:blip xmlns:r="http://schemas.openxmlformats.org/officeDocument/2006/relationships" r:embed="rId2"/>
          <a:srcRect t="19858"/>
          <a:stretch>
            <a:fillRect/>
          </a:stretch>
        </p:blipFill>
        <p:spPr>
          <a:xfrm>
            <a:off x="0" y="0"/>
            <a:ext cx="12192000" cy="5496122"/>
          </a:xfrm>
          <a:prstGeom prst="rect"/>
        </p:spPr>
      </p:pic>
      <p:sp>
        <p:nvSpPr>
          <p:cNvPr id="1048696" name="矩形: 剪去单角 9"/>
          <p:cNvSpPr/>
          <p:nvPr userDrawn="1">
            <p:custDataLst>
              <p:tags r:id="rId3"/>
            </p:custDataLst>
          </p:nvPr>
        </p:nvSpPr>
        <p:spPr>
          <a:xfrm flipH="1">
            <a:off x="0" y="5067300"/>
            <a:ext cx="12192000" cy="1790700"/>
          </a:xfrm>
          <a:prstGeom prst="snip1Rect">
            <a:avLst>
              <a:gd name="adj" fmla="val 12525"/>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pitchFamily="34" charset="-122"/>
              <a:cs typeface="微软雅黑" panose="020B0503020204020204" pitchFamily="34" charset="-122"/>
            </a:endParaRPr>
          </a:p>
        </p:txBody>
      </p:sp>
      <p:sp>
        <p:nvSpPr>
          <p:cNvPr id="1048698" name="标题 1"/>
          <p:cNvSpPr>
            <a:spLocks noGrp="1"/>
          </p:cNvSpPr>
          <p:nvPr>
            <p:ph type="title" hasCustomPrompt="1"/>
            <p:custDataLst>
              <p:tags r:id="rId4"/>
            </p:custDataLst>
          </p:nvPr>
        </p:nvSpPr>
        <p:spPr>
          <a:xfrm>
            <a:off x="839788" y="1139360"/>
            <a:ext cx="7932072" cy="2082301"/>
          </a:xfrm>
        </p:spPr>
        <p:txBody>
          <a:bodyPr anchor="t">
            <a:noAutofit/>
          </a:bodyPr>
          <a:lstStyle>
            <a:lvl1pPr>
              <a:defRPr sz="7200">
                <a:solidFill>
                  <a:schemeClr val="lt1">
                    <a:lumMod val="100000"/>
                  </a:schemeClr>
                </a:solidFill>
              </a:defRPr>
            </a:lvl1pPr>
          </a:lstStyle>
          <a:p>
            <a:r>
              <a:rPr altLang="en-US" dirty="0" lang="zh-CN"/>
              <a:t>标题</a:t>
            </a:r>
            <a:endParaRPr altLang="en-US" dirty="0" lang="zh-CN"/>
          </a:p>
        </p:txBody>
      </p:sp>
      <p:sp>
        <p:nvSpPr>
          <p:cNvPr id="1048700" name="日期占位符 6"/>
          <p:cNvSpPr>
            <a:spLocks noGrp="1"/>
          </p:cNvSpPr>
          <p:nvPr>
            <p:ph type="dt" sz="half" idx="10"/>
            <p:custDataLst>
              <p:tags r:id="rId5"/>
            </p:custDataLst>
          </p:nvPr>
        </p:nvSpPr>
        <p:spPr/>
        <p:txBody>
          <a:bodyPr/>
          <a:p>
            <a:fld id="{5592522B-0F24-4480-B9DD-A9474A6880D6}" type="datetimeFigureOut">
              <a:rPr altLang="en-US" lang="zh-CN" smtClean="0"/>
            </a:fld>
            <a:endParaRPr altLang="en-US" lang="zh-CN"/>
          </a:p>
        </p:txBody>
      </p:sp>
      <p:sp>
        <p:nvSpPr>
          <p:cNvPr id="1048702" name="页脚占位符 7"/>
          <p:cNvSpPr>
            <a:spLocks noGrp="1"/>
          </p:cNvSpPr>
          <p:nvPr>
            <p:ph type="ftr" sz="quarter" idx="11"/>
            <p:custDataLst>
              <p:tags r:id="rId6"/>
            </p:custDataLst>
          </p:nvPr>
        </p:nvSpPr>
        <p:spPr/>
        <p:txBody>
          <a:bodyPr/>
          <a:p>
            <a:endParaRPr altLang="en-US" lang="zh-CN"/>
          </a:p>
        </p:txBody>
      </p:sp>
      <p:sp>
        <p:nvSpPr>
          <p:cNvPr id="1048704" name="灯片编号占位符 8"/>
          <p:cNvSpPr>
            <a:spLocks noGrp="1"/>
          </p:cNvSpPr>
          <p:nvPr>
            <p:ph type="sldNum" sz="quarter" idx="12"/>
            <p:custDataLst>
              <p:tags r:id="rId7"/>
            </p:custDataLst>
          </p:nvPr>
        </p:nvSpPr>
        <p:spPr/>
        <p:txBody>
          <a:bodyPr/>
          <a:p>
            <a:fld id="{BE5F26B5-172A-4DC2-B0B7-181CFC56B87C}" type="slidenum">
              <a:rPr altLang="en-US" lang="zh-CN" smtClean="0"/>
            </a:fld>
            <a:endParaRPr altLang="en-US" lang="zh-CN"/>
          </a:p>
        </p:txBody>
      </p:sp>
      <p:cxnSp>
        <p:nvCxnSpPr>
          <p:cNvPr id="3145733" name="直接连接符 5"/>
          <p:cNvCxnSpPr>
            <a:cxnSpLocks/>
          </p:cNvCxnSpPr>
          <p:nvPr userDrawn="1">
            <p:custDataLst>
              <p:tags r:id="rId8"/>
            </p:custDataLst>
          </p:nvPr>
        </p:nvCxnSpPr>
        <p:spPr>
          <a:xfrm>
            <a:off x="838198" y="653905"/>
            <a:ext cx="11352903" cy="0"/>
          </a:xfrm>
          <a:prstGeom prst="line"/>
          <a:ln>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pic>
        <p:nvPicPr>
          <p:cNvPr id="2097159" name="图片 6"/>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06" name="矩形: 剪去单角 8"/>
          <p:cNvSpPr/>
          <p:nvPr userDrawn="1">
            <p:custDataLst>
              <p:tags r:id="rId3"/>
            </p:custDataLst>
          </p:nvPr>
        </p:nvSpPr>
        <p:spPr>
          <a:xfrm flipH="1">
            <a:off x="0" y="5067300"/>
            <a:ext cx="12192000" cy="1790700"/>
          </a:xfrm>
          <a:prstGeom prst="snip1Rect">
            <a:avLst>
              <a:gd name="adj" fmla="val 12525"/>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pitchFamily="34" charset="-122"/>
              <a:cs typeface="微软雅黑" panose="020B0503020204020204" pitchFamily="34" charset="-122"/>
            </a:endParaRPr>
          </a:p>
        </p:txBody>
      </p:sp>
      <p:sp>
        <p:nvSpPr>
          <p:cNvPr id="1048708" name="矩形: 剪去单角 9"/>
          <p:cNvSpPr/>
          <p:nvPr userDrawn="1">
            <p:custDataLst>
              <p:tags r:id="rId4"/>
            </p:custDataLst>
          </p:nvPr>
        </p:nvSpPr>
        <p:spPr>
          <a:xfrm flipH="1">
            <a:off x="939798" y="3961867"/>
            <a:ext cx="2851343" cy="2526245"/>
          </a:xfrm>
          <a:prstGeom prst="snip1Rect">
            <a:avLst>
              <a:gd name="adj" fmla="val 12525"/>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pitchFamily="34" charset="-122"/>
              <a:cs typeface="微软雅黑" panose="020B0503020204020204" pitchFamily="34" charset="-122"/>
            </a:endParaRPr>
          </a:p>
        </p:txBody>
      </p:sp>
      <p:cxnSp>
        <p:nvCxnSpPr>
          <p:cNvPr id="3145735" name="直接箭头连接符 10"/>
          <p:cNvCxnSpPr>
            <a:cxnSpLocks/>
          </p:cNvCxnSpPr>
          <p:nvPr userDrawn="1">
            <p:custDataLst>
              <p:tags r:id="rId5"/>
            </p:custDataLst>
          </p:nvPr>
        </p:nvCxnSpPr>
        <p:spPr>
          <a:xfrm>
            <a:off x="1346200" y="6035302"/>
            <a:ext cx="596900" cy="0"/>
          </a:xfrm>
          <a:prstGeom prst="straightConnector1"/>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048710" name="标题 1"/>
          <p:cNvSpPr>
            <a:spLocks noGrp="1"/>
          </p:cNvSpPr>
          <p:nvPr>
            <p:ph type="title"/>
            <p:custDataLst>
              <p:tags r:id="rId6"/>
            </p:custDataLst>
          </p:nvPr>
        </p:nvSpPr>
        <p:spPr>
          <a:xfrm>
            <a:off x="939798" y="-1"/>
            <a:ext cx="10414002" cy="2114171"/>
          </a:xfrm>
        </p:spPr>
        <p:txBody>
          <a:bodyPr anchor="b"/>
          <a:lstStyle>
            <a:lvl1pPr algn="l">
              <a:defRPr sz="5400">
                <a:solidFill>
                  <a:schemeClr val="lt1">
                    <a:lumMod val="100000"/>
                  </a:schemeClr>
                </a:solidFill>
              </a:defRPr>
            </a:lvl1pPr>
          </a:lstStyle>
          <a:p>
            <a:r>
              <a:rPr altLang="en-US" dirty="0" lang="zh-CN"/>
              <a:t>单击此处编辑母版标题样式</a:t>
            </a:r>
            <a:endParaRPr altLang="en-US" dirty="0" lang="zh-CN"/>
          </a:p>
        </p:txBody>
      </p:sp>
      <p:sp>
        <p:nvSpPr>
          <p:cNvPr id="1048712" name="日期占位符 3"/>
          <p:cNvSpPr>
            <a:spLocks noGrp="1"/>
          </p:cNvSpPr>
          <p:nvPr>
            <p:ph type="dt" sz="half" idx="10"/>
            <p:custDataLst>
              <p:tags r:id="rId7"/>
            </p:custDataLst>
          </p:nvPr>
        </p:nvSpPr>
        <p:spPr/>
        <p:txBody>
          <a:bodyPr/>
          <a:p>
            <a:fld id="{5592522B-0F24-4480-B9DD-A9474A6880D6}" type="datetimeFigureOut">
              <a:rPr altLang="en-US" lang="zh-CN" smtClean="0"/>
            </a:fld>
            <a:endParaRPr altLang="en-US" lang="zh-CN"/>
          </a:p>
        </p:txBody>
      </p:sp>
      <p:sp>
        <p:nvSpPr>
          <p:cNvPr id="1048714" name="页脚占位符 4"/>
          <p:cNvSpPr>
            <a:spLocks noGrp="1"/>
          </p:cNvSpPr>
          <p:nvPr>
            <p:ph type="ftr" sz="quarter" idx="11"/>
            <p:custDataLst>
              <p:tags r:id="rId8"/>
            </p:custDataLst>
          </p:nvPr>
        </p:nvSpPr>
        <p:spPr/>
        <p:txBody>
          <a:bodyPr/>
          <a:p>
            <a:endParaRPr altLang="en-US" lang="zh-CN"/>
          </a:p>
        </p:txBody>
      </p:sp>
      <p:sp>
        <p:nvSpPr>
          <p:cNvPr id="1048716" name="灯片编号占位符 5"/>
          <p:cNvSpPr>
            <a:spLocks noGrp="1"/>
          </p:cNvSpPr>
          <p:nvPr>
            <p:ph type="sldNum" sz="quarter" idx="12"/>
            <p:custDataLst>
              <p:tags r:id="rId9"/>
            </p:custDataLst>
          </p:nvPr>
        </p:nvSpPr>
        <p:spPr/>
        <p:txBody>
          <a:bodyPr/>
          <a:p>
            <a:fld id="{BE5F26B5-172A-4DC2-B0B7-181CFC56B87C}" type="slidenum">
              <a:rPr altLang="en-US" lang="zh-CN" smtClean="0"/>
            </a:fld>
            <a:endParaRPr altLang="en-US" lang="zh-CN"/>
          </a:p>
        </p:txBody>
      </p:sp>
      <p:sp>
        <p:nvSpPr>
          <p:cNvPr id="1048718" name="文本占位符 7"/>
          <p:cNvSpPr>
            <a:spLocks noGrp="1"/>
          </p:cNvSpPr>
          <p:nvPr>
            <p:ph type="body" sz="quarter" idx="13" hasCustomPrompt="1"/>
            <p:custDataLst>
              <p:tags r:id="rId10"/>
            </p:custDataLst>
          </p:nvPr>
        </p:nvSpPr>
        <p:spPr>
          <a:xfrm>
            <a:off x="939798" y="3961867"/>
            <a:ext cx="2851343" cy="1745071"/>
          </a:xfrm>
        </p:spPr>
        <p:txBody>
          <a:bodyPr anchor="b">
            <a:noAutofit/>
          </a:bodyPr>
          <a:lstStyle>
            <a:lvl1pPr algn="ctr" indent="0" marL="0">
              <a:buNone/>
              <a:defRPr b="1" sz="8000">
                <a:solidFill>
                  <a:schemeClr val="lt1">
                    <a:lumMod val="100000"/>
                  </a:schemeClr>
                </a:solidFill>
              </a:defRPr>
            </a:lvl1pPr>
          </a:lstStyle>
          <a:p>
            <a:pPr lvl="0"/>
            <a:r>
              <a:rPr altLang="en-US" dirty="0" lang="zh-CN"/>
              <a:t>节编号</a:t>
            </a:r>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20"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22"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4"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6"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28" name="页脚占位符 5"/>
          <p:cNvSpPr>
            <a:spLocks noGrp="1"/>
          </p:cNvSpPr>
          <p:nvPr>
            <p:ph type="ftr" sz="quarter" idx="11"/>
            <p:custDataLst>
              <p:tags r:id="rId5"/>
            </p:custDataLst>
          </p:nvPr>
        </p:nvSpPr>
        <p:spPr/>
        <p:txBody>
          <a:bodyPr/>
          <a:p>
            <a:endParaRPr altLang="en-US" lang="zh-CN"/>
          </a:p>
        </p:txBody>
      </p:sp>
      <p:sp>
        <p:nvSpPr>
          <p:cNvPr id="1048730"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32"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34"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36"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8"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40"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2"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44" name="页脚占位符 7"/>
          <p:cNvSpPr>
            <a:spLocks noGrp="1"/>
          </p:cNvSpPr>
          <p:nvPr>
            <p:ph type="ftr" sz="quarter" idx="11"/>
            <p:custDataLst>
              <p:tags r:id="rId7"/>
            </p:custDataLst>
          </p:nvPr>
        </p:nvSpPr>
        <p:spPr/>
        <p:txBody>
          <a:bodyPr/>
          <a:p>
            <a:endParaRPr altLang="en-US" lang="zh-CN"/>
          </a:p>
        </p:txBody>
      </p:sp>
      <p:sp>
        <p:nvSpPr>
          <p:cNvPr id="1048746"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48"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50"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52" name="页脚占位符 3"/>
          <p:cNvSpPr>
            <a:spLocks noGrp="1"/>
          </p:cNvSpPr>
          <p:nvPr>
            <p:ph type="ftr" sz="quarter" idx="11"/>
            <p:custDataLst>
              <p:tags r:id="rId3"/>
            </p:custDataLst>
          </p:nvPr>
        </p:nvSpPr>
        <p:spPr/>
        <p:txBody>
          <a:bodyPr/>
          <a:p>
            <a:endParaRPr altLang="en-US" lang="zh-CN"/>
          </a:p>
        </p:txBody>
      </p:sp>
      <p:sp>
        <p:nvSpPr>
          <p:cNvPr id="1048754"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56"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58" name="页脚占位符 2"/>
          <p:cNvSpPr>
            <a:spLocks noGrp="1"/>
          </p:cNvSpPr>
          <p:nvPr>
            <p:ph type="ftr" sz="quarter" idx="11"/>
            <p:custDataLst>
              <p:tags r:id="rId2"/>
            </p:custDataLst>
          </p:nvPr>
        </p:nvSpPr>
        <p:spPr/>
        <p:txBody>
          <a:bodyPr/>
          <a:p>
            <a:endParaRPr altLang="en-US" lang="zh-CN"/>
          </a:p>
        </p:txBody>
      </p:sp>
      <p:sp>
        <p:nvSpPr>
          <p:cNvPr id="1048760"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62"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4"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66" name="页脚占位符 4"/>
          <p:cNvSpPr>
            <a:spLocks noGrp="1"/>
          </p:cNvSpPr>
          <p:nvPr>
            <p:ph type="ftr" sz="quarter" idx="11"/>
            <p:custDataLst>
              <p:tags r:id="rId3"/>
            </p:custDataLst>
          </p:nvPr>
        </p:nvSpPr>
        <p:spPr/>
        <p:txBody>
          <a:bodyPr/>
          <a:p>
            <a:endParaRPr altLang="en-US" lang="zh-CN"/>
          </a:p>
        </p:txBody>
      </p:sp>
      <p:sp>
        <p:nvSpPr>
          <p:cNvPr id="1048768"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70"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72"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74"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76" name="页脚占位符 7"/>
          <p:cNvSpPr>
            <a:spLocks noGrp="1"/>
          </p:cNvSpPr>
          <p:nvPr>
            <p:ph type="ftr" sz="quarter" idx="11"/>
            <p:custDataLst>
              <p:tags r:id="rId4"/>
            </p:custDataLst>
          </p:nvPr>
        </p:nvSpPr>
        <p:spPr/>
        <p:txBody>
          <a:bodyPr/>
          <a:p>
            <a:endParaRPr altLang="en-US" lang="zh-CN"/>
          </a:p>
        </p:txBody>
      </p:sp>
      <p:sp>
        <p:nvSpPr>
          <p:cNvPr id="1048778"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61" name="图片 6"/>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80" name="标题 1"/>
          <p:cNvSpPr>
            <a:spLocks noGrp="1"/>
          </p:cNvSpPr>
          <p:nvPr>
            <p:ph type="ctrTitle"/>
            <p:custDataLst>
              <p:tags r:id="rId3"/>
            </p:custDataLst>
          </p:nvPr>
        </p:nvSpPr>
        <p:spPr>
          <a:xfrm>
            <a:off x="838200" y="1198796"/>
            <a:ext cx="10515000" cy="1800000"/>
          </a:xfrm>
        </p:spPr>
        <p:txBody>
          <a:bodyPr anchor="b" bIns="0" lIns="0" rIns="0" rtlCol="0" tIns="0" vert="horz">
            <a:normAutofit/>
          </a:bodyPr>
          <a:lstStyle>
            <a:lvl1pPr>
              <a:defRPr altLang="en-US" dirty="0" sz="6400" lang="zh-CN">
                <a:solidFill>
                  <a:schemeClr val="lt1">
                    <a:lumMod val="100000"/>
                  </a:schemeClr>
                </a:solidFill>
              </a:defRPr>
            </a:lvl1pPr>
          </a:lstStyle>
          <a:p>
            <a:pPr lvl="0"/>
            <a:r>
              <a:rPr altLang="en-US" dirty="0" lang="zh-CN"/>
              <a:t>单击此处编辑母版标题样式</a:t>
            </a:r>
            <a:endParaRPr altLang="en-US" dirty="0" lang="zh-CN"/>
          </a:p>
        </p:txBody>
      </p:sp>
      <p:sp>
        <p:nvSpPr>
          <p:cNvPr id="1048782" name="日期占位符 3"/>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84" name="页脚占位符 4"/>
          <p:cNvSpPr>
            <a:spLocks noGrp="1"/>
          </p:cNvSpPr>
          <p:nvPr>
            <p:ph type="ftr" sz="quarter" idx="11"/>
            <p:custDataLst>
              <p:tags r:id="rId5"/>
            </p:custDataLst>
          </p:nvPr>
        </p:nvSpPr>
        <p:spPr/>
        <p:txBody>
          <a:bodyPr/>
          <a:p>
            <a:endParaRPr altLang="en-US" lang="zh-CN"/>
          </a:p>
        </p:txBody>
      </p:sp>
      <p:sp>
        <p:nvSpPr>
          <p:cNvPr id="1048786" name="灯片编号占位符 5"/>
          <p:cNvSpPr>
            <a:spLocks noGrp="1"/>
          </p:cNvSpPr>
          <p:nvPr>
            <p:ph type="sldNum" sz="quarter" idx="12"/>
            <p:custDataLst>
              <p:tags r:id="rId6"/>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788" name="文本占位符 9"/>
          <p:cNvSpPr>
            <a:spLocks noGrp="1"/>
          </p:cNvSpPr>
          <p:nvPr>
            <p:ph type="body" sz="quarter" idx="13" hasCustomPrompt="1"/>
            <p:custDataLst>
              <p:tags r:id="rId7"/>
            </p:custDataLst>
          </p:nvPr>
        </p:nvSpPr>
        <p:spPr>
          <a:xfrm>
            <a:off x="838799" y="88360"/>
            <a:ext cx="10514401" cy="504000"/>
          </a:xfrm>
        </p:spPr>
        <p:txBody>
          <a:bodyPr anchor="ctr">
            <a:normAutofit/>
          </a:bodyPr>
          <a:lstStyle>
            <a:lvl1pPr indent="0" marL="0">
              <a:lnSpc>
                <a:spcPct val="100000"/>
              </a:lnSpc>
              <a:buNone/>
              <a:defRPr b="1" sz="1200">
                <a:solidFill>
                  <a:schemeClr val="lt1">
                    <a:lumMod val="100000"/>
                  </a:schemeClr>
                </a:solidFill>
              </a:defRPr>
            </a:lvl1pPr>
          </a:lstStyle>
          <a:p>
            <a:pPr lvl="0"/>
            <a:r>
              <a:rPr altLang="en-US" dirty="0" lang="zh-CN"/>
              <a:t>公司名占位符</a:t>
            </a:r>
            <a:endParaRPr altLang="en-US" dirty="0" lang="zh-CN"/>
          </a:p>
        </p:txBody>
      </p:sp>
      <p:sp>
        <p:nvSpPr>
          <p:cNvPr id="1048790" name="文本占位符 13"/>
          <p:cNvSpPr>
            <a:spLocks noGrp="1"/>
          </p:cNvSpPr>
          <p:nvPr>
            <p:ph type="body" sz="quarter" idx="14" hasCustomPrompt="1"/>
            <p:custDataLst>
              <p:tags r:id="rId8"/>
            </p:custDataLst>
          </p:nvPr>
        </p:nvSpPr>
        <p:spPr>
          <a:xfrm>
            <a:off x="3685309" y="3281833"/>
            <a:ext cx="2880000" cy="1092739"/>
          </a:xfrm>
        </p:spPr>
        <p:txBody>
          <a:bodyPr anchor="t">
            <a:normAutofit/>
          </a:bodyPr>
          <a:lstStyle>
            <a:lvl1pPr algn="l" indent="0" marL="0">
              <a:lnSpc>
                <a:spcPct val="100000"/>
              </a:lnSpc>
              <a:buNone/>
              <a:defRPr sz="1800">
                <a:solidFill>
                  <a:schemeClr val="lt1">
                    <a:lumMod val="100000"/>
                  </a:schemeClr>
                </a:solidFill>
              </a:defRPr>
            </a:lvl1pPr>
          </a:lstStyle>
          <a:p>
            <a:pPr lvl="0"/>
            <a:r>
              <a:rPr altLang="en-US" dirty="0" lang="zh-CN"/>
              <a:t>日期时间占位符</a:t>
            </a:r>
            <a:endParaRPr altLang="en-US" dirty="0" lang="zh-CN"/>
          </a:p>
        </p:txBody>
      </p:sp>
      <p:sp>
        <p:nvSpPr>
          <p:cNvPr id="1048792" name="文本占位符 23"/>
          <p:cNvSpPr>
            <a:spLocks noGrp="1"/>
          </p:cNvSpPr>
          <p:nvPr>
            <p:ph type="body" sz="quarter" idx="17" hasCustomPrompt="1"/>
            <p:custDataLst>
              <p:tags r:id="rId9"/>
            </p:custDataLst>
          </p:nvPr>
        </p:nvSpPr>
        <p:spPr>
          <a:xfrm>
            <a:off x="869373" y="3281833"/>
            <a:ext cx="2743200" cy="1092739"/>
          </a:xfrm>
        </p:spPr>
        <p:txBody>
          <a:bodyPr anchor="t">
            <a:normAutofit/>
          </a:bodyPr>
          <a:lstStyle>
            <a:lvl1pPr algn="l" indent="0" marL="0">
              <a:lnSpc>
                <a:spcPct val="100000"/>
              </a:lnSpc>
              <a:buNone/>
              <a:defRPr sz="1800">
                <a:solidFill>
                  <a:schemeClr val="lt1">
                    <a:lumMod val="100000"/>
                  </a:schemeClr>
                </a:solidFill>
              </a:defRPr>
            </a:lvl1pPr>
          </a:lstStyle>
          <a:p>
            <a:pPr lvl="0"/>
            <a:r>
              <a:rPr altLang="en-US" dirty="0" lang="zh-CN"/>
              <a:t>署名占位符</a:t>
            </a:r>
            <a:endParaRPr altLang="en-US" dirty="0" lang="zh-CN"/>
          </a:p>
        </p:txBody>
      </p:sp>
      <p:cxnSp>
        <p:nvCxnSpPr>
          <p:cNvPr id="3145737" name="直接连接符 7"/>
          <p:cNvCxnSpPr>
            <a:cxnSpLocks/>
          </p:cNvCxnSpPr>
          <p:nvPr userDrawn="1">
            <p:custDataLst>
              <p:tags r:id="rId10"/>
            </p:custDataLst>
          </p:nvPr>
        </p:nvCxnSpPr>
        <p:spPr>
          <a:xfrm>
            <a:off x="838198" y="653905"/>
            <a:ext cx="11352903" cy="0"/>
          </a:xfrm>
          <a:prstGeom prst="line"/>
          <a:ln>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2.xml"/><Relationship Id="rId13" Type="http://schemas.openxmlformats.org/officeDocument/2006/relationships/image" Target="../media/image3.png"/><Relationship Id="rId14" Type="http://schemas.openxmlformats.org/officeDocument/2006/relationships/tags" Target="../tags/tag73.xml"/><Relationship Id="rId15" Type="http://schemas.openxmlformats.org/officeDocument/2006/relationships/tags" Target="../tags/tag74.xml"/><Relationship Id="rId16" Type="http://schemas.openxmlformats.org/officeDocument/2006/relationships/tags" Target="../tags/tag75.xml"/><Relationship Id="rId17" Type="http://schemas.openxmlformats.org/officeDocument/2006/relationships/tags" Target="../tags/tag76.xml"/><Relationship Id="rId18" Type="http://schemas.openxmlformats.org/officeDocument/2006/relationships/tags" Target="../tags/tag77.xml"/><Relationship Id="rId19" Type="http://schemas.openxmlformats.org/officeDocument/2006/relationships/tags" Target="../tags/tag78.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512057" r:id="rId1"/>
    <p:sldLayoutId id="2147512058" r:id="rId2"/>
    <p:sldLayoutId id="2147512059" r:id="rId3"/>
    <p:sldLayoutId id="2147512060" r:id="rId4"/>
    <p:sldLayoutId id="2147512061" r:id="rId5"/>
    <p:sldLayoutId id="2147512062" r:id="rId6"/>
    <p:sldLayoutId id="2147512063" r:id="rId7"/>
    <p:sldLayoutId id="2147512064" r:id="rId8"/>
    <p:sldLayoutId id="2147512065" r:id="rId9"/>
    <p:sldLayoutId id="2147512066" r:id="rId10"/>
    <p:sldLayoutId id="2147512067"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8"/>
          <p:cNvPicPr>
            <a:picLocks noChangeAspect="1"/>
          </p:cNvPicPr>
          <p:nvPr userDrawn="1">
            <p:custDataLst>
              <p:tags r:id="rId12"/>
            </p:custDataLst>
          </p:nvPr>
        </p:nvPicPr>
        <p:blipFill>
          <a:blip xmlns:r="http://schemas.openxmlformats.org/officeDocument/2006/relationships" r:embed="rId13"/>
          <a:stretch>
            <a:fillRect/>
          </a:stretch>
        </p:blipFill>
        <p:spPr>
          <a:xfrm>
            <a:off x="0" y="0"/>
            <a:ext cx="12192000" cy="6858000"/>
          </a:xfrm>
          <a:prstGeom prst="rect"/>
        </p:spPr>
      </p:pic>
      <p:sp>
        <p:nvSpPr>
          <p:cNvPr id="1048658" name="标题占位符 1"/>
          <p:cNvSpPr>
            <a:spLocks noGrp="1"/>
          </p:cNvSpPr>
          <p:nvPr>
            <p:ph type="title"/>
            <p:custDataLst>
              <p:tags r:id="rId14"/>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0"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2"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4"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6"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8" name="KSO_TEMPLATE" hidden="1"/>
          <p:cNvSpPr/>
          <p:nvPr userDrawn="1">
            <p:custDataLst>
              <p:tags r:id="rId19"/>
            </p:custDataLst>
          </p:nvPr>
        </p:nvSpPr>
        <p:spPr>
          <a:xfrm>
            <a:off x="0" y="0"/>
            <a:ext cx="0" cy="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512094" r:id="rId1"/>
    <p:sldLayoutId id="2147512095" r:id="rId2"/>
    <p:sldLayoutId id="2147512096" r:id="rId3"/>
    <p:sldLayoutId id="2147512097" r:id="rId4"/>
    <p:sldLayoutId id="2147512098" r:id="rId5"/>
    <p:sldLayoutId id="2147512099" r:id="rId6"/>
    <p:sldLayoutId id="2147512100" r:id="rId7"/>
    <p:sldLayoutId id="2147512101" r:id="rId8"/>
    <p:sldLayoutId id="2147512102" r:id="rId9"/>
    <p:sldLayoutId id="2147512103" r:id="rId10"/>
    <p:sldLayoutId id="2147512104" r:id="rId11"/>
  </p:sldLayoutIdLst>
  <p:txStyles>
    <p:titleStyle>
      <a:lvl1pPr algn="l" defTabSz="914400" eaLnBrk="1" hangingPunct="1" latinLnBrk="0" rtl="0">
        <a:lnSpc>
          <a:spcPct val="100000"/>
        </a:lnSpc>
        <a:spcBef>
          <a:spcPct val="0"/>
        </a:spcBef>
        <a:buNone/>
        <a:defRPr b="1" sz="3600" kern="1200">
          <a:solidFill>
            <a:schemeClr val="accent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79.xml"/><Relationship Id="rId2" Type="http://schemas.openxmlformats.org/officeDocument/2006/relationships/tags" Target="../tags/tag80.xml"/><Relationship Id="rId3" Type="http://schemas.openxmlformats.org/officeDocument/2006/relationships/tags" Target="../tags/tag81.xml"/><Relationship Id="rId4" Type="http://schemas.openxmlformats.org/officeDocument/2006/relationships/tags" Target="../tags/tag82.xml"/><Relationship Id="rId5" Type="http://schemas.openxmlformats.org/officeDocument/2006/relationships/tags" Target="../tags/tag83.xml"/><Relationship Id="rId6" Type="http://schemas.openxmlformats.org/officeDocument/2006/relationships/tags" Target="../tags/tag84.xml"/><Relationship Id="rId7"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tags" Target="../tags/tag87.xml"/><Relationship Id="rId4" Type="http://schemas.openxmlformats.org/officeDocument/2006/relationships/tags" Target="../tags/tag88.xml"/><Relationship Id="rId5" Type="http://schemas.openxmlformats.org/officeDocument/2006/relationships/tags" Target="../tags/tag89.xml"/><Relationship Id="rId6" Type="http://schemas.openxmlformats.org/officeDocument/2006/relationships/tags" Target="../tags/tag90.xml"/><Relationship Id="rId7" Type="http://schemas.openxmlformats.org/officeDocument/2006/relationships/tags" Target="../tags/tag91.xml"/><Relationship Id="rId8" Type="http://schemas.openxmlformats.org/officeDocument/2006/relationships/tags" Target="../tags/tag92.xml"/><Relationship Id="rId9" Type="http://schemas.openxmlformats.org/officeDocument/2006/relationships/tags" Target="../tags/tag93.xml"/><Relationship Id="rId10" Type="http://schemas.openxmlformats.org/officeDocument/2006/relationships/tags" Target="../tags/tag94.xml"/><Relationship Id="rId11" Type="http://schemas.openxmlformats.org/officeDocument/2006/relationships/tags" Target="../tags/tag95.xml"/><Relationship Id="rId12" Type="http://schemas.openxmlformats.org/officeDocument/2006/relationships/tags" Target="../tags/tag96.xml"/><Relationship Id="rId13" Type="http://schemas.openxmlformats.org/officeDocument/2006/relationships/tags" Target="../tags/tag97.xml"/><Relationship Id="rId14" Type="http://schemas.openxmlformats.org/officeDocument/2006/relationships/tags" Target="../tags/tag98.xml"/><Relationship Id="rId15" Type="http://schemas.openxmlformats.org/officeDocument/2006/relationships/tags" Target="../tags/tag99.xml"/><Relationship Id="rId16" Type="http://schemas.openxmlformats.org/officeDocument/2006/relationships/tags" Target="../tags/tag100.xml"/><Relationship Id="rId17" Type="http://schemas.openxmlformats.org/officeDocument/2006/relationships/tags" Target="../tags/tag101.xml"/><Relationship Id="rId18" Type="http://schemas.openxmlformats.org/officeDocument/2006/relationships/tags" Target="../tags/tag102.xml"/><Relationship Id="rId19" Type="http://schemas.openxmlformats.org/officeDocument/2006/relationships/tags" Target="../tags/tag103.xml"/><Relationship Id="rId20" Type="http://schemas.openxmlformats.org/officeDocument/2006/relationships/tags" Target="../tags/tag104.xml"/><Relationship Id="rId21" Type="http://schemas.openxmlformats.org/officeDocument/2006/relationships/tags" Target="../tags/tag105.xml"/><Relationship Id="rId22" Type="http://schemas.openxmlformats.org/officeDocument/2006/relationships/tags" Target="../tags/tag106.xml"/><Relationship Id="rId23" Type="http://schemas.openxmlformats.org/officeDocument/2006/relationships/tags" Target="../tags/tag107.xml"/><Relationship Id="rId24" Type="http://schemas.openxmlformats.org/officeDocument/2006/relationships/tags" Target="../tags/tag108.xml"/><Relationship Id="rId25" Type="http://schemas.openxmlformats.org/officeDocument/2006/relationships/tags" Target="../tags/tag109.xml"/><Relationship Id="rId26" Type="http://schemas.openxmlformats.org/officeDocument/2006/relationships/tags" Target="../tags/tag110.xml"/><Relationship Id="rId27" Type="http://schemas.openxmlformats.org/officeDocument/2006/relationships/slideLayout" Target="../slideLayouts/slideLayout14.xml"/><Relationship Id="rId28"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tags" Target="../tags/tag111.xml"/><Relationship Id="rId2" Type="http://schemas.openxmlformats.org/officeDocument/2006/relationships/tags" Target="../tags/tag112.xml"/><Relationship Id="rId3" Type="http://schemas.openxmlformats.org/officeDocument/2006/relationships/tags" Target="../tags/tag113.xml"/><Relationship Id="rId4" Type="http://schemas.openxmlformats.org/officeDocument/2006/relationships/slideLayout" Target="../slideLayouts/slideLayout15.xml"/><Relationship Id="rId5"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tags" Target="../tags/tag114.xml"/><Relationship Id="rId2" Type="http://schemas.openxmlformats.org/officeDocument/2006/relationships/tags" Target="../tags/tag115.xml"/><Relationship Id="rId3" Type="http://schemas.openxmlformats.org/officeDocument/2006/relationships/tags" Target="../tags/tag116.xml"/><Relationship Id="rId4" Type="http://schemas.openxmlformats.org/officeDocument/2006/relationships/tags" Target="../tags/tag117.xml"/><Relationship Id="rId5" Type="http://schemas.openxmlformats.org/officeDocument/2006/relationships/tags" Target="../tags/tag118.xml"/><Relationship Id="rId6" Type="http://schemas.openxmlformats.org/officeDocument/2006/relationships/tags" Target="../tags/tag119.xml"/><Relationship Id="rId7"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20.xml"/><Relationship Id="rId2" Type="http://schemas.openxmlformats.org/officeDocument/2006/relationships/tags" Target="../tags/tag121.xml"/><Relationship Id="rId3" Type="http://schemas.openxmlformats.org/officeDocument/2006/relationships/tags" Target="../tags/tag122.xml"/><Relationship Id="rId4" Type="http://schemas.openxmlformats.org/officeDocument/2006/relationships/tags" Target="../tags/tag123.xml"/><Relationship Id="rId5" Type="http://schemas.openxmlformats.org/officeDocument/2006/relationships/tags" Target="../tags/tag124.xml"/><Relationship Id="rId6" Type="http://schemas.openxmlformats.org/officeDocument/2006/relationships/tags" Target="../tags/tag125.xml"/><Relationship Id="rId7" Type="http://schemas.openxmlformats.org/officeDocument/2006/relationships/tags" Target="../tags/tag126.xml"/><Relationship Id="rId8" Type="http://schemas.openxmlformats.org/officeDocument/2006/relationships/tags" Target="../tags/tag127.xml"/><Relationship Id="rId9" Type="http://schemas.openxmlformats.org/officeDocument/2006/relationships/tags" Target="../tags/tag128.xml"/><Relationship Id="rId10" Type="http://schemas.openxmlformats.org/officeDocument/2006/relationships/tags" Target="../tags/tag129.xml"/><Relationship Id="rId11" Type="http://schemas.openxmlformats.org/officeDocument/2006/relationships/tags" Target="../tags/tag130.xml"/><Relationship Id="rId12" Type="http://schemas.openxmlformats.org/officeDocument/2006/relationships/tags" Target="../tags/tag131.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32.xml"/><Relationship Id="rId2" Type="http://schemas.openxmlformats.org/officeDocument/2006/relationships/tags" Target="../tags/tag133.xml"/><Relationship Id="rId3" Type="http://schemas.openxmlformats.org/officeDocument/2006/relationships/tags" Target="../tags/tag134.xml"/><Relationship Id="rId4" Type="http://schemas.openxmlformats.org/officeDocument/2006/relationships/tags" Target="../tags/tag135.xml"/><Relationship Id="rId5" Type="http://schemas.openxmlformats.org/officeDocument/2006/relationships/tags" Target="../tags/tag136.xml"/><Relationship Id="rId6" Type="http://schemas.openxmlformats.org/officeDocument/2006/relationships/tags" Target="../tags/tag137.xml"/><Relationship Id="rId7" Type="http://schemas.openxmlformats.org/officeDocument/2006/relationships/tags" Target="../tags/tag138.xml"/><Relationship Id="rId8" Type="http://schemas.openxmlformats.org/officeDocument/2006/relationships/tags" Target="../tags/tag139.xml"/><Relationship Id="rId9" Type="http://schemas.openxmlformats.org/officeDocument/2006/relationships/tags" Target="../tags/tag140.xml"/><Relationship Id="rId10" Type="http://schemas.openxmlformats.org/officeDocument/2006/relationships/tags" Target="../tags/tag141.xml"/><Relationship Id="rId11" Type="http://schemas.openxmlformats.org/officeDocument/2006/relationships/tags" Target="../tags/tag142.xml"/><Relationship Id="rId12"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43.xml"/><Relationship Id="rId2" Type="http://schemas.openxmlformats.org/officeDocument/2006/relationships/tags" Target="../tags/tag144.xml"/><Relationship Id="rId3" Type="http://schemas.openxmlformats.org/officeDocument/2006/relationships/tags" Target="../tags/tag145.xml"/><Relationship Id="rId4" Type="http://schemas.openxmlformats.org/officeDocument/2006/relationships/slideLayout" Target="../slideLayouts/slideLayout15.xml"/><Relationship Id="rId5" Type="http://schemas.openxmlformats.org/officeDocument/2006/relationships/notesSlide" Target="../notesSlides/notesSlide3.xml"/></Relationships>
</file>

<file path=ppt/slides/_rels/slide8.xml.rels><?xml version='1.0' encoding='UTF-8' standalone='yes'?>
<Relationships xmlns="http://schemas.openxmlformats.org/package/2006/relationships"><Relationship Id="rId1" Type="http://schemas.openxmlformats.org/officeDocument/2006/relationships/tags" Target="../tags/tag146.xml"/><Relationship Id="rId2" Type="http://schemas.openxmlformats.org/officeDocument/2006/relationships/tags" Target="../tags/tag147.xml"/><Relationship Id="rId3" Type="http://schemas.openxmlformats.org/officeDocument/2006/relationships/tags" Target="../tags/tag148.xml"/><Relationship Id="rId4" Type="http://schemas.openxmlformats.org/officeDocument/2006/relationships/tags" Target="../tags/tag149.xml"/><Relationship Id="rId5" Type="http://schemas.openxmlformats.org/officeDocument/2006/relationships/tags" Target="../tags/tag150.xml"/><Relationship Id="rId6" Type="http://schemas.openxmlformats.org/officeDocument/2006/relationships/tags" Target="../tags/tag151.xml"/><Relationship Id="rId7" Type="http://schemas.openxmlformats.org/officeDocument/2006/relationships/tags" Target="../tags/tag152.xml"/><Relationship Id="rId8" Type="http://schemas.openxmlformats.org/officeDocument/2006/relationships/tags" Target="../tags/tag153.xml"/><Relationship Id="rId9" Type="http://schemas.openxmlformats.org/officeDocument/2006/relationships/tags" Target="../tags/tag154.xml"/><Relationship Id="rId10" Type="http://schemas.openxmlformats.org/officeDocument/2006/relationships/tags" Target="../tags/tag155.xml"/><Relationship Id="rId11" Type="http://schemas.openxmlformats.org/officeDocument/2006/relationships/tags" Target="../tags/tag156.xml"/><Relationship Id="rId12" Type="http://schemas.openxmlformats.org/officeDocument/2006/relationships/tags" Target="../tags/tag157.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58.xml"/><Relationship Id="rId2" Type="http://schemas.openxmlformats.org/officeDocument/2006/relationships/tags" Target="../tags/tag159.xml"/><Relationship Id="rId3" Type="http://schemas.openxmlformats.org/officeDocument/2006/relationships/tags" Target="../tags/tag160.xml"/><Relationship Id="rId4" Type="http://schemas.openxmlformats.org/officeDocument/2006/relationships/tags" Target="../tags/tag161.xml"/><Relationship Id="rId5" Type="http://schemas.openxmlformats.org/officeDocument/2006/relationships/tags" Target="../tags/tag162.xml"/><Relationship Id="rId6" Type="http://schemas.openxmlformats.org/officeDocument/2006/relationships/tags" Target="../tags/tag163.xml"/><Relationship Id="rId7" Type="http://schemas.openxmlformats.org/officeDocument/2006/relationships/tags" Target="../tags/tag164.xml"/><Relationship Id="rId8" Type="http://schemas.openxmlformats.org/officeDocument/2006/relationships/tags" Target="../tags/tag165.xml"/><Relationship Id="rId9"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66.xml"/><Relationship Id="rId2" Type="http://schemas.openxmlformats.org/officeDocument/2006/relationships/tags" Target="../tags/tag167.xml"/><Relationship Id="rId3" Type="http://schemas.openxmlformats.org/officeDocument/2006/relationships/tags" Target="../tags/tag168.xml"/><Relationship Id="rId4" Type="http://schemas.openxmlformats.org/officeDocument/2006/relationships/tags" Target="../tags/tag169.xml"/><Relationship Id="rId5" Type="http://schemas.openxmlformats.org/officeDocument/2006/relationships/tags" Target="../tags/tag170.xml"/><Relationship Id="rId6" Type="http://schemas.openxmlformats.org/officeDocument/2006/relationships/tags" Target="../tags/tag171.xml"/><Relationship Id="rId7" Type="http://schemas.openxmlformats.org/officeDocument/2006/relationships/tags" Target="../tags/tag172.xml"/><Relationship Id="rId8" Type="http://schemas.openxmlformats.org/officeDocument/2006/relationships/tags" Target="../tags/tag173.xml"/><Relationship Id="rId9" Type="http://schemas.openxmlformats.org/officeDocument/2006/relationships/tags" Target="../tags/tag174.xml"/><Relationship Id="rId10" Type="http://schemas.openxmlformats.org/officeDocument/2006/relationships/tags" Target="../tags/tag175.xml"/><Relationship Id="rId11" Type="http://schemas.openxmlformats.org/officeDocument/2006/relationships/tags" Target="../tags/tag176.xml"/><Relationship Id="rId12" Type="http://schemas.openxmlformats.org/officeDocument/2006/relationships/tags" Target="../tags/tag177.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78.xml"/><Relationship Id="rId2" Type="http://schemas.openxmlformats.org/officeDocument/2006/relationships/tags" Target="../tags/tag179.xml"/><Relationship Id="rId3" Type="http://schemas.openxmlformats.org/officeDocument/2006/relationships/tags" Target="../tags/tag180.xml"/><Relationship Id="rId4" Type="http://schemas.openxmlformats.org/officeDocument/2006/relationships/tags" Target="../tags/tag181.xml"/><Relationship Id="rId5" Type="http://schemas.openxmlformats.org/officeDocument/2006/relationships/tags" Target="../tags/tag182.xml"/><Relationship Id="rId6" Type="http://schemas.openxmlformats.org/officeDocument/2006/relationships/tags" Target="../tags/tag183.xml"/><Relationship Id="rId7" Type="http://schemas.openxmlformats.org/officeDocument/2006/relationships/tags" Target="../tags/tag184.xml"/><Relationship Id="rId8" Type="http://schemas.openxmlformats.org/officeDocument/2006/relationships/tags" Target="../tags/tag185.xml"/><Relationship Id="rId9" Type="http://schemas.openxmlformats.org/officeDocument/2006/relationships/tags" Target="../tags/tag186.xml"/><Relationship Id="rId10" Type="http://schemas.openxmlformats.org/officeDocument/2006/relationships/tags" Target="../tags/tag187.xml"/><Relationship Id="rId11" Type="http://schemas.openxmlformats.org/officeDocument/2006/relationships/tags" Target="../tags/tag188.xml"/><Relationship Id="rId12" Type="http://schemas.openxmlformats.org/officeDocument/2006/relationships/tags" Target="../tags/tag189.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90.xml"/><Relationship Id="rId2" Type="http://schemas.openxmlformats.org/officeDocument/2006/relationships/tags" Target="../tags/tag191.xml"/><Relationship Id="rId3" Type="http://schemas.openxmlformats.org/officeDocument/2006/relationships/tags" Target="../tags/tag192.xml"/><Relationship Id="rId4" Type="http://schemas.openxmlformats.org/officeDocument/2006/relationships/slideLayout" Target="../slideLayouts/slideLayout15.xml"/><Relationship Id="rId5" Type="http://schemas.openxmlformats.org/officeDocument/2006/relationships/notesSlide" Target="../notesSlides/notesSlide4.xml"/></Relationships>
</file>

<file path=ppt/slides/_rels/slide13.xml.rels><?xml version='1.0' encoding='UTF-8' standalone='yes'?>
<Relationships xmlns="http://schemas.openxmlformats.org/package/2006/relationships"><Relationship Id="rId1" Type="http://schemas.openxmlformats.org/officeDocument/2006/relationships/tags" Target="../tags/tag193.xml"/><Relationship Id="rId2" Type="http://schemas.openxmlformats.org/officeDocument/2006/relationships/tags" Target="../tags/tag194.xml"/><Relationship Id="rId3" Type="http://schemas.openxmlformats.org/officeDocument/2006/relationships/tags" Target="../tags/tag195.xml"/><Relationship Id="rId4" Type="http://schemas.openxmlformats.org/officeDocument/2006/relationships/tags" Target="../tags/tag196.xml"/><Relationship Id="rId5"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197.xml"/><Relationship Id="rId2" Type="http://schemas.openxmlformats.org/officeDocument/2006/relationships/tags" Target="../tags/tag198.xml"/><Relationship Id="rId3" Type="http://schemas.openxmlformats.org/officeDocument/2006/relationships/tags" Target="../tags/tag199.xml"/><Relationship Id="rId4" Type="http://schemas.openxmlformats.org/officeDocument/2006/relationships/tags" Target="../tags/tag200.xml"/><Relationship Id="rId5" Type="http://schemas.openxmlformats.org/officeDocument/2006/relationships/tags" Target="../tags/tag201.xml"/><Relationship Id="rId6" Type="http://schemas.openxmlformats.org/officeDocument/2006/relationships/tags" Target="../tags/tag202.xml"/><Relationship Id="rId7" Type="http://schemas.openxmlformats.org/officeDocument/2006/relationships/tags" Target="../tags/tag203.xml"/><Relationship Id="rId8" Type="http://schemas.openxmlformats.org/officeDocument/2006/relationships/tags" Target="../tags/tag204.xml"/><Relationship Id="rId9" Type="http://schemas.openxmlformats.org/officeDocument/2006/relationships/tags" Target="../tags/tag205.xml"/><Relationship Id="rId10" Type="http://schemas.openxmlformats.org/officeDocument/2006/relationships/tags" Target="../tags/tag206.xml"/><Relationship Id="rId11" Type="http://schemas.openxmlformats.org/officeDocument/2006/relationships/tags" Target="../tags/tag207.xml"/><Relationship Id="rId12" Type="http://schemas.openxmlformats.org/officeDocument/2006/relationships/tags" Target="../tags/tag208.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09.xml"/><Relationship Id="rId2" Type="http://schemas.openxmlformats.org/officeDocument/2006/relationships/tags" Target="../tags/tag210.xml"/><Relationship Id="rId3" Type="http://schemas.openxmlformats.org/officeDocument/2006/relationships/tags" Target="../tags/tag211.xml"/><Relationship Id="rId4" Type="http://schemas.openxmlformats.org/officeDocument/2006/relationships/tags" Target="../tags/tag212.xml"/><Relationship Id="rId5" Type="http://schemas.openxmlformats.org/officeDocument/2006/relationships/tags" Target="../tags/tag213.xml"/><Relationship Id="rId6" Type="http://schemas.openxmlformats.org/officeDocument/2006/relationships/tags" Target="../tags/tag214.xml"/><Relationship Id="rId7" Type="http://schemas.openxmlformats.org/officeDocument/2006/relationships/tags" Target="../tags/tag215.xml"/><Relationship Id="rId8" Type="http://schemas.openxmlformats.org/officeDocument/2006/relationships/tags" Target="../tags/tag216.xml"/><Relationship Id="rId9" Type="http://schemas.openxmlformats.org/officeDocument/2006/relationships/tags" Target="../tags/tag217.xml"/><Relationship Id="rId10" Type="http://schemas.openxmlformats.org/officeDocument/2006/relationships/tags" Target="../tags/tag218.xml"/><Relationship Id="rId11" Type="http://schemas.openxmlformats.org/officeDocument/2006/relationships/tags" Target="../tags/tag219.xml"/><Relationship Id="rId12" Type="http://schemas.openxmlformats.org/officeDocument/2006/relationships/tags" Target="../tags/tag220.xml"/><Relationship Id="rId13" Type="http://schemas.openxmlformats.org/officeDocument/2006/relationships/tags" Target="../tags/tag221.xml"/><Relationship Id="rId14" Type="http://schemas.openxmlformats.org/officeDocument/2006/relationships/tags" Target="../tags/tag222.xml"/><Relationship Id="rId15" Type="http://schemas.openxmlformats.org/officeDocument/2006/relationships/tags" Target="../tags/tag223.xml"/><Relationship Id="rId16" Type="http://schemas.openxmlformats.org/officeDocument/2006/relationships/tags" Target="../tags/tag224.xml"/><Relationship Id="rId17"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25.xml"/><Relationship Id="rId2" Type="http://schemas.openxmlformats.org/officeDocument/2006/relationships/tags" Target="../tags/tag226.xml"/><Relationship Id="rId3" Type="http://schemas.openxmlformats.org/officeDocument/2006/relationships/tags" Target="../tags/tag227.xml"/><Relationship Id="rId4" Type="http://schemas.openxmlformats.org/officeDocument/2006/relationships/slideLayout" Target="../slideLayouts/slideLayout15.xml"/><Relationship Id="rId5" Type="http://schemas.openxmlformats.org/officeDocument/2006/relationships/notesSlide" Target="../notesSlides/notesSlide5.xml"/></Relationships>
</file>

<file path=ppt/slides/_rels/slide17.xml.rels><?xml version='1.0' encoding='UTF-8' standalone='yes'?>
<Relationships xmlns="http://schemas.openxmlformats.org/package/2006/relationships"><Relationship Id="rId1" Type="http://schemas.openxmlformats.org/officeDocument/2006/relationships/tags" Target="../tags/tag228.xml"/><Relationship Id="rId2" Type="http://schemas.openxmlformats.org/officeDocument/2006/relationships/tags" Target="../tags/tag229.xml"/><Relationship Id="rId3" Type="http://schemas.openxmlformats.org/officeDocument/2006/relationships/tags" Target="../tags/tag230.xml"/><Relationship Id="rId4" Type="http://schemas.openxmlformats.org/officeDocument/2006/relationships/tags" Target="../tags/tag231.xml"/><Relationship Id="rId5" Type="http://schemas.openxmlformats.org/officeDocument/2006/relationships/tags" Target="../tags/tag232.xml"/><Relationship Id="rId6" Type="http://schemas.openxmlformats.org/officeDocument/2006/relationships/tags" Target="../tags/tag233.xml"/><Relationship Id="rId7" Type="http://schemas.openxmlformats.org/officeDocument/2006/relationships/tags" Target="../tags/tag234.xml"/><Relationship Id="rId8" Type="http://schemas.openxmlformats.org/officeDocument/2006/relationships/tags" Target="../tags/tag235.xml"/><Relationship Id="rId9" Type="http://schemas.openxmlformats.org/officeDocument/2006/relationships/tags" Target="../tags/tag236.xml"/><Relationship Id="rId10" Type="http://schemas.openxmlformats.org/officeDocument/2006/relationships/tags" Target="../tags/tag237.xml"/><Relationship Id="rId11" Type="http://schemas.openxmlformats.org/officeDocument/2006/relationships/tags" Target="../tags/tag238.xml"/><Relationship Id="rId12" Type="http://schemas.openxmlformats.org/officeDocument/2006/relationships/tags" Target="../tags/tag239.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40.xml"/><Relationship Id="rId2" Type="http://schemas.openxmlformats.org/officeDocument/2006/relationships/tags" Target="../tags/tag241.xml"/><Relationship Id="rId3" Type="http://schemas.openxmlformats.org/officeDocument/2006/relationships/tags" Target="../tags/tag242.xml"/><Relationship Id="rId4" Type="http://schemas.openxmlformats.org/officeDocument/2006/relationships/tags" Target="../tags/tag243.xml"/><Relationship Id="rId5"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44.xml"/><Relationship Id="rId2" Type="http://schemas.openxmlformats.org/officeDocument/2006/relationships/tags" Target="../tags/tag245.xml"/><Relationship Id="rId3" Type="http://schemas.openxmlformats.org/officeDocument/2006/relationships/tags" Target="../tags/tag246.xml"/><Relationship Id="rId4" Type="http://schemas.openxmlformats.org/officeDocument/2006/relationships/tags" Target="../tags/tag247.xml"/><Relationship Id="rId5" Type="http://schemas.openxmlformats.org/officeDocument/2006/relationships/tags" Target="../tags/tag248.xml"/><Relationship Id="rId6" Type="http://schemas.openxmlformats.org/officeDocument/2006/relationships/tags" Target="../tags/tag249.xml"/><Relationship Id="rId7" Type="http://schemas.openxmlformats.org/officeDocument/2006/relationships/tags" Target="../tags/tag250.xml"/><Relationship Id="rId8" Type="http://schemas.openxmlformats.org/officeDocument/2006/relationships/tags" Target="../tags/tag251.xml"/><Relationship Id="rId9" Type="http://schemas.openxmlformats.org/officeDocument/2006/relationships/tags" Target="../tags/tag252.xml"/><Relationship Id="rId10" Type="http://schemas.openxmlformats.org/officeDocument/2006/relationships/tags" Target="../tags/tag253.xml"/><Relationship Id="rId11" Type="http://schemas.openxmlformats.org/officeDocument/2006/relationships/tags" Target="../tags/tag254.xml"/><Relationship Id="rId12" Type="http://schemas.openxmlformats.org/officeDocument/2006/relationships/tags" Target="../tags/tag255.xml"/><Relationship Id="rId13" Type="http://schemas.openxmlformats.org/officeDocument/2006/relationships/tags" Target="../tags/tag256.xml"/><Relationship Id="rId14" Type="http://schemas.openxmlformats.org/officeDocument/2006/relationships/tags" Target="../tags/tag257.xml"/><Relationship Id="rId15" Type="http://schemas.openxmlformats.org/officeDocument/2006/relationships/tags" Target="../tags/tag258.xml"/><Relationship Id="rId16" Type="http://schemas.openxmlformats.org/officeDocument/2006/relationships/tags" Target="../tags/tag259.xml"/><Relationship Id="rId17" Type="http://schemas.openxmlformats.org/officeDocument/2006/relationships/tags" Target="../tags/tag260.xml"/><Relationship Id="rId18" Type="http://schemas.openxmlformats.org/officeDocument/2006/relationships/tags" Target="../tags/tag261.xml"/><Relationship Id="rId19" Type="http://schemas.openxmlformats.org/officeDocument/2006/relationships/tags" Target="../tags/tag262.xml"/><Relationship Id="rId20" Type="http://schemas.openxmlformats.org/officeDocument/2006/relationships/tags" Target="../tags/tag263.xml"/><Relationship Id="rId21" Type="http://schemas.openxmlformats.org/officeDocument/2006/relationships/tags" Target="../tags/tag264.xml"/><Relationship Id="rId22" Type="http://schemas.openxmlformats.org/officeDocument/2006/relationships/tags" Target="../tags/tag265.xml"/><Relationship Id="rId23" Type="http://schemas.openxmlformats.org/officeDocument/2006/relationships/tags" Target="../tags/tag266.xml"/><Relationship Id="rId24" Type="http://schemas.openxmlformats.org/officeDocument/2006/relationships/tags" Target="../tags/tag267.xml"/><Relationship Id="rId25" Type="http://schemas.openxmlformats.org/officeDocument/2006/relationships/tags" Target="../tags/tag268.xml"/><Relationship Id="rId26" Type="http://schemas.openxmlformats.org/officeDocument/2006/relationships/tags" Target="../tags/tag269.xml"/><Relationship Id="rId27" Type="http://schemas.openxmlformats.org/officeDocument/2006/relationships/tags" Target="../tags/tag270.xml"/><Relationship Id="rId28" Type="http://schemas.openxmlformats.org/officeDocument/2006/relationships/tags" Target="../tags/tag271.xml"/><Relationship Id="rId29" Type="http://schemas.openxmlformats.org/officeDocument/2006/relationships/tags" Target="../tags/tag272.xml"/><Relationship Id="rId30"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73.xml"/><Relationship Id="rId2" Type="http://schemas.openxmlformats.org/officeDocument/2006/relationships/tags" Target="../tags/tag274.xml"/><Relationship Id="rId3" Type="http://schemas.openxmlformats.org/officeDocument/2006/relationships/tags" Target="../tags/tag275.xml"/><Relationship Id="rId4" Type="http://schemas.openxmlformats.org/officeDocument/2006/relationships/slideLayout" Target="../slideLayouts/slideLayout15.xml"/><Relationship Id="rId5" Type="http://schemas.openxmlformats.org/officeDocument/2006/relationships/notesSlide" Target="../notesSlides/notesSlide6.xml"/></Relationships>
</file>

<file path=ppt/slides/_rels/slide21.xml.rels><?xml version='1.0' encoding='UTF-8' standalone='yes'?>
<Relationships xmlns="http://schemas.openxmlformats.org/package/2006/relationships"><Relationship Id="rId1" Type="http://schemas.openxmlformats.org/officeDocument/2006/relationships/tags" Target="../tags/tag276.xml"/><Relationship Id="rId2" Type="http://schemas.openxmlformats.org/officeDocument/2006/relationships/tags" Target="../tags/tag277.xml"/><Relationship Id="rId3" Type="http://schemas.openxmlformats.org/officeDocument/2006/relationships/tags" Target="../tags/tag278.xml"/><Relationship Id="rId4" Type="http://schemas.openxmlformats.org/officeDocument/2006/relationships/tags" Target="../tags/tag279.xml"/><Relationship Id="rId5" Type="http://schemas.openxmlformats.org/officeDocument/2006/relationships/tags" Target="../tags/tag280.xml"/><Relationship Id="rId6" Type="http://schemas.openxmlformats.org/officeDocument/2006/relationships/tags" Target="../tags/tag281.xml"/><Relationship Id="rId7" Type="http://schemas.openxmlformats.org/officeDocument/2006/relationships/tags" Target="../tags/tag282.xml"/><Relationship Id="rId8" Type="http://schemas.openxmlformats.org/officeDocument/2006/relationships/tags" Target="../tags/tag283.xml"/><Relationship Id="rId9"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84.xml"/><Relationship Id="rId2" Type="http://schemas.openxmlformats.org/officeDocument/2006/relationships/tags" Target="../tags/tag285.xml"/><Relationship Id="rId3" Type="http://schemas.openxmlformats.org/officeDocument/2006/relationships/tags" Target="../tags/tag286.xml"/><Relationship Id="rId4" Type="http://schemas.openxmlformats.org/officeDocument/2006/relationships/tags" Target="../tags/tag287.xml"/><Relationship Id="rId5"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288.xml"/><Relationship Id="rId2" Type="http://schemas.openxmlformats.org/officeDocument/2006/relationships/tags" Target="../tags/tag289.xml"/><Relationship Id="rId3" Type="http://schemas.openxmlformats.org/officeDocument/2006/relationships/tags" Target="../tags/tag290.xml"/><Relationship Id="rId4" Type="http://schemas.openxmlformats.org/officeDocument/2006/relationships/tags" Target="../tags/tag291.xml"/><Relationship Id="rId5" Type="http://schemas.openxmlformats.org/officeDocument/2006/relationships/tags" Target="../tags/tag292.xml"/><Relationship Id="rId6" Type="http://schemas.openxmlformats.org/officeDocument/2006/relationships/tags" Target="../tags/tag293.xml"/><Relationship Id="rId7" Type="http://schemas.openxmlformats.org/officeDocument/2006/relationships/tags" Target="../tags/tag294.xml"/><Relationship Id="rId8" Type="http://schemas.openxmlformats.org/officeDocument/2006/relationships/tags" Target="../tags/tag295.xml"/><Relationship Id="rId9" Type="http://schemas.openxmlformats.org/officeDocument/2006/relationships/tags" Target="../tags/tag296.xml"/><Relationship Id="rId10" Type="http://schemas.openxmlformats.org/officeDocument/2006/relationships/tags" Target="../tags/tag297.xml"/><Relationship Id="rId11" Type="http://schemas.openxmlformats.org/officeDocument/2006/relationships/tags" Target="../tags/tag298.xml"/><Relationship Id="rId12" Type="http://schemas.openxmlformats.org/officeDocument/2006/relationships/tags" Target="../tags/tag299.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00.xml"/><Relationship Id="rId2" Type="http://schemas.openxmlformats.org/officeDocument/2006/relationships/tags" Target="../tags/tag301.xml"/><Relationship Id="rId3" Type="http://schemas.openxmlformats.org/officeDocument/2006/relationships/tags" Target="../tags/tag302.xml"/><Relationship Id="rId4" Type="http://schemas.openxmlformats.org/officeDocument/2006/relationships/slideLayout" Target="../slideLayouts/slideLayout15.xml"/><Relationship Id="rId5" Type="http://schemas.openxmlformats.org/officeDocument/2006/relationships/notesSlide" Target="../notesSlides/notesSlide7.xml"/></Relationships>
</file>

<file path=ppt/slides/_rels/slide25.xml.rels><?xml version='1.0' encoding='UTF-8' standalone='yes'?>
<Relationships xmlns="http://schemas.openxmlformats.org/package/2006/relationships"><Relationship Id="rId1" Type="http://schemas.openxmlformats.org/officeDocument/2006/relationships/tags" Target="../tags/tag303.xml"/><Relationship Id="rId2" Type="http://schemas.openxmlformats.org/officeDocument/2006/relationships/tags" Target="../tags/tag304.xml"/><Relationship Id="rId3" Type="http://schemas.openxmlformats.org/officeDocument/2006/relationships/tags" Target="../tags/tag305.xml"/><Relationship Id="rId4" Type="http://schemas.openxmlformats.org/officeDocument/2006/relationships/tags" Target="../tags/tag306.xml"/><Relationship Id="rId5" Type="http://schemas.openxmlformats.org/officeDocument/2006/relationships/tags" Target="../tags/tag307.xml"/><Relationship Id="rId6" Type="http://schemas.openxmlformats.org/officeDocument/2006/relationships/tags" Target="../tags/tag308.xml"/><Relationship Id="rId7" Type="http://schemas.openxmlformats.org/officeDocument/2006/relationships/tags" Target="../tags/tag309.xml"/><Relationship Id="rId8" Type="http://schemas.openxmlformats.org/officeDocument/2006/relationships/tags" Target="../tags/tag310.xml"/><Relationship Id="rId9" Type="http://schemas.openxmlformats.org/officeDocument/2006/relationships/tags" Target="../tags/tag311.xml"/><Relationship Id="rId10" Type="http://schemas.openxmlformats.org/officeDocument/2006/relationships/tags" Target="../tags/tag312.xml"/><Relationship Id="rId11" Type="http://schemas.openxmlformats.org/officeDocument/2006/relationships/tags" Target="../tags/tag313.xml"/><Relationship Id="rId12" Type="http://schemas.openxmlformats.org/officeDocument/2006/relationships/tags" Target="../tags/tag314.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15.xml"/><Relationship Id="rId2" Type="http://schemas.openxmlformats.org/officeDocument/2006/relationships/tags" Target="../tags/tag316.xml"/><Relationship Id="rId3" Type="http://schemas.openxmlformats.org/officeDocument/2006/relationships/tags" Target="../tags/tag317.xml"/><Relationship Id="rId4" Type="http://schemas.openxmlformats.org/officeDocument/2006/relationships/tags" Target="../tags/tag318.xml"/><Relationship Id="rId5" Type="http://schemas.openxmlformats.org/officeDocument/2006/relationships/tags" Target="../tags/tag319.xml"/><Relationship Id="rId6" Type="http://schemas.openxmlformats.org/officeDocument/2006/relationships/tags" Target="../tags/tag320.xml"/><Relationship Id="rId7" Type="http://schemas.openxmlformats.org/officeDocument/2006/relationships/tags" Target="../tags/tag321.xml"/><Relationship Id="rId8" Type="http://schemas.openxmlformats.org/officeDocument/2006/relationships/tags" Target="../tags/tag322.xml"/><Relationship Id="rId9" Type="http://schemas.openxmlformats.org/officeDocument/2006/relationships/tags" Target="../tags/tag323.xml"/><Relationship Id="rId10" Type="http://schemas.openxmlformats.org/officeDocument/2006/relationships/tags" Target="../tags/tag324.xml"/><Relationship Id="rId11" Type="http://schemas.openxmlformats.org/officeDocument/2006/relationships/tags" Target="../tags/tag325.xml"/><Relationship Id="rId12" Type="http://schemas.openxmlformats.org/officeDocument/2006/relationships/tags" Target="../tags/tag326.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27.xml"/><Relationship Id="rId2" Type="http://schemas.openxmlformats.org/officeDocument/2006/relationships/tags" Target="../tags/tag328.xml"/><Relationship Id="rId3" Type="http://schemas.openxmlformats.org/officeDocument/2006/relationships/tags" Target="../tags/tag329.xml"/><Relationship Id="rId4" Type="http://schemas.openxmlformats.org/officeDocument/2006/relationships/tags" Target="../tags/tag330.xml"/><Relationship Id="rId5" Type="http://schemas.openxmlformats.org/officeDocument/2006/relationships/tags" Target="../tags/tag331.xml"/><Relationship Id="rId6"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838200" y="2319650"/>
            <a:ext cx="10515600" cy="867433"/>
          </a:xfrm>
        </p:spPr>
        <p:txBody>
          <a:bodyPr>
            <a:normAutofit fontScale="90000"/>
          </a:bodyPr>
          <a:p>
            <a:r>
              <a:rPr altLang="en-US" dirty="0" lang="zh-CN">
                <a:solidFill>
                  <a:schemeClr val="lt1">
                    <a:lumMod val="100000"/>
                  </a:schemeClr>
                </a:solidFill>
              </a:rPr>
              <a:t>牛奶加工行业市场分析及投资前景预测</a:t>
            </a:r>
            <a:endParaRPr altLang="en-US" dirty="0" lang="zh-CN">
              <a:solidFill>
                <a:schemeClr val="lt1">
                  <a:lumMod val="100000"/>
                </a:schemeClr>
              </a:solidFill>
            </a:endParaRPr>
          </a:p>
        </p:txBody>
      </p:sp>
      <p:sp>
        <p:nvSpPr>
          <p:cNvPr id="1048650" name="副标题"/>
          <p:cNvSpPr>
            <a:spLocks noGrp="1"/>
          </p:cNvSpPr>
          <p:nvPr>
            <p:ph type="subTitle" idx="1"/>
            <p:custDataLst>
              <p:tags r:id="rId2"/>
            </p:custDataLst>
          </p:nvPr>
        </p:nvSpPr>
        <p:spPr>
          <a:xfrm>
            <a:off x="1296136" y="1095762"/>
            <a:ext cx="9995517" cy="972000"/>
          </a:xfrm>
        </p:spPr>
        <p:txBody>
          <a:bodyPr/>
          <a:p>
            <a:r>
              <a:rPr altLang="zh-CN" dirty="0" lang="en-US" err="1">
                <a:solidFill>
                  <a:schemeClr val="lt1">
                    <a:lumMod val="100000"/>
                  </a:schemeClr>
                </a:solidFill>
              </a:rPr>
              <a:t>XX,a</a:t>
            </a:r>
            <a:r>
              <a:rPr altLang="zh-CN" dirty="0" lang="en-US">
                <a:solidFill>
                  <a:schemeClr val="lt1">
                    <a:lumMod val="100000"/>
                  </a:schemeClr>
                </a:solidFill>
              </a:rPr>
              <a:t> click to unlimited possibilities</a:t>
            </a:r>
            <a:endParaRPr altLang="en-US" dirty="0" lang="zh-CN">
              <a:solidFill>
                <a:schemeClr val="lt1">
                  <a:lumMod val="100000"/>
                </a:schemeClr>
              </a:solidFill>
            </a:endParaRPr>
          </a:p>
        </p:txBody>
      </p:sp>
      <p:sp>
        <p:nvSpPr>
          <p:cNvPr id="1048652" name="公司名"/>
          <p:cNvSpPr>
            <a:spLocks noGrp="1"/>
          </p:cNvSpPr>
          <p:nvPr>
            <p:ph type="body" sz="quarter" idx="13"/>
            <p:custDataLst>
              <p:tags r:id="rId3"/>
            </p:custDataLst>
          </p:nvPr>
        </p:nvSpPr>
        <p:spPr>
          <a:xfrm>
            <a:off x="847076" y="79505"/>
            <a:ext cx="10453454" cy="504000"/>
          </a:xfrm>
        </p:spPr>
        <p:txBody>
          <a:bodyPr/>
          <a:p>
            <a:r>
              <a:rPr altLang="zh-CN" dirty="0" lang="en-US">
                <a:solidFill>
                  <a:schemeClr val="lt1">
                    <a:lumMod val="100000"/>
                  </a:schemeClr>
                </a:solidFill>
              </a:rPr>
              <a:t>YOUR LOGO</a:t>
            </a:r>
            <a:endParaRPr altLang="en-US" dirty="0" lang="zh-CN">
              <a:solidFill>
                <a:schemeClr val="lt1">
                  <a:lumMod val="100000"/>
                </a:schemeClr>
              </a:solidFill>
            </a:endParaRPr>
          </a:p>
        </p:txBody>
      </p:sp>
      <p:sp>
        <p:nvSpPr>
          <p:cNvPr id="1048654" name="日期时间"/>
          <p:cNvSpPr>
            <a:spLocks noGrp="1"/>
          </p:cNvSpPr>
          <p:nvPr>
            <p:ph type="body" sz="quarter" idx="14"/>
            <p:custDataLst>
              <p:tags r:id="rId4"/>
            </p:custDataLst>
          </p:nvPr>
        </p:nvSpPr>
        <p:spPr>
          <a:xfrm>
            <a:off x="3727357" y="3513778"/>
            <a:ext cx="2880000" cy="985141"/>
          </a:xfrm>
        </p:spPr>
        <p:txBody>
          <a:bodyPr/>
          <a:p>
            <a:r>
              <a:rPr altLang="en-US" dirty="0" lang="zh-CN">
                <a:solidFill>
                  <a:schemeClr val="lt1">
                    <a:lumMod val="100000"/>
                  </a:schemeClr>
                </a:solidFill>
              </a:rPr>
              <a:t>汇报时间：</a:t>
            </a:r>
            <a:r>
              <a:rPr altLang="zh-CN" dirty="0" lang="en-US">
                <a:solidFill>
                  <a:schemeClr val="lt1">
                    <a:lumMod val="100000"/>
                  </a:schemeClr>
                </a:solidFill>
              </a:rPr>
              <a:t>20XX/01/01</a:t>
            </a:r>
            <a:endParaRPr altLang="zh-CN" dirty="0" lang="en-US">
              <a:solidFill>
                <a:schemeClr val="lt1">
                  <a:lumMod val="100000"/>
                </a:schemeClr>
              </a:solidFill>
            </a:endParaRPr>
          </a:p>
        </p:txBody>
      </p:sp>
      <p:sp>
        <p:nvSpPr>
          <p:cNvPr id="1048656" name="署名"/>
          <p:cNvSpPr>
            <a:spLocks noGrp="1"/>
          </p:cNvSpPr>
          <p:nvPr>
            <p:ph type="body" sz="quarter" idx="17"/>
            <p:custDataLst>
              <p:tags r:id="rId5"/>
            </p:custDataLst>
          </p:nvPr>
        </p:nvSpPr>
        <p:spPr>
          <a:xfrm>
            <a:off x="859464" y="3515997"/>
            <a:ext cx="2743200" cy="985141"/>
          </a:xfrm>
        </p:spPr>
        <p:txBody>
          <a:bodyPr>
            <a:normAutofit/>
          </a:bodyPr>
          <a:p>
            <a:r>
              <a:rPr altLang="en-US" lang="zh-CN">
                <a:solidFill>
                  <a:schemeClr val="lt1">
                    <a:lumMod val="100000"/>
                  </a:schemeClr>
                </a:solidFill>
              </a:rPr>
              <a:t>汇报人：</a:t>
            </a:r>
            <a:r>
              <a:rPr altLang="zh-CN" lang="en-US">
                <a:solidFill>
                  <a:schemeClr val="lt1">
                    <a:lumMod val="100000"/>
                  </a:schemeClr>
                </a:solidFill>
              </a:rPr>
              <a:t>XX</a:t>
            </a:r>
            <a:endParaRPr altLang="en-US" dirty="0" lang="zh-CN">
              <a:solidFill>
                <a:schemeClr val="lt1">
                  <a:lumMod val="100000"/>
                </a:schemeClr>
              </a:solidFill>
            </a:endParaRPr>
          </a:p>
        </p:txBody>
      </p:sp>
    </p:spTree>
    <p:custDataLst>
      <p:tags r:id="rId6"/>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10" name="标题"/>
          <p:cNvSpPr>
            <a:spLocks noGrp="1"/>
          </p:cNvSpPr>
          <p:nvPr>
            <p:ph type="title"/>
            <p:custDataLst>
              <p:tags r:id="rId1"/>
            </p:custDataLst>
          </p:nvPr>
        </p:nvSpPr>
        <p:spPr>
          <a:xfrm>
            <a:off x="839788" y="1139360"/>
            <a:ext cx="7932072" cy="2082301"/>
          </a:xfrm>
        </p:spPr>
        <p:txBody>
          <a:bodyPr/>
          <a:p>
            <a:r>
              <a:rPr altLang="zh-CN" dirty="0" lang="en-US"/>
              <a:t>目录</a:t>
            </a:r>
            <a:endParaRPr altLang="zh-CN" dirty="0" lang="en-US"/>
          </a:p>
        </p:txBody>
      </p:sp>
      <p:sp>
        <p:nvSpPr>
          <p:cNvPr id="1048812" name="矩形: 剪去单角 8"/>
          <p:cNvSpPr/>
          <p:nvPr>
            <p:custDataLst>
              <p:tags r:id="rId2"/>
            </p:custDataLst>
          </p:nvPr>
        </p:nvSpPr>
        <p:spPr>
          <a:xfrm flipH="1">
            <a:off x="600800" y="3001472"/>
            <a:ext cx="1872000" cy="2932430"/>
          </a:xfrm>
          <a:prstGeom prst="snip1Rect">
            <a:avLst>
              <a:gd name="adj" fmla="val 849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43" name="直接连接符 10"/>
          <p:cNvCxnSpPr>
            <a:cxnSpLocks/>
          </p:cNvCxnSpPr>
          <p:nvPr>
            <p:custDataLst>
              <p:tags r:id="rId3"/>
            </p:custDataLst>
          </p:nvPr>
        </p:nvCxnSpPr>
        <p:spPr>
          <a:xfrm>
            <a:off x="891456" y="5340177"/>
            <a:ext cx="526583" cy="0"/>
          </a:xfrm>
          <a:prstGeom prst="line"/>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814" name="序号"/>
          <p:cNvSpPr txBox="1"/>
          <p:nvPr>
            <p:custDataLst>
              <p:tags r:id="rId4"/>
            </p:custDataLst>
          </p:nvPr>
        </p:nvSpPr>
        <p:spPr>
          <a:xfrm>
            <a:off x="823609" y="3616181"/>
            <a:ext cx="1566798" cy="504190"/>
          </a:xfrm>
          <a:prstGeom prst="rect"/>
          <a:noFill/>
        </p:spPr>
        <p:txBody>
          <a:bodyPr anchor="b" anchorCtr="0" bIns="0" lIns="0" rIns="0" rtlCol="0" tIns="0" wrap="square">
            <a:normAutofit fontScale="90000"/>
          </a:bodyPr>
          <a:p>
            <a:pPr>
              <a:lnSpc>
                <a:spcPct val="100000"/>
              </a:lnSpc>
            </a:pPr>
            <a:r>
              <a:rPr b="1" dirty="0" sz="3600" lang="en-US">
                <a:solidFill>
                  <a:schemeClr val="accent1"/>
                </a:solidFill>
                <a:latin typeface="+mj-ea"/>
                <a:ea typeface="+mj-ea"/>
              </a:rPr>
              <a:t>01.</a:t>
            </a:r>
            <a:endParaRPr b="1" dirty="0" sz="3600" lang="en-US">
              <a:solidFill>
                <a:schemeClr val="accent1"/>
              </a:solidFill>
              <a:latin typeface="+mj-ea"/>
              <a:ea typeface="+mj-ea"/>
            </a:endParaRPr>
          </a:p>
        </p:txBody>
      </p:sp>
      <p:sp>
        <p:nvSpPr>
          <p:cNvPr id="1048816" name="项标题"/>
          <p:cNvSpPr txBox="1"/>
          <p:nvPr>
            <p:custDataLst>
              <p:tags r:id="rId5"/>
            </p:custDataLst>
          </p:nvPr>
        </p:nvSpPr>
        <p:spPr>
          <a:xfrm>
            <a:off x="823609" y="4304798"/>
            <a:ext cx="1566798" cy="994566"/>
          </a:xfrm>
          <a:prstGeom prst="rect"/>
          <a:noFill/>
        </p:spPr>
        <p:txBody>
          <a:bodyPr anchor="t" bIns="0" lIns="0" rIns="0" rtlCol="0" tIns="0" wrap="square">
            <a:normAutofit/>
          </a:bodyPr>
          <a:p>
            <a:pPr>
              <a:lnSpc>
                <a:spcPct val="100000"/>
              </a:lnSpc>
            </a:pPr>
            <a:r>
              <a:rPr altLang="en-US" b="1" dirty="0" sz="2400" lang="zh-CN" spc="300">
                <a:solidFill>
                  <a:schemeClr val="tx1">
                    <a:lumMod val="75000"/>
                    <a:lumOff val="25000"/>
                  </a:schemeClr>
                </a:solidFill>
                <a:latin typeface="+mj-ea"/>
                <a:ea typeface="+mj-ea"/>
              </a:rPr>
              <a:t>牛奶加工行业概述</a:t>
            </a:r>
            <a:endParaRPr altLang="en-US" b="1" dirty="0" sz="2400" lang="zh-CN" spc="300">
              <a:solidFill>
                <a:schemeClr val="tx1">
                  <a:lumMod val="75000"/>
                  <a:lumOff val="25000"/>
                </a:schemeClr>
              </a:solidFill>
              <a:latin typeface="+mj-ea"/>
              <a:ea typeface="+mj-ea"/>
            </a:endParaRPr>
          </a:p>
        </p:txBody>
      </p:sp>
      <p:sp>
        <p:nvSpPr>
          <p:cNvPr id="1048818" name="矩形: 剪去单角 16"/>
          <p:cNvSpPr/>
          <p:nvPr>
            <p:custDataLst>
              <p:tags r:id="rId6"/>
            </p:custDataLst>
          </p:nvPr>
        </p:nvSpPr>
        <p:spPr>
          <a:xfrm flipH="1">
            <a:off x="2544640" y="3001472"/>
            <a:ext cx="1872000" cy="2932430"/>
          </a:xfrm>
          <a:prstGeom prst="snip1Rect">
            <a:avLst>
              <a:gd name="adj" fmla="val 849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45" name="直接连接符 17"/>
          <p:cNvCxnSpPr>
            <a:cxnSpLocks/>
          </p:cNvCxnSpPr>
          <p:nvPr>
            <p:custDataLst>
              <p:tags r:id="rId7"/>
            </p:custDataLst>
          </p:nvPr>
        </p:nvCxnSpPr>
        <p:spPr>
          <a:xfrm>
            <a:off x="2835296" y="5340177"/>
            <a:ext cx="526583" cy="0"/>
          </a:xfrm>
          <a:prstGeom prst="line"/>
          <a:ln>
            <a:solidFill>
              <a:schemeClr val="bg1"/>
            </a:solidFill>
          </a:ln>
        </p:spPr>
        <p:style>
          <a:lnRef idx="1">
            <a:schemeClr val="accent1"/>
          </a:lnRef>
          <a:fillRef idx="0">
            <a:schemeClr val="accent1"/>
          </a:fillRef>
          <a:effectRef idx="0">
            <a:schemeClr val="accent1"/>
          </a:effectRef>
          <a:fontRef idx="minor">
            <a:schemeClr val="tx1"/>
          </a:fontRef>
        </p:style>
      </p:cxnSp>
      <p:sp>
        <p:nvSpPr>
          <p:cNvPr id="1048820" name="序号"/>
          <p:cNvSpPr txBox="1"/>
          <p:nvPr>
            <p:custDataLst>
              <p:tags r:id="rId8"/>
            </p:custDataLst>
          </p:nvPr>
        </p:nvSpPr>
        <p:spPr>
          <a:xfrm>
            <a:off x="2767449" y="3616181"/>
            <a:ext cx="1566798" cy="504190"/>
          </a:xfrm>
          <a:prstGeom prst="rect"/>
          <a:noFill/>
        </p:spPr>
        <p:txBody>
          <a:bodyPr anchor="b" anchorCtr="0" bIns="0" lIns="0" rIns="0" rtlCol="0" tIns="0" wrap="square">
            <a:normAutofit fontScale="90000"/>
          </a:bodyPr>
          <a:p>
            <a:pPr>
              <a:lnSpc>
                <a:spcPct val="100000"/>
              </a:lnSpc>
            </a:pPr>
            <a:r>
              <a:rPr b="1" dirty="0" sz="3600" lang="en-US">
                <a:solidFill>
                  <a:schemeClr val="lt1">
                    <a:lumMod val="100000"/>
                  </a:schemeClr>
                </a:solidFill>
                <a:latin typeface="+mj-ea"/>
                <a:ea typeface="+mj-ea"/>
              </a:rPr>
              <a:t>02.</a:t>
            </a:r>
            <a:endParaRPr b="1" dirty="0" sz="3600" lang="en-US">
              <a:solidFill>
                <a:schemeClr val="lt1">
                  <a:lumMod val="100000"/>
                </a:schemeClr>
              </a:solidFill>
              <a:latin typeface="+mj-ea"/>
              <a:ea typeface="+mj-ea"/>
            </a:endParaRPr>
          </a:p>
        </p:txBody>
      </p:sp>
      <p:sp>
        <p:nvSpPr>
          <p:cNvPr id="1048822" name="项标题"/>
          <p:cNvSpPr txBox="1"/>
          <p:nvPr>
            <p:custDataLst>
              <p:tags r:id="rId9"/>
            </p:custDataLst>
          </p:nvPr>
        </p:nvSpPr>
        <p:spPr>
          <a:xfrm>
            <a:off x="2767449" y="4304798"/>
            <a:ext cx="1566798" cy="994566"/>
          </a:xfrm>
          <a:prstGeom prst="rect"/>
          <a:noFill/>
        </p:spPr>
        <p:txBody>
          <a:bodyPr anchor="t" bIns="0" lIns="0" rIns="0" rtlCol="0" tIns="0" wrap="square">
            <a:normAutofit lnSpcReduction="20000"/>
          </a:bodyPr>
          <a:p>
            <a:pPr>
              <a:lnSpc>
                <a:spcPct val="100000"/>
              </a:lnSpc>
            </a:pPr>
            <a:r>
              <a:rPr altLang="en-US" b="1" dirty="0" sz="2400" lang="zh-CN" spc="300">
                <a:solidFill>
                  <a:schemeClr val="lt1">
                    <a:lumMod val="100000"/>
                  </a:schemeClr>
                </a:solidFill>
                <a:latin typeface="+mj-ea"/>
                <a:ea typeface="+mj-ea"/>
              </a:rPr>
              <a:t>牛奶加工行业市场分析</a:t>
            </a:r>
            <a:endParaRPr altLang="en-US" b="1" dirty="0" sz="2400" lang="zh-CN" spc="300">
              <a:solidFill>
                <a:schemeClr val="lt1">
                  <a:lumMod val="100000"/>
                </a:schemeClr>
              </a:solidFill>
              <a:latin typeface="+mj-ea"/>
              <a:ea typeface="+mj-ea"/>
            </a:endParaRPr>
          </a:p>
        </p:txBody>
      </p:sp>
      <p:sp>
        <p:nvSpPr>
          <p:cNvPr id="1048824" name="矩形: 剪去单角 21"/>
          <p:cNvSpPr/>
          <p:nvPr>
            <p:custDataLst>
              <p:tags r:id="rId10"/>
            </p:custDataLst>
          </p:nvPr>
        </p:nvSpPr>
        <p:spPr>
          <a:xfrm flipH="1">
            <a:off x="4488480" y="3001472"/>
            <a:ext cx="1872000" cy="2932430"/>
          </a:xfrm>
          <a:prstGeom prst="snip1Rect">
            <a:avLst>
              <a:gd name="adj" fmla="val 849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47" name="直接连接符 22"/>
          <p:cNvCxnSpPr>
            <a:cxnSpLocks/>
          </p:cNvCxnSpPr>
          <p:nvPr>
            <p:custDataLst>
              <p:tags r:id="rId11"/>
            </p:custDataLst>
          </p:nvPr>
        </p:nvCxnSpPr>
        <p:spPr>
          <a:xfrm>
            <a:off x="4779136" y="5340177"/>
            <a:ext cx="526583" cy="0"/>
          </a:xfrm>
          <a:prstGeom prst="line"/>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826" name="序号"/>
          <p:cNvSpPr txBox="1"/>
          <p:nvPr>
            <p:custDataLst>
              <p:tags r:id="rId12"/>
            </p:custDataLst>
          </p:nvPr>
        </p:nvSpPr>
        <p:spPr>
          <a:xfrm>
            <a:off x="4711289" y="3616181"/>
            <a:ext cx="1566798" cy="504190"/>
          </a:xfrm>
          <a:prstGeom prst="rect"/>
          <a:noFill/>
        </p:spPr>
        <p:txBody>
          <a:bodyPr anchor="b" anchorCtr="0" bIns="0" lIns="0" rIns="0" rtlCol="0" tIns="0" wrap="square">
            <a:normAutofit fontScale="90000"/>
          </a:bodyPr>
          <a:p>
            <a:pPr>
              <a:lnSpc>
                <a:spcPct val="100000"/>
              </a:lnSpc>
            </a:pPr>
            <a:r>
              <a:rPr b="1" dirty="0" sz="3600" lang="en-US">
                <a:solidFill>
                  <a:schemeClr val="accent1"/>
                </a:solidFill>
                <a:latin typeface="+mj-ea"/>
                <a:ea typeface="+mj-ea"/>
              </a:rPr>
              <a:t>03.</a:t>
            </a:r>
            <a:endParaRPr b="1" dirty="0" sz="3600" lang="en-US">
              <a:solidFill>
                <a:schemeClr val="accent1"/>
              </a:solidFill>
              <a:latin typeface="+mj-ea"/>
              <a:ea typeface="+mj-ea"/>
            </a:endParaRPr>
          </a:p>
        </p:txBody>
      </p:sp>
      <p:sp>
        <p:nvSpPr>
          <p:cNvPr id="1048828" name="项标题"/>
          <p:cNvSpPr txBox="1"/>
          <p:nvPr>
            <p:custDataLst>
              <p:tags r:id="rId13"/>
            </p:custDataLst>
          </p:nvPr>
        </p:nvSpPr>
        <p:spPr>
          <a:xfrm>
            <a:off x="4711289" y="4304798"/>
            <a:ext cx="1566798" cy="994566"/>
          </a:xfrm>
          <a:prstGeom prst="rect"/>
          <a:noFill/>
        </p:spPr>
        <p:txBody>
          <a:bodyPr anchor="t" bIns="0" lIns="0" rIns="0" rtlCol="0" tIns="0" wrap="square">
            <a:normAutofit lnSpcReduction="20000"/>
          </a:bodyPr>
          <a:p>
            <a:pPr>
              <a:lnSpc>
                <a:spcPct val="100000"/>
              </a:lnSpc>
            </a:pPr>
            <a:r>
              <a:rPr altLang="en-US" b="1" dirty="0" sz="2400" lang="zh-CN" spc="300">
                <a:solidFill>
                  <a:schemeClr val="tx1">
                    <a:lumMod val="75000"/>
                    <a:lumOff val="25000"/>
                  </a:schemeClr>
                </a:solidFill>
                <a:latin typeface="+mj-ea"/>
                <a:ea typeface="+mj-ea"/>
              </a:rPr>
              <a:t>牛奶加工行业政策环境</a:t>
            </a:r>
            <a:endParaRPr altLang="en-US" b="1" dirty="0" sz="2400" lang="zh-CN" spc="300">
              <a:solidFill>
                <a:schemeClr val="tx1">
                  <a:lumMod val="75000"/>
                  <a:lumOff val="25000"/>
                </a:schemeClr>
              </a:solidFill>
              <a:latin typeface="+mj-ea"/>
              <a:ea typeface="+mj-ea"/>
            </a:endParaRPr>
          </a:p>
        </p:txBody>
      </p:sp>
      <p:sp>
        <p:nvSpPr>
          <p:cNvPr id="1048830" name="矩形: 剪去单角 26"/>
          <p:cNvSpPr/>
          <p:nvPr>
            <p:custDataLst>
              <p:tags r:id="rId14"/>
            </p:custDataLst>
          </p:nvPr>
        </p:nvSpPr>
        <p:spPr>
          <a:xfrm flipH="1">
            <a:off x="6432320" y="3001472"/>
            <a:ext cx="1872000" cy="2932430"/>
          </a:xfrm>
          <a:prstGeom prst="snip1Rect">
            <a:avLst>
              <a:gd name="adj" fmla="val 849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49" name="直接连接符 27"/>
          <p:cNvCxnSpPr>
            <a:cxnSpLocks/>
          </p:cNvCxnSpPr>
          <p:nvPr>
            <p:custDataLst>
              <p:tags r:id="rId15"/>
            </p:custDataLst>
          </p:nvPr>
        </p:nvCxnSpPr>
        <p:spPr>
          <a:xfrm>
            <a:off x="6722976" y="5340177"/>
            <a:ext cx="526583" cy="0"/>
          </a:xfrm>
          <a:prstGeom prst="line"/>
          <a:ln>
            <a:solidFill>
              <a:schemeClr val="bg1"/>
            </a:solidFill>
          </a:ln>
        </p:spPr>
        <p:style>
          <a:lnRef idx="1">
            <a:schemeClr val="accent1"/>
          </a:lnRef>
          <a:fillRef idx="0">
            <a:schemeClr val="accent1"/>
          </a:fillRef>
          <a:effectRef idx="0">
            <a:schemeClr val="accent1"/>
          </a:effectRef>
          <a:fontRef idx="minor">
            <a:schemeClr val="tx1"/>
          </a:fontRef>
        </p:style>
      </p:cxnSp>
      <p:sp>
        <p:nvSpPr>
          <p:cNvPr id="1048832" name="序号"/>
          <p:cNvSpPr txBox="1"/>
          <p:nvPr>
            <p:custDataLst>
              <p:tags r:id="rId16"/>
            </p:custDataLst>
          </p:nvPr>
        </p:nvSpPr>
        <p:spPr>
          <a:xfrm>
            <a:off x="6655129" y="3616181"/>
            <a:ext cx="1566798" cy="504190"/>
          </a:xfrm>
          <a:prstGeom prst="rect"/>
          <a:noFill/>
        </p:spPr>
        <p:txBody>
          <a:bodyPr anchor="b" anchorCtr="0" bIns="0" lIns="0" rIns="0" rtlCol="0" tIns="0" wrap="square">
            <a:normAutofit fontScale="90000"/>
          </a:bodyPr>
          <a:p>
            <a:pPr>
              <a:lnSpc>
                <a:spcPct val="100000"/>
              </a:lnSpc>
            </a:pPr>
            <a:r>
              <a:rPr b="1" dirty="0" sz="3600" lang="en-US">
                <a:solidFill>
                  <a:schemeClr val="lt1">
                    <a:lumMod val="100000"/>
                  </a:schemeClr>
                </a:solidFill>
                <a:latin typeface="+mj-ea"/>
                <a:ea typeface="+mj-ea"/>
              </a:rPr>
              <a:t>04.</a:t>
            </a:r>
            <a:endParaRPr b="1" dirty="0" sz="3600" lang="en-US">
              <a:solidFill>
                <a:schemeClr val="lt1">
                  <a:lumMod val="100000"/>
                </a:schemeClr>
              </a:solidFill>
              <a:latin typeface="+mj-ea"/>
              <a:ea typeface="+mj-ea"/>
            </a:endParaRPr>
          </a:p>
        </p:txBody>
      </p:sp>
      <p:sp>
        <p:nvSpPr>
          <p:cNvPr id="1048834" name="项标题"/>
          <p:cNvSpPr txBox="1"/>
          <p:nvPr>
            <p:custDataLst>
              <p:tags r:id="rId17"/>
            </p:custDataLst>
          </p:nvPr>
        </p:nvSpPr>
        <p:spPr>
          <a:xfrm>
            <a:off x="6655129" y="4304798"/>
            <a:ext cx="1566798" cy="994566"/>
          </a:xfrm>
          <a:prstGeom prst="rect"/>
          <a:noFill/>
        </p:spPr>
        <p:txBody>
          <a:bodyPr anchor="t" bIns="0" lIns="0" rIns="0" rtlCol="0" tIns="0" wrap="square">
            <a:normAutofit lnSpcReduction="20000"/>
          </a:bodyPr>
          <a:p>
            <a:pPr>
              <a:lnSpc>
                <a:spcPct val="100000"/>
              </a:lnSpc>
            </a:pPr>
            <a:r>
              <a:rPr altLang="en-US" b="1" dirty="0" sz="2400" lang="zh-CN" spc="300">
                <a:solidFill>
                  <a:schemeClr val="lt1">
                    <a:lumMod val="100000"/>
                  </a:schemeClr>
                </a:solidFill>
                <a:latin typeface="+mj-ea"/>
                <a:ea typeface="+mj-ea"/>
              </a:rPr>
              <a:t>牛奶加工行业技术发展</a:t>
            </a:r>
            <a:endParaRPr altLang="en-US" b="1" dirty="0" sz="2400" lang="zh-CN" spc="300">
              <a:solidFill>
                <a:schemeClr val="lt1">
                  <a:lumMod val="100000"/>
                </a:schemeClr>
              </a:solidFill>
              <a:latin typeface="+mj-ea"/>
              <a:ea typeface="+mj-ea"/>
            </a:endParaRPr>
          </a:p>
        </p:txBody>
      </p:sp>
      <p:sp>
        <p:nvSpPr>
          <p:cNvPr id="1048836" name="矩形: 剪去单角 2"/>
          <p:cNvSpPr/>
          <p:nvPr>
            <p:custDataLst>
              <p:tags r:id="rId18"/>
            </p:custDataLst>
          </p:nvPr>
        </p:nvSpPr>
        <p:spPr>
          <a:xfrm flipH="1">
            <a:off x="8376160" y="3001472"/>
            <a:ext cx="1872000" cy="2932430"/>
          </a:xfrm>
          <a:prstGeom prst="snip1Rect">
            <a:avLst>
              <a:gd name="adj" fmla="val 849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51" name="直接连接符 4"/>
          <p:cNvCxnSpPr>
            <a:cxnSpLocks/>
          </p:cNvCxnSpPr>
          <p:nvPr>
            <p:custDataLst>
              <p:tags r:id="rId19"/>
            </p:custDataLst>
          </p:nvPr>
        </p:nvCxnSpPr>
        <p:spPr>
          <a:xfrm>
            <a:off x="8666816" y="5340177"/>
            <a:ext cx="526583" cy="0"/>
          </a:xfrm>
          <a:prstGeom prst="line"/>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838" name="序号"/>
          <p:cNvSpPr txBox="1"/>
          <p:nvPr>
            <p:custDataLst>
              <p:tags r:id="rId20"/>
            </p:custDataLst>
          </p:nvPr>
        </p:nvSpPr>
        <p:spPr>
          <a:xfrm>
            <a:off x="8598968" y="3616181"/>
            <a:ext cx="1566801" cy="504190"/>
          </a:xfrm>
          <a:prstGeom prst="rect"/>
          <a:noFill/>
        </p:spPr>
        <p:txBody>
          <a:bodyPr anchor="b" anchorCtr="0" bIns="0" lIns="0" rIns="0" rtlCol="0" tIns="0" wrap="square">
            <a:normAutofit fontScale="90000"/>
          </a:bodyPr>
          <a:p>
            <a:pPr>
              <a:lnSpc>
                <a:spcPct val="100000"/>
              </a:lnSpc>
            </a:pPr>
            <a:r>
              <a:rPr b="1" dirty="0" sz="3600" lang="en-US">
                <a:solidFill>
                  <a:schemeClr val="accent1"/>
                </a:solidFill>
                <a:latin typeface="+mj-ea"/>
                <a:ea typeface="+mj-ea"/>
              </a:rPr>
              <a:t>05.</a:t>
            </a:r>
            <a:endParaRPr b="1" dirty="0" sz="3600" lang="en-US">
              <a:solidFill>
                <a:schemeClr val="accent1"/>
              </a:solidFill>
              <a:latin typeface="+mj-ea"/>
              <a:ea typeface="+mj-ea"/>
            </a:endParaRPr>
          </a:p>
        </p:txBody>
      </p:sp>
      <p:sp>
        <p:nvSpPr>
          <p:cNvPr id="1048840" name="项标题"/>
          <p:cNvSpPr txBox="1"/>
          <p:nvPr>
            <p:custDataLst>
              <p:tags r:id="rId21"/>
            </p:custDataLst>
          </p:nvPr>
        </p:nvSpPr>
        <p:spPr>
          <a:xfrm>
            <a:off x="8598968" y="4304798"/>
            <a:ext cx="1566801" cy="994566"/>
          </a:xfrm>
          <a:prstGeom prst="rect"/>
          <a:noFill/>
        </p:spPr>
        <p:txBody>
          <a:bodyPr anchor="t" bIns="0" lIns="0" rIns="0" rtlCol="0" tIns="0" wrap="square">
            <a:normAutofit lnSpcReduction="20000"/>
          </a:bodyPr>
          <a:p>
            <a:pPr>
              <a:lnSpc>
                <a:spcPct val="100000"/>
              </a:lnSpc>
            </a:pPr>
            <a:r>
              <a:rPr altLang="en-US" b="1" dirty="0" sz="2400" lang="zh-CN" spc="300">
                <a:solidFill>
                  <a:schemeClr val="tx1">
                    <a:lumMod val="75000"/>
                    <a:lumOff val="25000"/>
                  </a:schemeClr>
                </a:solidFill>
                <a:latin typeface="+mj-ea"/>
                <a:ea typeface="+mj-ea"/>
              </a:rPr>
              <a:t>牛奶加工行业投资前景预测</a:t>
            </a:r>
            <a:endParaRPr altLang="en-US" b="1" dirty="0" sz="2400" lang="zh-CN" spc="300">
              <a:solidFill>
                <a:schemeClr val="tx1">
                  <a:lumMod val="75000"/>
                  <a:lumOff val="25000"/>
                </a:schemeClr>
              </a:solidFill>
              <a:latin typeface="+mj-ea"/>
              <a:ea typeface="+mj-ea"/>
            </a:endParaRPr>
          </a:p>
        </p:txBody>
      </p:sp>
      <p:sp>
        <p:nvSpPr>
          <p:cNvPr id="1048842" name="矩形: 剪去单角 39"/>
          <p:cNvSpPr/>
          <p:nvPr>
            <p:custDataLst>
              <p:tags r:id="rId22"/>
            </p:custDataLst>
          </p:nvPr>
        </p:nvSpPr>
        <p:spPr>
          <a:xfrm flipH="1">
            <a:off x="10320000" y="3001472"/>
            <a:ext cx="1872000" cy="2932430"/>
          </a:xfrm>
          <a:prstGeom prst="snip1Rect">
            <a:avLst>
              <a:gd name="adj" fmla="val 849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53" name="直接连接符 40"/>
          <p:cNvCxnSpPr>
            <a:cxnSpLocks/>
          </p:cNvCxnSpPr>
          <p:nvPr>
            <p:custDataLst>
              <p:tags r:id="rId23"/>
            </p:custDataLst>
          </p:nvPr>
        </p:nvCxnSpPr>
        <p:spPr>
          <a:xfrm>
            <a:off x="10610656" y="5340177"/>
            <a:ext cx="526583" cy="0"/>
          </a:xfrm>
          <a:prstGeom prst="line"/>
          <a:ln>
            <a:solidFill>
              <a:schemeClr val="bg1"/>
            </a:solidFill>
          </a:ln>
        </p:spPr>
        <p:style>
          <a:lnRef idx="1">
            <a:schemeClr val="accent1"/>
          </a:lnRef>
          <a:fillRef idx="0">
            <a:schemeClr val="accent1"/>
          </a:fillRef>
          <a:effectRef idx="0">
            <a:schemeClr val="accent1"/>
          </a:effectRef>
          <a:fontRef idx="minor">
            <a:schemeClr val="tx1"/>
          </a:fontRef>
        </p:style>
      </p:cxnSp>
      <p:sp>
        <p:nvSpPr>
          <p:cNvPr id="1048844" name="序号"/>
          <p:cNvSpPr txBox="1"/>
          <p:nvPr>
            <p:custDataLst>
              <p:tags r:id="rId24"/>
            </p:custDataLst>
          </p:nvPr>
        </p:nvSpPr>
        <p:spPr>
          <a:xfrm>
            <a:off x="10548632" y="3616181"/>
            <a:ext cx="1566801" cy="504190"/>
          </a:xfrm>
          <a:prstGeom prst="rect"/>
          <a:noFill/>
        </p:spPr>
        <p:txBody>
          <a:bodyPr anchor="b" anchorCtr="0" bIns="0" lIns="0" rIns="0" rtlCol="0" tIns="0" wrap="square">
            <a:normAutofit fontScale="90000"/>
          </a:bodyPr>
          <a:p>
            <a:pPr>
              <a:lnSpc>
                <a:spcPct val="100000"/>
              </a:lnSpc>
            </a:pPr>
            <a:r>
              <a:rPr b="1" dirty="0" sz="3600" lang="en-US">
                <a:solidFill>
                  <a:schemeClr val="lt1">
                    <a:lumMod val="100000"/>
                  </a:schemeClr>
                </a:solidFill>
                <a:latin typeface="+mj-ea"/>
                <a:ea typeface="+mj-ea"/>
              </a:rPr>
              <a:t>06.</a:t>
            </a:r>
            <a:endParaRPr b="1" dirty="0" sz="3600" lang="en-US">
              <a:solidFill>
                <a:schemeClr val="lt1">
                  <a:lumMod val="100000"/>
                </a:schemeClr>
              </a:solidFill>
              <a:latin typeface="+mj-ea"/>
              <a:ea typeface="+mj-ea"/>
            </a:endParaRPr>
          </a:p>
        </p:txBody>
      </p:sp>
      <p:sp>
        <p:nvSpPr>
          <p:cNvPr id="1048846" name="项标题"/>
          <p:cNvSpPr txBox="1"/>
          <p:nvPr>
            <p:custDataLst>
              <p:tags r:id="rId25"/>
            </p:custDataLst>
          </p:nvPr>
        </p:nvSpPr>
        <p:spPr>
          <a:xfrm>
            <a:off x="10548632" y="4304798"/>
            <a:ext cx="1566801" cy="994566"/>
          </a:xfrm>
          <a:prstGeom prst="rect"/>
          <a:noFill/>
        </p:spPr>
        <p:txBody>
          <a:bodyPr anchor="t" bIns="0" lIns="0" rIns="0" rtlCol="0" tIns="0" wrap="square">
            <a:normAutofit/>
          </a:bodyPr>
          <a:p>
            <a:pPr>
              <a:lnSpc>
                <a:spcPct val="100000"/>
              </a:lnSpc>
            </a:pPr>
            <a:r>
              <a:rPr altLang="en-US" b="1" dirty="0" sz="2400" lang="zh-CN" spc="300">
                <a:solidFill>
                  <a:schemeClr val="lt1">
                    <a:lumMod val="100000"/>
                  </a:schemeClr>
                </a:solidFill>
                <a:latin typeface="+mj-ea"/>
                <a:ea typeface="+mj-ea"/>
              </a:rPr>
              <a:t>结论与建议</a:t>
            </a:r>
            <a:endParaRPr altLang="en-US" b="1" dirty="0" sz="2400" lang="zh-CN" spc="300">
              <a:solidFill>
                <a:schemeClr val="lt1">
                  <a:lumMod val="100000"/>
                </a:schemeClr>
              </a:solidFill>
              <a:latin typeface="+mj-ea"/>
              <a:ea typeface="+mj-ea"/>
            </a:endParaRPr>
          </a:p>
        </p:txBody>
      </p:sp>
    </p:spTree>
    <p:custDataLst>
      <p:tags r:id="rId26"/>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80" name="标题"/>
          <p:cNvSpPr>
            <a:spLocks noGrp="1"/>
          </p:cNvSpPr>
          <p:nvPr>
            <p:ph type="title"/>
            <p:custDataLst>
              <p:tags r:id="rId1"/>
            </p:custDataLst>
          </p:nvPr>
        </p:nvSpPr>
        <p:spPr>
          <a:xfrm>
            <a:off x="939798" y="-1"/>
            <a:ext cx="10414002" cy="2114171"/>
          </a:xfrm>
        </p:spPr>
        <p:txBody>
          <a:bodyPr anchor="b">
            <a:normAutofit/>
          </a:bodyPr>
          <a:p>
            <a:r>
              <a:rPr altLang="en-US" dirty="0" lang="zh-CN"/>
              <a:t>牛奶加工行业概述</a:t>
            </a:r>
            <a:endParaRPr altLang="en-US" dirty="0" lang="zh-CN"/>
          </a:p>
        </p:txBody>
      </p:sp>
      <p:sp>
        <p:nvSpPr>
          <p:cNvPr id="1048882" name="节编号"/>
          <p:cNvSpPr>
            <a:spLocks noGrp="1"/>
          </p:cNvSpPr>
          <p:nvPr>
            <p:ph type="body" sz="quarter" idx="13"/>
            <p:custDataLst>
              <p:tags r:id="rId2"/>
            </p:custDataLst>
          </p:nvPr>
        </p:nvSpPr>
        <p:spPr>
          <a:xfrm>
            <a:off x="939798" y="3961867"/>
            <a:ext cx="2851343" cy="1745071"/>
          </a:xfrm>
        </p:spPr>
        <p:txBody>
          <a:bodyPr>
            <a:noAutofit/>
          </a:bodyPr>
          <a:p>
            <a:r>
              <a:rPr altLang="zh-CN" lang="en-US"/>
              <a:t>01</a:t>
            </a:r>
            <a:endParaRPr altLang="zh-CN"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24" name="标题 1"/>
          <p:cNvSpPr>
            <a:spLocks noGrp="1"/>
          </p:cNvSpPr>
          <p:nvPr>
            <p:ph type="title"/>
          </p:nvPr>
        </p:nvSpPr>
        <p:spPr/>
        <p:txBody>
          <a:bodyPr/>
          <a:p>
            <a:r>
              <a:rPr altLang="en-US" lang="zh-CN"/>
              <a:t>行业定义与分类</a:t>
            </a:r>
            <a:endParaRPr altLang="en-US" lang="zh-CN"/>
          </a:p>
        </p:txBody>
      </p:sp>
      <p:sp>
        <p:nvSpPr>
          <p:cNvPr id="1048926" name="圆角矩形 26"/>
          <p:cNvSpPr/>
          <p:nvPr>
            <p:custDataLst>
              <p:tags r:id="rId1"/>
            </p:custDataLst>
          </p:nvPr>
        </p:nvSpPr>
        <p:spPr>
          <a:xfrm>
            <a:off x="1662204" y="1364400"/>
            <a:ext cx="4151079" cy="4814176"/>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928" name="圆角矩形 28"/>
          <p:cNvSpPr/>
          <p:nvPr>
            <p:custDataLst>
              <p:tags r:id="rId2"/>
            </p:custDataLst>
          </p:nvPr>
        </p:nvSpPr>
        <p:spPr>
          <a:xfrm>
            <a:off x="1666129" y="1364400"/>
            <a:ext cx="4143507" cy="255814"/>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50000"/>
          </a:bodyPr>
          <a:p>
            <a:pPr algn="ctr" lvl="0">
              <a:buClrTx/>
              <a:buSzTx/>
              <a:buFontTx/>
            </a:pPr>
            <a:endParaRPr altLang="en-US" lang="zh-CN">
              <a:effectLst/>
              <a:latin typeface="+mn-ea"/>
              <a:sym typeface="+mn-ea"/>
            </a:endParaRPr>
          </a:p>
        </p:txBody>
      </p:sp>
      <p:sp>
        <p:nvSpPr>
          <p:cNvPr id="1048930" name="圆角矩形 29"/>
          <p:cNvSpPr/>
          <p:nvPr>
            <p:custDataLst>
              <p:tags r:id="rId3"/>
            </p:custDataLst>
          </p:nvPr>
        </p:nvSpPr>
        <p:spPr>
          <a:xfrm>
            <a:off x="6378591" y="1364400"/>
            <a:ext cx="4151079" cy="4814176"/>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932" name="文本框 31"/>
          <p:cNvSpPr txBox="1"/>
          <p:nvPr>
            <p:custDataLst>
              <p:tags r:id="rId4"/>
            </p:custDataLst>
          </p:nvPr>
        </p:nvSpPr>
        <p:spPr>
          <a:xfrm>
            <a:off x="1968998" y="1983221"/>
            <a:ext cx="3537800" cy="3848143"/>
          </a:xfrm>
          <a:prstGeom prst="rect"/>
          <a:noFill/>
        </p:spPr>
        <p:txBody>
          <a:bodyPr anchor="t" anchorCtr="0" rtlCol="0" wrap="square">
            <a:normAutofit/>
          </a:bodyPr>
          <a:p>
            <a:pPr algn="just" fontAlgn="auto">
              <a:lnSpc>
                <a:spcPct val="120000"/>
              </a:lnSpc>
            </a:pPr>
            <a:r>
              <a:rPr altLang="en-US" dirty="0" sz="2400" lang="zh-CN" spc="200">
                <a:solidFill>
                  <a:schemeClr val="tx1">
                    <a:lumMod val="85000"/>
                    <a:lumOff val="15000"/>
                  </a:schemeClr>
                </a:solidFill>
                <a:latin typeface="+mn-ea"/>
                <a:sym typeface="+mn-ea"/>
              </a:rPr>
              <a:t>行业定义：牛奶加工行业是对牛奶进行加工、处理和销售的产业，包括乳制品制造业和乳制品销售业。</a:t>
            </a:r>
            <a:endParaRPr altLang="en-US" dirty="0" sz="2400" lang="zh-CN" spc="200">
              <a:solidFill>
                <a:schemeClr val="tx1">
                  <a:lumMod val="85000"/>
                  <a:lumOff val="15000"/>
                </a:schemeClr>
              </a:solidFill>
              <a:latin typeface="+mn-ea"/>
              <a:sym typeface="+mn-ea"/>
            </a:endParaRPr>
          </a:p>
        </p:txBody>
      </p:sp>
      <p:sp>
        <p:nvSpPr>
          <p:cNvPr id="1048934" name="圆角矩形 32"/>
          <p:cNvSpPr/>
          <p:nvPr>
            <p:custDataLst>
              <p:tags r:id="rId5"/>
            </p:custDataLst>
          </p:nvPr>
        </p:nvSpPr>
        <p:spPr>
          <a:xfrm>
            <a:off x="6383170" y="1364400"/>
            <a:ext cx="4143507" cy="255814"/>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effectLst/>
              <a:latin typeface="+mn-ea"/>
            </a:endParaRPr>
          </a:p>
        </p:txBody>
      </p:sp>
      <p:sp>
        <p:nvSpPr>
          <p:cNvPr id="1048936" name="文本框 34"/>
          <p:cNvSpPr txBox="1"/>
          <p:nvPr>
            <p:custDataLst>
              <p:tags r:id="rId6"/>
            </p:custDataLst>
          </p:nvPr>
        </p:nvSpPr>
        <p:spPr>
          <a:xfrm>
            <a:off x="6686693" y="1982567"/>
            <a:ext cx="3536970" cy="3849925"/>
          </a:xfrm>
          <a:prstGeom prst="rect"/>
          <a:noFill/>
        </p:spPr>
        <p:txBody>
          <a:bodyPr anchor="t" anchorCtr="0" rtlCol="0" wrap="square">
            <a:normAutofit/>
          </a:bodyPr>
          <a:p>
            <a:pPr algn="just" lvl="0">
              <a:lnSpc>
                <a:spcPct val="120000"/>
              </a:lnSpc>
              <a:buClrTx/>
              <a:buSzTx/>
              <a:buFontTx/>
            </a:pPr>
            <a:r>
              <a:rPr altLang="en-US" dirty="0" sz="2400" lang="zh-CN" spc="200">
                <a:solidFill>
                  <a:schemeClr val="tx1">
                    <a:lumMod val="85000"/>
                    <a:lumOff val="15000"/>
                  </a:schemeClr>
                </a:solidFill>
                <a:latin typeface="+mn-ea"/>
                <a:sym typeface="+mn-ea"/>
              </a:rPr>
              <a:t>行业分类：根据产品类型和加工工艺的不同，牛奶加工行业可以分为液态奶、酸奶、奶酪、奶粉等不同类别。</a:t>
            </a:r>
            <a:endParaRPr altLang="en-US" dirty="0" sz="2400" lang="zh-CN" spc="200">
              <a:solidFill>
                <a:schemeClr val="tx1">
                  <a:lumMod val="85000"/>
                  <a:lumOff val="1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70" name="标题 1"/>
          <p:cNvSpPr>
            <a:spLocks noGrp="1"/>
          </p:cNvSpPr>
          <p:nvPr>
            <p:ph type="title"/>
          </p:nvPr>
        </p:nvSpPr>
        <p:spPr/>
        <p:txBody>
          <a:bodyPr/>
          <a:p>
            <a:r>
              <a:rPr altLang="en-US" lang="zh-CN"/>
              <a:t>行业地位与作用</a:t>
            </a:r>
            <a:endParaRPr altLang="en-US" lang="zh-CN"/>
          </a:p>
        </p:txBody>
      </p:sp>
      <p:sp>
        <p:nvSpPr>
          <p:cNvPr id="1048972"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74"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8976"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78"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8980"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82"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8984"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86"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8988"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牛奶加工行业的稳定发展对于保障食品安全、满足消费者需求具有重要意义</a:t>
            </a:r>
            <a:endParaRPr altLang="en-US" dirty="0" sz="2400" lang="zh-CN">
              <a:latin typeface="+mn-ea"/>
              <a:ea typeface="+mn-ea"/>
            </a:endParaRPr>
          </a:p>
        </p:txBody>
      </p:sp>
      <p:sp>
        <p:nvSpPr>
          <p:cNvPr id="1048990"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牛奶加工行业在国民经济中占据一定地位，对经济增长有积极贡献</a:t>
            </a:r>
            <a:endParaRPr altLang="en-US" dirty="0" sz="2400" lang="zh-CN">
              <a:latin typeface="+mn-ea"/>
              <a:ea typeface="+mn-ea"/>
            </a:endParaRPr>
          </a:p>
        </p:txBody>
      </p:sp>
      <p:sp>
        <p:nvSpPr>
          <p:cNvPr id="1048992"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牛奶加工行业是农业产业链的重要环节，为乳制品加工业提供原料支持</a:t>
            </a:r>
            <a:endParaRPr altLang="en-US" dirty="0" sz="2400" lang="zh-CN">
              <a:latin typeface="+mn-ea"/>
              <a:ea typeface="+mn-ea"/>
            </a:endParaRPr>
          </a:p>
        </p:txBody>
      </p:sp>
      <p:sp>
        <p:nvSpPr>
          <p:cNvPr id="1048994"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牛奶加工行业的发展对于提高农民收入、促进农村经济发展具有积极作用</a:t>
            </a:r>
            <a:endParaRPr altLang="en-US" dirty="0" sz="2400" lang="zh-CN">
              <a:latin typeface="+mn-ea"/>
              <a:ea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28" name="标题 1"/>
          <p:cNvSpPr>
            <a:spLocks noGrp="1"/>
          </p:cNvSpPr>
          <p:nvPr>
            <p:ph type="title"/>
          </p:nvPr>
        </p:nvSpPr>
        <p:spPr/>
        <p:txBody>
          <a:bodyPr/>
          <a:p>
            <a:r>
              <a:rPr altLang="en-US" lang="zh-CN"/>
              <a:t>行业发展历程</a:t>
            </a:r>
            <a:endParaRPr altLang="en-US" lang="zh-CN"/>
          </a:p>
        </p:txBody>
      </p:sp>
      <p:sp>
        <p:nvSpPr>
          <p:cNvPr id="1049030" name="Freeform 21"/>
          <p:cNvSpPr>
            <a:spLocks noChangeArrowheads="1"/>
          </p:cNvSpPr>
          <p:nvPr>
            <p:custDataLst>
              <p:tags r:id="rId1"/>
            </p:custDataLst>
          </p:nvPr>
        </p:nvSpPr>
        <p:spPr bwMode="auto">
          <a:xfrm>
            <a:off x="838200" y="1876755"/>
            <a:ext cx="2060965" cy="1747992"/>
          </a:xfrm>
          <a:custGeom>
            <a:avLst/>
            <a:gdLst>
              <a:gd name="T0" fmla="*/ 0 w 5260"/>
              <a:gd name="T1" fmla="*/ 3425 h 3426"/>
              <a:gd name="T2" fmla="*/ 5259 w 5260"/>
              <a:gd name="T3" fmla="*/ 1351 h 3426"/>
              <a:gd name="T4" fmla="*/ 5259 w 5260"/>
              <a:gd name="T5" fmla="*/ 0 h 3426"/>
              <a:gd name="T6" fmla="*/ 0 w 5260"/>
              <a:gd name="T7" fmla="*/ 2072 h 3426"/>
              <a:gd name="T8" fmla="*/ 0 w 5260"/>
              <a:gd name="T9" fmla="*/ 3425 h 3426"/>
            </a:gdLst>
            <a:ahLst/>
            <a:cxnLst>
              <a:cxn ang="0">
                <a:pos x="T0" y="T1"/>
              </a:cxn>
              <a:cxn ang="0">
                <a:pos x="T2" y="T3"/>
              </a:cxn>
              <a:cxn ang="0">
                <a:pos x="T4" y="T5"/>
              </a:cxn>
              <a:cxn ang="0">
                <a:pos x="T6" y="T7"/>
              </a:cxn>
              <a:cxn ang="0">
                <a:pos x="T8" y="T9"/>
              </a:cxn>
            </a:cxnLst>
            <a:rect l="0" t="0" r="r" b="b"/>
            <a:pathLst>
              <a:path w="5260" h="3426">
                <a:moveTo>
                  <a:pt x="0" y="3425"/>
                </a:moveTo>
                <a:lnTo>
                  <a:pt x="5259" y="1351"/>
                </a:lnTo>
                <a:lnTo>
                  <a:pt x="5259" y="0"/>
                </a:lnTo>
                <a:lnTo>
                  <a:pt x="0" y="2072"/>
                </a:lnTo>
                <a:lnTo>
                  <a:pt x="0" y="3425"/>
                </a:lnTo>
              </a:path>
            </a:pathLst>
          </a:custGeom>
          <a:gradFill>
            <a:gsLst>
              <a:gs pos="21000">
                <a:schemeClr val="accent1">
                  <a:lumMod val="75000"/>
                </a:schemeClr>
              </a:gs>
              <a:gs pos="79000">
                <a:schemeClr val="accent1">
                  <a:alpha val="10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a:endParaRPr sz="2000" lang="en-US">
              <a:solidFill>
                <a:schemeClr val="lt1"/>
              </a:solidFill>
            </a:endParaRPr>
          </a:p>
        </p:txBody>
      </p:sp>
      <p:sp>
        <p:nvSpPr>
          <p:cNvPr id="1049032" name="Freeform 22"/>
          <p:cNvSpPr>
            <a:spLocks noChangeArrowheads="1"/>
          </p:cNvSpPr>
          <p:nvPr>
            <p:custDataLst>
              <p:tags r:id="rId2"/>
            </p:custDataLst>
          </p:nvPr>
        </p:nvSpPr>
        <p:spPr bwMode="auto">
          <a:xfrm>
            <a:off x="838200" y="2915957"/>
            <a:ext cx="2060965" cy="1752492"/>
          </a:xfrm>
          <a:custGeom>
            <a:avLst/>
            <a:gdLst>
              <a:gd name="T0" fmla="*/ 0 w 5260"/>
              <a:gd name="T1" fmla="*/ 3433 h 3434"/>
              <a:gd name="T2" fmla="*/ 5259 w 5260"/>
              <a:gd name="T3" fmla="*/ 1359 h 3434"/>
              <a:gd name="T4" fmla="*/ 5259 w 5260"/>
              <a:gd name="T5" fmla="*/ 0 h 3434"/>
              <a:gd name="T6" fmla="*/ 0 w 5260"/>
              <a:gd name="T7" fmla="*/ 2072 h 3434"/>
              <a:gd name="T8" fmla="*/ 0 w 5260"/>
              <a:gd name="T9" fmla="*/ 3433 h 3434"/>
            </a:gdLst>
            <a:ahLst/>
            <a:cxnLst>
              <a:cxn ang="0">
                <a:pos x="T0" y="T1"/>
              </a:cxn>
              <a:cxn ang="0">
                <a:pos x="T2" y="T3"/>
              </a:cxn>
              <a:cxn ang="0">
                <a:pos x="T4" y="T5"/>
              </a:cxn>
              <a:cxn ang="0">
                <a:pos x="T6" y="T7"/>
              </a:cxn>
              <a:cxn ang="0">
                <a:pos x="T8" y="T9"/>
              </a:cxn>
            </a:cxnLst>
            <a:rect l="0" t="0" r="r" b="b"/>
            <a:pathLst>
              <a:path w="5260" h="3434">
                <a:moveTo>
                  <a:pt x="0" y="3433"/>
                </a:moveTo>
                <a:lnTo>
                  <a:pt x="5259" y="1359"/>
                </a:lnTo>
                <a:lnTo>
                  <a:pt x="5259" y="0"/>
                </a:lnTo>
                <a:lnTo>
                  <a:pt x="0" y="2072"/>
                </a:lnTo>
                <a:lnTo>
                  <a:pt x="0" y="3433"/>
                </a:lnTo>
              </a:path>
            </a:pathLst>
          </a:custGeom>
          <a:gradFill>
            <a:gsLst>
              <a:gs pos="21000">
                <a:schemeClr val="accent1">
                  <a:lumMod val="75000"/>
                </a:schemeClr>
              </a:gs>
              <a:gs pos="79000">
                <a:schemeClr val="accent1">
                  <a:alpha val="10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a:endParaRPr sz="2000" lang="en-US">
              <a:solidFill>
                <a:schemeClr val="lt1"/>
              </a:solidFill>
            </a:endParaRPr>
          </a:p>
        </p:txBody>
      </p:sp>
      <p:sp>
        <p:nvSpPr>
          <p:cNvPr id="1049034" name="Freeform 26"/>
          <p:cNvSpPr>
            <a:spLocks noChangeArrowheads="1"/>
          </p:cNvSpPr>
          <p:nvPr>
            <p:custDataLst>
              <p:tags r:id="rId3"/>
            </p:custDataLst>
          </p:nvPr>
        </p:nvSpPr>
        <p:spPr bwMode="auto">
          <a:xfrm>
            <a:off x="838200" y="2918392"/>
            <a:ext cx="2060965" cy="706340"/>
          </a:xfrm>
          <a:custGeom>
            <a:avLst/>
            <a:gdLst>
              <a:gd name="T0" fmla="*/ 5259 w 5260"/>
              <a:gd name="T1" fmla="*/ 1350 h 1351"/>
              <a:gd name="T2" fmla="*/ 0 w 5260"/>
              <a:gd name="T3" fmla="*/ 1350 h 1351"/>
              <a:gd name="T4" fmla="*/ 0 w 5260"/>
              <a:gd name="T5" fmla="*/ 0 h 1351"/>
              <a:gd name="T6" fmla="*/ 5259 w 5260"/>
              <a:gd name="T7" fmla="*/ 0 h 1351"/>
              <a:gd name="T8" fmla="*/ 5259 w 5260"/>
              <a:gd name="T9" fmla="*/ 1350 h 1351"/>
            </a:gdLst>
            <a:ahLst/>
            <a:cxnLst>
              <a:cxn ang="0">
                <a:pos x="T0" y="T1"/>
              </a:cxn>
              <a:cxn ang="0">
                <a:pos x="T2" y="T3"/>
              </a:cxn>
              <a:cxn ang="0">
                <a:pos x="T4" y="T5"/>
              </a:cxn>
              <a:cxn ang="0">
                <a:pos x="T6" y="T7"/>
              </a:cxn>
              <a:cxn ang="0">
                <a:pos x="T8" y="T9"/>
              </a:cxn>
            </a:cxnLst>
            <a:rect l="0" t="0" r="r" b="b"/>
            <a:pathLst>
              <a:path w="5260" h="1351">
                <a:moveTo>
                  <a:pt x="5259" y="1350"/>
                </a:moveTo>
                <a:lnTo>
                  <a:pt x="0" y="1350"/>
                </a:lnTo>
                <a:lnTo>
                  <a:pt x="0" y="0"/>
                </a:lnTo>
                <a:lnTo>
                  <a:pt x="5259" y="0"/>
                </a:lnTo>
                <a:lnTo>
                  <a:pt x="5259" y="1350"/>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036" name="Freeform 22"/>
          <p:cNvSpPr>
            <a:spLocks noChangeArrowheads="1"/>
          </p:cNvSpPr>
          <p:nvPr>
            <p:custDataLst>
              <p:tags r:id="rId4"/>
            </p:custDataLst>
          </p:nvPr>
        </p:nvSpPr>
        <p:spPr bwMode="auto">
          <a:xfrm>
            <a:off x="838200" y="3960029"/>
            <a:ext cx="2060965" cy="1752492"/>
          </a:xfrm>
          <a:custGeom>
            <a:avLst/>
            <a:gdLst>
              <a:gd name="T0" fmla="*/ 0 w 5260"/>
              <a:gd name="T1" fmla="*/ 3433 h 3434"/>
              <a:gd name="T2" fmla="*/ 5259 w 5260"/>
              <a:gd name="T3" fmla="*/ 1359 h 3434"/>
              <a:gd name="T4" fmla="*/ 5259 w 5260"/>
              <a:gd name="T5" fmla="*/ 0 h 3434"/>
              <a:gd name="T6" fmla="*/ 0 w 5260"/>
              <a:gd name="T7" fmla="*/ 2072 h 3434"/>
              <a:gd name="T8" fmla="*/ 0 w 5260"/>
              <a:gd name="T9" fmla="*/ 3433 h 3434"/>
            </a:gdLst>
            <a:ahLst/>
            <a:cxnLst>
              <a:cxn ang="0">
                <a:pos x="T0" y="T1"/>
              </a:cxn>
              <a:cxn ang="0">
                <a:pos x="T2" y="T3"/>
              </a:cxn>
              <a:cxn ang="0">
                <a:pos x="T4" y="T5"/>
              </a:cxn>
              <a:cxn ang="0">
                <a:pos x="T6" y="T7"/>
              </a:cxn>
              <a:cxn ang="0">
                <a:pos x="T8" y="T9"/>
              </a:cxn>
            </a:cxnLst>
            <a:rect l="0" t="0" r="r" b="b"/>
            <a:pathLst>
              <a:path w="5260" h="3434">
                <a:moveTo>
                  <a:pt x="0" y="3433"/>
                </a:moveTo>
                <a:lnTo>
                  <a:pt x="5259" y="1359"/>
                </a:lnTo>
                <a:lnTo>
                  <a:pt x="5259" y="0"/>
                </a:lnTo>
                <a:lnTo>
                  <a:pt x="0" y="2072"/>
                </a:lnTo>
                <a:lnTo>
                  <a:pt x="0" y="3433"/>
                </a:lnTo>
              </a:path>
            </a:pathLst>
          </a:custGeom>
          <a:gradFill>
            <a:gsLst>
              <a:gs pos="21000">
                <a:schemeClr val="accent1">
                  <a:lumMod val="75000"/>
                </a:schemeClr>
              </a:gs>
              <a:gs pos="79000">
                <a:schemeClr val="accent1">
                  <a:alpha val="10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a:endParaRPr sz="2000" lang="en-US">
              <a:solidFill>
                <a:schemeClr val="lt1"/>
              </a:solidFill>
            </a:endParaRPr>
          </a:p>
        </p:txBody>
      </p:sp>
      <p:sp>
        <p:nvSpPr>
          <p:cNvPr id="1049038" name="Freeform 27"/>
          <p:cNvSpPr>
            <a:spLocks noChangeArrowheads="1"/>
          </p:cNvSpPr>
          <p:nvPr>
            <p:custDataLst>
              <p:tags r:id="rId5"/>
            </p:custDataLst>
          </p:nvPr>
        </p:nvSpPr>
        <p:spPr bwMode="auto">
          <a:xfrm>
            <a:off x="838200" y="5003492"/>
            <a:ext cx="2060965" cy="708648"/>
          </a:xfrm>
          <a:custGeom>
            <a:avLst/>
            <a:gdLst>
              <a:gd name="T0" fmla="*/ 5259 w 5260"/>
              <a:gd name="T1" fmla="*/ 1352 h 1353"/>
              <a:gd name="T2" fmla="*/ 0 w 5260"/>
              <a:gd name="T3" fmla="*/ 1352 h 1353"/>
              <a:gd name="T4" fmla="*/ 0 w 5260"/>
              <a:gd name="T5" fmla="*/ 0 h 1353"/>
              <a:gd name="T6" fmla="*/ 5259 w 5260"/>
              <a:gd name="T7" fmla="*/ 0 h 1353"/>
              <a:gd name="T8" fmla="*/ 4647 w 5260"/>
              <a:gd name="T9" fmla="*/ 677 h 1353"/>
              <a:gd name="T10" fmla="*/ 5259 w 5260"/>
              <a:gd name="T11" fmla="*/ 1352 h 1353"/>
            </a:gdLst>
            <a:ahLst/>
            <a:cxnLst>
              <a:cxn ang="0">
                <a:pos x="T0" y="T1"/>
              </a:cxn>
              <a:cxn ang="0">
                <a:pos x="T2" y="T3"/>
              </a:cxn>
              <a:cxn ang="0">
                <a:pos x="T4" y="T5"/>
              </a:cxn>
              <a:cxn ang="0">
                <a:pos x="T6" y="T7"/>
              </a:cxn>
              <a:cxn ang="0">
                <a:pos x="T8" y="T9"/>
              </a:cxn>
              <a:cxn ang="0">
                <a:pos x="T10" y="T11"/>
              </a:cxn>
            </a:cxnLst>
            <a:rect l="0" t="0" r="r" b="b"/>
            <a:pathLst>
              <a:path w="5260" h="1353">
                <a:moveTo>
                  <a:pt x="5259" y="1352"/>
                </a:moveTo>
                <a:lnTo>
                  <a:pt x="0" y="1352"/>
                </a:lnTo>
                <a:lnTo>
                  <a:pt x="0" y="0"/>
                </a:lnTo>
                <a:lnTo>
                  <a:pt x="5259" y="0"/>
                </a:lnTo>
                <a:lnTo>
                  <a:pt x="4647" y="677"/>
                </a:lnTo>
                <a:lnTo>
                  <a:pt x="5259" y="1352"/>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040" name="Freeform 26"/>
          <p:cNvSpPr>
            <a:spLocks noChangeArrowheads="1"/>
          </p:cNvSpPr>
          <p:nvPr>
            <p:custDataLst>
              <p:tags r:id="rId6"/>
            </p:custDataLst>
          </p:nvPr>
        </p:nvSpPr>
        <p:spPr bwMode="auto">
          <a:xfrm>
            <a:off x="838200" y="3962464"/>
            <a:ext cx="2060965" cy="706340"/>
          </a:xfrm>
          <a:custGeom>
            <a:avLst/>
            <a:gdLst>
              <a:gd name="T0" fmla="*/ 5259 w 5260"/>
              <a:gd name="T1" fmla="*/ 1350 h 1351"/>
              <a:gd name="T2" fmla="*/ 0 w 5260"/>
              <a:gd name="T3" fmla="*/ 1350 h 1351"/>
              <a:gd name="T4" fmla="*/ 0 w 5260"/>
              <a:gd name="T5" fmla="*/ 0 h 1351"/>
              <a:gd name="T6" fmla="*/ 5259 w 5260"/>
              <a:gd name="T7" fmla="*/ 0 h 1351"/>
              <a:gd name="T8" fmla="*/ 5259 w 5260"/>
              <a:gd name="T9" fmla="*/ 1350 h 1351"/>
            </a:gdLst>
            <a:ahLst/>
            <a:cxnLst>
              <a:cxn ang="0">
                <a:pos x="T0" y="T1"/>
              </a:cxn>
              <a:cxn ang="0">
                <a:pos x="T2" y="T3"/>
              </a:cxn>
              <a:cxn ang="0">
                <a:pos x="T4" y="T5"/>
              </a:cxn>
              <a:cxn ang="0">
                <a:pos x="T6" y="T7"/>
              </a:cxn>
              <a:cxn ang="0">
                <a:pos x="T8" y="T9"/>
              </a:cxn>
            </a:cxnLst>
            <a:rect l="0" t="0" r="r" b="b"/>
            <a:pathLst>
              <a:path w="5260" h="1351">
                <a:moveTo>
                  <a:pt x="5259" y="1350"/>
                </a:moveTo>
                <a:lnTo>
                  <a:pt x="0" y="1350"/>
                </a:lnTo>
                <a:lnTo>
                  <a:pt x="0" y="0"/>
                </a:lnTo>
                <a:lnTo>
                  <a:pt x="5259" y="0"/>
                </a:lnTo>
                <a:lnTo>
                  <a:pt x="5259" y="1350"/>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042" name="正文"/>
          <p:cNvSpPr txBox="1"/>
          <p:nvPr>
            <p:custDataLst>
              <p:tags r:id="rId7"/>
            </p:custDataLst>
          </p:nvPr>
        </p:nvSpPr>
        <p:spPr>
          <a:xfrm>
            <a:off x="2974438" y="1792134"/>
            <a:ext cx="8380072" cy="803556"/>
          </a:xfrm>
          <a:prstGeom prst="rect"/>
          <a:noFill/>
        </p:spPr>
        <p:txBody>
          <a:bodyPr anchor="ctr" anchorCtr="0" bIns="46800" lIns="90000" rIns="90000" rtlCol="0" tIns="46800" wrap="square">
            <a:normAutofit/>
          </a:bodyPr>
          <a:p>
            <a:pPr>
              <a:lnSpc>
                <a:spcPct val="130000"/>
              </a:lnSpc>
              <a:spcAft>
                <a:spcPts val="1000"/>
              </a:spcAft>
            </a:pPr>
            <a:r>
              <a:rPr altLang="en-US" sz="1600" lang="zh-CN" spc="150">
                <a:solidFill>
                  <a:schemeClr val="tx1">
                    <a:lumMod val="65000"/>
                    <a:lumOff val="35000"/>
                  </a:schemeClr>
                </a:solidFill>
                <a:latin typeface="+mn-ea"/>
              </a:rPr>
              <a:t>起步阶段：20世纪初，牛奶加工行业开始起步，主要满足家庭和当地市场的需求。</a:t>
            </a:r>
            <a:endParaRPr altLang="en-US" sz="1600" lang="zh-CN" spc="150">
              <a:solidFill>
                <a:schemeClr val="tx1">
                  <a:lumMod val="65000"/>
                  <a:lumOff val="35000"/>
                </a:schemeClr>
              </a:solidFill>
              <a:latin typeface="+mn-ea"/>
            </a:endParaRPr>
          </a:p>
        </p:txBody>
      </p:sp>
      <p:sp>
        <p:nvSpPr>
          <p:cNvPr id="1049044" name="正文"/>
          <p:cNvSpPr txBox="1"/>
          <p:nvPr>
            <p:custDataLst>
              <p:tags r:id="rId8"/>
            </p:custDataLst>
          </p:nvPr>
        </p:nvSpPr>
        <p:spPr>
          <a:xfrm>
            <a:off x="2974438" y="2843511"/>
            <a:ext cx="8380072" cy="803556"/>
          </a:xfrm>
          <a:prstGeom prst="rect"/>
          <a:noFill/>
        </p:spPr>
        <p:txBody>
          <a:bodyPr anchor="ctr" anchorCtr="0" bIns="46800" lIns="90000" rIns="90000" rtlCol="0" tIns="46800" wrap="square">
            <a:normAutofit/>
          </a:bodyPr>
          <a:p>
            <a:pPr>
              <a:lnSpc>
                <a:spcPct val="130000"/>
              </a:lnSpc>
              <a:spcAft>
                <a:spcPts val="1000"/>
              </a:spcAft>
            </a:pPr>
            <a:r>
              <a:rPr altLang="en-US" sz="1600" lang="zh-CN" spc="150">
                <a:solidFill>
                  <a:schemeClr val="tx1">
                    <a:lumMod val="65000"/>
                    <a:lumOff val="35000"/>
                  </a:schemeClr>
                </a:solidFill>
                <a:latin typeface="+mn-ea"/>
              </a:rPr>
              <a:t>工业化阶段：随着技术的进步和市场的扩大，牛奶加工行业逐渐实现工业化，出现了一批规模化企业。</a:t>
            </a:r>
            <a:endParaRPr altLang="en-US" sz="1600" lang="zh-CN" spc="150">
              <a:solidFill>
                <a:schemeClr val="tx1">
                  <a:lumMod val="65000"/>
                  <a:lumOff val="35000"/>
                </a:schemeClr>
              </a:solidFill>
              <a:latin typeface="+mn-ea"/>
            </a:endParaRPr>
          </a:p>
        </p:txBody>
      </p:sp>
      <p:sp>
        <p:nvSpPr>
          <p:cNvPr id="1049046" name="正文"/>
          <p:cNvSpPr txBox="1"/>
          <p:nvPr>
            <p:custDataLst>
              <p:tags r:id="rId9"/>
            </p:custDataLst>
          </p:nvPr>
        </p:nvSpPr>
        <p:spPr>
          <a:xfrm>
            <a:off x="2974438" y="3894888"/>
            <a:ext cx="8380072" cy="803556"/>
          </a:xfrm>
          <a:prstGeom prst="rect"/>
          <a:noFill/>
        </p:spPr>
        <p:txBody>
          <a:bodyPr anchor="ctr" anchorCtr="0" bIns="46800" lIns="90000" rIns="90000" rtlCol="0" tIns="46800" wrap="square">
            <a:normAutofit/>
          </a:bodyPr>
          <a:p>
            <a:pPr>
              <a:lnSpc>
                <a:spcPct val="130000"/>
              </a:lnSpc>
              <a:spcAft>
                <a:spcPts val="1000"/>
              </a:spcAft>
            </a:pPr>
            <a:r>
              <a:rPr altLang="en-US" sz="1600" lang="zh-CN" spc="150">
                <a:solidFill>
                  <a:schemeClr val="tx1">
                    <a:lumMod val="65000"/>
                    <a:lumOff val="35000"/>
                  </a:schemeClr>
                </a:solidFill>
                <a:latin typeface="+mn-ea"/>
              </a:rPr>
              <a:t>集中化阶段：20世纪末至21世纪初，牛奶加工行业经历了大规模的兼并与收购，形成了少数几家大型企业主导市场的格局。</a:t>
            </a:r>
            <a:endParaRPr altLang="en-US" sz="1600" lang="zh-CN" spc="150">
              <a:solidFill>
                <a:schemeClr val="tx1">
                  <a:lumMod val="65000"/>
                  <a:lumOff val="35000"/>
                </a:schemeClr>
              </a:solidFill>
              <a:latin typeface="+mn-ea"/>
            </a:endParaRPr>
          </a:p>
        </p:txBody>
      </p:sp>
      <p:sp>
        <p:nvSpPr>
          <p:cNvPr id="1049048" name="正文"/>
          <p:cNvSpPr txBox="1"/>
          <p:nvPr>
            <p:custDataLst>
              <p:tags r:id="rId10"/>
            </p:custDataLst>
          </p:nvPr>
        </p:nvSpPr>
        <p:spPr>
          <a:xfrm>
            <a:off x="2974438" y="4946266"/>
            <a:ext cx="8380072" cy="803556"/>
          </a:xfrm>
          <a:prstGeom prst="rect"/>
          <a:noFill/>
        </p:spPr>
        <p:txBody>
          <a:bodyPr anchor="ctr" anchorCtr="0" bIns="46800" lIns="90000" rIns="90000" rtlCol="0" tIns="46800" wrap="square">
            <a:normAutofit/>
          </a:bodyPr>
          <a:p>
            <a:pPr>
              <a:lnSpc>
                <a:spcPct val="130000"/>
              </a:lnSpc>
              <a:spcAft>
                <a:spcPts val="1000"/>
              </a:spcAft>
            </a:pPr>
            <a:r>
              <a:rPr altLang="en-US" sz="1600" lang="zh-CN" spc="150">
                <a:solidFill>
                  <a:schemeClr val="tx1">
                    <a:lumMod val="65000"/>
                    <a:lumOff val="35000"/>
                  </a:schemeClr>
                </a:solidFill>
                <a:latin typeface="+mn-ea"/>
              </a:rPr>
              <a:t>健康化与多元化阶段：近年来，随着消费者对健康饮食的关注增加，牛奶加工行业开始推出更多健康和功能性的产品，同时也在不断探索新的市场机会。</a:t>
            </a:r>
            <a:endParaRPr altLang="en-US" sz="1600" lang="zh-CN" spc="150">
              <a:solidFill>
                <a:schemeClr val="tx1">
                  <a:lumMod val="65000"/>
                  <a:lumOff val="35000"/>
                </a:schemeClr>
              </a:solidFill>
              <a:latin typeface="+mn-ea"/>
            </a:endParaRPr>
          </a:p>
        </p:txBody>
      </p:sp>
      <p:sp>
        <p:nvSpPr>
          <p:cNvPr id="1049050" name="Freeform 23"/>
          <p:cNvSpPr>
            <a:spLocks noChangeArrowheads="1"/>
          </p:cNvSpPr>
          <p:nvPr>
            <p:custDataLst>
              <p:tags r:id="rId11"/>
            </p:custDataLst>
          </p:nvPr>
        </p:nvSpPr>
        <p:spPr bwMode="auto">
          <a:xfrm>
            <a:off x="838200" y="1854839"/>
            <a:ext cx="2060965" cy="708648"/>
          </a:xfrm>
          <a:custGeom>
            <a:avLst/>
            <a:gdLst>
              <a:gd name="T0" fmla="*/ 5259 w 5260"/>
              <a:gd name="T1" fmla="*/ 1353 h 1354"/>
              <a:gd name="T2" fmla="*/ 0 w 5260"/>
              <a:gd name="T3" fmla="*/ 1353 h 1354"/>
              <a:gd name="T4" fmla="*/ 603 w 5260"/>
              <a:gd name="T5" fmla="*/ 677 h 1354"/>
              <a:gd name="T6" fmla="*/ 0 w 5260"/>
              <a:gd name="T7" fmla="*/ 0 h 1354"/>
              <a:gd name="T8" fmla="*/ 5259 w 5260"/>
              <a:gd name="T9" fmla="*/ 0 h 1354"/>
              <a:gd name="T10" fmla="*/ 5259 w 5260"/>
              <a:gd name="T11" fmla="*/ 1353 h 1354"/>
            </a:gdLst>
            <a:ahLst/>
            <a:cxnLst>
              <a:cxn ang="0">
                <a:pos x="T0" y="T1"/>
              </a:cxn>
              <a:cxn ang="0">
                <a:pos x="T2" y="T3"/>
              </a:cxn>
              <a:cxn ang="0">
                <a:pos x="T4" y="T5"/>
              </a:cxn>
              <a:cxn ang="0">
                <a:pos x="T6" y="T7"/>
              </a:cxn>
              <a:cxn ang="0">
                <a:pos x="T8" y="T9"/>
              </a:cxn>
              <a:cxn ang="0">
                <a:pos x="T10" y="T11"/>
              </a:cxn>
            </a:cxnLst>
            <a:rect l="0" t="0" r="r" b="b"/>
            <a:pathLst>
              <a:path w="5260" h="1354">
                <a:moveTo>
                  <a:pt x="5259" y="1353"/>
                </a:moveTo>
                <a:lnTo>
                  <a:pt x="0" y="1353"/>
                </a:lnTo>
                <a:lnTo>
                  <a:pt x="603" y="677"/>
                </a:lnTo>
                <a:lnTo>
                  <a:pt x="0" y="0"/>
                </a:lnTo>
                <a:lnTo>
                  <a:pt x="5259" y="0"/>
                </a:lnTo>
                <a:lnTo>
                  <a:pt x="5259" y="1353"/>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84" name="标题"/>
          <p:cNvSpPr>
            <a:spLocks noGrp="1"/>
          </p:cNvSpPr>
          <p:nvPr>
            <p:ph type="title"/>
            <p:custDataLst>
              <p:tags r:id="rId1"/>
            </p:custDataLst>
          </p:nvPr>
        </p:nvSpPr>
        <p:spPr>
          <a:xfrm>
            <a:off x="939798" y="-1"/>
            <a:ext cx="10414002" cy="2114171"/>
          </a:xfrm>
        </p:spPr>
        <p:txBody>
          <a:bodyPr anchor="b">
            <a:normAutofit/>
          </a:bodyPr>
          <a:p>
            <a:r>
              <a:rPr altLang="en-US" dirty="0" lang="zh-CN"/>
              <a:t>牛奶加工行业市场分析</a:t>
            </a:r>
            <a:endParaRPr altLang="en-US" dirty="0" lang="zh-CN"/>
          </a:p>
        </p:txBody>
      </p:sp>
      <p:sp>
        <p:nvSpPr>
          <p:cNvPr id="1049086" name="节编号"/>
          <p:cNvSpPr>
            <a:spLocks noGrp="1"/>
          </p:cNvSpPr>
          <p:nvPr>
            <p:ph type="body" sz="quarter" idx="13"/>
            <p:custDataLst>
              <p:tags r:id="rId2"/>
            </p:custDataLst>
          </p:nvPr>
        </p:nvSpPr>
        <p:spPr>
          <a:xfrm>
            <a:off x="939798" y="3961867"/>
            <a:ext cx="2851343" cy="1745071"/>
          </a:xfrm>
        </p:spPr>
        <p:txBody>
          <a:bodyPr>
            <a:noAutofit/>
          </a:bodyPr>
          <a:p>
            <a:r>
              <a:rPr altLang="zh-CN" lang="en-US"/>
              <a:t>02</a:t>
            </a:r>
            <a:endParaRPr altLang="zh-CN" lang="en-US"/>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28" name="标题 1"/>
          <p:cNvSpPr>
            <a:spLocks noGrp="1"/>
          </p:cNvSpPr>
          <p:nvPr>
            <p:ph type="title"/>
          </p:nvPr>
        </p:nvSpPr>
        <p:spPr/>
        <p:txBody>
          <a:bodyPr/>
          <a:p>
            <a:r>
              <a:rPr altLang="en-US" lang="zh-CN"/>
              <a:t>市场规模与增长</a:t>
            </a:r>
            <a:endParaRPr altLang="en-US" lang="zh-CN"/>
          </a:p>
        </p:txBody>
      </p:sp>
      <p:sp>
        <p:nvSpPr>
          <p:cNvPr id="1049130"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32"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34"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全球牛奶加工行业市场规模持续增长，预计未来几年将保持稳定增长趋势。</a:t>
            </a:r>
            <a:endParaRPr altLang="en-US" dirty="0" sz="2000" lang="zh-CN" spc="150">
              <a:solidFill>
                <a:schemeClr val="tx1">
                  <a:lumMod val="85000"/>
                  <a:lumOff val="15000"/>
                </a:schemeClr>
              </a:solidFill>
              <a:latin typeface="+mn-ea"/>
              <a:sym typeface="+mn-ea"/>
            </a:endParaRPr>
          </a:p>
        </p:txBody>
      </p:sp>
      <p:sp>
        <p:nvSpPr>
          <p:cNvPr id="1049136"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38"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40"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不同地区的市场规模和增长速度存在差异，新兴市场表现出较高的增长潜力。</a:t>
            </a:r>
            <a:endParaRPr altLang="en-US" dirty="0" sz="2000" lang="zh-CN" spc="150">
              <a:solidFill>
                <a:schemeClr val="tx1">
                  <a:lumMod val="85000"/>
                  <a:lumOff val="15000"/>
                </a:schemeClr>
              </a:solidFill>
              <a:latin typeface="+mn-ea"/>
              <a:sym typeface="+mn-ea"/>
            </a:endParaRPr>
          </a:p>
        </p:txBody>
      </p:sp>
      <p:sp>
        <p:nvSpPr>
          <p:cNvPr id="1049142"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44"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46"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牛奶加工行业市场规模的增长主要受益于消费者对健康食品的需求增加以及乳制品消费结构的多样化。</a:t>
            </a:r>
            <a:endParaRPr altLang="en-US" dirty="0" sz="2000" lang="zh-CN" spc="150">
              <a:solidFill>
                <a:schemeClr val="tx1">
                  <a:lumMod val="85000"/>
                  <a:lumOff val="15000"/>
                </a:schemeClr>
              </a:solidFill>
              <a:latin typeface="+mn-ea"/>
              <a:sym typeface="+mn-ea"/>
            </a:endParaRPr>
          </a:p>
        </p:txBody>
      </p:sp>
      <p:sp>
        <p:nvSpPr>
          <p:cNvPr id="1049148"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50"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52"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技术创新和产品升级是推动市场规模增长的重要因素，未来将有更多高附加值产品进入市场。</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86" name="标题 1"/>
          <p:cNvSpPr>
            <a:spLocks noGrp="1"/>
          </p:cNvSpPr>
          <p:nvPr>
            <p:ph type="title"/>
          </p:nvPr>
        </p:nvSpPr>
        <p:spPr/>
        <p:txBody>
          <a:bodyPr/>
          <a:p>
            <a:r>
              <a:rPr altLang="en-US" lang="zh-CN"/>
              <a:t>市场结构与特点</a:t>
            </a:r>
            <a:endParaRPr altLang="en-US" lang="zh-CN"/>
          </a:p>
        </p:txBody>
      </p:sp>
      <p:sp>
        <p:nvSpPr>
          <p:cNvPr id="1049188"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90"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92"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94"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96"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市场结构：呈现寡头垄断格局，大型企业占据主导地位。</a:t>
            </a:r>
            <a:endParaRPr altLang="en-US" sz="1400" lang="zh-CN" spc="150">
              <a:solidFill>
                <a:schemeClr val="tx1"/>
              </a:solidFill>
              <a:effectLst/>
              <a:latin typeface="+mn-ea"/>
              <a:sym typeface="+mn-ea"/>
            </a:endParaRPr>
          </a:p>
        </p:txBody>
      </p:sp>
      <p:sp>
        <p:nvSpPr>
          <p:cNvPr id="1049198"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市场规模：全球牛奶加工行业市场规模持续增长，市场潜力巨大。</a:t>
            </a:r>
            <a:endParaRPr altLang="en-US" dirty="0" sz="1400" lang="zh-CN" spc="150">
              <a:solidFill>
                <a:schemeClr val="tx1"/>
              </a:solidFill>
              <a:effectLst/>
              <a:latin typeface="+mn-ea"/>
              <a:sym typeface="+mn-ea"/>
            </a:endParaRPr>
          </a:p>
        </p:txBody>
      </p:sp>
      <p:sp>
        <p:nvSpPr>
          <p:cNvPr id="1049200"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产品特点：多样化、营养丰富、口感好，符合消费者健康需求。</a:t>
            </a:r>
            <a:endParaRPr altLang="en-US" sz="1400" lang="zh-CN" spc="150">
              <a:solidFill>
                <a:schemeClr val="tx1"/>
              </a:solidFill>
              <a:effectLst/>
              <a:latin typeface="+mn-ea"/>
              <a:sym typeface="+mn-ea"/>
            </a:endParaRPr>
          </a:p>
        </p:txBody>
      </p:sp>
      <p:sp>
        <p:nvSpPr>
          <p:cNvPr id="1049202"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市场竞争：企业间竞争激烈，产品质量、品牌、价格等方面是竞争的关键因素。</a:t>
            </a:r>
            <a:endParaRPr altLang="en-US" sz="1400" lang="zh-CN" spc="150">
              <a:solidFill>
                <a:schemeClr val="tx1"/>
              </a:solidFill>
              <a:effectLst/>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36" name="标题 1"/>
          <p:cNvSpPr>
            <a:spLocks noGrp="1"/>
          </p:cNvSpPr>
          <p:nvPr>
            <p:ph type="title"/>
          </p:nvPr>
        </p:nvSpPr>
        <p:spPr/>
        <p:txBody>
          <a:bodyPr/>
          <a:p>
            <a:r>
              <a:rPr altLang="en-US" lang="zh-CN"/>
              <a:t>市场竞争格局</a:t>
            </a:r>
            <a:endParaRPr altLang="en-US" lang="zh-CN"/>
          </a:p>
        </p:txBody>
      </p:sp>
      <p:sp>
        <p:nvSpPr>
          <p:cNvPr id="1049238"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40"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42"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44"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46"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48"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50"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52"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54"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品质与安全成为消费者关注的焦点</a:t>
            </a:r>
            <a:endParaRPr altLang="en-US" dirty="0" sz="2400" lang="zh-CN">
              <a:latin typeface="+mn-ea"/>
              <a:ea typeface="+mn-ea"/>
            </a:endParaRPr>
          </a:p>
        </p:txBody>
      </p:sp>
      <p:sp>
        <p:nvSpPr>
          <p:cNvPr id="1049256"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品牌形象与口碑对市场竞争的影响力日益增强</a:t>
            </a:r>
            <a:endParaRPr altLang="en-US" dirty="0" sz="2400" lang="zh-CN">
              <a:latin typeface="+mn-ea"/>
              <a:ea typeface="+mn-ea"/>
            </a:endParaRPr>
          </a:p>
        </p:txBody>
      </p:sp>
      <p:sp>
        <p:nvSpPr>
          <p:cNvPr id="1049258"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国内外品牌竞争激烈，市场份额分散</a:t>
            </a:r>
            <a:endParaRPr altLang="en-US" dirty="0" sz="2400" lang="zh-CN">
              <a:latin typeface="+mn-ea"/>
              <a:ea typeface="+mn-ea"/>
            </a:endParaRPr>
          </a:p>
        </p:txBody>
      </p:sp>
      <p:sp>
        <p:nvSpPr>
          <p:cNvPr id="1049260"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价格战频发，导致利润空间压缩</a:t>
            </a:r>
            <a:endParaRPr altLang="en-US" dirty="0" sz="2400" lang="zh-CN">
              <a:latin typeface="+mn-ea"/>
              <a:ea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94" name="标题 1"/>
          <p:cNvSpPr>
            <a:spLocks noGrp="1"/>
          </p:cNvSpPr>
          <p:nvPr>
            <p:ph type="title"/>
          </p:nvPr>
        </p:nvSpPr>
        <p:spPr/>
        <p:txBody>
          <a:bodyPr/>
          <a:p>
            <a:r>
              <a:rPr altLang="en-US" lang="zh-CN"/>
              <a:t>市场需求趋势</a:t>
            </a:r>
            <a:endParaRPr altLang="en-US" lang="zh-CN"/>
          </a:p>
        </p:txBody>
      </p:sp>
      <p:sp>
        <p:nvSpPr>
          <p:cNvPr id="1049296"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98"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300"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人口增长：随着全球人口的增长，对牛奶的需求也在增加。</a:t>
            </a:r>
            <a:endParaRPr altLang="en-US" dirty="0" sz="2000" lang="zh-CN" spc="200">
              <a:solidFill>
                <a:schemeClr val="tx1">
                  <a:lumMod val="85000"/>
                  <a:lumOff val="15000"/>
                </a:schemeClr>
              </a:solidFill>
              <a:latin typeface="+mn-ea"/>
              <a:sym typeface="+mn-ea"/>
            </a:endParaRPr>
          </a:p>
        </p:txBody>
      </p:sp>
      <p:sp>
        <p:nvSpPr>
          <p:cNvPr id="1049302"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04"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306"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收入水平提高：随着人们收入水平的提高，对高品质、健康食品的需求也在增加，从而带动了牛奶加工行业的发展。</a:t>
            </a:r>
            <a:endParaRPr altLang="en-US" dirty="0" sz="2000" lang="zh-CN" spc="200">
              <a:solidFill>
                <a:schemeClr val="tx1">
                  <a:lumMod val="85000"/>
                  <a:lumOff val="15000"/>
                </a:schemeClr>
              </a:solidFill>
              <a:latin typeface="+mn-ea"/>
              <a:sym typeface="+mn-ea"/>
            </a:endParaRPr>
          </a:p>
        </p:txBody>
      </p:sp>
      <p:sp>
        <p:nvSpPr>
          <p:cNvPr id="1049308"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10"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312"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城市化进程：随着城市化进程的加速，人们的生活方式发生了变化，对方便、快捷的乳制品需求增加。</a:t>
            </a:r>
            <a:endParaRPr altLang="en-US" dirty="0" sz="2000" lang="zh-CN" spc="200">
              <a:solidFill>
                <a:schemeClr val="tx1">
                  <a:lumMod val="85000"/>
                  <a:lumOff val="15000"/>
                </a:schemeClr>
              </a:solidFill>
              <a:latin typeface="+mn-ea"/>
              <a:sym typeface="+mn-ea"/>
            </a:endParaRPr>
          </a:p>
        </p:txBody>
      </p:sp>
      <p:sp>
        <p:nvSpPr>
          <p:cNvPr id="1049314"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16"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318"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健康意识提高：随着人们健康意识的提高，对天然、有机、低脂等健康牛奶的需求增加。</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52" name="标题"/>
          <p:cNvSpPr>
            <a:spLocks noGrp="1"/>
          </p:cNvSpPr>
          <p:nvPr>
            <p:ph type="title"/>
            <p:custDataLst>
              <p:tags r:id="rId1"/>
            </p:custDataLst>
          </p:nvPr>
        </p:nvSpPr>
        <p:spPr>
          <a:xfrm>
            <a:off x="939798" y="-1"/>
            <a:ext cx="10414002" cy="2114171"/>
          </a:xfrm>
        </p:spPr>
        <p:txBody>
          <a:bodyPr anchor="b">
            <a:normAutofit/>
          </a:bodyPr>
          <a:p>
            <a:r>
              <a:rPr altLang="en-US" dirty="0" lang="zh-CN"/>
              <a:t>牛奶加工行业政策环境</a:t>
            </a:r>
            <a:endParaRPr altLang="en-US" dirty="0" lang="zh-CN"/>
          </a:p>
        </p:txBody>
      </p:sp>
      <p:sp>
        <p:nvSpPr>
          <p:cNvPr id="1049354" name="节编号"/>
          <p:cNvSpPr>
            <a:spLocks noGrp="1"/>
          </p:cNvSpPr>
          <p:nvPr>
            <p:ph type="body" sz="quarter" idx="13"/>
            <p:custDataLst>
              <p:tags r:id="rId2"/>
            </p:custDataLst>
          </p:nvPr>
        </p:nvSpPr>
        <p:spPr>
          <a:xfrm>
            <a:off x="939798" y="3961867"/>
            <a:ext cx="2851343" cy="1745071"/>
          </a:xfrm>
        </p:spPr>
        <p:txBody>
          <a:bodyPr>
            <a:noAutofit/>
          </a:bodyPr>
          <a:p>
            <a:r>
              <a:rPr altLang="zh-CN" lang="en-US"/>
              <a:t>03</a:t>
            </a:r>
            <a:endParaRPr altLang="zh-CN" lang="en-US"/>
          </a:p>
        </p:txBody>
      </p:sp>
    </p:spTree>
    <p:custDataLst>
      <p:tags r:id="rId3"/>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96" name="标题 1"/>
          <p:cNvSpPr>
            <a:spLocks noGrp="1"/>
          </p:cNvSpPr>
          <p:nvPr>
            <p:ph type="title"/>
          </p:nvPr>
        </p:nvSpPr>
        <p:spPr/>
        <p:txBody>
          <a:bodyPr/>
          <a:p>
            <a:r>
              <a:rPr altLang="en-US" lang="zh-CN"/>
              <a:t>国内外政策环境分析</a:t>
            </a:r>
            <a:endParaRPr altLang="en-US" lang="zh-CN"/>
          </a:p>
        </p:txBody>
      </p:sp>
      <p:sp>
        <p:nvSpPr>
          <p:cNvPr id="1049398"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国内政策支持：国家出台了一系列政策，鼓励牛奶加工行业的发展，提高产品质量和安全水平。</a:t>
            </a:r>
            <a:endParaRPr altLang="en-US" dirty="0" sz="1200" lang="zh-CN" spc="150">
              <a:solidFill>
                <a:schemeClr val="tx1">
                  <a:lumMod val="65000"/>
                  <a:lumOff val="35000"/>
                </a:schemeClr>
              </a:solidFill>
              <a:latin typeface="+mn-ea"/>
              <a:sym typeface="+mn-ea"/>
            </a:endParaRPr>
          </a:p>
        </p:txBody>
      </p:sp>
      <p:sp>
        <p:nvSpPr>
          <p:cNvPr id="1049400"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国外贸易壁垒：一些国家对中国的牛奶产品设置了贸易壁垒，限制了出口的增长。</a:t>
            </a:r>
            <a:endParaRPr altLang="en-US" dirty="0" sz="1200" lang="zh-CN" spc="150">
              <a:solidFill>
                <a:schemeClr val="tx1">
                  <a:lumMod val="65000"/>
                  <a:lumOff val="35000"/>
                </a:schemeClr>
              </a:solidFill>
              <a:latin typeface="+mn-ea"/>
              <a:sym typeface="+mn-ea"/>
            </a:endParaRPr>
          </a:p>
        </p:txBody>
      </p:sp>
      <p:sp>
        <p:nvSpPr>
          <p:cNvPr id="1049402"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环保法规：各国对环保的要求越来越严格，对牛奶加工企业的环保设施和生产过程提出了更高要求。</a:t>
            </a:r>
            <a:endParaRPr altLang="en-US" dirty="0" sz="1200" lang="zh-CN" spc="150">
              <a:solidFill>
                <a:schemeClr val="tx1">
                  <a:lumMod val="65000"/>
                  <a:lumOff val="35000"/>
                </a:schemeClr>
              </a:solidFill>
              <a:latin typeface="+mn-ea"/>
              <a:sym typeface="+mn-ea"/>
            </a:endParaRPr>
          </a:p>
        </p:txBody>
      </p:sp>
      <p:sp>
        <p:nvSpPr>
          <p:cNvPr id="1049404"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营养标签法规：随着消费者对食品营养标签的关注度提高，各国政府相继出台了营养标签法规，规范牛奶产品的营养成分标注。</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38" name="标题 1"/>
          <p:cNvSpPr>
            <a:spLocks noGrp="1"/>
          </p:cNvSpPr>
          <p:nvPr>
            <p:ph type="title"/>
          </p:nvPr>
        </p:nvSpPr>
        <p:spPr/>
        <p:txBody>
          <a:bodyPr/>
          <a:p>
            <a:r>
              <a:rPr altLang="en-US" lang="zh-CN"/>
              <a:t>政策对行业发展的影响</a:t>
            </a:r>
            <a:endParaRPr altLang="en-US" lang="zh-CN"/>
          </a:p>
        </p:txBody>
      </p:sp>
      <p:sp>
        <p:nvSpPr>
          <p:cNvPr id="1049440"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42"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444"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46"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448"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50"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452"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54"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456"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政策调整：根据市场需求和行业发展状况，对相关政策进行适时调整，以保障行业的持续健康发展。</a:t>
            </a:r>
            <a:endParaRPr altLang="en-US" dirty="0" sz="2400" lang="zh-CN">
              <a:latin typeface="+mn-ea"/>
              <a:ea typeface="+mn-ea"/>
            </a:endParaRPr>
          </a:p>
        </p:txBody>
      </p:sp>
      <p:sp>
        <p:nvSpPr>
          <p:cNvPr id="1049458"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政策风险：政策的不稳定性和变化可能给牛奶加工行业带来不确定性，企业需关注政策动向，及时调整经营策略。</a:t>
            </a:r>
            <a:endParaRPr altLang="en-US" dirty="0" sz="2400" lang="zh-CN">
              <a:latin typeface="+mn-ea"/>
              <a:ea typeface="+mn-ea"/>
            </a:endParaRPr>
          </a:p>
        </p:txBody>
      </p:sp>
      <p:sp>
        <p:nvSpPr>
          <p:cNvPr id="1049460"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政策支持：鼓励牛奶加工行业的发展，提供财政、税收等方面的优惠，促进产业升级和规模扩张。</a:t>
            </a:r>
            <a:endParaRPr altLang="en-US" dirty="0" sz="2400" lang="zh-CN">
              <a:latin typeface="+mn-ea"/>
              <a:ea typeface="+mn-ea"/>
            </a:endParaRPr>
          </a:p>
        </p:txBody>
      </p:sp>
      <p:sp>
        <p:nvSpPr>
          <p:cNvPr id="1049462"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政策限制：对牛奶加工行业实施严格的环保、质量等方面的监管，限制不符合标准的企业进入市场，推动行业规范化发展。</a:t>
            </a:r>
            <a:endParaRPr altLang="en-US" dirty="0" sz="2400" lang="zh-CN">
              <a:latin typeface="+mn-ea"/>
              <a:ea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96" name="标题 1"/>
          <p:cNvSpPr>
            <a:spLocks noGrp="1"/>
          </p:cNvSpPr>
          <p:nvPr>
            <p:ph type="title"/>
          </p:nvPr>
        </p:nvSpPr>
        <p:spPr/>
        <p:txBody>
          <a:bodyPr/>
          <a:p>
            <a:r>
              <a:rPr altLang="en-US" lang="zh-CN"/>
              <a:t>行业政策发展趋势</a:t>
            </a:r>
            <a:endParaRPr altLang="en-US" lang="zh-CN"/>
          </a:p>
        </p:txBody>
      </p:sp>
      <p:sp>
        <p:nvSpPr>
          <p:cNvPr id="1049498"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00"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02"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04"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政策鼓励企业进行技术创新和产业升级</a:t>
            </a:r>
            <a:endParaRPr altLang="zh-CN" dirty="0" lang="en-US">
              <a:solidFill>
                <a:schemeClr val="dk1">
                  <a:lumMod val="80000"/>
                  <a:lumOff val="20000"/>
                </a:schemeClr>
              </a:solidFill>
              <a:latin typeface="+mn-ea"/>
              <a:sym typeface="+mn-ea"/>
            </a:endParaRPr>
          </a:p>
        </p:txBody>
      </p:sp>
      <p:sp>
        <p:nvSpPr>
          <p:cNvPr id="1049506"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08"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10"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12"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国家出台相关政策支持牛奶加工行业的发展</a:t>
            </a:r>
            <a:endParaRPr altLang="en-US" dirty="0" lang="zh-CN">
              <a:solidFill>
                <a:schemeClr val="dk1">
                  <a:lumMod val="80000"/>
                  <a:lumOff val="20000"/>
                </a:schemeClr>
              </a:solidFill>
              <a:latin typeface="+mn-ea"/>
              <a:sym typeface="+mn-ea"/>
            </a:endParaRPr>
          </a:p>
        </p:txBody>
      </p:sp>
      <p:sp>
        <p:nvSpPr>
          <p:cNvPr id="1049514"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16"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18"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20"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未来政策将更加注重环保和食品安全</a:t>
            </a:r>
            <a:endParaRPr altLang="en-US" dirty="0" lang="zh-CN">
              <a:solidFill>
                <a:schemeClr val="dk1">
                  <a:lumMod val="80000"/>
                  <a:lumOff val="20000"/>
                </a:schemeClr>
              </a:solidFill>
              <a:latin typeface="+mn-ea"/>
              <a:sym typeface="+mn-ea"/>
            </a:endParaRPr>
          </a:p>
        </p:txBody>
      </p:sp>
      <p:sp>
        <p:nvSpPr>
          <p:cNvPr id="1049522"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24"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26"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28"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政府将加大对牛奶加工行业的监管力度</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62" name="标题"/>
          <p:cNvSpPr>
            <a:spLocks noGrp="1"/>
          </p:cNvSpPr>
          <p:nvPr>
            <p:ph type="title"/>
            <p:custDataLst>
              <p:tags r:id="rId1"/>
            </p:custDataLst>
          </p:nvPr>
        </p:nvSpPr>
        <p:spPr>
          <a:xfrm>
            <a:off x="939798" y="-1"/>
            <a:ext cx="10414002" cy="2114171"/>
          </a:xfrm>
        </p:spPr>
        <p:txBody>
          <a:bodyPr anchor="b">
            <a:normAutofit/>
          </a:bodyPr>
          <a:p>
            <a:r>
              <a:rPr altLang="en-US" dirty="0" lang="zh-CN"/>
              <a:t>牛奶加工行业技术发展</a:t>
            </a:r>
            <a:endParaRPr altLang="en-US" dirty="0" lang="zh-CN"/>
          </a:p>
        </p:txBody>
      </p:sp>
      <p:sp>
        <p:nvSpPr>
          <p:cNvPr id="1049564" name="节编号"/>
          <p:cNvSpPr>
            <a:spLocks noGrp="1"/>
          </p:cNvSpPr>
          <p:nvPr>
            <p:ph type="body" sz="quarter" idx="13"/>
            <p:custDataLst>
              <p:tags r:id="rId2"/>
            </p:custDataLst>
          </p:nvPr>
        </p:nvSpPr>
        <p:spPr>
          <a:xfrm>
            <a:off x="939798" y="3961867"/>
            <a:ext cx="2851343" cy="1745071"/>
          </a:xfrm>
        </p:spPr>
        <p:txBody>
          <a:bodyPr>
            <a:noAutofit/>
          </a:bodyPr>
          <a:p>
            <a:r>
              <a:rPr altLang="zh-CN" lang="en-US"/>
              <a:t>04</a:t>
            </a:r>
            <a:endParaRPr altLang="zh-CN" lang="en-US"/>
          </a:p>
        </p:txBody>
      </p:sp>
    </p:spTree>
    <p:custDataLst>
      <p:tags r:id="rId3"/>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606" name="标题 1"/>
          <p:cNvSpPr>
            <a:spLocks noGrp="1"/>
          </p:cNvSpPr>
          <p:nvPr>
            <p:ph type="title"/>
          </p:nvPr>
        </p:nvSpPr>
        <p:spPr/>
        <p:txBody>
          <a:bodyPr/>
          <a:p>
            <a:r>
              <a:rPr altLang="en-US" lang="zh-CN"/>
              <a:t>国内外技术发展现状</a:t>
            </a:r>
            <a:endParaRPr altLang="en-US" lang="zh-CN"/>
          </a:p>
        </p:txBody>
      </p:sp>
      <p:sp>
        <p:nvSpPr>
          <p:cNvPr id="1049608"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10"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612"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国外技术发展现状：介绍国外牛奶加工行业的技术水平、最新研发成果和未来发展趋势。</a:t>
            </a:r>
            <a:endParaRPr altLang="en-US" dirty="0" sz="2000" lang="zh-CN" spc="200">
              <a:solidFill>
                <a:schemeClr val="tx1">
                  <a:lumMod val="85000"/>
                  <a:lumOff val="15000"/>
                </a:schemeClr>
              </a:solidFill>
              <a:latin typeface="+mn-ea"/>
              <a:sym typeface="+mn-ea"/>
            </a:endParaRPr>
          </a:p>
        </p:txBody>
      </p:sp>
      <p:sp>
        <p:nvSpPr>
          <p:cNvPr id="1049614"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16"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618"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国内技术发展现状：介绍国内牛奶加工行业的技术水平、最新研发成果和未来发展趋势。</a:t>
            </a:r>
            <a:endParaRPr altLang="en-US" dirty="0" sz="2000" lang="zh-CN" spc="200">
              <a:solidFill>
                <a:schemeClr val="tx1">
                  <a:lumMod val="85000"/>
                  <a:lumOff val="15000"/>
                </a:schemeClr>
              </a:solidFill>
              <a:latin typeface="+mn-ea"/>
              <a:sym typeface="+mn-ea"/>
            </a:endParaRPr>
          </a:p>
        </p:txBody>
      </p:sp>
      <p:sp>
        <p:nvSpPr>
          <p:cNvPr id="1049620"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22"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624"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技术发展对行业的影响：分析技术发展对牛奶加工行业的影响，如提高产品质量、降低成本、增强市场竞争力等。</a:t>
            </a:r>
            <a:endParaRPr altLang="en-US" dirty="0" sz="2000" lang="zh-CN" spc="200">
              <a:solidFill>
                <a:schemeClr val="tx1">
                  <a:lumMod val="85000"/>
                  <a:lumOff val="15000"/>
                </a:schemeClr>
              </a:solidFill>
              <a:latin typeface="+mn-ea"/>
              <a:sym typeface="+mn-ea"/>
            </a:endParaRPr>
          </a:p>
        </p:txBody>
      </p:sp>
      <p:sp>
        <p:nvSpPr>
          <p:cNvPr id="1049626"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28"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630"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技术发展趋势与展望：预测未来牛奶加工行业的技术发展趋势，并分析其对投资前景的影响。</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64" name="标题 1"/>
          <p:cNvSpPr>
            <a:spLocks noGrp="1"/>
          </p:cNvSpPr>
          <p:nvPr>
            <p:ph type="title"/>
          </p:nvPr>
        </p:nvSpPr>
        <p:spPr/>
        <p:txBody>
          <a:bodyPr/>
          <a:p>
            <a:r>
              <a:rPr altLang="en-US" lang="zh-CN"/>
              <a:t>技术发展趋势与方向</a:t>
            </a:r>
            <a:endParaRPr altLang="en-US" lang="zh-CN"/>
          </a:p>
        </p:txBody>
      </p:sp>
      <p:sp>
        <p:nvSpPr>
          <p:cNvPr id="1049666"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自动化和智能化技术：提高生产效率和产品质量</a:t>
            </a:r>
            <a:endParaRPr altLang="en-US" dirty="0" sz="1200" lang="zh-CN" spc="150">
              <a:solidFill>
                <a:schemeClr val="tx1">
                  <a:lumMod val="65000"/>
                  <a:lumOff val="35000"/>
                </a:schemeClr>
              </a:solidFill>
              <a:latin typeface="+mn-ea"/>
              <a:sym typeface="+mn-ea"/>
            </a:endParaRPr>
          </a:p>
        </p:txBody>
      </p:sp>
      <p:sp>
        <p:nvSpPr>
          <p:cNvPr id="1049668"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环保和可持续发展：降低能耗和排放，实现绿色生产</a:t>
            </a:r>
            <a:endParaRPr altLang="en-US" dirty="0" sz="1200" lang="zh-CN" spc="150">
              <a:solidFill>
                <a:schemeClr val="tx1">
                  <a:lumMod val="65000"/>
                  <a:lumOff val="35000"/>
                </a:schemeClr>
              </a:solidFill>
              <a:latin typeface="+mn-ea"/>
              <a:sym typeface="+mn-ea"/>
            </a:endParaRPr>
          </a:p>
        </p:txBody>
      </p:sp>
      <p:sp>
        <p:nvSpPr>
          <p:cNvPr id="1049670"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生物技术和基因编辑：改善奶牛品种和乳制品品质</a:t>
            </a:r>
            <a:endParaRPr altLang="en-US" dirty="0" sz="1200" lang="zh-CN" spc="150">
              <a:solidFill>
                <a:schemeClr val="tx1">
                  <a:lumMod val="65000"/>
                  <a:lumOff val="35000"/>
                </a:schemeClr>
              </a:solidFill>
              <a:latin typeface="+mn-ea"/>
              <a:sym typeface="+mn-ea"/>
            </a:endParaRPr>
          </a:p>
        </p:txBody>
      </p:sp>
      <p:sp>
        <p:nvSpPr>
          <p:cNvPr id="1049672"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冷链物流和保鲜技术：保证产品质量和延长保质期</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06" name="标题 1"/>
          <p:cNvSpPr>
            <a:spLocks noGrp="1"/>
          </p:cNvSpPr>
          <p:nvPr>
            <p:ph type="title"/>
          </p:nvPr>
        </p:nvSpPr>
        <p:spPr/>
        <p:txBody>
          <a:bodyPr/>
          <a:p>
            <a:r>
              <a:rPr altLang="en-US" lang="zh-CN"/>
              <a:t>技术发展对行业的影响</a:t>
            </a:r>
            <a:endParaRPr altLang="en-US" lang="zh-CN"/>
          </a:p>
        </p:txBody>
      </p:sp>
      <p:sp>
        <p:nvSpPr>
          <p:cNvPr id="1049708"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10"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12"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14"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16"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5"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18"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20"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22"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7"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24"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9"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81"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26"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28"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30"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83"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32"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85"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34"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87"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36"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38"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40"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42"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44"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技术进步提高生产效率，降低成本</a:t>
            </a:r>
            <a:endParaRPr altLang="en-US" dirty="0" sz="1200" lang="zh-CN" spc="150">
              <a:solidFill>
                <a:schemeClr val="tx1">
                  <a:lumMod val="65000"/>
                  <a:lumOff val="35000"/>
                </a:schemeClr>
              </a:solidFill>
              <a:latin typeface="+mn-ea"/>
              <a:sym typeface="+mn-ea"/>
            </a:endParaRPr>
          </a:p>
        </p:txBody>
      </p:sp>
      <p:sp>
        <p:nvSpPr>
          <p:cNvPr id="1049746"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技术瓶颈制约行业发展，需加强研发与创新投入</a:t>
            </a:r>
            <a:endParaRPr altLang="en-US" dirty="0" sz="1200" lang="zh-CN" spc="150">
              <a:solidFill>
                <a:schemeClr val="tx1">
                  <a:lumMod val="65000"/>
                  <a:lumOff val="35000"/>
                </a:schemeClr>
              </a:solidFill>
              <a:latin typeface="+mn-ea"/>
              <a:sym typeface="+mn-ea"/>
            </a:endParaRPr>
          </a:p>
        </p:txBody>
      </p:sp>
      <p:sp>
        <p:nvSpPr>
          <p:cNvPr id="1049748"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技术发展促进产业升级，提升整体竞争力</a:t>
            </a:r>
            <a:endParaRPr altLang="en-US" dirty="0" sz="1200" lang="zh-CN" spc="150">
              <a:solidFill>
                <a:schemeClr val="tx1">
                  <a:lumMod val="65000"/>
                  <a:lumOff val="35000"/>
                </a:schemeClr>
              </a:solidFill>
              <a:latin typeface="+mn-ea"/>
              <a:sym typeface="+mn-ea"/>
            </a:endParaRPr>
          </a:p>
        </p:txBody>
      </p:sp>
      <p:sp>
        <p:nvSpPr>
          <p:cNvPr id="1049750"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新技术的应用推动产品创新，满足消费者多样化需求</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84" name="标题"/>
          <p:cNvSpPr>
            <a:spLocks noGrp="1"/>
          </p:cNvSpPr>
          <p:nvPr>
            <p:ph type="title"/>
            <p:custDataLst>
              <p:tags r:id="rId1"/>
            </p:custDataLst>
          </p:nvPr>
        </p:nvSpPr>
        <p:spPr>
          <a:xfrm>
            <a:off x="939798" y="-1"/>
            <a:ext cx="10414002" cy="2114171"/>
          </a:xfrm>
        </p:spPr>
        <p:txBody>
          <a:bodyPr anchor="b">
            <a:normAutofit/>
          </a:bodyPr>
          <a:p>
            <a:r>
              <a:rPr altLang="en-US" dirty="0" lang="zh-CN"/>
              <a:t>牛奶加工行业投资前景预测</a:t>
            </a:r>
            <a:endParaRPr altLang="en-US" dirty="0" lang="zh-CN"/>
          </a:p>
        </p:txBody>
      </p:sp>
      <p:sp>
        <p:nvSpPr>
          <p:cNvPr id="1049786" name="节编号"/>
          <p:cNvSpPr>
            <a:spLocks noGrp="1"/>
          </p:cNvSpPr>
          <p:nvPr>
            <p:ph type="body" sz="quarter" idx="13"/>
            <p:custDataLst>
              <p:tags r:id="rId2"/>
            </p:custDataLst>
          </p:nvPr>
        </p:nvSpPr>
        <p:spPr>
          <a:xfrm>
            <a:off x="939798" y="3961867"/>
            <a:ext cx="2851343" cy="1745071"/>
          </a:xfrm>
        </p:spPr>
        <p:txBody>
          <a:bodyPr>
            <a:noAutofit/>
          </a:bodyPr>
          <a:p>
            <a:r>
              <a:rPr altLang="zh-CN" lang="en-US"/>
              <a:t>05</a:t>
            </a:r>
            <a:endParaRPr altLang="zh-CN" lang="en-US"/>
          </a:p>
        </p:txBody>
      </p:sp>
    </p:spTree>
    <p:custDataLst>
      <p:tags r:id="rId3"/>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828" name="标题 1"/>
          <p:cNvSpPr>
            <a:spLocks noGrp="1"/>
          </p:cNvSpPr>
          <p:nvPr>
            <p:ph type="title"/>
          </p:nvPr>
        </p:nvSpPr>
        <p:spPr/>
        <p:txBody>
          <a:bodyPr/>
          <a:p>
            <a:r>
              <a:rPr altLang="en-US" lang="zh-CN"/>
              <a:t>投资机会与风险分析</a:t>
            </a:r>
            <a:endParaRPr altLang="en-US" lang="zh-CN"/>
          </a:p>
        </p:txBody>
      </p:sp>
      <p:sp>
        <p:nvSpPr>
          <p:cNvPr id="1049830"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32"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34"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36"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38"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风险分析：市场竞争激烈，技术更新换代快，法律法规严格，投资者需充分了解市场风险，谨慎投资。</a:t>
            </a:r>
            <a:endParaRPr altLang="en-US" sz="1400" lang="zh-CN" spc="150">
              <a:solidFill>
                <a:schemeClr val="tx1"/>
              </a:solidFill>
              <a:effectLst/>
              <a:latin typeface="+mn-ea"/>
              <a:sym typeface="+mn-ea"/>
            </a:endParaRPr>
          </a:p>
        </p:txBody>
      </p:sp>
      <p:sp>
        <p:nvSpPr>
          <p:cNvPr id="1049840"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投资机会：随着人们对健康饮食的关注增加，牛奶加工行业市场潜力巨大，为投资者提供了丰富的投资机会。</a:t>
            </a:r>
            <a:endParaRPr altLang="en-US" dirty="0" sz="1400" lang="zh-CN" spc="150">
              <a:solidFill>
                <a:schemeClr val="tx1"/>
              </a:solidFill>
              <a:effectLst/>
              <a:latin typeface="+mn-ea"/>
              <a:sym typeface="+mn-ea"/>
            </a:endParaRPr>
          </a:p>
        </p:txBody>
      </p:sp>
      <p:sp>
        <p:nvSpPr>
          <p:cNvPr id="1049842"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政策风险：政府对食品安全和环保的要求不断提高，可能对牛奶加工行业产生影响，投资者需关注政策变化。</a:t>
            </a:r>
            <a:endParaRPr altLang="en-US" sz="1400" lang="zh-CN" spc="150">
              <a:solidFill>
                <a:schemeClr val="tx1"/>
              </a:solidFill>
              <a:effectLst/>
              <a:latin typeface="+mn-ea"/>
              <a:sym typeface="+mn-ea"/>
            </a:endParaRPr>
          </a:p>
        </p:txBody>
      </p:sp>
      <p:sp>
        <p:nvSpPr>
          <p:cNvPr id="1049844" name="文本框 8"/>
          <p:cNvSpPr txBox="1"/>
          <p:nvPr>
            <p:custDataLst>
              <p:tags r:id="rId8"/>
            </p:custDataLst>
          </p:nvPr>
        </p:nvSpPr>
        <p:spPr>
          <a:xfrm>
            <a:off x="8347895" y="4592597"/>
            <a:ext cx="3005905" cy="1317090"/>
          </a:xfrm>
          <a:prstGeom prst="rect"/>
          <a:noFill/>
        </p:spPr>
        <p:txBody>
          <a:bodyPr lIns="0" rtlCol="0" wrap="square">
            <a:normAutofit lnSpcReduction="20000"/>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经营风险：牛奶加工行业的经营受多种因素影响，如原料价格波动、产品质量问题等，投资者需具备相应的经营能力和风险承受能力。</a:t>
            </a:r>
            <a:endParaRPr altLang="en-US" sz="1400" lang="zh-CN" spc="150">
              <a:solidFill>
                <a:schemeClr val="tx1"/>
              </a:solidFill>
              <a:effectLst/>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878" name="标题 1"/>
          <p:cNvSpPr>
            <a:spLocks noGrp="1"/>
          </p:cNvSpPr>
          <p:nvPr>
            <p:ph type="title"/>
          </p:nvPr>
        </p:nvSpPr>
        <p:spPr/>
        <p:txBody>
          <a:bodyPr/>
          <a:p>
            <a:r>
              <a:rPr altLang="en-US" lang="zh-CN"/>
              <a:t>投资前景预测与展望</a:t>
            </a:r>
            <a:endParaRPr altLang="en-US" lang="zh-CN"/>
          </a:p>
        </p:txBody>
      </p:sp>
      <p:sp>
        <p:nvSpPr>
          <p:cNvPr id="1049880"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市场规模持续增长，未来市场潜力巨大</a:t>
            </a:r>
            <a:endParaRPr altLang="en-US" dirty="0" sz="1200" lang="zh-CN" spc="150">
              <a:solidFill>
                <a:schemeClr val="tx1">
                  <a:lumMod val="65000"/>
                  <a:lumOff val="35000"/>
                </a:schemeClr>
              </a:solidFill>
              <a:latin typeface="+mn-ea"/>
              <a:sym typeface="+mn-ea"/>
            </a:endParaRPr>
          </a:p>
        </p:txBody>
      </p:sp>
      <p:sp>
        <p:nvSpPr>
          <p:cNvPr id="1049882"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技术创新推动行业升级，提高产品品质和附加值</a:t>
            </a:r>
            <a:endParaRPr altLang="en-US" dirty="0" sz="1200" lang="zh-CN" spc="150">
              <a:solidFill>
                <a:schemeClr val="tx1">
                  <a:lumMod val="65000"/>
                  <a:lumOff val="35000"/>
                </a:schemeClr>
              </a:solidFill>
              <a:latin typeface="+mn-ea"/>
              <a:sym typeface="+mn-ea"/>
            </a:endParaRPr>
          </a:p>
        </p:txBody>
      </p:sp>
      <p:sp>
        <p:nvSpPr>
          <p:cNvPr id="1049884"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消费升级带动市场需求，中高端产品市场前景广阔</a:t>
            </a:r>
            <a:endParaRPr altLang="en-US" dirty="0" sz="1200" lang="zh-CN" spc="150">
              <a:solidFill>
                <a:schemeClr val="tx1">
                  <a:lumMod val="65000"/>
                  <a:lumOff val="35000"/>
                </a:schemeClr>
              </a:solidFill>
              <a:latin typeface="+mn-ea"/>
              <a:sym typeface="+mn-ea"/>
            </a:endParaRPr>
          </a:p>
        </p:txBody>
      </p:sp>
      <p:sp>
        <p:nvSpPr>
          <p:cNvPr id="1049886"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政策支持力度加大，为行业发展提供有力保障</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920" name="标题 1"/>
          <p:cNvSpPr>
            <a:spLocks noGrp="1"/>
          </p:cNvSpPr>
          <p:nvPr>
            <p:ph type="title"/>
          </p:nvPr>
        </p:nvSpPr>
        <p:spPr/>
        <p:txBody>
          <a:bodyPr/>
          <a:p>
            <a:r>
              <a:rPr altLang="en-US" lang="zh-CN"/>
              <a:t>投资策略与建议</a:t>
            </a:r>
            <a:endParaRPr altLang="en-US" lang="zh-CN"/>
          </a:p>
        </p:txBody>
      </p:sp>
      <p:sp>
        <p:nvSpPr>
          <p:cNvPr id="1049922"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了解市场趋势：深入研究牛奶加工行业的发展趋势，包括消费需求、技术进步和竞争格局等方面的变化。</a:t>
            </a:r>
            <a:endParaRPr altLang="en-US" dirty="0" sz="1200" lang="zh-CN" spc="150">
              <a:solidFill>
                <a:schemeClr val="tx1">
                  <a:lumMod val="85000"/>
                  <a:lumOff val="15000"/>
                </a:schemeClr>
              </a:solidFill>
              <a:latin typeface="+mn-ea"/>
              <a:sym typeface="+mn-ea"/>
            </a:endParaRPr>
          </a:p>
        </p:txBody>
      </p:sp>
      <p:sp>
        <p:nvSpPr>
          <p:cNvPr id="1049924"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26"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28"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评估自身实力：评估自身的资金实力、技术能力和市场渠道等方面的优势和不足，以便制定合适的投资策略。</a:t>
            </a:r>
            <a:endParaRPr altLang="en-US" dirty="0" sz="1200" lang="zh-CN" spc="150">
              <a:solidFill>
                <a:schemeClr val="tx1">
                  <a:lumMod val="85000"/>
                  <a:lumOff val="15000"/>
                </a:schemeClr>
              </a:solidFill>
              <a:latin typeface="+mn-ea"/>
              <a:sym typeface="+mn-ea"/>
            </a:endParaRPr>
          </a:p>
        </p:txBody>
      </p:sp>
      <p:sp>
        <p:nvSpPr>
          <p:cNvPr id="1049930"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32"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34"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选择合适的投资项目：根据市场趋势和自身实力，选择适合的投资项目，如建设新的牛奶加工厂、引进先进的生产技术或拓展销售渠道等。</a:t>
            </a:r>
            <a:endParaRPr altLang="en-US" dirty="0" sz="1200" lang="zh-CN" spc="150">
              <a:solidFill>
                <a:schemeClr val="tx1">
                  <a:lumMod val="85000"/>
                  <a:lumOff val="15000"/>
                </a:schemeClr>
              </a:solidFill>
              <a:latin typeface="+mn-ea"/>
              <a:sym typeface="+mn-ea"/>
            </a:endParaRPr>
          </a:p>
        </p:txBody>
      </p:sp>
      <p:sp>
        <p:nvSpPr>
          <p:cNvPr id="1049936"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38"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40"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合理规划投资规模：根据市场需求和自身实际情况，合理规划投资规模，避免盲目扩张或投资不足。</a:t>
            </a:r>
            <a:endParaRPr altLang="en-US" dirty="0" sz="1200" lang="zh-CN" spc="150">
              <a:solidFill>
                <a:schemeClr val="tx1">
                  <a:lumMod val="85000"/>
                  <a:lumOff val="15000"/>
                </a:schemeClr>
              </a:solidFill>
              <a:latin typeface="+mn-ea"/>
              <a:sym typeface="+mn-ea"/>
            </a:endParaRPr>
          </a:p>
        </p:txBody>
      </p:sp>
      <p:sp>
        <p:nvSpPr>
          <p:cNvPr id="1049942"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44"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978" name="标题"/>
          <p:cNvSpPr>
            <a:spLocks noGrp="1"/>
          </p:cNvSpPr>
          <p:nvPr>
            <p:ph type="title"/>
            <p:custDataLst>
              <p:tags r:id="rId1"/>
            </p:custDataLst>
          </p:nvPr>
        </p:nvSpPr>
        <p:spPr>
          <a:xfrm>
            <a:off x="939798" y="-1"/>
            <a:ext cx="10414002" cy="2114171"/>
          </a:xfrm>
        </p:spPr>
        <p:txBody>
          <a:bodyPr anchor="b">
            <a:normAutofit/>
          </a:bodyPr>
          <a:p>
            <a:r>
              <a:rPr altLang="en-US" dirty="0" lang="zh-CN"/>
              <a:t>结论与建议</a:t>
            </a:r>
            <a:endParaRPr altLang="en-US" dirty="0" lang="zh-CN"/>
          </a:p>
        </p:txBody>
      </p:sp>
      <p:sp>
        <p:nvSpPr>
          <p:cNvPr id="1049980" name="节编号"/>
          <p:cNvSpPr>
            <a:spLocks noGrp="1"/>
          </p:cNvSpPr>
          <p:nvPr>
            <p:ph type="body" sz="quarter" idx="13"/>
            <p:custDataLst>
              <p:tags r:id="rId2"/>
            </p:custDataLst>
          </p:nvPr>
        </p:nvSpPr>
        <p:spPr>
          <a:xfrm>
            <a:off x="939798" y="3961867"/>
            <a:ext cx="2851343" cy="1745071"/>
          </a:xfrm>
        </p:spPr>
        <p:txBody>
          <a:bodyPr>
            <a:noAutofit/>
          </a:bodyPr>
          <a:p>
            <a:r>
              <a:rPr altLang="zh-CN" lang="en-US"/>
              <a:t>06</a:t>
            </a:r>
            <a:endParaRPr altLang="zh-CN" lang="en-US"/>
          </a:p>
        </p:txBody>
      </p:sp>
    </p:spTree>
    <p:custDataLst>
      <p:tags r:id="rId3"/>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022" name="标题 1"/>
          <p:cNvSpPr>
            <a:spLocks noGrp="1"/>
          </p:cNvSpPr>
          <p:nvPr>
            <p:ph type="title"/>
          </p:nvPr>
        </p:nvSpPr>
        <p:spPr/>
        <p:txBody>
          <a:bodyPr/>
          <a:p>
            <a:r>
              <a:rPr altLang="en-US" lang="zh-CN"/>
              <a:t>结论总结</a:t>
            </a:r>
            <a:endParaRPr altLang="en-US" lang="zh-CN"/>
          </a:p>
        </p:txBody>
      </p:sp>
      <p:sp>
        <p:nvSpPr>
          <p:cNvPr id="1050024"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26"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牛奶加工行业市场前景广阔，但竞争激烈，需要不断创新和提高品质。</a:t>
            </a:r>
            <a:endParaRPr altLang="en-US" dirty="0" sz="2000" lang="zh-CN" spc="150">
              <a:solidFill>
                <a:schemeClr val="tx1">
                  <a:lumMod val="75000"/>
                  <a:lumOff val="25000"/>
                </a:schemeClr>
              </a:solidFill>
              <a:latin typeface="+mn-ea"/>
              <a:sym typeface="+mn-ea"/>
            </a:endParaRPr>
          </a:p>
        </p:txBody>
      </p:sp>
      <p:sp>
        <p:nvSpPr>
          <p:cNvPr id="1050028"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30"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32"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lnSpcReduction="2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投资牛奶加工行业需要充分考虑市场需求、原材料供应、生产技术和销售渠道等因素，并进行风险评估。</a:t>
            </a:r>
            <a:endParaRPr altLang="en-US" dirty="0" sz="2000" lang="zh-CN" spc="150">
              <a:solidFill>
                <a:schemeClr val="tx1">
                  <a:lumMod val="75000"/>
                  <a:lumOff val="25000"/>
                </a:schemeClr>
              </a:solidFill>
              <a:latin typeface="+mn-ea"/>
              <a:sym typeface="+mn-ea"/>
            </a:endParaRPr>
          </a:p>
        </p:txBody>
      </p:sp>
      <p:sp>
        <p:nvSpPr>
          <p:cNvPr id="1050034"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36"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38"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政府应该加强对牛奶加工行业的监管和支持，促进产业升级和健康发展。</a:t>
            </a:r>
            <a:endParaRPr altLang="en-US" dirty="0" sz="2000" lang="zh-CN" spc="150">
              <a:solidFill>
                <a:schemeClr val="tx1">
                  <a:lumMod val="75000"/>
                  <a:lumOff val="25000"/>
                </a:schemeClr>
              </a:solidFill>
              <a:latin typeface="+mn-ea"/>
              <a:sym typeface="+mn-ea"/>
            </a:endParaRPr>
          </a:p>
        </p:txBody>
      </p:sp>
      <p:sp>
        <p:nvSpPr>
          <p:cNvPr id="1050040"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42"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44"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企业应该注重品牌建设和产品质量，加强技术创新和市场开拓，提高核心竞争力。</a:t>
            </a:r>
            <a:endParaRPr altLang="en-US" dirty="0" sz="2000" lang="zh-CN" spc="150">
              <a:solidFill>
                <a:schemeClr val="tx1">
                  <a:lumMod val="75000"/>
                  <a:lumOff val="25000"/>
                </a:schemeClr>
              </a:solidFill>
              <a:latin typeface="+mn-ea"/>
              <a:sym typeface="+mn-ea"/>
            </a:endParaRPr>
          </a:p>
        </p:txBody>
      </p:sp>
      <p:sp>
        <p:nvSpPr>
          <p:cNvPr id="1050046"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080" name="标题 1"/>
          <p:cNvSpPr>
            <a:spLocks noGrp="1"/>
          </p:cNvSpPr>
          <p:nvPr>
            <p:ph type="title"/>
          </p:nvPr>
        </p:nvSpPr>
        <p:spPr/>
        <p:txBody>
          <a:bodyPr/>
          <a:p>
            <a:r>
              <a:rPr altLang="en-US" lang="zh-CN"/>
              <a:t>对行业的建议</a:t>
            </a:r>
            <a:endParaRPr altLang="en-US" lang="zh-CN"/>
          </a:p>
        </p:txBody>
      </p:sp>
      <p:sp>
        <p:nvSpPr>
          <p:cNvPr id="1050082"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084"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86"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加大科技创新，提高产品附加值</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0088"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090"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92"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优化供应链管理，降低成本</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50094"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096"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拓展销售渠道，扩大市场份额</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0098"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00"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102"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04"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加强品牌建设，提升品牌影响力</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138" name="标题"/>
          <p:cNvSpPr>
            <a:spLocks noGrp="1"/>
          </p:cNvSpPr>
          <p:nvPr>
            <p:ph type="ctrTitle"/>
            <p:custDataLst>
              <p:tags r:id="rId1"/>
            </p:custDataLst>
          </p:nvPr>
        </p:nvSpPr>
        <p:spPr>
          <a:xfrm>
            <a:off x="838200" y="1198796"/>
            <a:ext cx="10515000" cy="1800000"/>
          </a:xfrm>
        </p:spPr>
        <p:txBody>
          <a:bodyPr/>
          <a:p>
            <a:r>
              <a:rPr altLang="zh-CN" dirty="0" lang="en-US"/>
              <a:t>THANK YOU</a:t>
            </a:r>
            <a:endParaRPr altLang="en-US" dirty="0" lang="zh-CN"/>
          </a:p>
        </p:txBody>
      </p:sp>
      <p:sp>
        <p:nvSpPr>
          <p:cNvPr id="1050140" name="公司名"/>
          <p:cNvSpPr>
            <a:spLocks noGrp="1"/>
          </p:cNvSpPr>
          <p:nvPr>
            <p:ph type="body" sz="quarter" idx="13"/>
            <p:custDataLst>
              <p:tags r:id="rId2"/>
            </p:custDataLst>
          </p:nvPr>
        </p:nvSpPr>
        <p:spPr>
          <a:xfrm>
            <a:off x="838799" y="88360"/>
            <a:ext cx="10514401" cy="504000"/>
          </a:xfrm>
        </p:spPr>
        <p:txBody>
          <a:bodyPr/>
          <a:p>
            <a:r>
              <a:rPr altLang="zh-CN" dirty="0" lang="en-US"/>
              <a:t>YOUR LOGO</a:t>
            </a:r>
            <a:endParaRPr altLang="en-US" dirty="0" lang="zh-CN"/>
          </a:p>
        </p:txBody>
      </p:sp>
      <p:sp>
        <p:nvSpPr>
          <p:cNvPr id="1050142" name="日期时间"/>
          <p:cNvSpPr>
            <a:spLocks noGrp="1"/>
          </p:cNvSpPr>
          <p:nvPr>
            <p:ph type="body" sz="quarter" idx="14"/>
            <p:custDataLst>
              <p:tags r:id="rId3"/>
            </p:custDataLst>
          </p:nvPr>
        </p:nvSpPr>
        <p:spPr>
          <a:xfrm>
            <a:off x="3685309" y="3281833"/>
            <a:ext cx="2880000" cy="1092739"/>
          </a:xfrm>
        </p:spPr>
        <p:txBody>
          <a:bodyPr/>
          <a:p>
            <a:r>
              <a:rPr altLang="en-US" dirty="0" lang="zh-CN"/>
              <a:t>汇报时间：</a:t>
            </a:r>
            <a:r>
              <a:rPr altLang="zh-CN" dirty="0" lang="en-US"/>
              <a:t>20XX/01/01</a:t>
            </a:r>
            <a:endParaRPr altLang="zh-CN" dirty="0" lang="en-US"/>
          </a:p>
        </p:txBody>
      </p:sp>
      <p:sp>
        <p:nvSpPr>
          <p:cNvPr id="1050144" name="署名"/>
          <p:cNvSpPr>
            <a:spLocks noGrp="1"/>
          </p:cNvSpPr>
          <p:nvPr>
            <p:ph type="body" sz="quarter" idx="17"/>
            <p:custDataLst>
              <p:tags r:id="rId4"/>
            </p:custDataLst>
          </p:nvPr>
        </p:nvSpPr>
        <p:spPr>
          <a:xfrm>
            <a:off x="869373" y="3281833"/>
            <a:ext cx="2743200" cy="1092739"/>
          </a:xfrm>
        </p:spPr>
        <p:txBody>
          <a:bodyPr>
            <a:normAutofit/>
          </a:bodyPr>
          <a:p>
            <a:r>
              <a:rPr altLang="en-US" lang="zh-CN"/>
              <a:t>汇报人：</a:t>
            </a:r>
            <a:r>
              <a:rPr altLang="zh-CN" lang="en-US"/>
              <a:t>XX</a:t>
            </a:r>
            <a:endParaRPr altLang="en-US" dirty="0" lang="zh-CN"/>
          </a:p>
        </p:txBody>
      </p:sp>
    </p:spTree>
    <p:custDataLst>
      <p:tags r:id="rId5"/>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3"/>
  <p:tag name="KSO_WM_UNIT_LAYERLEVEL" val="1"/>
  <p:tag name="KSO_WM_TAG_VERSION" val="1.0"/>
  <p:tag name="KSO_WM_BEAUTIFY_FLAG" val="#wm#"/>
  <p:tag name="KSO_WM_UNIT_PRESET_TEXT" val="公司名占位符"/>
  <p:tag name="KSO_WM_UNIT_NOCLEAR" val="0"/>
  <p:tag name="KSO_WM_UNIT_VALUE" val="134"/>
  <p:tag name="KSO_WM_UNIT_TYPE" val="f"/>
  <p:tag name="KSO_WM_UNIT_INDEX" val="3"/>
  <p:tag name="KSO_WM_UNIT_SUBTYPE" val="g"/>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1"/>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BEAUTIFY_FLAG" val="#wm#"/>
  <p:tag name="KSO_WM_UNIT_TYPE" val="i"/>
  <p:tag name="KSO_WM_UNIT_INDEX" val="2"/>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BEAUTIFY_FLAG" val="#wm#"/>
  <p:tag name="KSO_WM_UNIT_TYPE" val="i"/>
  <p:tag name="KSO_WM_UNIT_INDEX" val="3"/>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BEAUTIFY_FLAG" val="#wm#"/>
  <p:tag name="KSO_WM_UNIT_TYPE" val="i"/>
  <p:tag name="KSO_WM_UNIT_INDEX" val="3"/>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TYPE" val="i"/>
  <p:tag name="KSO_WM_UNIT_INDEX" val="2"/>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TYPE" val="i"/>
  <p:tag name="KSO_WM_UNIT_INDEX" val="3"/>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160"/>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TYPE" val="h_f"/>
  <p:tag name="KSO_WM_UNIT_INDEX" val="1_1"/>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TYPE" val="h_f"/>
  <p:tag name="KSO_WM_UNIT_INDEX" val="2_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1"/>
  <p:tag name="KSO_WM_UNIT_LAYERLEVEL" val="1"/>
  <p:tag name="KSO_WM_TAG_VERSION" val="1.0"/>
  <p:tag name="KSO_WM_BEAUTIFY_FLAG" val="#wm#"/>
  <p:tag name="KSO_WM_UNIT_SUBTYPE" val="c"/>
  <p:tag name="KSO_WM_UNIT_PRESET_TEXT" val="2023-7-18"/>
  <p:tag name="KSO_WM_UNIT_NOCLEAR" val="0"/>
  <p:tag name="KSO_WM_UNIT_VALUE" val="16"/>
  <p:tag name="KSO_WM_UNIT_TYPE" val="f"/>
  <p:tag name="KSO_WM_UNIT_INDEX" val="1"/>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4"/>
  <p:tag name="KSO_WM_UNIT_LAYERLEVEL" val="1"/>
  <p:tag name="KSO_WM_TAG_VERSION" val="1.0"/>
  <p:tag name="KSO_WM_BEAUTIFY_FLAG" val="#wm#"/>
  <p:tag name="KSO_WM_UNIT_PRESET_TEXT" val="公司名占位符"/>
  <p:tag name="KSO_WM_UNIT_NOCLEAR" val="0"/>
  <p:tag name="KSO_WM_UNIT_VALUE" val="134"/>
  <p:tag name="KSO_WM_UNIT_TYPE" val="f"/>
  <p:tag name="KSO_WM_UNIT_INDEX" val="4"/>
  <p:tag name="KSO_WM_UNIT_SUBTYPE" val="g"/>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2"/>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2"/>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986"/>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986"/>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8.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86"/>
  <p:tag name="KSO_WM_TEMPLATE_THUMBS_INDEX" val="1、9"/>
</p:tagLst>
</file>

<file path=ppt/tags/tag79.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86_1*a*1"/>
  <p:tag name="KSO_WM_TEMPLATE_CATEGORY" val="custom"/>
  <p:tag name="KSO_WM_TEMPLATE_INDEX" val="20230986"/>
  <p:tag name="KSO_WM_UNIT_LAYERLEVEL" val="1"/>
  <p:tag name="KSO_WM_TAG_VERSION" val="1.0"/>
  <p:tag name="KSO_WM_BEAUTIFY_FLAG" val="#wm#"/>
  <p:tag name="KSO_WM_UNIT_PRESET_TEXT" val="单击此处添加文档标题"/>
</p:tagLst>
</file>

<file path=ppt/tags/tag80.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86_1*b*1"/>
  <p:tag name="KSO_WM_TEMPLATE_CATEGORY" val="custom"/>
  <p:tag name="KSO_WM_TEMPLATE_INDEX" val="20230986"/>
  <p:tag name="KSO_WM_UNIT_LAYERLEVEL" val="1"/>
  <p:tag name="KSO_WM_TAG_VERSION" val="1.0"/>
  <p:tag name="KSO_WM_BEAUTIFY_FLAG" val="#wm#"/>
  <p:tag name="KSO_WM_UNIT_PRESET_TEXT" val="WPS,a click to unlimited possibilities"/>
</p:tagLst>
</file>

<file path=ppt/tags/tag81.xml><?xml version="1.0" encoding="utf-8"?>
<p:tagLst xmlns:p="http://schemas.openxmlformats.org/presentationml/2006/main">
  <p:tag name="KSO_WM_UNIT_NOCLEAR" val="0"/>
  <p:tag name="KSO_WM_UNIT_VALUE" val="134"/>
  <p:tag name="KSO_WM_UNIT_HIGHLIGHT" val="0"/>
  <p:tag name="KSO_WM_UNIT_COMPATIBLE" val="0"/>
  <p:tag name="KSO_WM_UNIT_DIAGRAM_ISNUMVISUAL" val="0"/>
  <p:tag name="KSO_WM_UNIT_DIAGRAM_ISREFERUNIT" val="0"/>
  <p:tag name="KSO_WM_UNIT_TYPE" val="f"/>
  <p:tag name="KSO_WM_UNIT_INDEX" val="3"/>
  <p:tag name="KSO_WM_UNIT_ID" val="custom20230986_1*f*3"/>
  <p:tag name="KSO_WM_TEMPLATE_CATEGORY" val="custom"/>
  <p:tag name="KSO_WM_TEMPLATE_INDEX" val="20230986"/>
  <p:tag name="KSO_WM_UNIT_LAYERLEVEL" val="1"/>
  <p:tag name="KSO_WM_TAG_VERSION" val="1.0"/>
  <p:tag name="KSO_WM_BEAUTIFY_FLAG" val="#wm#"/>
  <p:tag name="KSO_WM_UNIT_SUBTYPE" val="g"/>
  <p:tag name="KSO_WM_UNIT_PRESET_TEXT" val="YOUR LOGO"/>
</p:tagLst>
</file>

<file path=ppt/tags/tag82.xml><?xml version="1.0" encoding="utf-8"?>
<p:tagLst xmlns:p="http://schemas.openxmlformats.org/presentationml/2006/main">
  <p:tag name="KSO_WM_UNIT_SUBTYPE" val="c"/>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1"/>
  <p:tag name="KSO_WM_UNIT_ID" val="custom20230986_1*f*1"/>
  <p:tag name="KSO_WM_TEMPLATE_CATEGORY" val="custom"/>
  <p:tag name="KSO_WM_TEMPLATE_INDEX" val="20230986"/>
  <p:tag name="KSO_WM_UNIT_LAYERLEVEL" val="1"/>
  <p:tag name="KSO_WM_TAG_VERSION" val="1.0"/>
  <p:tag name="KSO_WM_BEAUTIFY_FLAG" val="#wm#"/>
  <p:tag name="KSO_WM_UNIT_PRESET_TEXT" val="汇报时间：20XX/01/01"/>
</p:tagLst>
</file>

<file path=ppt/tags/tag83.xml><?xml version="1.0" encoding="utf-8"?>
<p:tagLst xmlns:p="http://schemas.openxmlformats.org/presentationml/2006/main">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2"/>
  <p:tag name="KSO_WM_UNIT_ID" val="custom20230986_1*f*2"/>
  <p:tag name="KSO_WM_TEMPLATE_CATEGORY" val="custom"/>
  <p:tag name="KSO_WM_TEMPLATE_INDEX" val="20230986"/>
  <p:tag name="KSO_WM_UNIT_LAYERLEVEL" val="1"/>
  <p:tag name="KSO_WM_TAG_VERSION" val="1.0"/>
  <p:tag name="KSO_WM_BEAUTIFY_FLAG" val="#wm#"/>
  <p:tag name="KSO_WM_UNIT_PRESET_TEXT" val="汇报人：WPS"/>
</p:tagLst>
</file>

<file path=ppt/tags/tag84.xml><?xml version="1.0" encoding="utf-8"?>
<p:tagLst xmlns:p="http://schemas.openxmlformats.org/presentationml/2006/main">
  <p:tag name="KSO_WM_SLIDE_ID" val="custom20230986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86"/>
  <p:tag name="KSO_WM_SLIDE_LAYOUT" val="a_b_f"/>
  <p:tag name="KSO_WM_SLIDE_LAYOUT_CNT" val="1_1_3"/>
  <p:tag name="KSO_WM_SLIDE_TYPE" val="title"/>
  <p:tag name="KSO_WM_SLIDE_SUBTYPE" val="pureTxt"/>
  <p:tag name="KSO_WM_TEMPLATE_THUMBS_INDEX" val="1、9"/>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6*a*1"/>
  <p:tag name="KSO_WM_TEMPLATE_CATEGORY" val="custom"/>
  <p:tag name="KSO_WM_TEMPLATE_INDEX" val="20230986"/>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CONTENTS"/>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6*l_h_i*1_1_1"/>
  <p:tag name="KSO_WM_TEMPLATE_CATEGORY" val="custom"/>
  <p:tag name="KSO_WM_TEMPLATE_INDEX" val="20230986"/>
  <p:tag name="KSO_WM_UNIT_LAYERLEVEL" val="1_1_1"/>
  <p:tag name="KSO_WM_TAG_VERSION" val="1.0"/>
  <p:tag name="KSO_WM_BEAUTIFY_FLAG" val="#wm#"/>
  <p:tag name="KSO_WM_DIAGRAM_GROUP_CODE" val="l1-1"/>
  <p:tag name="KSO_WM_UNIT_TYPE" val="l_h_i"/>
  <p:tag name="KSO_WM_UNIT_INDEX" val="1_1_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custom20230986_6*l_h_i*1_1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6,&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986_6*l_h_i*1_1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86_6*l_h_a*1_1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6*l_h_i*1_2_1"/>
  <p:tag name="KSO_WM_TEMPLATE_CATEGORY" val="custom"/>
  <p:tag name="KSO_WM_TEMPLATE_INDEX" val="20230986"/>
  <p:tag name="KSO_WM_UNIT_LAYERLEVEL" val="1_1_1"/>
  <p:tag name="KSO_WM_TAG_VERSION" val="1.0"/>
  <p:tag name="KSO_WM_BEAUTIFY_FLAG" val="#wm#"/>
  <p:tag name="KSO_WM_DIAGRAM_GROUP_CODE" val="l1-1"/>
  <p:tag name="KSO_WM_UNIT_TYPE" val="l_h_i"/>
  <p:tag name="KSO_WM_UNIT_INDEX" val="1_2_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0,&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custom20230986_6*l_h_i*1_2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14,&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986_6*l_h_i*1_2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86_6*l_h_a*1_2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6*l_h_i*1_3_1"/>
  <p:tag name="KSO_WM_TEMPLATE_CATEGORY" val="custom"/>
  <p:tag name="KSO_WM_TEMPLATE_INDEX" val="20230986"/>
  <p:tag name="KSO_WM_UNIT_LAYERLEVEL" val="1_1_1"/>
  <p:tag name="KSO_WM_TAG_VERSION" val="1.0"/>
  <p:tag name="KSO_WM_BEAUTIFY_FLAG" val="#wm#"/>
  <p:tag name="KSO_WM_DIAGRAM_GROUP_CODE" val="l1-1"/>
  <p:tag name="KSO_WM_UNIT_TYPE" val="l_h_i"/>
  <p:tag name="KSO_WM_UNIT_INDEX" val="1_3_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custom20230986_6*l_h_i*1_3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6,&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986_6*l_h_i*1_3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86_6*l_h_a*1_3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6*l_h_i*1_4_1"/>
  <p:tag name="KSO_WM_TEMPLATE_CATEGORY" val="custom"/>
  <p:tag name="KSO_WM_TEMPLATE_INDEX" val="20230986"/>
  <p:tag name="KSO_WM_UNIT_LAYERLEVEL" val="1_1_1"/>
  <p:tag name="KSO_WM_TAG_VERSION" val="1.0"/>
  <p:tag name="KSO_WM_BEAUTIFY_FLAG" val="#wm#"/>
  <p:tag name="KSO_WM_DIAGRAM_GROUP_CODE" val="l1-1"/>
  <p:tag name="KSO_WM_UNIT_TYPE" val="l_h_i"/>
  <p:tag name="KSO_WM_UNIT_INDEX" val="1_4_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0,&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custom20230986_6*l_h_i*1_4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14,&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986_6*l_h_i*1_4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86_6*l_h_a*1_4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6*l_h_i*1_5_1"/>
  <p:tag name="KSO_WM_TEMPLATE_CATEGORY" val="custom"/>
  <p:tag name="KSO_WM_TEMPLATE_INDEX" val="20230986"/>
  <p:tag name="KSO_WM_UNIT_LAYERLEVEL" val="1_1_1"/>
  <p:tag name="KSO_WM_TAG_VERSION" val="1.0"/>
  <p:tag name="KSO_WM_BEAUTIFY_FLAG" val="#wm#"/>
  <p:tag name="KSO_WM_DIAGRAM_GROUP_CODE" val="l1-1"/>
  <p:tag name="KSO_WM_UNIT_TYPE" val="l_h_i"/>
  <p:tag name="KSO_WM_UNIT_INDEX" val="1_5_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3"/>
  <p:tag name="KSO_WM_UNIT_ID" val="custom20230986_6*l_h_i*1_5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6,&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986_6*l_h_i*1_5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86_6*l_h_a*1_5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6*l_h_i*1_6_1"/>
  <p:tag name="KSO_WM_TEMPLATE_CATEGORY" val="custom"/>
  <p:tag name="KSO_WM_TEMPLATE_INDEX" val="20230986"/>
  <p:tag name="KSO_WM_UNIT_LAYERLEVEL" val="1_1_1"/>
  <p:tag name="KSO_WM_TAG_VERSION" val="1.0"/>
  <p:tag name="KSO_WM_BEAUTIFY_FLAG" val="#wm#"/>
  <p:tag name="KSO_WM_DIAGRAM_GROUP_CODE" val="l1-1"/>
  <p:tag name="KSO_WM_UNIT_TYPE" val="l_h_i"/>
  <p:tag name="KSO_WM_UNIT_INDEX" val="1_6_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0,&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3"/>
  <p:tag name="KSO_WM_UNIT_ID" val="custom20230986_6*l_h_i*1_6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14,&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986_6*l_h_i*1_6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0986_6*l_h_a*1_6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SLIDE_ID" val="custom20230986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86"/>
  <p:tag name="KSO_WM_SLIDE_LAYOUT" val="a_l"/>
  <p:tag name="KSO_WM_SLIDE_LAYOUT_CNT" val="1_1"/>
  <p:tag name="KSO_WM_SLIDE_TYPE" val="contents"/>
  <p:tag name="KSO_WM_SLIDE_SUBTYPE" val="diag"/>
  <p:tag name="KSO_WM_DIAGRAM_GROUP_CODE" val="l1-1"/>
  <p:tag name="KSO_WM_SLIDE_DIAGTYPE" val="l"/>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11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113.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1*l_h_i*1_1_1"/>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1*l_h_i*1_1_2"/>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1*l_h_i*1_2_1"/>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1*l_h_f*1_1_1"/>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UNIT_VALUE" val="110"/>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1*l_h_i*1_2_2"/>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1*l_h_f*1_2_1"/>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UNIT_VALUE" val="110"/>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2_1"/>
  <p:tag name="KSO_WM_UNIT_ID" val="diagram20231670_3*l_h_i*1_2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25,&quot;colorType&quot;:1,&quot;foreColorIndex&quot;:5,&quot;pos&quot;:0.20999999344348907,&quot;transparency&quot;:0},{&quot;brightness&quot;:0,&quot;colorType&quot;:1,&quot;foreColorIndex&quot;:5,&quot;pos&quot;:0.79000002145767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3_1"/>
  <p:tag name="KSO_WM_UNIT_ID" val="diagram20231670_3*l_h_i*1_3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25,&quot;colorType&quot;:1,&quot;foreColorIndex&quot;:5,&quot;pos&quot;:0.20999999344348907,&quot;transparency&quot;:0},{&quot;brightness&quot;:0,&quot;colorType&quot;:1,&quot;foreColorIndex&quot;:5,&quot;pos&quot;:0.79000002145767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70_3*l_h_a*1_2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4_1"/>
  <p:tag name="KSO_WM_UNIT_ID" val="diagram20231670_3*l_h_i*1_4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25,&quot;colorType&quot;:1,&quot;foreColorIndex&quot;:5,&quot;pos&quot;:0.20999999344348907,&quot;transparency&quot;:0},{&quot;brightness&quot;:0,&quot;colorType&quot;:1,&quot;foreColorIndex&quot;:5,&quot;pos&quot;:0.79000002145767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70_3*l_h_a*1_4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70_3*l_h_a*1_3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0_3*l_h_f*1_1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SUBTYPE" val="a"/>
  <p:tag name="KSO_WM_BEAUTIFY_FLAG" val="#wm#"/>
  <p:tag name="KSO_WM_TAG_VERSION" val="3.0"/>
  <p:tag name="KSO_WM_UNIT_LAYERLEVEL" val="1_1_1"/>
  <p:tag name="KSO_WM_TEMPLATE_INDEX" val="20231670"/>
  <p:tag name="KSO_WM_TEMPLATE_CATEGORY" val="diagram"/>
  <p:tag name="KSO_WM_UNIT_ID" val="diagram20231670_3*l_h_f*1_2_1"/>
  <p:tag name="KSO_WM_UNIT_INDEX" val="1_2_1"/>
  <p:tag name="KSO_WM_UNIT_TYPE" val="l_h_f"/>
  <p:tag name="KSO_WM_UNIT_DIAGRAM_ISREFERUNIT" val="0"/>
  <p:tag name="KSO_WM_UNIT_DIAGRAM_ISNUMVISUAL" val="0"/>
  <p:tag name="KSO_WM_UNIT_COMPATIBLE" val="0"/>
  <p:tag name="KSO_WM_UNIT_HIGHLIGHT" val="0"/>
  <p:tag name="KSO_WM_UNIT_VALUE" val="60"/>
  <p:tag name="KSO_WM_UNIT_NOCLEAR" val="0"/>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0_3*l_h_f*1_3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0_3*l_h_f*1_4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70_3*l_h_a*1_1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14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145.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19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192.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19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22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227.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27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5"/>
</p:tagLst>
</file>

<file path=ppt/tags/tag275.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30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6"/>
</p:tagLst>
</file>

<file path=ppt/tags/tag302.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9*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9*f*2"/>
  <p:tag name="KSO_WM_TEMPLATE_CATEGORY" val="custom"/>
  <p:tag name="KSO_WM_TEMPLATE_INDEX" val="20230986"/>
  <p:tag name="KSO_WM_UNIT_LAYERLEVEL" val="1"/>
  <p:tag name="KSO_WM_TAG_VERSION" val="1.0"/>
  <p:tag name="KSO_WM_BEAUTIFY_FLAG" val="#wm#"/>
  <p:tag name="KSO_WM_UNIT_NOCLEAR" val="0"/>
  <p:tag name="KSO_WM_UNIT_VALUE" val="134"/>
  <p:tag name="KSO_WM_UNIT_TYPE" val="f"/>
  <p:tag name="KSO_WM_UNIT_INDEX" val="2"/>
  <p:tag name="KSO_WM_UNIT_SUBTYPE" val="g"/>
  <p:tag name="KSO_WM_UNIT_PRESET_TEXT" val="YOUR LOGO"/>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9*f*1"/>
  <p:tag name="KSO_WM_TEMPLATE_CATEGORY" val="custom"/>
  <p:tag name="KSO_WM_TEMPLATE_INDEX" val="20230986"/>
  <p:tag name="KSO_WM_UNIT_LAYERLEVEL" val="1"/>
  <p:tag name="KSO_WM_TAG_VERSION" val="1.0"/>
  <p:tag name="KSO_WM_BEAUTIFY_FLAG" val="#wm#"/>
  <p:tag name="KSO_WM_UNIT_SUBTYPE" val="c"/>
  <p:tag name="KSO_WM_UNIT_NOCLEAR" val="0"/>
  <p:tag name="KSO_WM_UNIT_VALUE" val="8"/>
  <p:tag name="KSO_WM_UNIT_TYPE" val="f"/>
  <p:tag name="KSO_WM_UNIT_INDEX" val="1"/>
  <p:tag name="KSO_WM_UNIT_PRESET_TEXT" val="汇报时间：20XX/01/01"/>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9*f*3"/>
  <p:tag name="KSO_WM_TEMPLATE_CATEGORY" val="custom"/>
  <p:tag name="KSO_WM_TEMPLATE_INDEX" val="20230986"/>
  <p:tag name="KSO_WM_UNIT_LAYERLEVEL" val="1"/>
  <p:tag name="KSO_WM_TAG_VERSION" val="1.0"/>
  <p:tag name="KSO_WM_BEAUTIFY_FLAG" val="#wm#"/>
  <p:tag name="KSO_WM_UNIT_SUBTYPE" val="b"/>
  <p:tag name="KSO_WM_UNIT_NOCLEAR" val="0"/>
  <p:tag name="KSO_WM_UNIT_VALUE" val="33"/>
  <p:tag name="KSO_WM_UNIT_TYPE" val="f"/>
  <p:tag name="KSO_WM_UNIT_INDEX" val="3"/>
  <p:tag name="KSO_WM_UNIT_PRESET_TEXT" val="汇报人：WPS"/>
</p:tagLst>
</file>

<file path=ppt/tags/tag331.xml><?xml version="1.0" encoding="utf-8"?>
<p:tagLst xmlns:p="http://schemas.openxmlformats.org/presentationml/2006/main">
  <p:tag name="KSO_WM_SLIDE_ID" val="custom2023098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86"/>
  <p:tag name="KSO_WM_SLIDE_TYPE" val="endPage"/>
  <p:tag name="KSO_WM_SLIDE_SUBTYPE" val="pureTxt"/>
  <p:tag name="KSO_WM_SLIDE_LAYOUT" val="a_f"/>
  <p:tag name="KSO_WM_SLIDE_LAYOUT_CNT" val="1_3"/>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36">
      <a:dk1>
        <a:srgbClr val="000000"/>
      </a:dk1>
      <a:lt1>
        <a:srgbClr val="FFFFFF"/>
      </a:lt1>
      <a:dk2>
        <a:srgbClr val="141F2E"/>
      </a:dk2>
      <a:lt2>
        <a:srgbClr val="D4E6F8"/>
      </a:lt2>
      <a:accent1>
        <a:srgbClr val="2174CA"/>
      </a:accent1>
      <a:accent2>
        <a:srgbClr val="4D7FA2"/>
      </a:accent2>
      <a:accent3>
        <a:srgbClr val="7A8B79"/>
      </a:accent3>
      <a:accent4>
        <a:srgbClr val="A69651"/>
      </a:accent4>
      <a:accent5>
        <a:srgbClr val="D3A228"/>
      </a:accent5>
      <a:accent6>
        <a:srgbClr val="FFAD00"/>
      </a:accent6>
      <a:hlink>
        <a:srgbClr val="0563C1"/>
      </a:hlink>
      <a:folHlink>
        <a:srgbClr val="954F72"/>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lnDef>
      <a:spPr>
        <a:ln>
          <a:solidFill>
            <a:schemeClr val="bg1">
              <a:alpha val="50000"/>
            </a:schemeClr>
          </a:solidFill>
        </a:ln>
      </a:spPr>
      <a:bodyPr/>
      <a:lstStyle/>
      <a:style>
        <a:lnRef idx="1">
          <a:schemeClr val="accent1"/>
        </a:lnRef>
        <a:fillRef idx="0">
          <a:schemeClr val="accent1"/>
        </a:fillRef>
        <a:effectRef idx="0">
          <a:schemeClr val="accent1"/>
        </a:effectRef>
        <a:fontRef idx="minor">
          <a:schemeClr val="tx1"/>
        </a:fontRef>
      </a:style>
    </a:lnDef>
    <a:txDef>
      <a:spPr>
        <a:noFill/>
      </a:spPr>
      <a:bodyPr rtlCol="0" wrap="none">
        <a:spAutoFit/>
      </a:bodyPr>
      <a:lstStyle>
        <a:defPPr algn="l">
          <a:defRPr dirty="0" err="1" smtClean="0">
            <a:solidFill>
              <a:schemeClr val="bg1"/>
            </a:solidFill>
          </a:defRPr>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GM1910</dc:creator>
  <dcterms:created xsi:type="dcterms:W3CDTF">2024-01-03T15:19:30Z</dcterms:created>
  <dcterms:modified xsi:type="dcterms:W3CDTF">2024-01-03T15:19:30Z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f64a8bbed89b4e26bd8c508901128c74_21</vt:lpwstr>
  </property>
</Properties>
</file>