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24" r:id="rId1"/>
    <p:sldMasterId id="2147492861" r:id="rId2"/>
  </p:sldMasterIdLst>
  <p:notesMasterIdLst>
    <p:notesMasterId r:id="rId3"/>
  </p:notesMasterIdLst>
  <p:sldIdLst>
    <p:sldId id="4637" r:id="rId4"/>
    <p:sldId id="4640" r:id="rId5"/>
    <p:sldId id="4643" r:id="rId6"/>
    <p:sldId id="4646" r:id="rId7"/>
    <p:sldId id="4652" r:id="rId9"/>
    <p:sldId id="4655" r:id="rId10"/>
    <p:sldId id="4658" r:id="rId11"/>
    <p:sldId id="4661" r:id="rId12"/>
    <p:sldId id="4667" r:id="rId14"/>
    <p:sldId id="4670" r:id="rId15"/>
    <p:sldId id="4673" r:id="rId16"/>
    <p:sldId id="4676" r:id="rId17"/>
    <p:sldId id="4679" r:id="rId18"/>
    <p:sldId id="4685" r:id="rId20"/>
    <p:sldId id="4688" r:id="rId21"/>
    <p:sldId id="4691" r:id="rId22"/>
    <p:sldId id="4694" r:id="rId23"/>
    <p:sldId id="4697" r:id="rId24"/>
    <p:sldId id="4703" r:id="rId26"/>
    <p:sldId id="4706" r:id="rId27"/>
    <p:sldId id="4709" r:id="rId28"/>
    <p:sldId id="4712" r:id="rId29"/>
    <p:sldId id="4715" r:id="rId30"/>
    <p:sldId id="4721" r:id="rId32"/>
    <p:sldId id="4724" r:id="rId33"/>
    <p:sldId id="4727" r:id="rId34"/>
    <p:sldId id="473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25" r:id="rId1"/>
    <p:sldLayoutId id="2147492826" r:id="rId2"/>
    <p:sldLayoutId id="2147492827" r:id="rId3"/>
    <p:sldLayoutId id="2147492828" r:id="rId4"/>
    <p:sldLayoutId id="2147492829" r:id="rId5"/>
    <p:sldLayoutId id="2147492830" r:id="rId6"/>
    <p:sldLayoutId id="2147492831" r:id="rId7"/>
    <p:sldLayoutId id="2147492832" r:id="rId8"/>
    <p:sldLayoutId id="2147492833" r:id="rId9"/>
    <p:sldLayoutId id="2147492834" r:id="rId10"/>
    <p:sldLayoutId id="21474928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62" r:id="rId1"/>
    <p:sldLayoutId id="2147492863" r:id="rId2"/>
    <p:sldLayoutId id="2147492864" r:id="rId3"/>
    <p:sldLayoutId id="2147492865" r:id="rId4"/>
    <p:sldLayoutId id="2147492866" r:id="rId5"/>
    <p:sldLayoutId id="2147492867" r:id="rId6"/>
    <p:sldLayoutId id="2147492868" r:id="rId7"/>
    <p:sldLayoutId id="2147492869" r:id="rId8"/>
    <p:sldLayoutId id="2147492870" r:id="rId9"/>
    <p:sldLayoutId id="2147492871" r:id="rId10"/>
    <p:sldLayoutId id="21474928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优化物流管理与效率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物流管理现状分析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优化物流管理策略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提高物流效率的方法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实施优化策略的保障措施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物流管理现状分析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当前物流管理存在的问题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物流成本居高不下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物流信息化程度低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物流配送效率不高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物流管理人才匮乏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影响物流效率的因素</a:t>
            </a:r>
            <a:endParaRPr altLang="en-US" lang="zh-CN"/>
          </a:p>
        </p:txBody>
      </p:sp>
      <p:sp>
        <p:nvSpPr>
          <p:cNvPr id="10490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运输效率：运输方式的选择、运输路线的规划、运输设备的选择等都会影响物流效率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仓储管理：仓储设施的布局、库存量的控制、货物的保管和运输等都会影响物流效率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信息传递效率：物流信息的传递速度和准确性对物流效率有着直接的影响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人员素质：物流从业人员的素质和工作效率对物流效率有着重要的影响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物流管理优化的必要性</a:t>
            </a:r>
            <a:endParaRPr altLang="en-US" lang="zh-CN"/>
          </a:p>
        </p:txBody>
      </p:sp>
      <p:sp>
        <p:nvSpPr>
          <p:cNvPr id="10491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满足客户需求，提升客户满意度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适应市场变化，应对挑战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提高物流效率，降低成本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优化物流管理策略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制定合理的物流计划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明确物流目标：根据企业战略和市场需求，确定物流目标，如降低成本、提高效率等。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分析现状：对现有物流流程进行全面分析，找出存在的问题和瓶颈，为制定计划提供依据。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制定计划：根据分析结果，制定合理的物流计划，包括运输、仓储、配送等方面的优化措施。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实施与监控：将计划付诸实践，并对实施过程进行监控和调整，确保计划的有效实施。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优化物流运输方式</a:t>
            </a:r>
            <a:endParaRPr altLang="en-US" lang="zh-CN"/>
          </a:p>
        </p:txBody>
      </p:sp>
      <p:sp>
        <p:nvSpPr>
          <p:cNvPr id="10493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提高装卸效率：采用先进的装卸设备和技术，提高装卸效率，减少货物在运输过程中的损耗和延误。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减少运输环节：通过合理规划路线和减少中转环节，降低运输成本和时间成本。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优化运输方式：根据货物的性质、数量和运输距离等因素，选择最合适的运输方式，如陆运、海运、空运等。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信息化管理：通过建立物流信息化管理系统，实时掌握货物的位置和状态，提高运输的透明度和可控性。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提高物流信息化水平</a:t>
            </a:r>
            <a:endParaRPr altLang="en-US" lang="zh-CN"/>
          </a:p>
        </p:txBody>
      </p:sp>
      <p:sp>
        <p:nvSpPr>
          <p:cNvPr id="1049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物流信息化定义：指通过信息技术手段，对物流信息进行收集、整理、分析和应用的过程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物流信息化意义：提高物流运作效率，降低成本，增强企业竞争力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物流信息化技术：条形码、RFID、电子数据交换（EDI）、全球定位系统（GPS）等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物流信息化应用：订单管理、库存管理、运输管理、配送管理等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加强物流成本控制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降低运输成本：选择合适的运输方式，减少中间环节，提高运输效率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优化库存管理：合理规划库存，减少库存积压和浪费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强化采购管理：选择优质供应商，降低采购成本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提高物流信息化水平：利用先进的信息技术，实现物流信息的实时更新和共享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提高物流效率的方法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减少物流环节和时间</a:t>
            </a:r>
            <a:endParaRPr altLang="en-US" lang="zh-CN"/>
          </a:p>
        </p:txBody>
      </p:sp>
      <p:sp>
        <p:nvSpPr>
          <p:cNvPr id="10495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优化供应链管理：减少不必要的环节，提高物流效率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快速响应客户需求：及时响应并满足客户需求，减少等待时间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高效物流运输：采用快速、可靠的运输方式，缩短运输时间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数字化物流管理：利用先进的信息技术，实现物流信息的实时更新和共享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提高物流运输速度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优化运输路线规划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提升运输工具效率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减少运输过程中的延误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实施快速响应机制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优化仓储管理</a:t>
            </a:r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合理规划仓库布局：根据货物特性、运输需求等因素，合理划分区域，提高仓储空间利用率。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引入先进的仓储管理系统：采用信息化手段，实现货物信息的实时更新和共享，提高管理效率。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定期盘点与清理：对仓库内的货物进行定期盘点，及时处理积压和过期货物，保持仓库的整洁和有序。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提高仓储人员的素质：加强仓储人员的培训和管理，提高他们的专业技能和责任心，确保仓储管理的顺利进行。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推广先进的物流技术</a:t>
            </a:r>
            <a:endParaRPr altLang="en-US" lang="zh-CN"/>
          </a:p>
        </p:txBody>
      </p:sp>
      <p:sp>
        <p:nvSpPr>
          <p:cNvPr id="10497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物联网技术：实现物流信息的实时共享，提高物流运作的透明度和预测性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自动化技术：提高物流运作的自动化程度，减少人工干预，提高效率和准确性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人工智能技术：通过机器学习和数据分析，优化物流路径和运输方式，降低成本和提高效率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区块链技术：提供安全、可靠、不可篡改的物流信息记录，提高信任度和透明度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实施优化策略的保障措施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加强组织领导和协调配合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成立专门的物流管理部门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加强与其他部门的沟通与协调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建立完善的物流管理制度和流程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定期进行物流管理培训和技能提升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完善政策法规和标准体系</a:t>
            </a:r>
            <a:endParaRPr altLang="en-US" lang="zh-CN"/>
          </a:p>
        </p:txBody>
      </p:sp>
      <p:sp>
        <p:nvSpPr>
          <p:cNvPr id="10499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制定物流管理相关政策法规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加强政策法规的执行力度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推动标准体系的推广和应用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建立物流行业标准体系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制定人才培养计划：根据企业战略和业务需求，制定人才培养计划，明确培养目标和时间表。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加强培训：通过内部培训、外部培训、在线学习等多种方式，提高员工的专业技能和综合素质。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引进优秀人才：通过招聘、猎头等方式，引进具有丰富经验和专业技能的优秀人才，提高企业整体竞争力。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建立激励机制：通过设立奖励制度、晋升制度等方式，激励员工积极学习和工作，提高工作效率和质量。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建立监督考核机制</a:t>
            </a:r>
            <a:endParaRPr altLang="en-US" lang="zh-CN"/>
          </a:p>
        </p:txBody>
      </p:sp>
      <p:sp>
        <p:nvSpPr>
          <p:cNvPr id="10500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设立监督机构：成立专门的监督小组，对物流优化过程进行全程监控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明确监督考核目标：确保优化策略的顺利实施，提高物流效率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制定考核标准：根据优化策略的关键指标，制定具体的考核标准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定期考核评估：按照考核标准，定期对物流优化成果进行评估，及时发现问题并进行改进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总结优化物流管理与效率的意义和成果</a:t>
            </a:r>
            <a:endParaRPr altLang="en-US" lang="zh-CN"/>
          </a:p>
        </p:txBody>
      </p:sp>
      <p:sp>
        <p:nvSpPr>
          <p:cNvPr id="1050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优化物流管理可以提高企业竞争力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降低成本，提高经济效益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提升客户满意度，增强市场竞争力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总结成果，为未来发展奠定基础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分析当前存在的问题和不足</a:t>
            </a:r>
            <a:endParaRPr altLang="en-US" lang="zh-CN"/>
          </a:p>
        </p:txBody>
      </p:sp>
      <p:sp>
        <p:nvSpPr>
          <p:cNvPr id="10502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物流管理流程不够规范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信息化程度较低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缺乏专业的管理人才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物流成本较高，影响企业竞争力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展望未来发展趋势和前景</a:t>
            </a:r>
            <a:endParaRPr altLang="en-US" lang="zh-CN"/>
          </a:p>
        </p:txBody>
      </p:sp>
      <p:sp>
        <p:nvSpPr>
          <p:cNvPr id="1050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物流管理技术的创新与升级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智能化、自动化技术的应用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绿色物流、可持续发展理念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跨界合作、共享经济模式在物流领域的应用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2023-12-20T02:15:02Z</dcterms:created>
  <dcterms:modified xsi:type="dcterms:W3CDTF">2023-12-20T02:15:02Z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8f366eb31a074c95953fcbe66ebea537_21</vt:lpwstr>
  </property>
</Properties>
</file>