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11"/>
  </p:notesMasterIdLst>
  <p:sldIdLst>
    <p:sldId id="470" r:id="rId4"/>
    <p:sldId id="453" r:id="rId5"/>
    <p:sldId id="454" r:id="rId6"/>
    <p:sldId id="455" r:id="rId7"/>
    <p:sldId id="456" r:id="rId8"/>
    <p:sldId id="457" r:id="rId9"/>
    <p:sldId id="458" r:id="rId10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幸全" initials="幸全" lastIdx="1" clrIdx="0"/>
  <p:cmAuthor id="3" name="Administrator" initials="A" lastIdx="1" clrIdx="2"/>
  <p:cmAuthor id="0" name="CHINESE-BC06F90" initials="" lastIdx="0" clrIdx="0"/>
  <p:cmAuthor id="4" name="www.xkb1.com" initials="w" lastIdx="0" clrIdx="1"/>
  <p:cmAuthor id="5" name="lenovo" initials="l" lastIdx="0" clrIdx="0"/>
  <p:cmAuthor id="6" name="lixinru" initials="l" lastIdx="0" clrIdx="0"/>
  <p:cmAuthor id="8" name="翟宏帅" initials="翟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3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gs" Target="tags/tag409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5" Type="http://schemas.openxmlformats.org/officeDocument/2006/relationships/tags" Target="../tags/tag338.xml"/><Relationship Id="rId4" Type="http://schemas.openxmlformats.org/officeDocument/2006/relationships/tags" Target="../tags/tag337.xml"/><Relationship Id="rId3" Type="http://schemas.openxmlformats.org/officeDocument/2006/relationships/tags" Target="../tags/tag33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幻灯片图像占位符 1"/>
          <p:cNvSpPr/>
          <p:nvPr>
            <p:ph type="sldImg" idx="4294967295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>
            <a:solidFill>
              <a:prstClr val="black"/>
            </a:solidFill>
            <a:round/>
          </a:ln>
        </p:spPr>
      </p:sp>
      <p:sp>
        <p:nvSpPr>
          <p:cNvPr id="33794" name="备注占位符 2"/>
          <p:cNvSpPr/>
          <p:nvPr>
            <p:ph type="body" idx="4294967295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3795" name="灯片编号占位符 3"/>
          <p:cNvSpPr/>
          <p:nvPr>
            <p:ph type="sldNum"/>
            <p:custDataLst>
              <p:tags r:id="rId5"/>
            </p:custDataLst>
          </p:nvPr>
        </p:nvSpPr>
        <p:spPr>
          <a:xfrm>
            <a:off x="3884612" y="8685212"/>
            <a:ext cx="2971800" cy="458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fontAlgn="base" hangingPunct="1">
              <a:spcBef>
                <a:spcPct val="0"/>
              </a:spcBef>
              <a:spcAft>
                <a:spcPct val="0"/>
              </a:spcAft>
            </a:pPr>
            <a:fld id="{36885CF8-45E9-4339-968E-58ED6F4FE683}" type="slidenum">
              <a:rPr lang="zh-CN" altLang="en-US" sz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image" Target="../media/image1.png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0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file:///C:\Users\Administrator\AppData\Local\Temp\wps\INetCache\98174f782336affd7efe24bc4186ed3f" TargetMode="External"/><Relationship Id="rId5" Type="http://schemas.openxmlformats.org/officeDocument/2006/relationships/image" Target="../media/image2.jpeg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0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5" Type="http://schemas.openxmlformats.org/officeDocument/2006/relationships/image" Target="file:///C:\Users\Administrator\AppData\Local\Temp\wps\INetCache\98174f782336affd7efe24bc4186ed3f" TargetMode="External"/><Relationship Id="rId14" Type="http://schemas.openxmlformats.org/officeDocument/2006/relationships/image" Target="../media/image2.jpeg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4" Type="http://schemas.openxmlformats.org/officeDocument/2006/relationships/image" Target="../media/image3.png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0" Type="http://schemas.openxmlformats.org/officeDocument/2006/relationships/tags" Target="../tags/tag121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7" Type="http://schemas.openxmlformats.org/officeDocument/2006/relationships/image" Target="../media/image3.png"/><Relationship Id="rId16" Type="http://schemas.openxmlformats.org/officeDocument/2006/relationships/tags" Target="../tags/tag146.xml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3" Type="http://schemas.openxmlformats.org/officeDocument/2006/relationships/tags" Target="../tags/tag158.xml"/><Relationship Id="rId12" Type="http://schemas.openxmlformats.org/officeDocument/2006/relationships/tags" Target="../tags/tag157.xml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image" Target="../media/image6.png"/><Relationship Id="rId6" Type="http://schemas.openxmlformats.org/officeDocument/2006/relationships/tags" Target="../tags/tag167.xml"/><Relationship Id="rId5" Type="http://schemas.openxmlformats.org/officeDocument/2006/relationships/image" Target="../media/image5.png"/><Relationship Id="rId4" Type="http://schemas.openxmlformats.org/officeDocument/2006/relationships/tags" Target="../tags/tag166.xml"/><Relationship Id="rId3" Type="http://schemas.openxmlformats.org/officeDocument/2006/relationships/image" Target="../media/image4.png"/><Relationship Id="rId2" Type="http://schemas.openxmlformats.org/officeDocument/2006/relationships/tags" Target="../tags/tag165.xml"/><Relationship Id="rId12" Type="http://schemas.openxmlformats.org/officeDocument/2006/relationships/tags" Target="../tags/tag172.xml"/><Relationship Id="rId11" Type="http://schemas.openxmlformats.org/officeDocument/2006/relationships/tags" Target="../tags/tag171.xml"/><Relationship Id="rId10" Type="http://schemas.openxmlformats.org/officeDocument/2006/relationships/tags" Target="../tags/tag17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image" Target="../media/image9.png"/><Relationship Id="rId6" Type="http://schemas.openxmlformats.org/officeDocument/2006/relationships/tags" Target="../tags/tag180.xml"/><Relationship Id="rId5" Type="http://schemas.openxmlformats.org/officeDocument/2006/relationships/image" Target="../media/image8.png"/><Relationship Id="rId4" Type="http://schemas.openxmlformats.org/officeDocument/2006/relationships/tags" Target="../tags/tag179.xml"/><Relationship Id="rId3" Type="http://schemas.openxmlformats.org/officeDocument/2006/relationships/image" Target="../media/image7.png"/><Relationship Id="rId2" Type="http://schemas.openxmlformats.org/officeDocument/2006/relationships/tags" Target="../tags/tag178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image" Target="../media/image5.png"/><Relationship Id="rId6" Type="http://schemas.openxmlformats.org/officeDocument/2006/relationships/tags" Target="../tags/tag223.xml"/><Relationship Id="rId5" Type="http://schemas.openxmlformats.org/officeDocument/2006/relationships/image" Target="../media/image6.png"/><Relationship Id="rId4" Type="http://schemas.openxmlformats.org/officeDocument/2006/relationships/tags" Target="../tags/tag222.xml"/><Relationship Id="rId3" Type="http://schemas.openxmlformats.org/officeDocument/2006/relationships/image" Target="../media/image8.png"/><Relationship Id="rId2" Type="http://schemas.openxmlformats.org/officeDocument/2006/relationships/tags" Target="../tags/tag221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image" Target="../media/image10.png"/><Relationship Id="rId2" Type="http://schemas.openxmlformats.org/officeDocument/2006/relationships/tags" Target="../tags/tag228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tags" Target="../tags/tag238.xml"/><Relationship Id="rId7" Type="http://schemas.openxmlformats.org/officeDocument/2006/relationships/tags" Target="../tags/tag237.xml"/><Relationship Id="rId6" Type="http://schemas.openxmlformats.org/officeDocument/2006/relationships/tags" Target="../tags/tag236.xml"/><Relationship Id="rId5" Type="http://schemas.openxmlformats.org/officeDocument/2006/relationships/image" Target="../media/image11.png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image" Target="../media/image12.png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0" Type="http://schemas.openxmlformats.org/officeDocument/2006/relationships/tags" Target="../tags/tag247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tags" Target="../tags/tag253.xml"/><Relationship Id="rId7" Type="http://schemas.openxmlformats.org/officeDocument/2006/relationships/tags" Target="../tags/tag252.xml"/><Relationship Id="rId6" Type="http://schemas.openxmlformats.org/officeDocument/2006/relationships/tags" Target="../tags/tag251.xml"/><Relationship Id="rId5" Type="http://schemas.openxmlformats.org/officeDocument/2006/relationships/tags" Target="../tags/tag250.xml"/><Relationship Id="rId4" Type="http://schemas.openxmlformats.org/officeDocument/2006/relationships/image" Target="../media/image13.png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0" Type="http://schemas.openxmlformats.org/officeDocument/2006/relationships/tags" Target="../tags/tag255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image" Target="../media/image14.png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0" Type="http://schemas.openxmlformats.org/officeDocument/2006/relationships/tags" Target="../tags/tag263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image" Target="../media/image15.png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2" Type="http://schemas.openxmlformats.org/officeDocument/2006/relationships/tags" Target="../tags/tag273.xml"/><Relationship Id="rId11" Type="http://schemas.openxmlformats.org/officeDocument/2006/relationships/tags" Target="../tags/tag272.xml"/><Relationship Id="rId10" Type="http://schemas.openxmlformats.org/officeDocument/2006/relationships/tags" Target="../tags/tag271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image" Target="../media/image16.png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文框 6"/>
          <p:cNvSpPr/>
          <p:nvPr>
            <p:custDataLst>
              <p:tags r:id="rId2"/>
            </p:custDataLst>
          </p:nvPr>
        </p:nvSpPr>
        <p:spPr>
          <a:xfrm>
            <a:off x="358775" y="1277620"/>
            <a:ext cx="5189855" cy="3816985"/>
          </a:xfrm>
          <a:prstGeom prst="frame">
            <a:avLst>
              <a:gd name="adj1" fmla="val 841"/>
            </a:avLst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3"/>
          <p:cNvSpPr/>
          <p:nvPr>
            <p:custDataLst>
              <p:tags r:id="rId3"/>
            </p:custDataLst>
          </p:nvPr>
        </p:nvSpPr>
        <p:spPr>
          <a:xfrm>
            <a:off x="-25400" y="2002790"/>
            <a:ext cx="6668135" cy="2366645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501" h="3727">
                <a:moveTo>
                  <a:pt x="101" y="0"/>
                </a:moveTo>
                <a:lnTo>
                  <a:pt x="9880" y="0"/>
                </a:lnTo>
                <a:cubicBezTo>
                  <a:pt x="10223" y="0"/>
                  <a:pt x="10501" y="278"/>
                  <a:pt x="10501" y="621"/>
                </a:cubicBezTo>
                <a:lnTo>
                  <a:pt x="10501" y="3106"/>
                </a:lnTo>
                <a:cubicBezTo>
                  <a:pt x="10501" y="3449"/>
                  <a:pt x="10223" y="3727"/>
                  <a:pt x="9880" y="3727"/>
                </a:cubicBezTo>
                <a:lnTo>
                  <a:pt x="101" y="3727"/>
                </a:lnTo>
                <a:cubicBezTo>
                  <a:pt x="69" y="3727"/>
                  <a:pt x="37" y="3725"/>
                  <a:pt x="7" y="3720"/>
                </a:cubicBezTo>
                <a:lnTo>
                  <a:pt x="0" y="3719"/>
                </a:lnTo>
                <a:lnTo>
                  <a:pt x="0" y="8"/>
                </a:lnTo>
                <a:lnTo>
                  <a:pt x="7" y="7"/>
                </a:lnTo>
                <a:cubicBezTo>
                  <a:pt x="37" y="2"/>
                  <a:pt x="69" y="0"/>
                  <a:pt x="10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11476990" y="6187440"/>
            <a:ext cx="461645" cy="450215"/>
            <a:chOff x="17907" y="9545"/>
            <a:chExt cx="1054" cy="1028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5380990" y="1183005"/>
            <a:ext cx="271780" cy="26289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8"/>
            </p:custDataLst>
          </p:nvPr>
        </p:nvSpPr>
        <p:spPr>
          <a:xfrm>
            <a:off x="5548630" y="1022985"/>
            <a:ext cx="263525" cy="25463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408940" y="2171066"/>
            <a:ext cx="5592445" cy="1282700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00" spc="600" baseline="0">
                <a:solidFill>
                  <a:schemeClr val="bg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408940" y="3574414"/>
            <a:ext cx="5592445" cy="624683"/>
          </a:xfrm>
        </p:spPr>
        <p:txBody>
          <a:bodyPr lIns="90000" tIns="4680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000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4"/>
          <a:srcRect l="20626"/>
          <a:stretch>
            <a:fillRect/>
          </a:stretch>
        </p:blipFill>
        <p:spPr>
          <a:xfrm>
            <a:off x="6782435" y="859790"/>
            <a:ext cx="4914265" cy="4476750"/>
          </a:xfrm>
          <a:prstGeom prst="octagon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974975" y="1812290"/>
            <a:ext cx="6241415" cy="32334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11362690" y="6075680"/>
            <a:ext cx="575945" cy="561975"/>
            <a:chOff x="17907" y="9545"/>
            <a:chExt cx="1054" cy="1028"/>
          </a:xfrm>
        </p:grpSpPr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4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11362690" y="6075680"/>
            <a:ext cx="575945" cy="561975"/>
            <a:chOff x="17907" y="9545"/>
            <a:chExt cx="1054" cy="1028"/>
          </a:xfrm>
        </p:grpSpPr>
        <p:sp>
          <p:nvSpPr>
            <p:cNvPr id="11" name="矩形 10"/>
            <p:cNvSpPr/>
            <p:nvPr>
              <p:custDataLst>
                <p:tags r:id="rId3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4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9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00" name="图片 99"/>
          <p:cNvPicPr/>
          <p:nvPr userDrawn="1"/>
        </p:nvPicPr>
        <p:blipFill>
          <a:blip r:embed="rId5" r:link="rId6"/>
          <a:srcRect l="14157" r="34126"/>
          <a:stretch>
            <a:fillRect/>
          </a:stretch>
        </p:blipFill>
        <p:spPr>
          <a:xfrm>
            <a:off x="702310" y="829945"/>
            <a:ext cx="4449445" cy="5029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11362690" y="6075680"/>
            <a:ext cx="575945" cy="561975"/>
            <a:chOff x="17907" y="9545"/>
            <a:chExt cx="1054" cy="1028"/>
          </a:xfrm>
        </p:grpSpPr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4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7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11362690" y="6075680"/>
            <a:ext cx="575945" cy="561975"/>
            <a:chOff x="17907" y="9545"/>
            <a:chExt cx="1054" cy="102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11362690" y="6075680"/>
            <a:ext cx="575945" cy="561975"/>
            <a:chOff x="17907" y="9545"/>
            <a:chExt cx="1054" cy="102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文框 5"/>
          <p:cNvSpPr/>
          <p:nvPr userDrawn="1">
            <p:custDataLst>
              <p:tags r:id="rId2"/>
            </p:custDataLst>
          </p:nvPr>
        </p:nvSpPr>
        <p:spPr>
          <a:xfrm>
            <a:off x="319405" y="1397000"/>
            <a:ext cx="5189855" cy="3816985"/>
          </a:xfrm>
          <a:prstGeom prst="frame">
            <a:avLst>
              <a:gd name="adj1" fmla="val 841"/>
            </a:avLst>
          </a:prstGeom>
          <a:solidFill>
            <a:srgbClr val="857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3"/>
          <p:cNvSpPr/>
          <p:nvPr userDrawn="1">
            <p:custDataLst>
              <p:tags r:id="rId3"/>
            </p:custDataLst>
          </p:nvPr>
        </p:nvSpPr>
        <p:spPr>
          <a:xfrm>
            <a:off x="-64770" y="2122170"/>
            <a:ext cx="6668135" cy="2366645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501" h="3727">
                <a:moveTo>
                  <a:pt x="101" y="0"/>
                </a:moveTo>
                <a:lnTo>
                  <a:pt x="9880" y="0"/>
                </a:lnTo>
                <a:cubicBezTo>
                  <a:pt x="10223" y="0"/>
                  <a:pt x="10501" y="278"/>
                  <a:pt x="10501" y="621"/>
                </a:cubicBezTo>
                <a:lnTo>
                  <a:pt x="10501" y="3106"/>
                </a:lnTo>
                <a:cubicBezTo>
                  <a:pt x="10501" y="3449"/>
                  <a:pt x="10223" y="3727"/>
                  <a:pt x="9880" y="3727"/>
                </a:cubicBezTo>
                <a:lnTo>
                  <a:pt x="101" y="3727"/>
                </a:lnTo>
                <a:cubicBezTo>
                  <a:pt x="69" y="3727"/>
                  <a:pt x="37" y="3725"/>
                  <a:pt x="7" y="3720"/>
                </a:cubicBezTo>
                <a:lnTo>
                  <a:pt x="0" y="3719"/>
                </a:lnTo>
                <a:lnTo>
                  <a:pt x="0" y="8"/>
                </a:lnTo>
                <a:lnTo>
                  <a:pt x="7" y="7"/>
                </a:lnTo>
                <a:cubicBezTo>
                  <a:pt x="37" y="2"/>
                  <a:pt x="69" y="0"/>
                  <a:pt x="10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4"/>
            </p:custDataLst>
          </p:nvPr>
        </p:nvGrpSpPr>
        <p:grpSpPr>
          <a:xfrm flipH="1">
            <a:off x="319405" y="6136640"/>
            <a:ext cx="461645" cy="450215"/>
            <a:chOff x="17907" y="9545"/>
            <a:chExt cx="1054" cy="1028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6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>
            <p:custDataLst>
              <p:tags r:id="rId7"/>
            </p:custDataLst>
          </p:nvPr>
        </p:nvSpPr>
        <p:spPr>
          <a:xfrm>
            <a:off x="5341620" y="1302385"/>
            <a:ext cx="271780" cy="26289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 userDrawn="1">
            <p:custDataLst>
              <p:tags r:id="rId8"/>
            </p:custDataLst>
          </p:nvPr>
        </p:nvSpPr>
        <p:spPr>
          <a:xfrm>
            <a:off x="5509260" y="1142365"/>
            <a:ext cx="263525" cy="25463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374016" y="2349000"/>
            <a:ext cx="6017894" cy="1288279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6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374016" y="3772123"/>
            <a:ext cx="6017894" cy="473488"/>
          </a:xfrm>
        </p:spPr>
        <p:txBody>
          <a:bodyPr tIns="0"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pic>
        <p:nvPicPr>
          <p:cNvPr id="100" name="图片 99"/>
          <p:cNvPicPr/>
          <p:nvPr userDrawn="1"/>
        </p:nvPicPr>
        <p:blipFill>
          <a:blip r:embed="rId14" r:link="rId15"/>
          <a:srcRect l="14157" r="34126"/>
          <a:stretch>
            <a:fillRect/>
          </a:stretch>
        </p:blipFill>
        <p:spPr>
          <a:xfrm>
            <a:off x="7441565" y="791210"/>
            <a:ext cx="4449445" cy="502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/>
        </p:nvSpPr>
        <p:spPr>
          <a:xfrm>
            <a:off x="7441565" y="1565275"/>
            <a:ext cx="4458335" cy="7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7441565" y="2419350"/>
            <a:ext cx="4458335" cy="7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 rot="5400000">
            <a:off x="8343900" y="3258185"/>
            <a:ext cx="5029200" cy="95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>
            <p:custDataLst>
              <p:tags r:id="rId6"/>
            </p:custDataLst>
          </p:nvPr>
        </p:nvGrpSpPr>
        <p:grpSpPr>
          <a:xfrm>
            <a:off x="11362690" y="6075680"/>
            <a:ext cx="575945" cy="561975"/>
            <a:chOff x="17907" y="9545"/>
            <a:chExt cx="1054" cy="1028"/>
          </a:xfrm>
        </p:grpSpPr>
        <p:sp>
          <p:nvSpPr>
            <p:cNvPr id="7" name="矩形 6"/>
            <p:cNvSpPr/>
            <p:nvPr>
              <p:custDataLst>
                <p:tags r:id="rId7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8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9" name="组合 8"/>
          <p:cNvGrpSpPr/>
          <p:nvPr userDrawn="1">
            <p:custDataLst>
              <p:tags r:id="rId8"/>
            </p:custDataLst>
          </p:nvPr>
        </p:nvGrpSpPr>
        <p:grpSpPr>
          <a:xfrm flipH="1">
            <a:off x="11534775" y="6268720"/>
            <a:ext cx="461645" cy="450215"/>
            <a:chOff x="17907" y="9545"/>
            <a:chExt cx="1054" cy="1028"/>
          </a:xfrm>
        </p:grpSpPr>
        <p:sp>
          <p:nvSpPr>
            <p:cNvPr id="10" name="矩形 9"/>
            <p:cNvSpPr/>
            <p:nvPr>
              <p:custDataLst>
                <p:tags r:id="rId9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10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>
            <p:custDataLst>
              <p:tags r:id="rId11"/>
            </p:custDataLst>
          </p:nvPr>
        </p:nvGrpSpPr>
        <p:grpSpPr>
          <a:xfrm flipV="1">
            <a:off x="156845" y="140335"/>
            <a:ext cx="461645" cy="450215"/>
            <a:chOff x="17907" y="9545"/>
            <a:chExt cx="1054" cy="1028"/>
          </a:xfrm>
        </p:grpSpPr>
        <p:sp>
          <p:nvSpPr>
            <p:cNvPr id="13" name="矩形 12"/>
            <p:cNvSpPr/>
            <p:nvPr>
              <p:custDataLst>
                <p:tags r:id="rId12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13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 descr="图片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29825" y="0"/>
            <a:ext cx="2162175" cy="723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0" name="组合 9"/>
          <p:cNvGrpSpPr/>
          <p:nvPr>
            <p:custDataLst>
              <p:tags r:id="rId9"/>
            </p:custDataLst>
          </p:nvPr>
        </p:nvGrpSpPr>
        <p:grpSpPr>
          <a:xfrm>
            <a:off x="161290" y="6269355"/>
            <a:ext cx="461645" cy="450215"/>
            <a:chOff x="17907" y="9545"/>
            <a:chExt cx="1054" cy="1028"/>
          </a:xfrm>
        </p:grpSpPr>
        <p:sp>
          <p:nvSpPr>
            <p:cNvPr id="11" name="矩形 10"/>
            <p:cNvSpPr/>
            <p:nvPr>
              <p:custDataLst>
                <p:tags r:id="rId10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11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flipH="1">
            <a:off x="215900" y="168910"/>
            <a:ext cx="461645" cy="450215"/>
            <a:chOff x="17907" y="9545"/>
            <a:chExt cx="1054" cy="1028"/>
          </a:xfrm>
        </p:grpSpPr>
        <p:sp>
          <p:nvSpPr>
            <p:cNvPr id="15" name="矩形 14"/>
            <p:cNvSpPr/>
            <p:nvPr>
              <p:custDataLst>
                <p:tags r:id="rId9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10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0" name="组合 9"/>
          <p:cNvGrpSpPr/>
          <p:nvPr>
            <p:custDataLst>
              <p:tags r:id="rId9"/>
            </p:custDataLst>
          </p:nvPr>
        </p:nvGrpSpPr>
        <p:grpSpPr>
          <a:xfrm>
            <a:off x="234950" y="226695"/>
            <a:ext cx="461645" cy="450215"/>
            <a:chOff x="17907" y="9545"/>
            <a:chExt cx="1054" cy="1028"/>
          </a:xfrm>
        </p:grpSpPr>
        <p:sp>
          <p:nvSpPr>
            <p:cNvPr id="11" name="矩形 10"/>
            <p:cNvSpPr/>
            <p:nvPr>
              <p:custDataLst>
                <p:tags r:id="rId10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11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2" name="组合 11"/>
          <p:cNvGrpSpPr/>
          <p:nvPr userDrawn="1">
            <p:custDataLst>
              <p:tags r:id="rId11"/>
            </p:custDataLst>
          </p:nvPr>
        </p:nvGrpSpPr>
        <p:grpSpPr>
          <a:xfrm>
            <a:off x="11510010" y="6249353"/>
            <a:ext cx="461645" cy="450215"/>
            <a:chOff x="17907" y="9545"/>
            <a:chExt cx="1054" cy="1028"/>
          </a:xfrm>
        </p:grpSpPr>
        <p:sp>
          <p:nvSpPr>
            <p:cNvPr id="14" name="矩形 13"/>
            <p:cNvSpPr/>
            <p:nvPr>
              <p:custDataLst>
                <p:tags r:id="rId12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13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 userDrawn="1">
            <p:custDataLst>
              <p:tags r:id="rId14"/>
            </p:custDataLst>
          </p:nvPr>
        </p:nvGrpSpPr>
        <p:grpSpPr>
          <a:xfrm flipV="1">
            <a:off x="206375" y="6249353"/>
            <a:ext cx="461645" cy="450215"/>
            <a:chOff x="17907" y="9545"/>
            <a:chExt cx="1054" cy="1028"/>
          </a:xfrm>
        </p:grpSpPr>
        <p:sp>
          <p:nvSpPr>
            <p:cNvPr id="17" name="矩形 16"/>
            <p:cNvSpPr/>
            <p:nvPr>
              <p:custDataLst>
                <p:tags r:id="rId15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6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029825" y="0"/>
            <a:ext cx="2162175" cy="723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8" name="组合 7"/>
          <p:cNvGrpSpPr/>
          <p:nvPr>
            <p:custDataLst>
              <p:tags r:id="rId8"/>
            </p:custDataLst>
          </p:nvPr>
        </p:nvGrpSpPr>
        <p:grpSpPr>
          <a:xfrm flipH="1" flipV="1">
            <a:off x="216535" y="611505"/>
            <a:ext cx="981075" cy="957580"/>
            <a:chOff x="17907" y="9545"/>
            <a:chExt cx="1054" cy="1028"/>
          </a:xfrm>
        </p:grpSpPr>
        <p:sp>
          <p:nvSpPr>
            <p:cNvPr id="9" name="矩形 8"/>
            <p:cNvSpPr/>
            <p:nvPr>
              <p:custDataLst>
                <p:tags r:id="rId9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10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>
            <p:custDataLst>
              <p:tags r:id="rId11"/>
            </p:custDataLst>
          </p:nvPr>
        </p:nvGrpSpPr>
        <p:grpSpPr>
          <a:xfrm>
            <a:off x="10869930" y="5365750"/>
            <a:ext cx="981075" cy="957580"/>
            <a:chOff x="17907" y="9545"/>
            <a:chExt cx="1054" cy="1028"/>
          </a:xfrm>
        </p:grpSpPr>
        <p:sp>
          <p:nvSpPr>
            <p:cNvPr id="13" name="矩形 12"/>
            <p:cNvSpPr/>
            <p:nvPr>
              <p:custDataLst>
                <p:tags r:id="rId12"/>
              </p:custDataLst>
            </p:nvPr>
          </p:nvSpPr>
          <p:spPr>
            <a:xfrm>
              <a:off x="18227" y="9865"/>
              <a:ext cx="734" cy="70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13"/>
              </p:custDataLst>
            </p:nvPr>
          </p:nvSpPr>
          <p:spPr>
            <a:xfrm>
              <a:off x="17907" y="9545"/>
              <a:ext cx="734" cy="7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2275081" y="857956"/>
            <a:ext cx="6739466" cy="49896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>
            <a:off x="8805332" y="0"/>
            <a:ext cx="3386668" cy="3352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0" y="3505200"/>
            <a:ext cx="3273778" cy="3352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1524000" y="990096"/>
            <a:ext cx="9144000" cy="1089529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1524000" y="4117755"/>
            <a:ext cx="9144000" cy="46166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>
            <a:off x="2652891" y="564444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838200" y="4097704"/>
            <a:ext cx="10515600" cy="1200329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2077156" y="587022"/>
            <a:ext cx="7044266" cy="51703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>
            <a:off x="0" y="3505200"/>
            <a:ext cx="3273778" cy="3352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8805332" y="0"/>
            <a:ext cx="3386668" cy="3352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724378" y="897766"/>
            <a:ext cx="8743244" cy="1200329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>
            <a:off x="0" y="990360"/>
            <a:ext cx="1212024" cy="1241280"/>
          </a:xfrm>
          <a:prstGeom prst="rect">
            <a:avLst/>
          </a:prstGeom>
        </p:spPr>
      </p:pic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rot="20502320">
            <a:off x="127007" y="194813"/>
            <a:ext cx="976155" cy="9663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1" y="4953840"/>
            <a:ext cx="1859280" cy="190415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10810240" y="5686200"/>
            <a:ext cx="1381760" cy="141511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rot="1195274">
            <a:off x="10622868" y="294942"/>
            <a:ext cx="1125570" cy="11143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rot="1195274">
            <a:off x="4424" y="2659113"/>
            <a:ext cx="1936679" cy="191731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image" Target="../media/image3.png"/><Relationship Id="rId24" Type="http://schemas.openxmlformats.org/officeDocument/2006/relationships/tags" Target="../tags/tag164.xml"/><Relationship Id="rId23" Type="http://schemas.openxmlformats.org/officeDocument/2006/relationships/tags" Target="../tags/tag163.xml"/><Relationship Id="rId22" Type="http://schemas.openxmlformats.org/officeDocument/2006/relationships/tags" Target="../tags/tag162.xml"/><Relationship Id="rId21" Type="http://schemas.openxmlformats.org/officeDocument/2006/relationships/tags" Target="../tags/tag161.xml"/><Relationship Id="rId20" Type="http://schemas.openxmlformats.org/officeDocument/2006/relationships/tags" Target="../tags/tag160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5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6" Type="http://schemas.openxmlformats.org/officeDocument/2006/relationships/theme" Target="../theme/theme2.xml"/><Relationship Id="rId25" Type="http://schemas.openxmlformats.org/officeDocument/2006/relationships/tags" Target="../tags/tag286.xml"/><Relationship Id="rId24" Type="http://schemas.openxmlformats.org/officeDocument/2006/relationships/tags" Target="../tags/tag285.xml"/><Relationship Id="rId23" Type="http://schemas.openxmlformats.org/officeDocument/2006/relationships/tags" Target="../tags/tag284.xml"/><Relationship Id="rId22" Type="http://schemas.openxmlformats.org/officeDocument/2006/relationships/tags" Target="../tags/tag283.xml"/><Relationship Id="rId21" Type="http://schemas.openxmlformats.org/officeDocument/2006/relationships/tags" Target="../tags/tag282.xml"/><Relationship Id="rId20" Type="http://schemas.openxmlformats.org/officeDocument/2006/relationships/tags" Target="../tags/tag281.xml"/><Relationship Id="rId2" Type="http://schemas.openxmlformats.org/officeDocument/2006/relationships/slideLayout" Target="../slideLayouts/slideLayout20.xml"/><Relationship Id="rId19" Type="http://schemas.openxmlformats.org/officeDocument/2006/relationships/image" Target="../media/image17.jpeg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029825" y="0"/>
            <a:ext cx="2162175" cy="7239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7" Type="http://schemas.openxmlformats.org/officeDocument/2006/relationships/tags" Target="../tags/tag291.xml"/><Relationship Id="rId6" Type="http://schemas.openxmlformats.org/officeDocument/2006/relationships/image" Target="../media/image19.png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image" Target="../media/image18.png"/><Relationship Id="rId1" Type="http://schemas.openxmlformats.org/officeDocument/2006/relationships/tags" Target="../tags/tag28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tags" Target="../tags/tag295.xml"/><Relationship Id="rId7" Type="http://schemas.openxmlformats.org/officeDocument/2006/relationships/image" Target="../media/image20.png"/><Relationship Id="rId6" Type="http://schemas.openxmlformats.org/officeDocument/2006/relationships/tags" Target="../tags/tag294.xml"/><Relationship Id="rId5" Type="http://schemas.microsoft.com/office/2007/relationships/media" Target="file:///E:\&#20248;&#32764;&#19971;&#36947;&#19978;&#20876;&#31532;&#19977;&#12289;&#22235;&#21333;&#20803;&#35838;&#20214;\&#20248;&#32764;&#19971;&#36947;&#19978;&#20876;&#31532;&#19977;&#12289;&#22235;&#21333;&#20803;&#35838;&#20214;\&#36947;&#27861;&#19971;&#20843;&#19978;&#35838;&#20214;\&#19971;&#19978;&#31532;&#19968;&#21333;&#20803;\&#31532;&#19977;&#35838;\3.2&#20570;&#26356;&#22909;&#30340;&#33258;&#24049;\&#22823;&#40060;.avi" TargetMode="External"/><Relationship Id="rId4" Type="http://schemas.openxmlformats.org/officeDocument/2006/relationships/video" Target="file:///E:\&#20248;&#32764;&#19971;&#36947;&#19978;&#20876;&#31532;&#19977;&#12289;&#22235;&#21333;&#20803;&#35838;&#20214;\&#20248;&#32764;&#19971;&#36947;&#19978;&#20876;&#31532;&#19977;&#12289;&#22235;&#21333;&#20803;&#35838;&#20214;\&#36947;&#27861;&#19971;&#20843;&#19978;&#35838;&#20214;\&#19971;&#19978;&#31532;&#19968;&#21333;&#20803;\&#31532;&#19977;&#35838;\3.2&#20570;&#26356;&#22909;&#30340;&#33258;&#24049;\&#22823;&#40060;.avi" TargetMode="External"/><Relationship Id="rId3" Type="http://schemas.openxmlformats.org/officeDocument/2006/relationships/tags" Target="../tags/tag293.xml"/><Relationship Id="rId2" Type="http://schemas.openxmlformats.org/officeDocument/2006/relationships/image" Target="../media/image10.png"/><Relationship Id="rId1" Type="http://schemas.openxmlformats.org/officeDocument/2006/relationships/tags" Target="../tags/tag29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image" Target="../media/image10.png"/><Relationship Id="rId1" Type="http://schemas.openxmlformats.org/officeDocument/2006/relationships/tags" Target="../tags/tag29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08.xml"/><Relationship Id="rId8" Type="http://schemas.openxmlformats.org/officeDocument/2006/relationships/tags" Target="../tags/tag307.xml"/><Relationship Id="rId7" Type="http://schemas.openxmlformats.org/officeDocument/2006/relationships/tags" Target="../tags/tag306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1" Type="http://schemas.openxmlformats.org/officeDocument/2006/relationships/slideLayout" Target="../slideLayouts/slideLayout25.xml"/><Relationship Id="rId10" Type="http://schemas.openxmlformats.org/officeDocument/2006/relationships/tags" Target="../tags/tag309.xml"/><Relationship Id="rId1" Type="http://schemas.openxmlformats.org/officeDocument/2006/relationships/tags" Target="../tags/tag300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tags" Target="../tags/tag313.xml"/><Relationship Id="rId3" Type="http://schemas.openxmlformats.org/officeDocument/2006/relationships/tags" Target="../tags/tag312.xml"/><Relationship Id="rId2" Type="http://schemas.openxmlformats.org/officeDocument/2006/relationships/tags" Target="../tags/tag311.xml"/><Relationship Id="rId1" Type="http://schemas.openxmlformats.org/officeDocument/2006/relationships/tags" Target="../tags/tag31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image" Target="file:///C:\Users\Administrator\AppData\Local\Temp\wps\INetCache\7676feec83854c8aa0b57c7cbf169f07" TargetMode="External"/><Relationship Id="rId3" Type="http://schemas.openxmlformats.org/officeDocument/2006/relationships/image" Target="../media/image21.jpeg"/><Relationship Id="rId2" Type="http://schemas.openxmlformats.org/officeDocument/2006/relationships/image" Target="../media/image10.png"/><Relationship Id="rId13" Type="http://schemas.openxmlformats.org/officeDocument/2006/relationships/slideLayout" Target="../slideLayouts/slideLayout25.xml"/><Relationship Id="rId12" Type="http://schemas.openxmlformats.org/officeDocument/2006/relationships/tags" Target="../tags/tag322.xml"/><Relationship Id="rId11" Type="http://schemas.openxmlformats.org/officeDocument/2006/relationships/tags" Target="../tags/tag321.xml"/><Relationship Id="rId10" Type="http://schemas.openxmlformats.org/officeDocument/2006/relationships/tags" Target="../tags/tag320.xml"/><Relationship Id="rId1" Type="http://schemas.openxmlformats.org/officeDocument/2006/relationships/tags" Target="../tags/tag31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image" Target="../media/image23.png"/><Relationship Id="rId6" Type="http://schemas.openxmlformats.org/officeDocument/2006/relationships/tags" Target="../tags/tag326.xml"/><Relationship Id="rId5" Type="http://schemas.openxmlformats.org/officeDocument/2006/relationships/image" Target="../media/image22.png"/><Relationship Id="rId4" Type="http://schemas.openxmlformats.org/officeDocument/2006/relationships/tags" Target="../tags/tag325.xml"/><Relationship Id="rId3" Type="http://schemas.openxmlformats.org/officeDocument/2006/relationships/tags" Target="../tags/tag324.xml"/><Relationship Id="rId2" Type="http://schemas.openxmlformats.org/officeDocument/2006/relationships/image" Target="../media/image10.png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25.xml"/><Relationship Id="rId16" Type="http://schemas.openxmlformats.org/officeDocument/2006/relationships/tags" Target="../tags/tag335.xml"/><Relationship Id="rId15" Type="http://schemas.openxmlformats.org/officeDocument/2006/relationships/tags" Target="../tags/tag334.xml"/><Relationship Id="rId14" Type="http://schemas.openxmlformats.org/officeDocument/2006/relationships/tags" Target="../tags/tag333.xml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tags" Target="../tags/tag330.xml"/><Relationship Id="rId10" Type="http://schemas.openxmlformats.org/officeDocument/2006/relationships/tags" Target="../tags/tag329.xml"/><Relationship Id="rId1" Type="http://schemas.openxmlformats.org/officeDocument/2006/relationships/tags" Target="../tags/tag32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5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image" Target="../media/image10.png"/><Relationship Id="rId1" Type="http://schemas.openxmlformats.org/officeDocument/2006/relationships/tags" Target="../tags/tag339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tags" Target="../tags/tag347.xml"/><Relationship Id="rId3" Type="http://schemas.openxmlformats.org/officeDocument/2006/relationships/tags" Target="../tags/tag346.xml"/><Relationship Id="rId2" Type="http://schemas.openxmlformats.org/officeDocument/2006/relationships/tags" Target="../tags/tag345.xml"/><Relationship Id="rId1" Type="http://schemas.openxmlformats.org/officeDocument/2006/relationships/tags" Target="../tags/tag34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jpeg"/><Relationship Id="rId8" Type="http://schemas.openxmlformats.org/officeDocument/2006/relationships/image" Target="file:///C:\Users\Administrator\AppData\Local\Temp\wps\INetCache\83fa8ed4523456f2376a97d578884386" TargetMode="External"/><Relationship Id="rId7" Type="http://schemas.openxmlformats.org/officeDocument/2006/relationships/image" Target="../media/image26.jpeg"/><Relationship Id="rId6" Type="http://schemas.openxmlformats.org/officeDocument/2006/relationships/image" Target="file:///C:\Users\Administrator\AppData\Local\Temp\wps\INetCache\1cfec3be74967c11ce048e9d78e0eb16" TargetMode="External"/><Relationship Id="rId5" Type="http://schemas.openxmlformats.org/officeDocument/2006/relationships/image" Target="../media/image25.jpeg"/><Relationship Id="rId4" Type="http://schemas.openxmlformats.org/officeDocument/2006/relationships/image" Target="file:///C:\Users\Administrator\AppData\Local\Temp\wps\INetCache\5ed52922652dcd35e5c8294a138b3ac6" TargetMode="External"/><Relationship Id="rId3" Type="http://schemas.openxmlformats.org/officeDocument/2006/relationships/image" Target="../media/image24.jpeg"/><Relationship Id="rId22" Type="http://schemas.openxmlformats.org/officeDocument/2006/relationships/slideLayout" Target="../slideLayouts/slideLayout25.xml"/><Relationship Id="rId21" Type="http://schemas.openxmlformats.org/officeDocument/2006/relationships/tags" Target="../tags/tag359.xml"/><Relationship Id="rId20" Type="http://schemas.openxmlformats.org/officeDocument/2006/relationships/tags" Target="../tags/tag358.xml"/><Relationship Id="rId2" Type="http://schemas.openxmlformats.org/officeDocument/2006/relationships/image" Target="../media/image10.png"/><Relationship Id="rId19" Type="http://schemas.openxmlformats.org/officeDocument/2006/relationships/tags" Target="../tags/tag357.xml"/><Relationship Id="rId18" Type="http://schemas.openxmlformats.org/officeDocument/2006/relationships/tags" Target="../tags/tag356.xml"/><Relationship Id="rId17" Type="http://schemas.openxmlformats.org/officeDocument/2006/relationships/tags" Target="../tags/tag355.xml"/><Relationship Id="rId16" Type="http://schemas.openxmlformats.org/officeDocument/2006/relationships/tags" Target="../tags/tag354.xml"/><Relationship Id="rId15" Type="http://schemas.openxmlformats.org/officeDocument/2006/relationships/tags" Target="../tags/tag353.xml"/><Relationship Id="rId14" Type="http://schemas.openxmlformats.org/officeDocument/2006/relationships/tags" Target="../tags/tag352.xml"/><Relationship Id="rId13" Type="http://schemas.openxmlformats.org/officeDocument/2006/relationships/tags" Target="../tags/tag351.xml"/><Relationship Id="rId12" Type="http://schemas.openxmlformats.org/officeDocument/2006/relationships/tags" Target="../tags/tag350.xml"/><Relationship Id="rId11" Type="http://schemas.openxmlformats.org/officeDocument/2006/relationships/tags" Target="../tags/tag349.xml"/><Relationship Id="rId10" Type="http://schemas.openxmlformats.org/officeDocument/2006/relationships/image" Target="file:///C:\Users\Administrator\AppData\Local\Temp\wps\INetCache\0dcaff1e9db6f839d81d90ff38748753" TargetMode="External"/><Relationship Id="rId1" Type="http://schemas.openxmlformats.org/officeDocument/2006/relationships/tags" Target="../tags/tag348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" Type="http://schemas.openxmlformats.org/officeDocument/2006/relationships/image" Target="../media/image10.png"/><Relationship Id="rId1" Type="http://schemas.openxmlformats.org/officeDocument/2006/relationships/tags" Target="../tags/tag36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tags" Target="../tags/tag370.xml"/><Relationship Id="rId7" Type="http://schemas.openxmlformats.org/officeDocument/2006/relationships/tags" Target="../tags/tag369.xml"/><Relationship Id="rId6" Type="http://schemas.openxmlformats.org/officeDocument/2006/relationships/tags" Target="../tags/tag368.xml"/><Relationship Id="rId5" Type="http://schemas.openxmlformats.org/officeDocument/2006/relationships/tags" Target="../tags/tag367.xml"/><Relationship Id="rId4" Type="http://schemas.openxmlformats.org/officeDocument/2006/relationships/image" Target="../media/image28.jpeg"/><Relationship Id="rId3" Type="http://schemas.openxmlformats.org/officeDocument/2006/relationships/tags" Target="../tags/tag366.xml"/><Relationship Id="rId2" Type="http://schemas.openxmlformats.org/officeDocument/2006/relationships/image" Target="../media/image10.png"/><Relationship Id="rId1" Type="http://schemas.openxmlformats.org/officeDocument/2006/relationships/tags" Target="../tags/tag365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tags" Target="../tags/tag374.xml"/><Relationship Id="rId3" Type="http://schemas.openxmlformats.org/officeDocument/2006/relationships/tags" Target="../tags/tag373.xml"/><Relationship Id="rId2" Type="http://schemas.openxmlformats.org/officeDocument/2006/relationships/tags" Target="../tags/tag372.xml"/><Relationship Id="rId1" Type="http://schemas.openxmlformats.org/officeDocument/2006/relationships/tags" Target="../tags/tag37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82.xml"/><Relationship Id="rId8" Type="http://schemas.openxmlformats.org/officeDocument/2006/relationships/tags" Target="../tags/tag381.xml"/><Relationship Id="rId7" Type="http://schemas.openxmlformats.org/officeDocument/2006/relationships/tags" Target="../tags/tag380.xml"/><Relationship Id="rId6" Type="http://schemas.openxmlformats.org/officeDocument/2006/relationships/tags" Target="../tags/tag379.xml"/><Relationship Id="rId5" Type="http://schemas.openxmlformats.org/officeDocument/2006/relationships/tags" Target="../tags/tag378.xml"/><Relationship Id="rId4" Type="http://schemas.openxmlformats.org/officeDocument/2006/relationships/tags" Target="../tags/tag377.xml"/><Relationship Id="rId3" Type="http://schemas.openxmlformats.org/officeDocument/2006/relationships/tags" Target="../tags/tag376.xml"/><Relationship Id="rId25" Type="http://schemas.openxmlformats.org/officeDocument/2006/relationships/slideLayout" Target="../slideLayouts/slideLayout25.xml"/><Relationship Id="rId24" Type="http://schemas.openxmlformats.org/officeDocument/2006/relationships/tags" Target="../tags/tag397.xml"/><Relationship Id="rId23" Type="http://schemas.openxmlformats.org/officeDocument/2006/relationships/tags" Target="../tags/tag396.xml"/><Relationship Id="rId22" Type="http://schemas.openxmlformats.org/officeDocument/2006/relationships/tags" Target="../tags/tag395.xml"/><Relationship Id="rId21" Type="http://schemas.openxmlformats.org/officeDocument/2006/relationships/tags" Target="../tags/tag394.xml"/><Relationship Id="rId20" Type="http://schemas.openxmlformats.org/officeDocument/2006/relationships/tags" Target="../tags/tag393.xml"/><Relationship Id="rId2" Type="http://schemas.openxmlformats.org/officeDocument/2006/relationships/image" Target="../media/image10.png"/><Relationship Id="rId19" Type="http://schemas.openxmlformats.org/officeDocument/2006/relationships/tags" Target="../tags/tag392.xml"/><Relationship Id="rId18" Type="http://schemas.openxmlformats.org/officeDocument/2006/relationships/tags" Target="../tags/tag391.xml"/><Relationship Id="rId17" Type="http://schemas.openxmlformats.org/officeDocument/2006/relationships/tags" Target="../tags/tag390.xml"/><Relationship Id="rId16" Type="http://schemas.openxmlformats.org/officeDocument/2006/relationships/tags" Target="../tags/tag389.xml"/><Relationship Id="rId15" Type="http://schemas.openxmlformats.org/officeDocument/2006/relationships/tags" Target="../tags/tag388.xml"/><Relationship Id="rId14" Type="http://schemas.openxmlformats.org/officeDocument/2006/relationships/tags" Target="../tags/tag387.xml"/><Relationship Id="rId13" Type="http://schemas.openxmlformats.org/officeDocument/2006/relationships/tags" Target="../tags/tag386.xml"/><Relationship Id="rId12" Type="http://schemas.openxmlformats.org/officeDocument/2006/relationships/tags" Target="../tags/tag385.xml"/><Relationship Id="rId11" Type="http://schemas.openxmlformats.org/officeDocument/2006/relationships/tags" Target="../tags/tag384.xml"/><Relationship Id="rId10" Type="http://schemas.openxmlformats.org/officeDocument/2006/relationships/tags" Target="../tags/tag383.xml"/><Relationship Id="rId1" Type="http://schemas.openxmlformats.org/officeDocument/2006/relationships/tags" Target="../tags/tag375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tags" Target="../tags/tag401.xml"/><Relationship Id="rId3" Type="http://schemas.openxmlformats.org/officeDocument/2006/relationships/tags" Target="../tags/tag400.xml"/><Relationship Id="rId2" Type="http://schemas.openxmlformats.org/officeDocument/2006/relationships/tags" Target="../tags/tag399.xml"/><Relationship Id="rId1" Type="http://schemas.openxmlformats.org/officeDocument/2006/relationships/tags" Target="../tags/tag39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tags" Target="../tags/tag404.xml"/><Relationship Id="rId3" Type="http://schemas.openxmlformats.org/officeDocument/2006/relationships/tags" Target="../tags/tag403.xml"/><Relationship Id="rId2" Type="http://schemas.openxmlformats.org/officeDocument/2006/relationships/image" Target="../media/image10.png"/><Relationship Id="rId1" Type="http://schemas.openxmlformats.org/officeDocument/2006/relationships/tags" Target="../tags/tag402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tags" Target="../tags/tag407.xml"/><Relationship Id="rId3" Type="http://schemas.openxmlformats.org/officeDocument/2006/relationships/tags" Target="../tags/tag406.xml"/><Relationship Id="rId2" Type="http://schemas.openxmlformats.org/officeDocument/2006/relationships/image" Target="../media/image10.png"/><Relationship Id="rId1" Type="http://schemas.openxmlformats.org/officeDocument/2006/relationships/tags" Target="../tags/tag40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ags" Target="../tags/tag4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18230" y="640080"/>
            <a:ext cx="4579620" cy="15621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0485" y="2480310"/>
            <a:ext cx="12192000" cy="1089660"/>
          </a:xfrm>
          <a:prstGeom prst="rect">
            <a:avLst/>
          </a:prstGeom>
        </p:spPr>
        <p:txBody>
          <a:bodyPr vert="horz" lIns="90000" tIns="46800" rIns="90000" bIns="46800" rtlCol="0" anchor="b"/>
          <a:lstStyle>
            <a:lvl1pPr algn="ctr">
              <a:lnSpc>
                <a:spcPct val="120000"/>
              </a:lnSpc>
              <a:spcBef>
                <a:spcPct val="0"/>
              </a:spcBef>
              <a:buNone/>
              <a:defRPr sz="5400"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6000" dirty="0">
                <a:solidFill>
                  <a:schemeClr val="lt1"/>
                </a:solidFill>
                <a:sym typeface="+mn-ea"/>
              </a:rPr>
              <a:t>第三课 做更好的自己</a:t>
            </a:r>
            <a:endParaRPr lang="zh-CN" altLang="en-US" sz="6000" dirty="0">
              <a:solidFill>
                <a:schemeClr val="lt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0" y="98425"/>
            <a:ext cx="4787265" cy="448945"/>
          </a:xfrm>
          <a:prstGeom prst="rect">
            <a:avLst/>
          </a:prstGeom>
        </p:spPr>
        <p:txBody>
          <a:bodyPr vert="horz" lIns="90000" tIns="46800" rIns="90000" bIns="46800" rtlCol="0" anchor="b"/>
          <a:lstStyle>
            <a:lvl1pPr algn="ctr">
              <a:lnSpc>
                <a:spcPct val="120000"/>
              </a:lnSpc>
              <a:spcBef>
                <a:spcPct val="0"/>
              </a:spcBef>
              <a:buNone/>
              <a:defRPr sz="5400"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dirty="0">
                <a:solidFill>
                  <a:schemeClr val="lt1"/>
                </a:solidFill>
                <a:sym typeface="+mn-ea"/>
              </a:rPr>
              <a:t>人教版道德与法治七年级上册</a:t>
            </a:r>
            <a:endParaRPr lang="zh-CN" altLang="en-US" sz="2400" dirty="0">
              <a:solidFill>
                <a:schemeClr val="lt1"/>
              </a:solidFill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386570" y="4282440"/>
            <a:ext cx="2890520" cy="28905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955290" y="347980"/>
            <a:ext cx="62807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你怎样看待周深的与众不同？</a:t>
            </a:r>
            <a:endParaRPr lang="zh-CN" altLang="en-US" sz="28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大鱼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40740" y="885190"/>
            <a:ext cx="10509250" cy="597281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5" name="内容占位符 4"/>
          <p:cNvSpPr>
            <a:spLocks noGrp="1"/>
          </p:cNvSpPr>
          <p:nvPr>
            <p:ph sz="quarter" idx="4294967295"/>
            <p:custDataLst>
              <p:tags r:id="rId3"/>
            </p:custDataLst>
          </p:nvPr>
        </p:nvSpPr>
        <p:spPr>
          <a:xfrm>
            <a:off x="2231390" y="1819910"/>
            <a:ext cx="7729220" cy="3445510"/>
          </a:xfrm>
        </p:spPr>
        <p:txBody>
          <a:bodyPr/>
          <a:p>
            <a:pPr marL="457200" indent="-457200">
              <a:lnSpc>
                <a:spcPts val="5000"/>
              </a:lnSpc>
              <a:buFont typeface="+mj-lt"/>
              <a:buAutoNum type="arabicPeriod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学会接纳与欣赏自己。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lnSpc>
                <a:spcPts val="5000"/>
              </a:lnSpc>
              <a:buFont typeface="+mj-lt"/>
              <a:buAutoNum type="arabicPeriod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知道做更好的自己的要求。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lnSpc>
                <a:spcPts val="5000"/>
              </a:lnSpc>
              <a:buFont typeface="+mj-lt"/>
              <a:buAutoNum type="arabicPeriod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能够积极接纳自我，形成客观、完整的自我概念。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11860" y="320675"/>
            <a:ext cx="1988185" cy="7239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学习目标</a:t>
            </a:r>
            <a:endParaRPr lang="zh-CN" altLang="en-US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798286" y="2232848"/>
            <a:ext cx="4185419" cy="2755343"/>
          </a:xfrm>
          <a:custGeom>
            <a:avLst/>
            <a:gdLst>
              <a:gd name="connsiteX0" fmla="*/ 2375591 w 4051227"/>
              <a:gd name="connsiteY0" fmla="*/ 0 h 2555482"/>
              <a:gd name="connsiteX1" fmla="*/ 3276960 w 4051227"/>
              <a:gd name="connsiteY1" fmla="*/ 710647 h 2555482"/>
              <a:gd name="connsiteX2" fmla="*/ 3294689 w 4051227"/>
              <a:gd name="connsiteY2" fmla="*/ 880769 h 2555482"/>
              <a:gd name="connsiteX3" fmla="*/ 3355440 w 4051227"/>
              <a:gd name="connsiteY3" fmla="*/ 874776 h 2555482"/>
              <a:gd name="connsiteX4" fmla="*/ 4051227 w 4051227"/>
              <a:gd name="connsiteY4" fmla="*/ 1555637 h 2555482"/>
              <a:gd name="connsiteX5" fmla="*/ 3355440 w 4051227"/>
              <a:gd name="connsiteY5" fmla="*/ 2236498 h 2555482"/>
              <a:gd name="connsiteX6" fmla="*/ 3053787 w 4051227"/>
              <a:gd name="connsiteY6" fmla="*/ 2169358 h 2555482"/>
              <a:gd name="connsiteX7" fmla="*/ 2981341 w 4051227"/>
              <a:gd name="connsiteY7" fmla="*/ 2128610 h 2555482"/>
              <a:gd name="connsiteX8" fmla="*/ 2968546 w 4051227"/>
              <a:gd name="connsiteY8" fmla="*/ 2152917 h 2555482"/>
              <a:gd name="connsiteX9" fmla="*/ 2594953 w 4051227"/>
              <a:gd name="connsiteY9" fmla="*/ 2416630 h 2555482"/>
              <a:gd name="connsiteX10" fmla="*/ 2139833 w 4051227"/>
              <a:gd name="connsiteY10" fmla="*/ 2372107 h 2555482"/>
              <a:gd name="connsiteX11" fmla="*/ 2071153 w 4051227"/>
              <a:gd name="connsiteY11" fmla="*/ 2328172 h 2555482"/>
              <a:gd name="connsiteX12" fmla="*/ 2068586 w 4051227"/>
              <a:gd name="connsiteY12" fmla="*/ 2332800 h 2555482"/>
              <a:gd name="connsiteX13" fmla="*/ 1640589 w 4051227"/>
              <a:gd name="connsiteY13" fmla="*/ 2555482 h 2555482"/>
              <a:gd name="connsiteX14" fmla="*/ 1134929 w 4051227"/>
              <a:gd name="connsiteY14" fmla="*/ 2152199 h 2555482"/>
              <a:gd name="connsiteX15" fmla="*/ 1124669 w 4051227"/>
              <a:gd name="connsiteY15" fmla="*/ 2052605 h 2555482"/>
              <a:gd name="connsiteX16" fmla="*/ 1064485 w 4051227"/>
              <a:gd name="connsiteY16" fmla="*/ 2101375 h 2555482"/>
              <a:gd name="connsiteX17" fmla="*/ 682752 w 4051227"/>
              <a:gd name="connsiteY17" fmla="*/ 2215896 h 2555482"/>
              <a:gd name="connsiteX18" fmla="*/ 0 w 4051227"/>
              <a:gd name="connsiteY18" fmla="*/ 1545336 h 2555482"/>
              <a:gd name="connsiteX19" fmla="*/ 545154 w 4051227"/>
              <a:gd name="connsiteY19" fmla="*/ 888400 h 2555482"/>
              <a:gd name="connsiteX20" fmla="*/ 583960 w 4051227"/>
              <a:gd name="connsiteY20" fmla="*/ 884557 h 2555482"/>
              <a:gd name="connsiteX21" fmla="*/ 548735 w 4051227"/>
              <a:gd name="connsiteY21" fmla="*/ 806407 h 2555482"/>
              <a:gd name="connsiteX22" fmla="*/ 515549 w 4051227"/>
              <a:gd name="connsiteY22" fmla="*/ 611777 h 2555482"/>
              <a:gd name="connsiteX23" fmla="*/ 1062447 w 4051227"/>
              <a:gd name="connsiteY23" fmla="*/ 45720 h 2555482"/>
              <a:gd name="connsiteX24" fmla="*/ 1566367 w 4051227"/>
              <a:gd name="connsiteY24" fmla="*/ 391442 h 2555482"/>
              <a:gd name="connsiteX25" fmla="*/ 1582680 w 4051227"/>
              <a:gd name="connsiteY25" fmla="*/ 445834 h 2555482"/>
              <a:gd name="connsiteX26" fmla="*/ 1612662 w 4051227"/>
              <a:gd name="connsiteY26" fmla="*/ 392400 h 2555482"/>
              <a:gd name="connsiteX27" fmla="*/ 2375591 w 4051227"/>
              <a:gd name="connsiteY27" fmla="*/ 0 h 2555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051227" h="2555482">
                <a:moveTo>
                  <a:pt x="2375591" y="0"/>
                </a:moveTo>
                <a:cubicBezTo>
                  <a:pt x="2820210" y="0"/>
                  <a:pt x="3191168" y="305082"/>
                  <a:pt x="3276960" y="710647"/>
                </a:cubicBezTo>
                <a:lnTo>
                  <a:pt x="3294689" y="880769"/>
                </a:lnTo>
                <a:lnTo>
                  <a:pt x="3355440" y="874776"/>
                </a:lnTo>
                <a:cubicBezTo>
                  <a:pt x="3739713" y="874776"/>
                  <a:pt x="4051227" y="1179608"/>
                  <a:pt x="4051227" y="1555637"/>
                </a:cubicBezTo>
                <a:cubicBezTo>
                  <a:pt x="4051227" y="1931666"/>
                  <a:pt x="3739713" y="2236498"/>
                  <a:pt x="3355440" y="2236498"/>
                </a:cubicBezTo>
                <a:cubicBezTo>
                  <a:pt x="3247363" y="2236498"/>
                  <a:pt x="3145042" y="2212385"/>
                  <a:pt x="3053787" y="2169358"/>
                </a:cubicBezTo>
                <a:lnTo>
                  <a:pt x="2981341" y="2128610"/>
                </a:lnTo>
                <a:lnTo>
                  <a:pt x="2968546" y="2152917"/>
                </a:lnTo>
                <a:cubicBezTo>
                  <a:pt x="2887688" y="2276187"/>
                  <a:pt x="2756769" y="2373830"/>
                  <a:pt x="2594953" y="2416630"/>
                </a:cubicBezTo>
                <a:cubicBezTo>
                  <a:pt x="2433137" y="2459429"/>
                  <a:pt x="2271062" y="2439281"/>
                  <a:pt x="2139833" y="2372107"/>
                </a:cubicBezTo>
                <a:lnTo>
                  <a:pt x="2071153" y="2328172"/>
                </a:lnTo>
                <a:lnTo>
                  <a:pt x="2068586" y="2332800"/>
                </a:lnTo>
                <a:cubicBezTo>
                  <a:pt x="1975831" y="2467150"/>
                  <a:pt x="1818752" y="2555482"/>
                  <a:pt x="1640589" y="2555482"/>
                </a:cubicBezTo>
                <a:cubicBezTo>
                  <a:pt x="1391162" y="2555482"/>
                  <a:pt x="1183058" y="2382352"/>
                  <a:pt x="1134929" y="2152199"/>
                </a:cubicBezTo>
                <a:lnTo>
                  <a:pt x="1124669" y="2052605"/>
                </a:lnTo>
                <a:lnTo>
                  <a:pt x="1064485" y="2101375"/>
                </a:lnTo>
                <a:cubicBezTo>
                  <a:pt x="955518" y="2173678"/>
                  <a:pt x="824155" y="2215896"/>
                  <a:pt x="682752" y="2215896"/>
                </a:cubicBezTo>
                <a:cubicBezTo>
                  <a:pt x="305678" y="2215896"/>
                  <a:pt x="0" y="1915676"/>
                  <a:pt x="0" y="1545336"/>
                </a:cubicBezTo>
                <a:cubicBezTo>
                  <a:pt x="0" y="1221289"/>
                  <a:pt x="234035" y="950927"/>
                  <a:pt x="545154" y="888400"/>
                </a:cubicBezTo>
                <a:lnTo>
                  <a:pt x="583960" y="884557"/>
                </a:lnTo>
                <a:lnTo>
                  <a:pt x="548735" y="806407"/>
                </a:lnTo>
                <a:cubicBezTo>
                  <a:pt x="527266" y="745718"/>
                  <a:pt x="515549" y="680164"/>
                  <a:pt x="515549" y="611777"/>
                </a:cubicBezTo>
                <a:cubicBezTo>
                  <a:pt x="515549" y="299152"/>
                  <a:pt x="760404" y="45720"/>
                  <a:pt x="1062447" y="45720"/>
                </a:cubicBezTo>
                <a:cubicBezTo>
                  <a:pt x="1288979" y="45720"/>
                  <a:pt x="1483343" y="188276"/>
                  <a:pt x="1566367" y="391442"/>
                </a:cubicBezTo>
                <a:lnTo>
                  <a:pt x="1582680" y="445834"/>
                </a:lnTo>
                <a:lnTo>
                  <a:pt x="1612662" y="392400"/>
                </a:lnTo>
                <a:cubicBezTo>
                  <a:pt x="1778004" y="155654"/>
                  <a:pt x="2058006" y="0"/>
                  <a:pt x="2375591" y="0"/>
                </a:cubicBezTo>
                <a:close/>
              </a:path>
            </a:pathLst>
          </a:custGeom>
          <a:solidFill>
            <a:schemeClr val="accent3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4400" b="1">
                <a:solidFill>
                  <a:schemeClr val="lt1"/>
                </a:solidFill>
                <a:latin typeface="+mj-lt"/>
                <a:ea typeface="+mj-ea"/>
                <a:cs typeface="+mj-cs"/>
              </a:rPr>
              <a:t>CONTENTS</a:t>
            </a:r>
            <a:endParaRPr lang="en-US" altLang="zh-CN" sz="4400" b="1">
              <a:solidFill>
                <a:schemeClr val="l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椭圆 19"/>
          <p:cNvSpPr/>
          <p:nvPr>
            <p:custDataLst>
              <p:tags r:id="rId2"/>
            </p:custDataLst>
          </p:nvPr>
        </p:nvSpPr>
        <p:spPr>
          <a:xfrm>
            <a:off x="5866464" y="1608870"/>
            <a:ext cx="522863" cy="522863"/>
          </a:xfrm>
          <a:prstGeom prst="ellipse">
            <a:avLst/>
          </a:prstGeom>
          <a:solidFill>
            <a:schemeClr val="accent3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1</a:t>
            </a:r>
            <a:endParaRPr kumimoji="0" lang="en-US" altLang="zh-CN" sz="2800" b="1" i="0" u="none" strike="noStrike" kern="1200" cap="none" spc="0" normalizeH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" name="椭圆 4"/>
          <p:cNvSpPr/>
          <p:nvPr>
            <p:custDataLst>
              <p:tags r:id="rId3"/>
            </p:custDataLst>
          </p:nvPr>
        </p:nvSpPr>
        <p:spPr>
          <a:xfrm>
            <a:off x="5866464" y="2738899"/>
            <a:ext cx="522863" cy="522863"/>
          </a:xfrm>
          <a:prstGeom prst="ellipse">
            <a:avLst/>
          </a:prstGeom>
          <a:solidFill>
            <a:schemeClr val="accent3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kern="1200" cap="none" spc="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2</a:t>
            </a:r>
            <a:endParaRPr kumimoji="0" lang="en-US" altLang="zh-CN" sz="2800" b="1" i="0" u="none" strike="noStrike" kern="1200" cap="none" spc="0" normalizeH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6" name="椭圆 5"/>
          <p:cNvSpPr/>
          <p:nvPr>
            <p:custDataLst>
              <p:tags r:id="rId4"/>
            </p:custDataLst>
          </p:nvPr>
        </p:nvSpPr>
        <p:spPr>
          <a:xfrm>
            <a:off x="5866464" y="3868928"/>
            <a:ext cx="522863" cy="522863"/>
          </a:xfrm>
          <a:prstGeom prst="ellipse">
            <a:avLst/>
          </a:prstGeom>
          <a:solidFill>
            <a:schemeClr val="accent3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kern="1200" cap="none" spc="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3</a:t>
            </a:r>
            <a:endParaRPr kumimoji="0" lang="en-US" altLang="zh-CN" sz="2800" b="1" i="0" u="none" strike="noStrike" kern="1200" cap="none" spc="0" normalizeH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5866464" y="4968359"/>
            <a:ext cx="522863" cy="522863"/>
          </a:xfrm>
          <a:prstGeom prst="ellipse">
            <a:avLst/>
          </a:prstGeom>
          <a:solidFill>
            <a:schemeClr val="accent3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kern="1200" cap="none" spc="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4</a:t>
            </a:r>
            <a:endParaRPr kumimoji="0" lang="en-US" altLang="zh-CN" sz="2800" b="1" i="0" u="none" strike="noStrike" kern="1200" cap="none" spc="0" normalizeH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592528" y="4998957"/>
            <a:ext cx="50364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buFontTx/>
              <a:buNone/>
              <a:defRPr sz="2400">
                <a:latin typeface="+mn-lt"/>
                <a:ea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课堂练习</a:t>
            </a:r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592528" y="3899526"/>
            <a:ext cx="50364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buFontTx/>
              <a:buNone/>
              <a:defRPr sz="2400">
                <a:latin typeface="+mn-lt"/>
                <a:ea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课堂小结</a:t>
            </a:r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8"/>
            </p:custDataLst>
          </p:nvPr>
        </p:nvSpPr>
        <p:spPr>
          <a:xfrm>
            <a:off x="6592528" y="2769497"/>
            <a:ext cx="50364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buFontTx/>
              <a:buNone/>
              <a:defRPr sz="2400">
                <a:latin typeface="+mn-lt"/>
                <a:ea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我要飞得更高</a:t>
            </a:r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6592528" y="1639468"/>
            <a:ext cx="50364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buFontTx/>
              <a:buNone/>
              <a:defRPr sz="2400">
                <a:latin typeface="+mn-lt"/>
                <a:ea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接纳与欣赏自己</a:t>
            </a:r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>
            <p:custDataLst>
              <p:tags r:id="rId1"/>
            </p:custDataLst>
          </p:nvPr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65018" y="4255911"/>
            <a:ext cx="10910454" cy="963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20000"/>
          </a:bodyPr>
          <a:lstStyle>
            <a:lvl1pPr algn="ctr">
              <a:lnSpc>
                <a:spcPct val="120000"/>
              </a:lnSpc>
              <a:spcBef>
                <a:spcPct val="0"/>
              </a:spcBef>
              <a:buNone/>
              <a:defRPr sz="6000"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lt1"/>
                </a:solidFill>
              </a:rPr>
              <a:t>接纳与欣赏自己</a:t>
            </a:r>
            <a:endParaRPr lang="zh-CN" altLang="en-US" sz="5400" dirty="0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119254" y="1938578"/>
            <a:ext cx="1953491" cy="22159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</a:rPr>
              <a:t>1</a:t>
            </a:r>
            <a:endParaRPr lang="en-US" altLang="zh-CN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0" y="812165"/>
            <a:ext cx="8662670" cy="5882640"/>
            <a:chOff x="945" y="1375"/>
            <a:chExt cx="13642" cy="9264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3" r:link="rId4"/>
            <a:srcRect l="23326" r="24250"/>
            <a:stretch>
              <a:fillRect/>
            </a:stretch>
          </p:blipFill>
          <p:spPr>
            <a:xfrm>
              <a:off x="945" y="1375"/>
              <a:ext cx="9562" cy="926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文本框 2"/>
            <p:cNvSpPr txBox="1"/>
            <p:nvPr>
              <p:custDataLst>
                <p:tags r:id="rId5"/>
              </p:custDataLst>
            </p:nvPr>
          </p:nvSpPr>
          <p:spPr>
            <a:xfrm>
              <a:off x="10507" y="1376"/>
              <a:ext cx="4080" cy="9263"/>
            </a:xfrm>
            <a:prstGeom prst="rect">
              <a:avLst/>
            </a:prstGeom>
            <a:solidFill>
              <a:schemeClr val="dk2">
                <a:lumMod val="60000"/>
                <a:lumOff val="40000"/>
              </a:schemeClr>
            </a:solidFill>
          </p:spPr>
          <p:txBody>
            <a:bodyPr wrap="square" rtlCol="0" anchor="ctr" anchorCtr="0">
              <a:noAutofit/>
            </a:bodyPr>
            <a:p>
              <a:pPr fontAlgn="auto">
                <a:lnSpc>
                  <a:spcPts val="2500"/>
                </a:lnSpc>
              </a:pPr>
              <a:r>
                <a:rPr lang="zh-CN" altLang="en-US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周深：</a:t>
              </a:r>
              <a:endPara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fontAlgn="auto">
                <a:lnSpc>
                  <a:spcPts val="2500"/>
                </a:lnSpc>
              </a:pPr>
              <a:r>
                <a:rPr lang="en-US" altLang="zh-CN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lang="zh-CN" altLang="en-US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身高</a:t>
              </a:r>
              <a:r>
                <a:rPr lang="en-US" altLang="zh-CN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161CM</a:t>
              </a:r>
              <a:endPara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fontAlgn="auto">
                <a:lnSpc>
                  <a:spcPts val="2500"/>
                </a:lnSpc>
              </a:pPr>
              <a:r>
                <a:rPr lang="en-US" altLang="zh-CN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lang="zh-CN" altLang="en-US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自小喜欢唱歌，青春期后自己的成长跟其他男孩子出现不一样，因为害怕</a:t>
              </a:r>
              <a:r>
                <a:rPr lang="zh-CN" altLang="en-US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遭到别人对自己外形和声音的非议，不敢再在同学面前唱歌。</a:t>
              </a:r>
              <a:endPara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fontAlgn="auto">
                <a:lnSpc>
                  <a:spcPts val="2500"/>
                </a:lnSpc>
              </a:pPr>
              <a:r>
                <a:rPr lang="en-US" altLang="zh-CN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lang="zh-CN" altLang="en-US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高中毕业后，在父母的建议下到乌克兰求学，学习医学专业。后来决定还是选择自己喜欢的音乐专业，转到了利沃夫国立音乐学院学习美声。</a:t>
              </a:r>
              <a:endPara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fontAlgn="auto">
                <a:lnSpc>
                  <a:spcPts val="2500"/>
                </a:lnSpc>
              </a:pPr>
              <a:r>
                <a:rPr lang="en-US" altLang="zh-CN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 2014</a:t>
              </a:r>
              <a:r>
                <a:rPr lang="zh-CN" altLang="en-US">
                  <a:solidFill>
                    <a:schemeClr val="dk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年周深接纳自己的不同，登台唱歌，成长为独具特色的歌手。</a:t>
              </a:r>
              <a:endPara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903335" y="748030"/>
            <a:ext cx="31991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周深的经历给你什么启示？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8649335" y="1146810"/>
            <a:ext cx="3560445" cy="7067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我们每个人都是独一无二的</a:t>
            </a:r>
            <a:endParaRPr lang="zh-CN" altLang="en-US" sz="20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学会接纳自己，欣赏自己</a:t>
            </a:r>
            <a:endParaRPr lang="zh-CN" altLang="en-US" sz="20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8649335" y="1853565"/>
            <a:ext cx="35610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通过周深的成长，小组探究：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怎样接纳自己？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如何欣赏自己？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8649335" y="2868295"/>
            <a:ext cx="3560445" cy="27070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①接纳自己，需要接纳自己的全部。</a:t>
            </a:r>
            <a:endParaRPr lang="zh-CN" altLang="en-US" sz="2000" b="1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en-US" altLang="zh-CN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a.</a:t>
            </a:r>
            <a:r>
              <a:rPr lang="zh-CN" altLang="en-US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接纳自己的优点，也接纳自己的不完美；</a:t>
            </a:r>
            <a:r>
              <a:rPr lang="en-US" altLang="zh-CN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b.</a:t>
            </a:r>
            <a:r>
              <a:rPr lang="zh-CN" altLang="en-US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既接纳自己的性格，也接纳自己的身材、相貌；</a:t>
            </a:r>
            <a:r>
              <a:rPr lang="en-US" altLang="zh-CN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c.</a:t>
            </a:r>
            <a:r>
              <a:rPr lang="zh-CN" altLang="en-US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既接纳自己的现在，也接纳自己的过去。</a:t>
            </a:r>
            <a:endParaRPr lang="zh-CN" altLang="en-US" b="1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 sz="2000" b="1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②接纳自己，需要乐观的心态，更需要勇气和智慧。</a:t>
            </a:r>
            <a:endParaRPr lang="zh-CN" altLang="en-US" sz="2000" b="1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649335" y="5680075"/>
            <a:ext cx="3560445" cy="10147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欣赏自己的独特，欣赏自己的优点，欣赏自己的努力，欣赏自己为他人的奉献。</a:t>
            </a:r>
            <a:endParaRPr lang="zh-CN" altLang="en-US" sz="20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33350" y="71120"/>
            <a:ext cx="1409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探究与分享</a:t>
            </a:r>
            <a:endParaRPr lang="zh-CN" altLang="en-US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7" grpId="0" bldLvl="0" animBg="1"/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32769" name="矩形 10"/>
          <p:cNvSpPr/>
          <p:nvPr>
            <p:custDataLst>
              <p:tags r:id="rId3"/>
            </p:custDataLst>
          </p:nvPr>
        </p:nvSpPr>
        <p:spPr>
          <a:xfrm>
            <a:off x="453390" y="4860290"/>
            <a:ext cx="640524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lvl="0" algn="l" eaLnBrk="1" hangingPunct="1"/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思考：你赞同哪个同学的看法？请说明理由。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2770" name="图片 4" descr="QQ图片20160911203209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36575" y="2513330"/>
            <a:ext cx="2948940" cy="217932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2771" name="图片 5" descr="QQ图片20160911203230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582025" y="2600325"/>
            <a:ext cx="1927225" cy="238188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2772" name="圆角矩形标注 7"/>
          <p:cNvSpPr/>
          <p:nvPr>
            <p:custDataLst>
              <p:tags r:id="rId8"/>
            </p:custDataLst>
          </p:nvPr>
        </p:nvSpPr>
        <p:spPr>
          <a:xfrm>
            <a:off x="453390" y="1270000"/>
            <a:ext cx="2794635" cy="941070"/>
          </a:xfrm>
          <a:prstGeom prst="wedgeRoundRectCallout">
            <a:avLst>
              <a:gd name="adj1" fmla="val -23367"/>
              <a:gd name="adj2" fmla="val 93188"/>
              <a:gd name="adj3" fmla="val 16667"/>
            </a:avLst>
          </a:prstGeom>
          <a:solidFill>
            <a:schemeClr val="accent4"/>
          </a:solidFill>
          <a:ln w="6350">
            <a:solidFill>
              <a:srgbClr val="70AD47"/>
            </a:solidFill>
            <a:round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marL="0" marR="0" lvl="0" indent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别人的意见都不对，只有我才是正确的。</a:t>
            </a:r>
            <a:endParaRPr lang="zh-CN" altLang="en-US" sz="2400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773" name="圆角矩形标注 8"/>
          <p:cNvSpPr/>
          <p:nvPr>
            <p:custDataLst>
              <p:tags r:id="rId9"/>
            </p:custDataLst>
          </p:nvPr>
        </p:nvSpPr>
        <p:spPr>
          <a:xfrm>
            <a:off x="3371850" y="1692275"/>
            <a:ext cx="3403600" cy="1478915"/>
          </a:xfrm>
          <a:prstGeom prst="wedgeRoundRectCallout">
            <a:avLst>
              <a:gd name="adj1" fmla="val -62723"/>
              <a:gd name="adj2" fmla="val 55324"/>
              <a:gd name="adj3" fmla="val 16667"/>
            </a:avLst>
          </a:prstGeom>
          <a:solidFill>
            <a:schemeClr val="accent4"/>
          </a:solidFill>
          <a:ln w="6350">
            <a:solidFill>
              <a:srgbClr val="70AD47"/>
            </a:solidFill>
            <a:round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marL="0" marR="0" lvl="0" indent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</a:rPr>
              <a:t>我认真分析了别人的意见后认为自己是正确的，必须坚持自己的看法。</a:t>
            </a:r>
            <a:endParaRPr lang="zh-CN" altLang="en-US" sz="2400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楷体" panose="02010609060101010101" charset="-122"/>
            </a:endParaRPr>
          </a:p>
        </p:txBody>
      </p:sp>
      <p:sp>
        <p:nvSpPr>
          <p:cNvPr id="32774" name="圆角矩形标注 9"/>
          <p:cNvSpPr/>
          <p:nvPr>
            <p:custDataLst>
              <p:tags r:id="rId10"/>
            </p:custDataLst>
          </p:nvPr>
        </p:nvSpPr>
        <p:spPr>
          <a:xfrm>
            <a:off x="7440930" y="1121410"/>
            <a:ext cx="3068320" cy="1009015"/>
          </a:xfrm>
          <a:prstGeom prst="wedgeRoundRectCallout">
            <a:avLst>
              <a:gd name="adj1" fmla="val 26076"/>
              <a:gd name="adj2" fmla="val 109345"/>
              <a:gd name="adj3" fmla="val 16667"/>
            </a:avLst>
          </a:prstGeom>
          <a:solidFill>
            <a:schemeClr val="accent4"/>
          </a:solidFill>
          <a:ln w="6350">
            <a:solidFill>
              <a:srgbClr val="70AD47"/>
            </a:solidFill>
            <a:round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marL="0" marR="0" lvl="0" indent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</a:rPr>
              <a:t>别人的意见也许有道理，可是我做不到。</a:t>
            </a:r>
            <a:endParaRPr lang="zh-CN" altLang="en-US" sz="2400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楷体" panose="02010609060101010101" charset="-122"/>
            </a:endParaRPr>
          </a:p>
        </p:txBody>
      </p:sp>
      <p:sp>
        <p:nvSpPr>
          <p:cNvPr id="32775" name="文本框 5"/>
          <p:cNvSpPr/>
          <p:nvPr>
            <p:custDataLst>
              <p:tags r:id="rId11"/>
            </p:custDataLst>
          </p:nvPr>
        </p:nvSpPr>
        <p:spPr>
          <a:xfrm>
            <a:off x="536575" y="5488305"/>
            <a:ext cx="11456035" cy="10147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lvl="0" algn="l" eaLnBrk="1" hangingPunct="1"/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欣赏自己，不是骄傲自大，也不是目中无人，而是成长道路上面对压力与挫折的自我鼓励与自我奋进。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 algn="l" eaLnBrk="1" hangingPunct="1"/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欣赏自己的同时，善于向他人学习、与他人合作。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 algn="l" eaLnBrk="1" hangingPunct="1"/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欣赏自己的同时，也要会欣赏他人。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133350" y="71120"/>
            <a:ext cx="1409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探究与分享</a:t>
            </a:r>
            <a:endParaRPr lang="zh-CN" altLang="en-US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TextBox 1"/>
          <p:cNvSpPr txBox="1"/>
          <p:nvPr>
            <p:custDataLst>
              <p:tags r:id="rId13"/>
            </p:custDataLst>
          </p:nvPr>
        </p:nvSpPr>
        <p:spPr>
          <a:xfrm>
            <a:off x="588645" y="852170"/>
            <a:ext cx="2524125" cy="398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p>
            <a:pPr marR="0" defTabSz="914400">
              <a:buClrTx/>
              <a:buSzTx/>
              <a:buFontTx/>
            </a:pPr>
            <a:r>
              <a:rPr kumimoji="0" lang="zh-CN" altLang="en-US" sz="2000" b="1" kern="1200" cap="none" spc="0" normalizeH="0" baseline="0" noProof="0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+mn-cs"/>
              </a:rPr>
              <a:t>骄傲自大、目中无人</a:t>
            </a:r>
            <a:endParaRPr kumimoji="0" lang="zh-CN" altLang="en-US" sz="2000" b="1" kern="1200" cap="none" spc="0" normalizeH="0" baseline="0" noProof="0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4" name="TextBox 1"/>
          <p:cNvSpPr txBox="1"/>
          <p:nvPr>
            <p:custDataLst>
              <p:tags r:id="rId14"/>
            </p:custDataLst>
          </p:nvPr>
        </p:nvSpPr>
        <p:spPr>
          <a:xfrm>
            <a:off x="7712710" y="703580"/>
            <a:ext cx="2524125" cy="398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p>
            <a:pPr marR="0" algn="ctr" defTabSz="914400">
              <a:buClrTx/>
              <a:buSzTx/>
              <a:buFontTx/>
            </a:pPr>
            <a:r>
              <a:rPr kumimoji="0" lang="zh-CN" altLang="en-US" sz="2000" b="1" kern="1200" cap="none" spc="0" normalizeH="0" baseline="0" noProof="0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+mn-cs"/>
              </a:rPr>
              <a:t>不能发展自己</a:t>
            </a:r>
            <a:endParaRPr kumimoji="0" lang="zh-CN" altLang="en-US" sz="2000" b="1" kern="1200" cap="none" spc="0" normalizeH="0" baseline="0" noProof="0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" name="TextBox 1"/>
          <p:cNvSpPr txBox="1"/>
          <p:nvPr>
            <p:custDataLst>
              <p:tags r:id="rId15"/>
            </p:custDataLst>
          </p:nvPr>
        </p:nvSpPr>
        <p:spPr>
          <a:xfrm>
            <a:off x="3571875" y="3180715"/>
            <a:ext cx="3517900" cy="13220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p>
            <a:pPr marR="0" algn="l" defTabSz="914400">
              <a:buClrTx/>
              <a:buSzTx/>
              <a:buFontTx/>
            </a:pPr>
            <a:r>
              <a:rPr kumimoji="0" lang="zh-CN" altLang="en-US" sz="2000" b="1" kern="1200" cap="none" spc="0" normalizeH="0" baseline="0" noProof="0">
                <a:solidFill>
                  <a:schemeClr val="dk1"/>
                </a:solidFill>
                <a:latin typeface="黑体" panose="02010609060101010101" charset="-122"/>
                <a:ea typeface="黑体" panose="02010609060101010101" charset="-122"/>
                <a:cs typeface="+mn-cs"/>
              </a:rPr>
              <a:t>做到了重视他人对自己的态度和评价，客观冷静地分析，既不盲从，也不忽视，用更改理性的心态对待他人的评价。</a:t>
            </a:r>
            <a:endParaRPr kumimoji="0" lang="zh-CN" altLang="en-US" sz="2000" b="1" kern="1200" cap="none" spc="0" normalizeH="0" baseline="0" noProof="0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ldLvl="0" animBg="1"/>
      <p:bldP spid="4" grpId="1" bldLvl="0" animBg="1"/>
      <p:bldP spid="6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786505" y="1125220"/>
            <a:ext cx="4618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我们该如何接纳和欣赏自己</a:t>
            </a:r>
            <a:endParaRPr lang="zh-CN" altLang="en-US" sz="28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59385" y="108585"/>
            <a:ext cx="167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课堂笔记</a:t>
            </a:r>
            <a:endParaRPr lang="zh-CN" altLang="en-US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18820" y="1753870"/>
            <a:ext cx="10753090" cy="3771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接纳自己，需要接纳自己的全部。（包括优点、不完美；性格、身材、现在、过去等）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接纳自己，需要乐观的心态，更需要勇气和智慧。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学会欣赏自己（包括独特、优点、努力、他人的奉献）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欣赏自己，不是骄傲自大，也不是目中无人，而是成长道路上面对压力与挫折的自我鼓励与自我奋进。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在欣赏自己的同时，善于向他人学习，与他人合作。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>
            <p:custDataLst>
              <p:tags r:id="rId1"/>
            </p:custDataLst>
          </p:nvPr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65018" y="4255911"/>
            <a:ext cx="10910454" cy="963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20000"/>
          </a:bodyPr>
          <a:lstStyle>
            <a:lvl1pPr algn="ctr">
              <a:lnSpc>
                <a:spcPct val="120000"/>
              </a:lnSpc>
              <a:spcBef>
                <a:spcPct val="0"/>
              </a:spcBef>
              <a:buNone/>
              <a:defRPr sz="6000"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lt1"/>
                </a:solidFill>
              </a:rPr>
              <a:t>我要飞得更高</a:t>
            </a:r>
            <a:endParaRPr lang="zh-CN" altLang="en-US" sz="5400" dirty="0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119254" y="1938578"/>
            <a:ext cx="1953491" cy="22159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</a:rPr>
              <a:t>2</a:t>
            </a:r>
            <a:endParaRPr lang="en-US" altLang="zh-CN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3" r:link="rId4"/>
          <a:srcRect t="4465" b="4990"/>
          <a:stretch>
            <a:fillRect/>
          </a:stretch>
        </p:blipFill>
        <p:spPr>
          <a:xfrm>
            <a:off x="250825" y="648970"/>
            <a:ext cx="2041525" cy="32835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5" r:link="rId6"/>
          <a:srcRect l="26932" r="23888"/>
          <a:stretch>
            <a:fillRect/>
          </a:stretch>
        </p:blipFill>
        <p:spPr>
          <a:xfrm>
            <a:off x="2574290" y="647065"/>
            <a:ext cx="2880360" cy="32854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7" r:link="rId8"/>
          <a:srcRect l="24844"/>
          <a:stretch>
            <a:fillRect/>
          </a:stretch>
        </p:blipFill>
        <p:spPr>
          <a:xfrm>
            <a:off x="5736590" y="647065"/>
            <a:ext cx="3165475" cy="32975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9" r:link="rId10"/>
          <a:stretch>
            <a:fillRect/>
          </a:stretch>
        </p:blipFill>
        <p:spPr>
          <a:xfrm>
            <a:off x="9136380" y="647065"/>
            <a:ext cx="2752725" cy="3295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133350" y="71120"/>
            <a:ext cx="1409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探究与分享</a:t>
            </a:r>
            <a:endParaRPr lang="zh-CN" altLang="en-US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2"/>
            </p:custDataLst>
          </p:nvPr>
        </p:nvSpPr>
        <p:spPr>
          <a:xfrm>
            <a:off x="234950" y="3932555"/>
            <a:ext cx="20574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周深被评为拥有跨越性别和年龄的独特声音。但身高只有</a:t>
            </a:r>
            <a:r>
              <a:rPr lang="en-US" altLang="zh-CN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1.61</a:t>
            </a:r>
            <a:r>
              <a:rPr lang="zh-CN" altLang="en-US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米，父母认为他的外形不适合做偶像歌手。</a:t>
            </a:r>
            <a:endParaRPr lang="zh-CN" altLang="en-US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2574290" y="3932555"/>
            <a:ext cx="2880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周深少年的经历使他变得不自信，甚至自卑。</a:t>
            </a:r>
            <a:endParaRPr lang="zh-CN" altLang="en-US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4"/>
            </p:custDataLst>
          </p:nvPr>
        </p:nvSpPr>
        <p:spPr>
          <a:xfrm>
            <a:off x="5736590" y="3944620"/>
            <a:ext cx="31559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周深的腼腆逐渐褪去，成长为一个乐观开朗的大男孩。他也从对自己的声音自卑，变成了认可自己声音是特别。利用自己的独特嗓音，尝试不同风格的唱法，激发自己的歌唱潜能。</a:t>
            </a:r>
            <a:endParaRPr lang="zh-CN" altLang="en-US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9149715" y="3944620"/>
            <a:ext cx="26993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成名的周深不忘服务社会，热心公益事业，传递公益的力量，让爱充满人间</a:t>
            </a:r>
            <a:endParaRPr lang="zh-CN" altLang="en-US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6"/>
            </p:custDataLst>
          </p:nvPr>
        </p:nvSpPr>
        <p:spPr>
          <a:xfrm>
            <a:off x="2914650" y="156845"/>
            <a:ext cx="6362065" cy="3987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通过周深的成长之路，小组探究：如何做更好地自己？</a:t>
            </a:r>
            <a:endParaRPr lang="zh-CN" altLang="en-US" sz="2000" b="1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7"/>
            </p:custDataLst>
          </p:nvPr>
        </p:nvSpPr>
        <p:spPr>
          <a:xfrm>
            <a:off x="318135" y="5702300"/>
            <a:ext cx="1907540" cy="706755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t">
            <a:spAutoFit/>
          </a:bodyPr>
          <a:p>
            <a:r>
              <a:rPr lang="zh-CN" altLang="en-US" sz="2000" b="1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做更好的自己，就要扬长避短</a:t>
            </a:r>
            <a:r>
              <a:rPr lang="zh-CN" altLang="en-US" sz="2000" b="1" dirty="0" smtClean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2000" b="1" dirty="0" smtClean="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2574290" y="5697855"/>
            <a:ext cx="2945765" cy="70675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000" b="1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做更好的自己，需要主动改正缺点</a:t>
            </a:r>
            <a:endParaRPr lang="zh-CN" altLang="en-US" sz="20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9"/>
            </p:custDataLst>
          </p:nvPr>
        </p:nvSpPr>
        <p:spPr>
          <a:xfrm>
            <a:off x="5736590" y="5697855"/>
            <a:ext cx="3165475" cy="70675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000" b="1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做更好的自己，需要不断激发自己的潜能</a:t>
            </a:r>
            <a:endParaRPr lang="zh-CN" altLang="en-US" sz="20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20"/>
            </p:custDataLst>
          </p:nvPr>
        </p:nvSpPr>
        <p:spPr>
          <a:xfrm>
            <a:off x="9174480" y="5053330"/>
            <a:ext cx="2849880" cy="16300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000" b="1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做更好的自己, 是在和他人共同生活的过程中不断成长的。更是在为他人、为社会带来福祉的过程中实现的。</a:t>
            </a:r>
            <a:endParaRPr lang="zh-CN" altLang="en-US" sz="20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786505" y="1125220"/>
            <a:ext cx="4618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如何做更好的自己</a:t>
            </a:r>
            <a:endParaRPr lang="zh-CN" altLang="en-US" sz="28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59385" y="108585"/>
            <a:ext cx="167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课堂笔记</a:t>
            </a:r>
            <a:endParaRPr lang="zh-CN" altLang="en-US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237615" y="2068830"/>
            <a:ext cx="9715500" cy="27203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做更好的自己，就要扬长避短。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做更好的自己，需要主动改正缺点。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做更好的自己，需要不断激发自己的潜能。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 fontAlgn="auto">
              <a:lnSpc>
                <a:spcPts val="4100"/>
              </a:lnSpc>
              <a:buFont typeface="+mj-ea"/>
              <a:buAutoNum type="circleNumDbPlain"/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做更好的自己，是在和他人共同生活过程中不断成长，更在为他人、为社会带来福祉的过程中实现。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pic>
        <p:nvPicPr>
          <p:cNvPr id="9" name="Picture 2" descr="http://s10.sinaimg.cn/mw690/001SdGFTgy6KIWuEKDLb9&amp;69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0255" y="631825"/>
            <a:ext cx="5105400" cy="50946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Box 2"/>
          <p:cNvSpPr txBox="1"/>
          <p:nvPr>
            <p:custDataLst>
              <p:tags r:id="rId5"/>
            </p:custDataLst>
          </p:nvPr>
        </p:nvSpPr>
        <p:spPr>
          <a:xfrm>
            <a:off x="6239510" y="1120775"/>
            <a:ext cx="5676900" cy="286131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美国心理学家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霍华德</a:t>
            </a:r>
            <a:r>
              <a:rPr lang="en-US" altLang="zh-CN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加德纳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提出多元智能理论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我们每个人都有八种智能，但是每个人的智能优势各有不同。</a:t>
            </a:r>
            <a:endParaRPr lang="zh-CN" altLang="en-US" sz="24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6239510" y="4100195"/>
            <a:ext cx="3790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思考如何激发自己的潜能？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6049645" y="4559935"/>
            <a:ext cx="5866765" cy="2014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 fontAlgn="auto">
              <a:lnSpc>
                <a:spcPts val="3000"/>
              </a:lnSpc>
              <a:buFont typeface="+mj-ea"/>
              <a:buAutoNum type="circleNumDbPlain"/>
            </a:pPr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通过珍视自己的兴趣爱好，专注自己喜爱的领域。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fontAlgn="auto">
              <a:lnSpc>
                <a:spcPts val="3000"/>
              </a:lnSpc>
              <a:buFont typeface="+mj-ea"/>
              <a:buAutoNum type="circleNumDbPlain"/>
            </a:pPr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通过广泛参与多方面的活动，发现他人和社会对自己的需要。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fontAlgn="auto">
              <a:lnSpc>
                <a:spcPts val="3000"/>
              </a:lnSpc>
              <a:buFont typeface="+mj-ea"/>
              <a:buAutoNum type="circleNumDbPlain"/>
            </a:pPr>
            <a:r>
              <a:rPr lang="zh-CN" altLang="en-US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通过积极合作，与他人共同完成任务。</a:t>
            </a:r>
            <a:endParaRPr lang="zh-CN" altLang="en-US" sz="2000" b="1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>
            <p:custDataLst>
              <p:tags r:id="rId1"/>
            </p:custDataLst>
          </p:nvPr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65018" y="4255911"/>
            <a:ext cx="10910454" cy="963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20000"/>
          </a:bodyPr>
          <a:lstStyle>
            <a:lvl1pPr algn="ctr">
              <a:lnSpc>
                <a:spcPct val="120000"/>
              </a:lnSpc>
              <a:spcBef>
                <a:spcPct val="0"/>
              </a:spcBef>
              <a:buNone/>
              <a:defRPr sz="6000"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lt1"/>
                </a:solidFill>
              </a:rPr>
              <a:t>课堂小结</a:t>
            </a:r>
            <a:endParaRPr lang="zh-CN" altLang="en-US" sz="5400" dirty="0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119254" y="1938578"/>
            <a:ext cx="1953491" cy="22159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</a:rPr>
              <a:t>3</a:t>
            </a:r>
            <a:endParaRPr lang="en-US" altLang="zh-CN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4" name="任意多边形: 形状 18"/>
          <p:cNvSpPr/>
          <p:nvPr>
            <p:custDataLst>
              <p:tags r:id="rId3"/>
            </p:custDataLst>
          </p:nvPr>
        </p:nvSpPr>
        <p:spPr>
          <a:xfrm rot="18770822">
            <a:off x="3717504" y="2726287"/>
            <a:ext cx="1309143" cy="70329"/>
          </a:xfrm>
          <a:custGeom>
            <a:avLst/>
            <a:gdLst>
              <a:gd name="connsiteX0" fmla="*/ 0 w 1257468"/>
              <a:gd name="connsiteY0" fmla="*/ 17753 h 35507"/>
              <a:gd name="connsiteX1" fmla="*/ 1257468 w 1257468"/>
              <a:gd name="connsiteY1" fmla="*/ 17753 h 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7468" h="35507">
                <a:moveTo>
                  <a:pt x="0" y="17753"/>
                </a:moveTo>
                <a:lnTo>
                  <a:pt x="1257468" y="17753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996" tIns="-13683" rIns="609998" bIns="-13684" numCol="1" spcCol="1270" anchor="ctr" anchorCtr="0">
            <a:noAutofit/>
          </a:bodyPr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00" kern="1200">
              <a:solidFill>
                <a:schemeClr val="dk1">
                  <a:hueOff val="0"/>
                  <a:satOff val="0"/>
                  <a:alphaOff val="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任意多边形: 形状 24"/>
          <p:cNvSpPr/>
          <p:nvPr>
            <p:custDataLst>
              <p:tags r:id="rId4"/>
            </p:custDataLst>
          </p:nvPr>
        </p:nvSpPr>
        <p:spPr>
          <a:xfrm rot="2409177" flipV="1">
            <a:off x="3735967" y="3755547"/>
            <a:ext cx="1293026" cy="158973"/>
          </a:xfrm>
          <a:custGeom>
            <a:avLst/>
            <a:gdLst>
              <a:gd name="connsiteX0" fmla="*/ 0 w 1257468"/>
              <a:gd name="connsiteY0" fmla="*/ 17753 h 35507"/>
              <a:gd name="connsiteX1" fmla="*/ 1257468 w 1257468"/>
              <a:gd name="connsiteY1" fmla="*/ 17753 h 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7468" h="35507">
                <a:moveTo>
                  <a:pt x="0" y="17753"/>
                </a:moveTo>
                <a:lnTo>
                  <a:pt x="1257468" y="17753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997" tIns="-13683" rIns="609997" bIns="-13684" numCol="1" spcCol="1270" anchor="ctr" anchorCtr="0">
            <a:noAutofit/>
          </a:bodyPr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00" kern="1200">
              <a:solidFill>
                <a:schemeClr val="dk1">
                  <a:hueOff val="0"/>
                  <a:satOff val="0"/>
                  <a:alphaOff val="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843145" y="1717040"/>
            <a:ext cx="1647190" cy="920115"/>
            <a:chOff x="6282" y="2628"/>
            <a:chExt cx="2899" cy="1449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6282" y="2628"/>
              <a:ext cx="2899" cy="1449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 b="1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6336" y="2791"/>
              <a:ext cx="2845" cy="112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接纳与欣赏自己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60925" y="3917315"/>
            <a:ext cx="1606030" cy="920115"/>
            <a:chOff x="6282" y="5981"/>
            <a:chExt cx="2899" cy="1449"/>
          </a:xfrm>
        </p:grpSpPr>
        <p:sp>
          <p:nvSpPr>
            <p:cNvPr id="31" name="矩形 30"/>
            <p:cNvSpPr/>
            <p:nvPr>
              <p:custDataLst>
                <p:tags r:id="rId7"/>
              </p:custDataLst>
            </p:nvPr>
          </p:nvSpPr>
          <p:spPr>
            <a:xfrm>
              <a:off x="6282" y="5981"/>
              <a:ext cx="2899" cy="1449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8"/>
              </p:custDataLst>
            </p:nvPr>
          </p:nvSpPr>
          <p:spPr>
            <a:xfrm>
              <a:off x="6282" y="6144"/>
              <a:ext cx="2899" cy="112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我要飞得更高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56450" y="1145540"/>
            <a:ext cx="3318510" cy="430530"/>
            <a:chOff x="9969" y="1795"/>
            <a:chExt cx="6319" cy="906"/>
          </a:xfrm>
        </p:grpSpPr>
        <p:sp>
          <p:nvSpPr>
            <p:cNvPr id="45" name="矩形 44"/>
            <p:cNvSpPr/>
            <p:nvPr>
              <p:custDataLst>
                <p:tags r:id="rId9"/>
              </p:custDataLst>
            </p:nvPr>
          </p:nvSpPr>
          <p:spPr>
            <a:xfrm>
              <a:off x="9994" y="1795"/>
              <a:ext cx="6294" cy="906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6" name="文本框 45"/>
            <p:cNvSpPr txBox="1"/>
            <p:nvPr>
              <p:custDataLst>
                <p:tags r:id="rId10"/>
              </p:custDataLst>
            </p:nvPr>
          </p:nvSpPr>
          <p:spPr>
            <a:xfrm>
              <a:off x="9969" y="1796"/>
              <a:ext cx="6319" cy="905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接纳自己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69785" y="3199765"/>
            <a:ext cx="3326130" cy="490855"/>
            <a:chOff x="9994" y="1795"/>
            <a:chExt cx="6294" cy="906"/>
          </a:xfrm>
        </p:grpSpPr>
        <p:sp>
          <p:nvSpPr>
            <p:cNvPr id="50" name="矩形 49"/>
            <p:cNvSpPr/>
            <p:nvPr>
              <p:custDataLst>
                <p:tags r:id="rId11"/>
              </p:custDataLst>
            </p:nvPr>
          </p:nvSpPr>
          <p:spPr>
            <a:xfrm>
              <a:off x="9994" y="1795"/>
              <a:ext cx="6294" cy="906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12"/>
              </p:custDataLst>
            </p:nvPr>
          </p:nvSpPr>
          <p:spPr>
            <a:xfrm>
              <a:off x="9994" y="1795"/>
              <a:ext cx="6253" cy="905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扬长避短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168515" y="4445000"/>
            <a:ext cx="3306445" cy="488315"/>
            <a:chOff x="9968" y="1795"/>
            <a:chExt cx="6320" cy="906"/>
          </a:xfrm>
        </p:grpSpPr>
        <p:sp>
          <p:nvSpPr>
            <p:cNvPr id="55" name="矩形 54"/>
            <p:cNvSpPr/>
            <p:nvPr>
              <p:custDataLst>
                <p:tags r:id="rId13"/>
              </p:custDataLst>
            </p:nvPr>
          </p:nvSpPr>
          <p:spPr>
            <a:xfrm>
              <a:off x="9994" y="1795"/>
              <a:ext cx="6294" cy="906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14"/>
              </p:custDataLst>
            </p:nvPr>
          </p:nvSpPr>
          <p:spPr>
            <a:xfrm>
              <a:off x="9968" y="1796"/>
              <a:ext cx="6320" cy="905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激发潜能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58" name="左大括号 57"/>
          <p:cNvSpPr/>
          <p:nvPr>
            <p:custDataLst>
              <p:tags r:id="rId15"/>
            </p:custDataLst>
          </p:nvPr>
        </p:nvSpPr>
        <p:spPr>
          <a:xfrm>
            <a:off x="6637020" y="3199765"/>
            <a:ext cx="374650" cy="2355850"/>
          </a:xfrm>
          <a:prstGeom prst="leftBrace">
            <a:avLst>
              <a:gd name="adj1" fmla="val 40000"/>
              <a:gd name="adj2" fmla="val 50000"/>
            </a:avLst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1" name="矩形 90"/>
          <p:cNvSpPr/>
          <p:nvPr>
            <p:custDataLst>
              <p:tags r:id="rId16"/>
            </p:custDataLst>
          </p:nvPr>
        </p:nvSpPr>
        <p:spPr>
          <a:xfrm>
            <a:off x="1796415" y="2893695"/>
            <a:ext cx="2115820" cy="920115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137" tIns="68137" rIns="68137" bIns="68137" numCol="1" spcCol="1270" anchor="ctr" anchorCtr="0">
            <a:noAutofit/>
          </a:bodyPr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rPr>
              <a:t>做更好的自己</a:t>
            </a:r>
            <a:endParaRPr lang="zh-CN" altLang="en-US" sz="2400" b="1" dirty="0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左大括号 21"/>
          <p:cNvSpPr/>
          <p:nvPr>
            <p:custDataLst>
              <p:tags r:id="rId17"/>
            </p:custDataLst>
          </p:nvPr>
        </p:nvSpPr>
        <p:spPr>
          <a:xfrm>
            <a:off x="6599555" y="1224915"/>
            <a:ext cx="374650" cy="1767205"/>
          </a:xfrm>
          <a:prstGeom prst="leftBrace">
            <a:avLst>
              <a:gd name="adj1" fmla="val 26610"/>
              <a:gd name="adj2" fmla="val 50000"/>
            </a:avLst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169785" y="2637155"/>
            <a:ext cx="3318510" cy="431165"/>
            <a:chOff x="9994" y="1794"/>
            <a:chExt cx="6319" cy="907"/>
          </a:xfrm>
        </p:grpSpPr>
        <p:sp>
          <p:nvSpPr>
            <p:cNvPr id="35" name="矩形 34"/>
            <p:cNvSpPr/>
            <p:nvPr>
              <p:custDataLst>
                <p:tags r:id="rId18"/>
              </p:custDataLst>
            </p:nvPr>
          </p:nvSpPr>
          <p:spPr>
            <a:xfrm>
              <a:off x="9994" y="1795"/>
              <a:ext cx="6294" cy="906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19"/>
              </p:custDataLst>
            </p:nvPr>
          </p:nvSpPr>
          <p:spPr>
            <a:xfrm>
              <a:off x="9994" y="1794"/>
              <a:ext cx="6319" cy="905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欣赏自己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169785" y="3822700"/>
            <a:ext cx="3305810" cy="490855"/>
            <a:chOff x="9994" y="1795"/>
            <a:chExt cx="6294" cy="906"/>
          </a:xfrm>
        </p:grpSpPr>
        <p:sp>
          <p:nvSpPr>
            <p:cNvPr id="52" name="矩形 51"/>
            <p:cNvSpPr/>
            <p:nvPr>
              <p:custDataLst>
                <p:tags r:id="rId20"/>
              </p:custDataLst>
            </p:nvPr>
          </p:nvSpPr>
          <p:spPr>
            <a:xfrm>
              <a:off x="9994" y="1795"/>
              <a:ext cx="6294" cy="906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21"/>
              </p:custDataLst>
            </p:nvPr>
          </p:nvSpPr>
          <p:spPr>
            <a:xfrm>
              <a:off x="9994" y="1795"/>
              <a:ext cx="6253" cy="905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改正缺点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63211" y="5067935"/>
            <a:ext cx="3290794" cy="488315"/>
            <a:chOff x="9932" y="1795"/>
            <a:chExt cx="6356" cy="906"/>
          </a:xfrm>
        </p:grpSpPr>
        <p:sp>
          <p:nvSpPr>
            <p:cNvPr id="5" name="矩形 4"/>
            <p:cNvSpPr/>
            <p:nvPr>
              <p:custDataLst>
                <p:tags r:id="rId22"/>
              </p:custDataLst>
            </p:nvPr>
          </p:nvSpPr>
          <p:spPr>
            <a:xfrm>
              <a:off x="9994" y="1795"/>
              <a:ext cx="6294" cy="906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137" tIns="68137" rIns="68137" bIns="68137" numCol="1" spcCol="1270" anchor="ctr" anchorCtr="0">
              <a:noAutofit/>
            </a:bodyPr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23"/>
              </p:custDataLst>
            </p:nvPr>
          </p:nvSpPr>
          <p:spPr>
            <a:xfrm>
              <a:off x="9932" y="1796"/>
              <a:ext cx="6320" cy="905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2000" b="1" spc="150">
                  <a:solidFill>
                    <a:schemeClr val="lt1"/>
                  </a:solidFill>
                  <a:latin typeface="黑体" panose="02010609060101010101" charset="-122"/>
                  <a:ea typeface="黑体" panose="02010609060101010101" charset="-122"/>
                </a:rPr>
                <a:t>为他人，为社会带来福祉</a:t>
              </a:r>
              <a:endParaRPr lang="zh-CN" altLang="en-US" sz="2000" b="1" spc="15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  <p:custDataLst>
      <p:tags r:id="rId2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4" grpId="0" bldLvl="0" animBg="1"/>
      <p:bldP spid="58" grpId="0" bldLvl="0" animBg="1"/>
      <p:bldP spid="2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>
            <p:custDataLst>
              <p:tags r:id="rId1"/>
            </p:custDataLst>
          </p:nvPr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65018" y="4255911"/>
            <a:ext cx="10910454" cy="963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20000"/>
          </a:bodyPr>
          <a:lstStyle>
            <a:lvl1pPr algn="ctr">
              <a:lnSpc>
                <a:spcPct val="120000"/>
              </a:lnSpc>
              <a:spcBef>
                <a:spcPct val="0"/>
              </a:spcBef>
              <a:buNone/>
              <a:defRPr sz="6000"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lt1"/>
                </a:solidFill>
              </a:rPr>
              <a:t>课堂练习</a:t>
            </a:r>
            <a:endParaRPr lang="zh-CN" altLang="en-US" sz="5400" dirty="0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119254" y="1938578"/>
            <a:ext cx="1953491" cy="22159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</a:rPr>
              <a:t>4</a:t>
            </a:r>
            <a:endParaRPr lang="en-US" altLang="zh-CN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61020" y="2284730"/>
            <a:ext cx="117411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50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rPr>
              <a:t>C</a:t>
            </a:r>
            <a:endParaRPr lang="en-US" altLang="zh-CN" sz="1150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925" y="891540"/>
            <a:ext cx="10852150" cy="50742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.“做不了太阳，就做星星，在自己的星座闪闪发光；做不了大树，就做小草，以自己的绿色装点大地。”这启示我们	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A.分析别人意见，激励自我	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B.放大自身优势，相信自我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C.学会接纳自己，欣赏自己	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D.挖掘自身潜能，超越自我</a:t>
            </a:r>
            <a:endParaRPr sz="2800" b="0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rot="20157400">
            <a:off x="291817" y="5600482"/>
            <a:ext cx="1092766" cy="10818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85225" y="2729230"/>
            <a:ext cx="117411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50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rPr>
              <a:t>C</a:t>
            </a:r>
            <a:endParaRPr lang="en-US" altLang="zh-CN" sz="1150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925" y="891540"/>
            <a:ext cx="10852150" cy="50742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.家长的指责，老师的批评或同学的嘲笑，经常会让我们感觉自己不够好，甚至产生自卑感．其实我们对自己要有一个客观的认识，自己也许不是最好的，但一定是这世界上独一无二的．为此，我们应该做到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①对别人的任何批评听从  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②努力发掘自己的潜能  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③拿自己的不足比别人的长处 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④善于发现自己的优势，树立自信</a:t>
            </a:r>
            <a:b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sz="2800" b="0">
                <a:solidFill>
                  <a:schemeClr val="l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A．①②	B．①③	C．②④	D．②③</a:t>
            </a:r>
            <a:endParaRPr sz="2800" b="0">
              <a:solidFill>
                <a:schemeClr val="l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9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99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0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1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2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0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11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12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1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9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130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131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42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43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4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4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4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3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54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55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56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5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5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5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5429"/>
</p:tagLst>
</file>

<file path=ppt/tags/tag16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5429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429"/>
  <p:tag name="KSO_WM_TEMPLATE_SUBCATEGORY" val="0"/>
  <p:tag name="KSO_WM_TEMPLATE_MASTER_TYPE" val="1"/>
  <p:tag name="KSO_WM_TEMPLATE_COLOR_TYPE" val="1"/>
  <p:tag name="KSO_WM_TAG_VERSION" val="1.0"/>
  <p:tag name="KSO_WM_TEMPLATE_MASTER_THUMB_INDEX" val="12"/>
  <p:tag name="KSO_WM_TEMPLATE_THUMBS_INDEX" val="1、4、7、11、14、15、16、17、18、19、20、21、22、23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2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3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23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3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4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5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5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6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7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2806"/>
</p:tagLst>
</file>

<file path=ppt/tags/tag282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2806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TEMPLATE_THUMBS_INDEX" val="1、9、12、16、19、22"/>
  <p:tag name="KSO_WM_TEMPLATE_MASTER_TYPE" val="1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a"/>
  <p:tag name="KSO_WM_UNIT_INDEX" val="1"/>
  <p:tag name="KSO_WM_UNIT_ID" val="custom20182806_1*a*1"/>
  <p:tag name="KSO_WM_UNIT_LAYERLEVEL" val="1"/>
  <p:tag name="KSO_WM_UNIT_VALUE" val="14"/>
  <p:tag name="KSO_WM_UNIT_ISCONTENTSTITLE" val="0"/>
  <p:tag name="KSO_WM_UNIT_HIGHLIGHT" val="0"/>
  <p:tag name="KSO_WM_UNIT_COMPATIBLE" val="0"/>
  <p:tag name="KSO_WM_UNIT_PRESET_TEXT_INDEX" val="0"/>
  <p:tag name="KSO_WM_UNIT_PRESET_TEXT_LEN" val="9"/>
  <p:tag name="KSO_WM_BEAUTIFY_FLAG" val="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</p:tagLst>
</file>

<file path=ppt/tags/tag289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a"/>
  <p:tag name="KSO_WM_UNIT_INDEX" val="1"/>
  <p:tag name="KSO_WM_UNIT_ID" val="custom20182806_1*a*1"/>
  <p:tag name="KSO_WM_UNIT_LAYERLEVEL" val="1"/>
  <p:tag name="KSO_WM_UNIT_VALUE" val="14"/>
  <p:tag name="KSO_WM_UNIT_ISCONTENTSTITLE" val="0"/>
  <p:tag name="KSO_WM_UNIT_HIGHLIGHT" val="0"/>
  <p:tag name="KSO_WM_UNIT_COMPATIBLE" val="0"/>
  <p:tag name="KSO_WM_UNIT_PRESET_TEXT_INDEX" val="0"/>
  <p:tag name="KSO_WM_UNIT_PRESET_TEXT_LEN" val="9"/>
  <p:tag name="KSO_WM_BEAUTIFY_FLAG" val="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</p:tagLst>
</file>

<file path=ppt/tags/tag290.xml><?xml version="1.0" encoding="utf-8"?>
<p:tagLst xmlns:p="http://schemas.openxmlformats.org/presentationml/2006/main">
  <p:tag name="KSO_WM_UNIT_PLACING_PICTURE_USER_VIEWPORT" val="{&quot;height&quot;:4552,&quot;width&quot;:4552}"/>
  <p:tag name="KSO_WM_BEAUTIFY_FLAG" val=""/>
</p:tagLst>
</file>

<file path=ppt/tags/tag29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ACKGROUND_TYPE" val="general"/>
  <p:tag name="KSO_WM_SPECIAL_SOURCE" val="bdnull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2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4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BTNRECT" val="8275*4703*0*0"/>
</p:tagLst>
</file>

<file path=ppt/tags/tag2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429"/>
  <p:tag name="KSO_WM_SPECIAL_SOURCE" val="bdnull"/>
  <p:tag name="KSO_WM_SLIDE_BACKGROUND_TYPE" val="general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2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429"/>
  <p:tag name="KSO_WM_SPECIAL_SOURCE" val="bdnull"/>
  <p:tag name="KSO_WM_SLIDE_BACKGROUND_TYPE" val="general"/>
</p:tagLst>
</file>

<file path=ppt/tags/tag300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a"/>
  <p:tag name="KSO_WM_UNIT_INDEX" val="1"/>
  <p:tag name="KSO_WM_UNIT_LAYERLEVEL" val="1"/>
  <p:tag name="KSO_WM_UNIT_ISCONTENTSTITLE" val="1"/>
  <p:tag name="KSO_WM_UNIT_VALUE" val="28"/>
  <p:tag name="KSO_WM_UNIT_HIGHLIGHT" val="0"/>
  <p:tag name="KSO_WM_UNIT_COMPATIBLE" val="0"/>
  <p:tag name="KSO_WM_DIAGRAM_GROUP_CODE" val="l1-1"/>
  <p:tag name="KSO_WM_UNIT_ID" val="custom20182806_9*a*1"/>
  <p:tag name="KSO_WM_UNIT_PRESET_TEXT" val="CONTENTS"/>
  <p:tag name="KSO_WM_UNIT_ISNUMDGMTITLE" val="0"/>
  <p:tag name="KSO_WM_UNIT_NOCLEAR" val="0"/>
  <p:tag name="KSO_WM_UNIT_DIAGRAM_ISNUMVISUAL" val="0"/>
  <p:tag name="KSO_WM_UNIT_DIAGRAM_ISREFERUNIT" val="0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01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i"/>
  <p:tag name="KSO_WM_UNIT_INDEX" val="1_1_1"/>
  <p:tag name="KSO_WM_UNIT_ID" val="custom20182806_9*l_h_i*1_1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02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i"/>
  <p:tag name="KSO_WM_UNIT_INDEX" val="1_2_1"/>
  <p:tag name="KSO_WM_UNIT_ID" val="custom20182806_9*l_h_i*1_2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03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i"/>
  <p:tag name="KSO_WM_UNIT_INDEX" val="1_3_1"/>
  <p:tag name="KSO_WM_UNIT_ID" val="custom20182806_9*l_h_i*1_3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04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i"/>
  <p:tag name="KSO_WM_UNIT_INDEX" val="1_4_1"/>
  <p:tag name="KSO_WM_UNIT_ID" val="custom20182806_9*l_h_i*1_4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05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f"/>
  <p:tag name="KSO_WM_UNIT_INDEX" val="1_4_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ID" val="custom20182806_9*l_h_f*1_4_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06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f"/>
  <p:tag name="KSO_WM_UNIT_INDEX" val="1_3_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ID" val="custom20182806_9*l_h_f*1_3_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07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ID" val="custom20182806_9*l_h_f*1_2_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08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BEAUTIFY_FLAG" val="#wm#"/>
  <p:tag name="KSO_WM_UNIT_TYPE" val="l_h_f"/>
  <p:tag name="KSO_WM_UNIT_INDEX" val="1_1_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ID" val="custom20182806_9*l_h_f*1_1_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TEMPLATE_CATEGORY" val="custom"/>
  <p:tag name="KSO_WM_TEMPLATE_INDEX" val="20182806"/>
  <p:tag name="KSO_WM_SLIDE_ID" val="custom20182806_9"/>
  <p:tag name="KSO_WM_TEMPLATE_SUBCATEGORY" val="0"/>
  <p:tag name="KSO_WM_TEMPLATE_MASTER_TYPE" val="1"/>
  <p:tag name="KSO_WM_TEMPLATE_COLOR_TYPE" val="1"/>
  <p:tag name="KSO_WM_SLIDE_ITEM_CNT" val="4"/>
  <p:tag name="KSO_WM_SLIDE_INDEX" val="9"/>
  <p:tag name="KSO_WM_TAG_VERSION" val="1.0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  <p:tag name="KSO_WM_SPECIAL_SOURCE" val="bdnull"/>
</p:tagLst>
</file>

<file path=ppt/tags/tag31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2806_12*i*0"/>
  <p:tag name="KSO_WM_TEMPLATE_CATEGORY" val="custom"/>
  <p:tag name="KSO_WM_TEMPLATE_INDEX" val="20182806"/>
  <p:tag name="KSO_WM_UNIT_INDEX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LINE_FORE_SCHEMECOLOR_INDEX_BRIGHTNESS" val="0"/>
  <p:tag name="KSO_WM_UNIT_LINE_FORE_SCHEMECOLOR_INDEX" val="14"/>
  <p:tag name="KSO_WM_UNIT_LINE_FILL_TYPE" val="2"/>
</p:tagLst>
</file>

<file path=ppt/tags/tag311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a"/>
  <p:tag name="KSO_WM_UNIT_INDEX" val="1"/>
  <p:tag name="KSO_WM_UNIT_ID" val="custom20182806_12*a*1"/>
  <p:tag name="KSO_WM_UNIT_LAYERLEVEL" val="1"/>
  <p:tag name="KSO_WM_UNIT_VALUE" val="17"/>
  <p:tag name="KSO_WM_UNIT_ISCONTENTSTITLE" val="0"/>
  <p:tag name="KSO_WM_UNIT_HIGHLIGHT" val="0"/>
  <p:tag name="KSO_WM_UNIT_COMPATIBLE" val="0"/>
  <p:tag name="KSO_WM_BEAUTIFY_FLAG" val="#wm#"/>
  <p:tag name="KSO_WM_UNIT_PRESET_TEXT" val="请在此输入章节标题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</p:tagLst>
</file>

<file path=ppt/tags/tag312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e"/>
  <p:tag name="KSO_WM_UNIT_INDEX" val="1"/>
  <p:tag name="KSO_WM_UNIT_ID" val="custom20182806_12*e*1"/>
  <p:tag name="KSO_WM_UNIT_LAYERLEVEL" val="1"/>
  <p:tag name="KSO_WM_UNIT_VALUE" val="1"/>
  <p:tag name="KSO_WM_UNIT_HIGHLIGHT" val="0"/>
  <p:tag name="KSO_WM_UNIT_COMPATIBLE" val="1"/>
  <p:tag name="KSO_WM_BEAUTIFY_FLAG" val="#wm#"/>
  <p:tag name="KSO_WM_UNIT_PRESET_TEXT" val="1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4"/>
  <p:tag name="KSO_WM_UNIT_TEXT_FILL_TYPE" val="1"/>
</p:tagLst>
</file>

<file path=ppt/tags/tag313.xml><?xml version="1.0" encoding="utf-8"?>
<p:tagLst xmlns:p="http://schemas.openxmlformats.org/presentationml/2006/main">
  <p:tag name="KSO_WM_BEAUTIFY_FLAG" val="#wm#"/>
  <p:tag name="KSO_WM_TEMPLATE_CATEGORY" val="custom"/>
  <p:tag name="KSO_WM_TEMPLATE_INDEX" val="20182806"/>
  <p:tag name="KSO_WM_SLIDE_ID" val="custom20182806_12"/>
  <p:tag name="KSO_WM_TEMPLATE_SUBCATEGORY" val="0"/>
  <p:tag name="KSO_WM_TEMPLATE_MASTER_TYPE" val="1"/>
  <p:tag name="KSO_WM_TEMPLATE_COLOR_TYPE" val="1"/>
  <p:tag name="KSO_WM_SLIDE_ITEM_CNT" val="0"/>
  <p:tag name="KSO_WM_SLIDE_INDEX" val="12"/>
  <p:tag name="KSO_WM_TAG_VERSION" val="1.0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15.xml><?xml version="1.0" encoding="utf-8"?>
<p:tagLst xmlns:p="http://schemas.openxmlformats.org/presentationml/2006/main">
  <p:tag name="KSO_WM_UNIT_FILL_FORE_SCHEMECOLOR_INDEX_BRIGHTNESS" val="-0.1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7.xml><?xml version="1.0" encoding="utf-8"?>
<p:tagLst xmlns:p="http://schemas.openxmlformats.org/presentationml/2006/main">
  <p:tag name="KSO_WM_UNIT_FILL_FORE_SCHEMECOLOR_INDEX_BRIGHTNESS" val="0.8"/>
  <p:tag name="KSO_WM_UNIT_FILL_FORE_SCHEMECOLOR_INDEX" val="10"/>
  <p:tag name="KSO_WM_UNIT_FILL_TYPE" val="1"/>
</p:tagLst>
</file>

<file path=ppt/tags/tag3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9.xml><?xml version="1.0" encoding="utf-8"?>
<p:tagLst xmlns:p="http://schemas.openxmlformats.org/presentationml/2006/main">
  <p:tag name="KSO_WM_UNIT_FILL_FORE_SCHEMECOLOR_INDEX_BRIGHTNESS" val="0.8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0.xml><?xml version="1.0" encoding="utf-8"?>
<p:tagLst xmlns:p="http://schemas.openxmlformats.org/presentationml/2006/main">
  <p:tag name="KSO_WM_UNIT_FILL_FORE_SCHEMECOLOR_INDEX_BRIGHTNESS" val="0.8"/>
  <p:tag name="KSO_WM_UNIT_FILL_FORE_SCHEMECOLOR_INDEX" val="10"/>
  <p:tag name="KSO_WM_UNIT_FILL_TYPE" val="1"/>
</p:tagLst>
</file>

<file path=ppt/tags/tag32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429"/>
  <p:tag name="KSO_WM_SPECIAL_SOURCE" val="bdnull"/>
  <p:tag name="KSO_WM_SLIDE_BACKGROUND_TYPE" val="general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24.xml><?xml version="1.0" encoding="utf-8"?>
<p:tagLst xmlns:p="http://schemas.openxmlformats.org/presentationml/2006/main">
  <p:tag name="AS_UNIQUEID" val="245"/>
  <p:tag name="KSO_WM_UNIT_TEXT_FILL_FORE_SCHEMECOLOR_INDEX_BRIGHTNESS" val="0"/>
  <p:tag name="KSO_WM_UNIT_TEXT_FILL_FORE_SCHEMECOLOR_INDEX" val="13"/>
  <p:tag name="KSO_WM_UNIT_TEXT_FILL_TYPE" val="1"/>
</p:tagLst>
</file>

<file path=ppt/tags/tag325.xml><?xml version="1.0" encoding="utf-8"?>
<p:tagLst xmlns:p="http://schemas.openxmlformats.org/presentationml/2006/main">
  <p:tag name="AS_UNIQUEID" val="246"/>
</p:tagLst>
</file>

<file path=ppt/tags/tag326.xml><?xml version="1.0" encoding="utf-8"?>
<p:tagLst xmlns:p="http://schemas.openxmlformats.org/presentationml/2006/main">
  <p:tag name="AS_UNIQUEID" val="247"/>
</p:tagLst>
</file>

<file path=ppt/tags/tag327.xml><?xml version="1.0" encoding="utf-8"?>
<p:tagLst xmlns:p="http://schemas.openxmlformats.org/presentationml/2006/main">
  <p:tag name="AS_UNIQUEID" val="248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8.xml><?xml version="1.0" encoding="utf-8"?>
<p:tagLst xmlns:p="http://schemas.openxmlformats.org/presentationml/2006/main">
  <p:tag name="AS_UNIQUEID" val="249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9.xml><?xml version="1.0" encoding="utf-8"?>
<p:tagLst xmlns:p="http://schemas.openxmlformats.org/presentationml/2006/main">
  <p:tag name="AS_UNIQUEID" val="250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0.xml><?xml version="1.0" encoding="utf-8"?>
<p:tagLst xmlns:p="http://schemas.openxmlformats.org/presentationml/2006/main">
  <p:tag name="AS_UNIQUEID" val="251"/>
  <p:tag name="KSO_WM_UNIT_TEXT_FILL_FORE_SCHEMECOLOR_INDEX_BRIGHTNESS" val="0"/>
  <p:tag name="KSO_WM_UNIT_TEXT_FILL_FORE_SCHEMECOLOR_INDEX" val="13"/>
  <p:tag name="KSO_WM_UNIT_TEXT_FILL_TYPE" val="1"/>
</p:tagLst>
</file>

<file path=ppt/tags/tag3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2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3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4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5.xml><?xml version="1.0" encoding="utf-8"?>
<p:tagLst xmlns:p="http://schemas.openxmlformats.org/presentationml/2006/main">
  <p:tag name="KSO_WM_SPECIAL_SOURCE" val="bdnull"/>
  <p:tag name="KSO_WM_SLIDE_BACKGROUND_TYPE" val="general"/>
</p:tagLst>
</file>

<file path=ppt/tags/tag336.xml><?xml version="1.0" encoding="utf-8"?>
<p:tagLst xmlns:p="http://schemas.openxmlformats.org/presentationml/2006/main">
  <p:tag name="AS_UNIQUEID" val="341"/>
</p:tagLst>
</file>

<file path=ppt/tags/tag337.xml><?xml version="1.0" encoding="utf-8"?>
<p:tagLst xmlns:p="http://schemas.openxmlformats.org/presentationml/2006/main">
  <p:tag name="AS_UNIQUEID" val="342"/>
</p:tagLst>
</file>

<file path=ppt/tags/tag338.xml><?xml version="1.0" encoding="utf-8"?>
<p:tagLst xmlns:p="http://schemas.openxmlformats.org/presentationml/2006/main">
  <p:tag name="AS_UNIQUEID" val="3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3.xml><?xml version="1.0" encoding="utf-8"?>
<p:tagLst xmlns:p="http://schemas.openxmlformats.org/presentationml/2006/main">
  <p:tag name="KSO_WM_BEAUTIFY_FLAG" val="#wm#"/>
  <p:tag name="KSO_WM_TEMPLATE_CATEGORY" val="custom"/>
  <p:tag name="KSO_WM_TEMPLATE_INDEX" val="20202709"/>
  <p:tag name="KSO_WM_SPECIAL_SOURCE" val="bdnull"/>
  <p:tag name="KSO_WM_SLIDE_BACKGROUND_TYPE" val="general"/>
</p:tagLst>
</file>

<file path=ppt/tags/tag34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2806_12*i*0"/>
  <p:tag name="KSO_WM_TEMPLATE_CATEGORY" val="custom"/>
  <p:tag name="KSO_WM_TEMPLATE_INDEX" val="20182806"/>
  <p:tag name="KSO_WM_UNIT_INDEX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LINE_FORE_SCHEMECOLOR_INDEX_BRIGHTNESS" val="0"/>
  <p:tag name="KSO_WM_UNIT_LINE_FORE_SCHEMECOLOR_INDEX" val="14"/>
  <p:tag name="KSO_WM_UNIT_LINE_FILL_TYPE" val="2"/>
</p:tagLst>
</file>

<file path=ppt/tags/tag345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a"/>
  <p:tag name="KSO_WM_UNIT_INDEX" val="1"/>
  <p:tag name="KSO_WM_UNIT_ID" val="custom20182806_12*a*1"/>
  <p:tag name="KSO_WM_UNIT_LAYERLEVEL" val="1"/>
  <p:tag name="KSO_WM_UNIT_VALUE" val="17"/>
  <p:tag name="KSO_WM_UNIT_ISCONTENTSTITLE" val="0"/>
  <p:tag name="KSO_WM_UNIT_HIGHLIGHT" val="0"/>
  <p:tag name="KSO_WM_UNIT_COMPATIBLE" val="0"/>
  <p:tag name="KSO_WM_BEAUTIFY_FLAG" val="#wm#"/>
  <p:tag name="KSO_WM_UNIT_PRESET_TEXT" val="请在此输入章节标题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</p:tagLst>
</file>

<file path=ppt/tags/tag346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e"/>
  <p:tag name="KSO_WM_UNIT_INDEX" val="1"/>
  <p:tag name="KSO_WM_UNIT_ID" val="custom20182806_12*e*1"/>
  <p:tag name="KSO_WM_UNIT_LAYERLEVEL" val="1"/>
  <p:tag name="KSO_WM_UNIT_VALUE" val="1"/>
  <p:tag name="KSO_WM_UNIT_HIGHLIGHT" val="0"/>
  <p:tag name="KSO_WM_UNIT_COMPATIBLE" val="1"/>
  <p:tag name="KSO_WM_BEAUTIFY_FLAG" val="#wm#"/>
  <p:tag name="KSO_WM_UNIT_PRESET_TEXT" val="2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4"/>
  <p:tag name="KSO_WM_UNIT_TEXT_FILL_TYPE" val="1"/>
</p:tagLst>
</file>

<file path=ppt/tags/tag347.xml><?xml version="1.0" encoding="utf-8"?>
<p:tagLst xmlns:p="http://schemas.openxmlformats.org/presentationml/2006/main">
  <p:tag name="KSO_WM_BEAUTIFY_FLAG" val="#wm#"/>
  <p:tag name="KSO_WM_TEMPLATE_CATEGORY" val="custom"/>
  <p:tag name="KSO_WM_TEMPLATE_INDEX" val="20182806"/>
  <p:tag name="KSO_WM_SLIDE_ID" val="custom20182806_12"/>
  <p:tag name="KSO_WM_TEMPLATE_SUBCATEGORY" val="0"/>
  <p:tag name="KSO_WM_TEMPLATE_MASTER_TYPE" val="1"/>
  <p:tag name="KSO_WM_TEMPLATE_COLOR_TYPE" val="1"/>
  <p:tag name="KSO_WM_SLIDE_ITEM_CNT" val="0"/>
  <p:tag name="KSO_WM_SLIDE_INDEX" val="12"/>
  <p:tag name="KSO_WM_TAG_VERSION" val="1.0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429"/>
  <p:tag name="KSO_WM_SPECIAL_SOURCE" val="bdnull"/>
  <p:tag name="KSO_WM_SLIDE_BACKGROUND_TYPE" val="general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4.xml><?xml version="1.0" encoding="utf-8"?>
<p:tagLst xmlns:p="http://schemas.openxmlformats.org/presentationml/2006/main">
  <p:tag name="KSO_WM_BEAUTIFY_FLAG" val="#wm#"/>
  <p:tag name="KSO_WM_TEMPLATE_CATEGORY" val="custom"/>
  <p:tag name="KSO_WM_TEMPLATE_INDEX" val="20202709"/>
  <p:tag name="KSO_WM_SPECIAL_SOURCE" val="bdnull"/>
  <p:tag name="KSO_WM_SLIDE_BACKGROUND_TYPE" val="general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66.xml><?xml version="1.0" encoding="utf-8"?>
<p:tagLst xmlns:p="http://schemas.openxmlformats.org/presentationml/2006/main">
  <p:tag name="AS_UNIQUEID" val="79"/>
</p:tagLst>
</file>

<file path=ppt/tags/tag367.xml><?xml version="1.0" encoding="utf-8"?>
<p:tagLst xmlns:p="http://schemas.openxmlformats.org/presentationml/2006/main">
  <p:tag name="AS_UNIQUEID" val="80"/>
  <p:tag name="KSO_WM_UNIT_FILL_FORE_SCHEMECOLOR_INDEX_BRIGHTNESS" val="0"/>
  <p:tag name="KSO_WM_UNIT_FILL_FORE_SCHEMECOLOR_INDEX" val="8"/>
  <p:tag name="KSO_WM_UNIT_FILL_TYPE" val="1"/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3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70.xml><?xml version="1.0" encoding="utf-8"?>
<p:tagLst xmlns:p="http://schemas.openxmlformats.org/presentationml/2006/main">
  <p:tag name="KSO_WM_SPECIAL_SOURCE" val="bdnull"/>
  <p:tag name="KSO_WM_SLIDE_BACKGROUND_TYPE" val="general"/>
</p:tagLst>
</file>

<file path=ppt/tags/tag37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2806_12*i*0"/>
  <p:tag name="KSO_WM_TEMPLATE_CATEGORY" val="custom"/>
  <p:tag name="KSO_WM_TEMPLATE_INDEX" val="20182806"/>
  <p:tag name="KSO_WM_UNIT_INDEX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LINE_FORE_SCHEMECOLOR_INDEX_BRIGHTNESS" val="0"/>
  <p:tag name="KSO_WM_UNIT_LINE_FORE_SCHEMECOLOR_INDEX" val="14"/>
  <p:tag name="KSO_WM_UNIT_LINE_FILL_TYPE" val="2"/>
</p:tagLst>
</file>

<file path=ppt/tags/tag372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a"/>
  <p:tag name="KSO_WM_UNIT_INDEX" val="1"/>
  <p:tag name="KSO_WM_UNIT_ID" val="custom20182806_12*a*1"/>
  <p:tag name="KSO_WM_UNIT_LAYERLEVEL" val="1"/>
  <p:tag name="KSO_WM_UNIT_VALUE" val="17"/>
  <p:tag name="KSO_WM_UNIT_ISCONTENTSTITLE" val="0"/>
  <p:tag name="KSO_WM_UNIT_HIGHLIGHT" val="0"/>
  <p:tag name="KSO_WM_UNIT_COMPATIBLE" val="0"/>
  <p:tag name="KSO_WM_BEAUTIFY_FLAG" val="#wm#"/>
  <p:tag name="KSO_WM_UNIT_PRESET_TEXT" val="请在此输入章节标题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</p:tagLst>
</file>

<file path=ppt/tags/tag373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e"/>
  <p:tag name="KSO_WM_UNIT_INDEX" val="1"/>
  <p:tag name="KSO_WM_UNIT_ID" val="custom20182806_12*e*1"/>
  <p:tag name="KSO_WM_UNIT_LAYERLEVEL" val="1"/>
  <p:tag name="KSO_WM_UNIT_VALUE" val="1"/>
  <p:tag name="KSO_WM_UNIT_HIGHLIGHT" val="0"/>
  <p:tag name="KSO_WM_UNIT_COMPATIBLE" val="1"/>
  <p:tag name="KSO_WM_BEAUTIFY_FLAG" val="#wm#"/>
  <p:tag name="KSO_WM_UNIT_PRESET_TEXT" val="3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4"/>
  <p:tag name="KSO_WM_UNIT_TEXT_FILL_TYPE" val="1"/>
</p:tagLst>
</file>

<file path=ppt/tags/tag374.xml><?xml version="1.0" encoding="utf-8"?>
<p:tagLst xmlns:p="http://schemas.openxmlformats.org/presentationml/2006/main">
  <p:tag name="KSO_WM_BEAUTIFY_FLAG" val="#wm#"/>
  <p:tag name="KSO_WM_TEMPLATE_CATEGORY" val="custom"/>
  <p:tag name="KSO_WM_TEMPLATE_INDEX" val="20182806"/>
  <p:tag name="KSO_WM_SLIDE_ID" val="custom20182806_12"/>
  <p:tag name="KSO_WM_TEMPLATE_SUBCATEGORY" val="0"/>
  <p:tag name="KSO_WM_TEMPLATE_MASTER_TYPE" val="1"/>
  <p:tag name="KSO_WM_TEMPLATE_COLOR_TYPE" val="1"/>
  <p:tag name="KSO_WM_SLIDE_ITEM_CNT" val="0"/>
  <p:tag name="KSO_WM_SLIDE_INDEX" val="12"/>
  <p:tag name="KSO_WM_TAG_VERSION" val="1.0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2"/>
  <p:tag name="KSO_WM_UNIT_ID" val="diagram20164522_5*p_h_i*1_1_2"/>
  <p:tag name="KSO_WM_TEMPLATE_CATEGORY" val="diagram"/>
  <p:tag name="KSO_WM_TEMPLATE_INDEX" val="20164522"/>
  <p:tag name="KSO_WM_UNIT_LAYERLEVEL" val="1_1_1"/>
  <p:tag name="KSO_WM_TAG_VERSION" val="1.0"/>
  <p:tag name="KSO_WM_BEAUTIFY_FLAG" val="#wm#"/>
  <p:tag name="KSO_WM_UNIT_USESOURCEFORMAT_APPLY" val="1"/>
  <p:tag name="KSO_WM_UNIT_LINE_FORE_SCHEMECOLOR_INDEX" val="5"/>
  <p:tag name="KSO_WM_UNIT_LINE_FILL_TYPE" val="2"/>
  <p:tag name="KSO_WM_UNIT_TEXT_FILL_FORE_SCHEMECOLOR_INDEX" val="13"/>
  <p:tag name="KSO_WM_UNIT_TEXT_FILL_TYPE" val="1"/>
  <p:tag name="KSO_WM_UNIT_DIAGRAM_SCHEMECOLOR_ID" val="0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3"/>
  <p:tag name="KSO_WM_UNIT_ID" val="diagram20164522_5*p_h_i*1_1_3"/>
  <p:tag name="KSO_WM_TEMPLATE_CATEGORY" val="diagram"/>
  <p:tag name="KSO_WM_TEMPLATE_INDEX" val="20164522"/>
  <p:tag name="KSO_WM_UNIT_LAYERLEVEL" val="1_1_1"/>
  <p:tag name="KSO_WM_TAG_VERSION" val="1.0"/>
  <p:tag name="KSO_WM_BEAUTIFY_FLAG" val="#wm#"/>
  <p:tag name="KSO_WM_UNIT_USESOURCEFORMAT_APPLY" val="1"/>
  <p:tag name="KSO_WM_UNIT_LINE_FORE_SCHEMECOLOR_INDEX" val="5"/>
  <p:tag name="KSO_WM_UNIT_LINE_FILL_TYPE" val="2"/>
  <p:tag name="KSO_WM_UNIT_TEXT_FILL_FORE_SCHEMECOLOR_INDEX" val="13"/>
  <p:tag name="KSO_WM_UNIT_TEXT_FILL_TYPE" val="1"/>
  <p:tag name="KSO_WM_UNIT_DIAGRAM_SCHEMECOLOR_ID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1_1"/>
  <p:tag name="KSO_WM_UNIT_ID" val="diagram20164522_5*p_h_h_i*1_1_1_1"/>
  <p:tag name="KSO_WM_TEMPLATE_CATEGORY" val="diagram"/>
  <p:tag name="KSO_WM_TEMPLATE_INDEX" val="20164522"/>
  <p:tag name="KSO_WM_UNIT_LAYERLEVEL" val="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f"/>
  <p:tag name="KSO_WM_UNIT_INDEX" val="1_1_1_1"/>
  <p:tag name="KSO_WM_UNIT_ID" val="diagram20164522_5*p_h_h_f*1_1_1_1"/>
  <p:tag name="KSO_WM_TEMPLATE_CATEGORY" val="diagram"/>
  <p:tag name="KSO_WM_TEMPLATE_INDEX" val="20164522"/>
  <p:tag name="KSO_WM_UNIT_LAYERLEVEL" val="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2_1"/>
  <p:tag name="KSO_WM_UNIT_ID" val="diagram20164522_5*p_h_h_i*1_1_2_1"/>
  <p:tag name="KSO_WM_TEMPLATE_CATEGORY" val="diagram"/>
  <p:tag name="KSO_WM_TEMPLATE_INDEX" val="20164522"/>
  <p:tag name="KSO_WM_UNIT_LAYERLEVEL" val="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f"/>
  <p:tag name="KSO_WM_UNIT_INDEX" val="1_1_2_1"/>
  <p:tag name="KSO_WM_UNIT_ID" val="diagram20164522_5*p_h_h_f*1_1_2_1"/>
  <p:tag name="KSO_WM_TEMPLATE_CATEGORY" val="diagram"/>
  <p:tag name="KSO_WM_TEMPLATE_INDEX" val="20164522"/>
  <p:tag name="KSO_WM_UNIT_LAYERLEVEL" val="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i"/>
  <p:tag name="KSO_WM_UNIT_INDEX" val="1_1_1_1_1"/>
  <p:tag name="KSO_WM_UNIT_ID" val="diagram20164522_5*p_h_h_h_i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f"/>
  <p:tag name="KSO_WM_UNIT_INDEX" val="1_1_1_1_1"/>
  <p:tag name="KSO_WM_UNIT_ID" val="diagram20164522_5*p_h_h_h_f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i"/>
  <p:tag name="KSO_WM_UNIT_INDEX" val="1_1_1_1_1"/>
  <p:tag name="KSO_WM_UNIT_ID" val="diagram20164522_5*p_h_h_h_i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f"/>
  <p:tag name="KSO_WM_UNIT_INDEX" val="1_1_1_1_1"/>
  <p:tag name="KSO_WM_UNIT_ID" val="diagram20164522_5*p_h_h_h_f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i"/>
  <p:tag name="KSO_WM_UNIT_INDEX" val="1_1_1_1_1"/>
  <p:tag name="KSO_WM_UNIT_ID" val="diagram20164522_5*p_h_h_h_i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f"/>
  <p:tag name="KSO_WM_UNIT_INDEX" val="1_1_1_1_1"/>
  <p:tag name="KSO_WM_UNIT_ID" val="diagram20164522_5*p_h_h_h_f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8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1"/>
  <p:tag name="KSO_WM_UNIT_ID" val="diagram20164522_5*p_h_i*1_1_1"/>
  <p:tag name="KSO_WM_TEMPLATE_CATEGORY" val="diagram"/>
  <p:tag name="KSO_WM_TEMPLATE_INDEX" val="20164522"/>
  <p:tag name="KSO_WM_UNIT_LAYERLEVEL" val="1_1_1"/>
  <p:tag name="KSO_WM_TAG_VERSION" val="1.0"/>
  <p:tag name="KSO_WM_BEAUTIFY_FLAG" val="#wm#"/>
  <p:tag name="KSO_WM_UNIT_USESOURCEFORMAT_APPLY" val="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i"/>
  <p:tag name="KSO_WM_UNIT_INDEX" val="1_1_1_1_1"/>
  <p:tag name="KSO_WM_UNIT_ID" val="diagram20164522_5*p_h_h_h_i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f"/>
  <p:tag name="KSO_WM_UNIT_INDEX" val="1_1_1_1_1"/>
  <p:tag name="KSO_WM_UNIT_ID" val="diagram20164522_5*p_h_h_h_f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i"/>
  <p:tag name="KSO_WM_UNIT_INDEX" val="1_1_1_1_1"/>
  <p:tag name="KSO_WM_UNIT_ID" val="diagram20164522_5*p_h_h_h_i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f"/>
  <p:tag name="KSO_WM_UNIT_INDEX" val="1_1_1_1_1"/>
  <p:tag name="KSO_WM_UNIT_ID" val="diagram20164522_5*p_h_h_h_f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i"/>
  <p:tag name="KSO_WM_UNIT_INDEX" val="1_1_1_1_1"/>
  <p:tag name="KSO_WM_UNIT_ID" val="diagram20164522_5*p_h_h_h_i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  <p:tag name="KSO_WM_UNIT_DIAGRAM_SCHEMECOLOR_ID" val="0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h_f"/>
  <p:tag name="KSO_WM_UNIT_INDEX" val="1_1_1_1_1"/>
  <p:tag name="KSO_WM_UNIT_ID" val="diagram20164522_5*p_h_h_h_f*1_1_1_1_1"/>
  <p:tag name="KSO_WM_TEMPLATE_CATEGORY" val="diagram"/>
  <p:tag name="KSO_WM_TEMPLATE_INDEX" val="20164522"/>
  <p:tag name="KSO_WM_UNIT_LAYERLEVEL" val="1_1_1_1_1"/>
  <p:tag name="KSO_WM_TAG_VERSION" val="1.0"/>
  <p:tag name="KSO_WM_BEAUTIFY_FLAG" val="#wm#"/>
  <p:tag name="KSO_WM_UNIT_PRESET_TEXT" val="添加文本"/>
  <p:tag name="KSO_WM_UNIT_USESOURCEFORMAT_APPLY" val="1"/>
  <p:tag name="KSO_WM_UNIT_TEXT_FILL_FORE_SCHEMECOLOR_INDEX" val="14"/>
  <p:tag name="KSO_WM_UNIT_TEXT_FILL_TYPE" val="1"/>
  <p:tag name="KSO_WM_UNIT_DIAGRAM_SCHEMECOLOR_ID" val="0"/>
</p:tagLst>
</file>

<file path=ppt/tags/tag3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429"/>
  <p:tag name="KSO_WM_SPECIAL_SOURCE" val="bdnull"/>
  <p:tag name="KSO_WM_SLIDE_BACKGROUND_TYPE" val="general"/>
</p:tagLst>
</file>

<file path=ppt/tags/tag39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2806_12*i*0"/>
  <p:tag name="KSO_WM_TEMPLATE_CATEGORY" val="custom"/>
  <p:tag name="KSO_WM_TEMPLATE_INDEX" val="20182806"/>
  <p:tag name="KSO_WM_UNIT_INDEX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LINE_FORE_SCHEMECOLOR_INDEX_BRIGHTNESS" val="0"/>
  <p:tag name="KSO_WM_UNIT_LINE_FORE_SCHEMECOLOR_INDEX" val="14"/>
  <p:tag name="KSO_WM_UNIT_LINE_FILL_TYPE" val="2"/>
</p:tagLst>
</file>

<file path=ppt/tags/tag399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a"/>
  <p:tag name="KSO_WM_UNIT_INDEX" val="1"/>
  <p:tag name="KSO_WM_UNIT_ID" val="custom20182806_12*a*1"/>
  <p:tag name="KSO_WM_UNIT_LAYERLEVEL" val="1"/>
  <p:tag name="KSO_WM_UNIT_VALUE" val="17"/>
  <p:tag name="KSO_WM_UNIT_ISCONTENTSTITLE" val="0"/>
  <p:tag name="KSO_WM_UNIT_HIGHLIGHT" val="0"/>
  <p:tag name="KSO_WM_UNIT_COMPATIBLE" val="0"/>
  <p:tag name="KSO_WM_BEAUTIFY_FLAG" val="#wm#"/>
  <p:tag name="KSO_WM_UNIT_PRESET_TEXT" val="请在此输入章节标题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</p:tagLst>
</file>

<file path=ppt/tags/tag400.xml><?xml version="1.0" encoding="utf-8"?>
<p:tagLst xmlns:p="http://schemas.openxmlformats.org/presentationml/2006/main">
  <p:tag name="KSO_WM_TEMPLATE_CATEGORY" val="custom"/>
  <p:tag name="KSO_WM_TEMPLATE_INDEX" val="20182806"/>
  <p:tag name="KSO_WM_TAG_VERSION" val="1.0"/>
  <p:tag name="KSO_WM_UNIT_TYPE" val="e"/>
  <p:tag name="KSO_WM_UNIT_INDEX" val="1"/>
  <p:tag name="KSO_WM_UNIT_ID" val="custom20182806_12*e*1"/>
  <p:tag name="KSO_WM_UNIT_LAYERLEVEL" val="1"/>
  <p:tag name="KSO_WM_UNIT_VALUE" val="1"/>
  <p:tag name="KSO_WM_UNIT_HIGHLIGHT" val="0"/>
  <p:tag name="KSO_WM_UNIT_COMPATIBLE" val="1"/>
  <p:tag name="KSO_WM_BEAUTIFY_FLAG" val="#wm#"/>
  <p:tag name="KSO_WM_UNIT_PRESET_TEXT" val="4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4"/>
  <p:tag name="KSO_WM_UNIT_TEXT_FILL_TYPE" val="1"/>
</p:tagLst>
</file>

<file path=ppt/tags/tag401.xml><?xml version="1.0" encoding="utf-8"?>
<p:tagLst xmlns:p="http://schemas.openxmlformats.org/presentationml/2006/main">
  <p:tag name="KSO_WM_BEAUTIFY_FLAG" val="#wm#"/>
  <p:tag name="KSO_WM_TEMPLATE_CATEGORY" val="custom"/>
  <p:tag name="KSO_WM_TEMPLATE_INDEX" val="20182806"/>
  <p:tag name="KSO_WM_SLIDE_ID" val="custom20182806_12"/>
  <p:tag name="KSO_WM_TEMPLATE_SUBCATEGORY" val="0"/>
  <p:tag name="KSO_WM_TEMPLATE_MASTER_TYPE" val="1"/>
  <p:tag name="KSO_WM_TEMPLATE_COLOR_TYPE" val="1"/>
  <p:tag name="KSO_WM_SLIDE_ITEM_CNT" val="0"/>
  <p:tag name="KSO_WM_SLIDE_INDEX" val="12"/>
  <p:tag name="KSO_WM_TAG_VERSION" val="1.0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40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4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255"/>
  <p:tag name="KSO_WM_SPECIAL_SOURCE" val="bdnull"/>
  <p:tag name="KSO_WM_SLIDE_BACKGROUND_TYPE" val="general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406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4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255"/>
  <p:tag name="KSO_WM_SPECIAL_SOURCE" val="bdnull"/>
  <p:tag name="KSO_WM_SLIDE_BACKGROUND_TYPE" val="general"/>
</p:tagLst>
</file>

<file path=ppt/tags/tag408.xml><?xml version="1.0" encoding="utf-8"?>
<p:tagLst xmlns:p="http://schemas.openxmlformats.org/presentationml/2006/main">
  <p:tag name="KSO_WM_BEAUTIFY_FLAG" val="#wm#"/>
  <p:tag name="KSO_WM_TEMPLATE_CATEGORY" val="custom"/>
  <p:tag name="KSO_WM_TEMPLATE_INDEX" val="20182806"/>
  <p:tag name="KSO_WM_SLIDE_ID" val="custom20182806_22"/>
  <p:tag name="KSO_WM_TEMPLATE_SUBCATEGORY" val="0"/>
  <p:tag name="KSO_WM_TEMPLATE_MASTER_TYPE" val="1"/>
  <p:tag name="KSO_WM_TEMPLATE_COLOR_TYPE" val="1"/>
  <p:tag name="KSO_WM_SLIDE_ITEM_CNT" val="0"/>
  <p:tag name="KSO_WM_SLIDE_INDEX" val="22"/>
  <p:tag name="KSO_WM_TAG_VERSION" val="1.0"/>
  <p:tag name="KSO_WM_SLIDE_TYPE" val="endPage"/>
  <p:tag name="KSO_WM_SLIDE_SUBTYPE" val="pureTxt"/>
  <p:tag name="KSO_WM_SLIDE_LAYOUT" val="a"/>
  <p:tag name="KSO_WM_SLIDE_LAYOUT_CNT" val="1"/>
  <p:tag name="KSO_WM_SPECIAL_SOURCE" val="bdnull"/>
</p:tagLst>
</file>

<file path=ppt/tags/tag409.xml><?xml version="1.0" encoding="utf-8"?>
<p:tagLst xmlns:p="http://schemas.openxmlformats.org/presentationml/2006/main">
  <p:tag name="KSO_WPP_MARK_KEY" val="fe392113-c609-41b0-aceb-f120140379ba"/>
  <p:tag name="COMMONDATA" val="eyJoZGlkIjoiOTViODQ3MTBiNWYzOWJkMGJiMGRkOGMxMDQ2NTFkMGUifQ=="/>
</p:tagLst>
</file>

<file path=ppt/theme/theme1.xml><?xml version="1.0" encoding="utf-8"?>
<a:theme xmlns:a="http://schemas.openxmlformats.org/drawingml/2006/main" name="1_Office 主题​​">
  <a:themeElements>
    <a:clrScheme name="自定义 9">
      <a:dk1>
        <a:sysClr val="windowText" lastClr="000000"/>
      </a:dk1>
      <a:lt1>
        <a:sysClr val="window" lastClr="FFFFFF"/>
      </a:lt1>
      <a:dk2>
        <a:srgbClr val="FBF3EC"/>
      </a:dk2>
      <a:lt2>
        <a:srgbClr val="FFFFFF"/>
      </a:lt2>
      <a:accent1>
        <a:srgbClr val="C8A277"/>
      </a:accent1>
      <a:accent2>
        <a:srgbClr val="B8AA80"/>
      </a:accent2>
      <a:accent3>
        <a:srgbClr val="A8B188"/>
      </a:accent3>
      <a:accent4>
        <a:srgbClr val="97B991"/>
      </a:accent4>
      <a:accent5>
        <a:srgbClr val="87C099"/>
      </a:accent5>
      <a:accent6>
        <a:srgbClr val="77C8A2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269C84"/>
      </a:dk2>
      <a:lt2>
        <a:srgbClr val="56B0A0"/>
      </a:lt2>
      <a:accent1>
        <a:srgbClr val="40A693"/>
      </a:accent1>
      <a:accent2>
        <a:srgbClr val="74A98B"/>
      </a:accent2>
      <a:accent3>
        <a:srgbClr val="97AB83"/>
      </a:accent3>
      <a:accent4>
        <a:srgbClr val="B4AE7B"/>
      </a:accent4>
      <a:accent5>
        <a:srgbClr val="CCB071"/>
      </a:accent5>
      <a:accent6>
        <a:srgbClr val="E2B367"/>
      </a:accent6>
      <a:hlink>
        <a:srgbClr val="4276AA"/>
      </a:hlink>
      <a:folHlink>
        <a:srgbClr val="BFBFB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1805</Words>
  <Application>WPS 演示</Application>
  <PresentationFormat>宽屏</PresentationFormat>
  <Paragraphs>165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汉仪旗黑-85S</vt:lpstr>
      <vt:lpstr>黑体</vt:lpstr>
      <vt:lpstr>Wingdings</vt:lpstr>
      <vt:lpstr>楷体</vt:lpstr>
      <vt:lpstr>Calibri</vt:lpstr>
      <vt:lpstr>Arial Unicode MS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谢谢倾听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Fiple</cp:lastModifiedBy>
  <cp:revision>175</cp:revision>
  <dcterms:created xsi:type="dcterms:W3CDTF">2019-06-19T02:08:00Z</dcterms:created>
  <dcterms:modified xsi:type="dcterms:W3CDTF">2023-06-23T13:09:28Z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26A3CBA0D5D2455BA0C3E289A9A311A1</vt:lpwstr>
  </property>
</Properties>
</file>