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  <p:sldId id="419" r:id="rId13"/>
    <p:sldId id="422" r:id="rId14"/>
    <p:sldId id="425" r:id="rId15"/>
    <p:sldId id="428" r:id="rId16"/>
    <p:sldId id="431" r:id="rId17"/>
    <p:sldId id="434" r:id="rId18"/>
    <p:sldId id="437" r:id="rId19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1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1.pn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AA272364-8F67-A09C-8A67-D9AAC71FE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955" y="2798224"/>
            <a:ext cx="6236092" cy="126155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0BB4C1BF-5226-1835-9B07-AE64F606E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61736"/>
            <a:ext cx="11083636" cy="293452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F417580-8B62-5E91-C0A4-1B2B1E45B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7418" y="1831651"/>
            <a:ext cx="2870400" cy="67301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6A347AF-EE0E-A93C-9D69-BF588A2D1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16" y="2600812"/>
            <a:ext cx="4100684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9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4D5BEA2B-A15F-3993-36F6-41D369D4A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2" y="1511517"/>
            <a:ext cx="10076033" cy="481402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3EFEA0E-C900-0342-44AA-A8DEDCD10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288" y="2347229"/>
            <a:ext cx="1203875" cy="61183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C0749BA-DA1A-54C5-04E6-732DA320A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710" y="2347229"/>
            <a:ext cx="1203875" cy="61183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C524E64-09DD-109E-8DCB-1620CF170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131" y="2347229"/>
            <a:ext cx="1203875" cy="6118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56DA5F9-65AC-2976-FD86-11C6F2DC2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288" y="3182941"/>
            <a:ext cx="1203875" cy="61183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025E29-14EA-6BC8-F32F-4E4833550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710" y="3182941"/>
            <a:ext cx="1203875" cy="6118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67EEBF-234A-0326-3EA1-373704E5F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131" y="3182941"/>
            <a:ext cx="1203875" cy="6118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F9FE8A4-8669-1E97-B7A2-C5B954E05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288" y="4018654"/>
            <a:ext cx="1203875" cy="6118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953E981-621C-3E63-A42F-9122146AF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710" y="4018654"/>
            <a:ext cx="1203875" cy="6118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C606F22-2549-F7C9-268F-7842D44BA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131" y="4018654"/>
            <a:ext cx="1203875" cy="61183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EDC6DD9-C819-0EA2-B4AA-4ABEAA62E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288" y="4854365"/>
            <a:ext cx="1203875" cy="6118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A1FE11E-5295-4619-1816-439DDFF96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710" y="4854365"/>
            <a:ext cx="1203875" cy="61183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5AC18C9-7861-2EDB-B60F-05EB7DC92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131" y="4854365"/>
            <a:ext cx="1203875" cy="61183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542EE8A-1A2A-9193-E35A-060654A77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288" y="5656455"/>
            <a:ext cx="1203875" cy="6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42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F80B688B-5E84-D6F8-94E0-4BA6E34EC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525215"/>
            <a:ext cx="11083636" cy="380757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552ED29-79A6-8FC5-09C3-36BE9A6D7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4697" y="3092491"/>
            <a:ext cx="1230023" cy="67301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9368AC7-BDB5-5744-812F-15B64FDFB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4697" y="4641756"/>
            <a:ext cx="1230023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39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9242C0-2D81-1783-8C37-97E36DD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53314"/>
            <a:ext cx="11083636" cy="315137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3DAA6F2-E8EF-8565-601C-2F11C4B04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425" y="2640756"/>
            <a:ext cx="2072379" cy="67301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2CA2CFF-74AC-910E-B054-FA31D6A94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283" y="4236799"/>
            <a:ext cx="1163521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48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DB2E377-B904-8EFF-C5A5-3F2731CCF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1" y="1482437"/>
            <a:ext cx="11083636" cy="450272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EDE5CFF-E32E-0F13-4E0C-068852EB4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53" y="2980536"/>
            <a:ext cx="659768" cy="61183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B0BD0B1-7D38-DA5D-FEF8-E1D632822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607" y="2980536"/>
            <a:ext cx="659768" cy="6118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55B376A-37B8-7880-E9C9-15D73BF8C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179" y="4510079"/>
            <a:ext cx="659768" cy="61183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F6BE435-6E30-3DEA-58F8-D51DC2F92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328" y="4510079"/>
            <a:ext cx="659768" cy="6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15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F287452A-2826-2FC2-8087-88BF61D9AA5D}"/>
              </a:ext>
            </a:extLst>
          </p:cNvPr>
          <p:cNvGrpSpPr/>
          <p:nvPr/>
        </p:nvGrpSpPr>
        <p:grpSpPr>
          <a:xfrm>
            <a:off x="554182" y="1460385"/>
            <a:ext cx="11083636" cy="4329755"/>
            <a:chOff x="554182" y="1190221"/>
            <a:chExt cx="11083636" cy="432975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F4C4D41-9240-6CA1-2287-4F51A9BCF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4182" y="1190221"/>
              <a:ext cx="11083636" cy="686028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9C8490E-443C-7A69-8411-B697547A0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183" y="2293991"/>
              <a:ext cx="11083636" cy="3225985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6A271FC-8C98-7EAE-70F4-0BE9401C7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068" y="2986431"/>
            <a:ext cx="1087957" cy="36636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B123EC1-7E6D-C227-AAA2-36A35F9DE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723" y="3703083"/>
            <a:ext cx="2230967" cy="494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909F55F-1683-DA89-0B4C-BBB476D68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4277" y="4119375"/>
            <a:ext cx="1289047" cy="36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109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AD724E8-C603-A67A-58F4-39B5BA354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2" y="1769892"/>
            <a:ext cx="10076033" cy="422337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C640179-1551-BF5A-E248-8E900C5D9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851" y="1909236"/>
            <a:ext cx="725745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69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AC617A7-9909-41BB-2017-781E76037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072217"/>
            <a:ext cx="10076033" cy="471356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3DE1992-1090-CE7F-0450-9F9A5800F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491" y="3061936"/>
            <a:ext cx="1440611" cy="67301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9C6AADD-84BD-88BA-9882-C480B4F2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46" y="3061936"/>
            <a:ext cx="1440611" cy="67301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48C84EB-0DF8-5118-E938-9FE753362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003" y="3061936"/>
            <a:ext cx="1440611" cy="67301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7BCF37B-1735-B14A-A061-1B043B2C7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491" y="5007319"/>
            <a:ext cx="1440611" cy="6730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C528C14-35BD-32B2-9B7C-2867EC3C4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46" y="5007319"/>
            <a:ext cx="1440611" cy="67301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AF7344E-4231-A82E-F20B-1269F0A14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003" y="5007319"/>
            <a:ext cx="1440611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34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22C1D32-28F4-3218-08F4-92DBA95234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1480" y="311728"/>
            <a:ext cx="9009039" cy="623454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5429C07-F8F0-6784-073E-CDFF807A5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748" y="3092491"/>
            <a:ext cx="1318692" cy="67301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C77DAA8-10C6-FD01-E4BC-71B67461D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496" y="4934375"/>
            <a:ext cx="1318692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99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E8FE34-4386-049C-B6B1-2B3EF5484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195" y="1259143"/>
            <a:ext cx="8749610" cy="529046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2B4B2AC-BCFC-F370-8121-72FC86033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821" y="5832249"/>
            <a:ext cx="8157295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840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F865E67-CB55-E55B-C130-C515CBFC7E6F}"/>
              </a:ext>
            </a:extLst>
          </p:cNvPr>
          <p:cNvGrpSpPr/>
          <p:nvPr/>
        </p:nvGrpSpPr>
        <p:grpSpPr>
          <a:xfrm>
            <a:off x="1136072" y="1154843"/>
            <a:ext cx="9919855" cy="4847423"/>
            <a:chOff x="1136072" y="1154843"/>
            <a:chExt cx="9919855" cy="4847423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3C38A48F-875F-2FDD-6269-32CCE4B32A13}"/>
                </a:ext>
              </a:extLst>
            </p:cNvPr>
            <p:cNvGrpSpPr/>
            <p:nvPr/>
          </p:nvGrpSpPr>
          <p:grpSpPr>
            <a:xfrm>
              <a:off x="1136072" y="1154843"/>
              <a:ext cx="9919855" cy="4847423"/>
              <a:chOff x="349073" y="478299"/>
              <a:chExt cx="12192000" cy="5957728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51D4FE22-6D4D-2AB5-96F1-1878CDA44C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49073" y="478299"/>
                <a:ext cx="12192000" cy="3499248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2AEC6A53-E81D-BF42-C309-C6D63D6380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1667" y="4276086"/>
                <a:ext cx="10981479" cy="2159940"/>
              </a:xfrm>
              <a:prstGeom prst="rect">
                <a:avLst/>
              </a:prstGeom>
            </p:spPr>
          </p:pic>
        </p:grp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6BF746F2-CADF-FD6F-3F0D-46502C939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4821" y="2241891"/>
              <a:ext cx="1241105" cy="673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141599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FE8066F-14A2-40AF-D938-A4087036D1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7733" y="733661"/>
            <a:ext cx="8696534" cy="566776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5DBB0B6-0C32-9F5A-54A9-DDA3DC3DFEAD}"/>
              </a:ext>
            </a:extLst>
          </p:cNvPr>
          <p:cNvSpPr txBox="1"/>
          <p:nvPr/>
        </p:nvSpPr>
        <p:spPr>
          <a:xfrm>
            <a:off x="698269" y="1474124"/>
            <a:ext cx="866049" cy="861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4800" b="1">
                <a:solidFill>
                  <a:srgbClr val="FF0000"/>
                </a:solidFill>
                <a:latin typeface="宋体" panose="02010600030101010101" pitchFamily="2" charset="-122"/>
              </a:rPr>
              <a:t>AB</a:t>
            </a:r>
            <a:endParaRPr lang="zh-CN" altLang="en-US" sz="4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6147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274A869-78D5-E82B-C779-234294F589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819541"/>
            <a:ext cx="10076033" cy="521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23326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603CFE0-C6C2-E02E-04BB-1DA512BE4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286343"/>
            <a:ext cx="10076033" cy="428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74481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61511B4-26B6-1B1F-5EDA-BD14D81D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304091"/>
            <a:ext cx="10076033" cy="424981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3F29F34-8094-CC17-1F1E-FC8A118F9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219" y="3571781"/>
            <a:ext cx="9681798" cy="198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113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D97B40F-7FDF-7AE7-A581-F29D91BF63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782363"/>
            <a:ext cx="10076033" cy="529327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BB83A6D-73AA-A377-5E65-CFEB0F0DB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342" y="878457"/>
            <a:ext cx="725745" cy="6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07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</Paragraphs>
  <Slides>17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18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2023-06-09T10:17:01Z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