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354" r:id="rId1"/>
    <p:sldMasterId id="2147487391" r:id="rId2"/>
  </p:sldMasterIdLst>
  <p:notesMasterIdLst>
    <p:notesMasterId r:id="rId3"/>
  </p:notesMasterIdLst>
  <p:sldIdLst>
    <p:sldId id="1924" r:id="rId4"/>
    <p:sldId id="1928" r:id="rId5"/>
    <p:sldId id="1931" r:id="rId6"/>
    <p:sldId id="1934" r:id="rId7"/>
    <p:sldId id="1937" r:id="rId8"/>
    <p:sldId id="1940" r:id="rId9"/>
    <p:sldId id="1943" r:id="rId10"/>
    <p:sldId id="1946" r:id="rId11"/>
    <p:sldId id="1949" r:id="rId12"/>
    <p:sldId id="1952" r:id="rId13"/>
    <p:sldId id="1955" r:id="rId14"/>
    <p:sldId id="1958" r:id="rId15"/>
    <p:sldId id="1961" r:id="rId16"/>
    <p:sldId id="1964" r:id="rId17"/>
    <p:sldId id="1967" r:id="rId18"/>
    <p:sldId id="1970" r:id="rId19"/>
    <p:sldId id="1973" r:id="rId20"/>
    <p:sldId id="1976" r:id="rId21"/>
    <p:sldId id="1979" r:id="rId22"/>
    <p:sldId id="1982" r:id="rId23"/>
    <p:sldId id="1985" r:id="rId24"/>
    <p:sldId id="1988" r:id="rId25"/>
    <p:sldId id="1991" r:id="rId26"/>
    <p:sldId id="1994" r:id="rId27"/>
    <p:sldId id="1997" r:id="rId28"/>
    <p:sldId id="2000" r:id="rId29"/>
    <p:sldId id="2003" r:id="rId30"/>
    <p:sldId id="2006" r:id="rId31"/>
    <p:sldId id="2009" r:id="rId32"/>
    <p:sldId id="2012" r:id="rId33"/>
    <p:sldId id="2015" r:id="rId34"/>
    <p:sldId id="2018" r:id="rId35"/>
    <p:sldId id="2021" r:id="rId36"/>
    <p:sldId id="2024"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1" name="幻灯片图像占位符 1"/>
          <p:cNvSpPr>
            <a:spLocks noChangeAspect="1" noRot="1" noGrp="1"/>
          </p:cNvSpPr>
          <p:nvPr>
            <p:ph type="sldImg" idx="2"/>
          </p:nvPr>
        </p:nvSpPr>
        <p:spPr/>
      </p:sp>
      <p:sp>
        <p:nvSpPr>
          <p:cNvPr id="1048673"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image" Target="../media/image2.png"/><Relationship Id="rId15" Type="http://schemas.openxmlformats.org/officeDocument/2006/relationships/tags" Target="../tags/tag13.xml"/><Relationship Id="rId16" Type="http://schemas.openxmlformats.org/officeDocument/2006/relationships/image" Target="../media/image3.png"/><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tags" Target="../tags/tag20.xml"/><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image" Target="../media/image4.png"/><Relationship Id="rId9" Type="http://schemas.openxmlformats.org/officeDocument/2006/relationships/tags" Target="../tags/tag26.xml"/><Relationship Id="rId10" Type="http://schemas.openxmlformats.org/officeDocument/2006/relationships/image" Target="../media/image5.png"/><Relationship Id="rId11" Type="http://schemas.openxmlformats.org/officeDocument/2006/relationships/tags" Target="../tags/tag27.xml"/><Relationship Id="rId12" Type="http://schemas.openxmlformats.org/officeDocument/2006/relationships/image" Target="../media/image6.png"/><Relationship Id="rId13" Type="http://schemas.openxmlformats.org/officeDocument/2006/relationships/tags" Target="../tags/tag28.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image" Target="../media/image1.png"/><Relationship Id="rId12" Type="http://schemas.openxmlformats.org/officeDocument/2006/relationships/tags" Target="../tags/tag39.xml"/><Relationship Id="rId13" Type="http://schemas.openxmlformats.org/officeDocument/2006/relationships/image" Target="../media/image7.png"/><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image" Target="../media/image8.png"/><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image" Target="../media/image9.png"/><Relationship Id="rId14" Type="http://schemas.openxmlformats.org/officeDocument/2006/relationships/tags" Target="../tags/tag81.xml"/><Relationship Id="rId15" Type="http://schemas.openxmlformats.org/officeDocument/2006/relationships/image" Target="../media/image3.png"/><Relationship Id="rId16" Type="http://schemas.openxmlformats.org/officeDocument/2006/relationships/tags" Target="../tags/tag82.xml"/><Relationship Id="rId17" Type="http://schemas.openxmlformats.org/officeDocument/2006/relationships/image" Target="../media/image10.png"/><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2" name="矩形 38"/>
          <p:cNvSpPr/>
          <p:nvPr userDrawn="1">
            <p:custDataLst>
              <p:tags r:id="rId1"/>
            </p:custDataLst>
          </p:nvPr>
        </p:nvSpPr>
        <p:spPr>
          <a:xfrm>
            <a:off x="0" y="-1"/>
            <a:ext cx="12192000" cy="6858000"/>
          </a:xfrm>
          <a:prstGeom prst="rect"/>
          <a:gradFill>
            <a:gsLst>
              <a:gs pos="7000">
                <a:schemeClr val="bg1"/>
              </a:gs>
              <a:gs pos="43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标题 1"/>
          <p:cNvSpPr>
            <a:spLocks noGrp="1"/>
          </p:cNvSpPr>
          <p:nvPr>
            <p:ph type="ctrTitle" hasCustomPrompt="1"/>
            <p:custDataLst>
              <p:tags r:id="rId2"/>
            </p:custDataLst>
          </p:nvPr>
        </p:nvSpPr>
        <p:spPr>
          <a:xfrm>
            <a:off x="838200" y="1626870"/>
            <a:ext cx="5160645" cy="2193290"/>
          </a:xfrm>
        </p:spPr>
        <p:txBody>
          <a:bodyPr anchor="b">
            <a:noAutofit/>
          </a:bodyPr>
          <a:lstStyle>
            <a:lvl1pPr algn="l">
              <a:lnSpc>
                <a:spcPct val="100000"/>
              </a:lnSpc>
              <a:defRPr sz="6600">
                <a:gradFill>
                  <a:gsLst>
                    <a:gs pos="71000">
                      <a:schemeClr val="accent1"/>
                    </a:gs>
                    <a:gs pos="100000">
                      <a:schemeClr val="accent1">
                        <a:lumMod val="60000"/>
                        <a:lumOff val="40000"/>
                      </a:schemeClr>
                    </a:gs>
                  </a:gsLst>
                  <a:lin ang="2700000" scaled="0"/>
                </a:gradFill>
              </a:defRPr>
            </a:lvl1pPr>
          </a:lstStyle>
          <a:p>
            <a:r>
              <a:rPr altLang="en-US" dirty="0" lang="zh-CN"/>
              <a:t>单击此处</a:t>
            </a:r>
            <a:br>
              <a:rPr altLang="en-US" dirty="0" lang="zh-CN"/>
            </a:br>
            <a:r>
              <a:rPr altLang="en-US" dirty="0" lang="zh-CN"/>
              <a:t>添加文档标题</a:t>
            </a:r>
            <a:endParaRPr altLang="en-US" dirty="0" lang="zh-CN"/>
          </a:p>
        </p:txBody>
      </p:sp>
      <p:sp>
        <p:nvSpPr>
          <p:cNvPr id="1048676" name="副标题 2"/>
          <p:cNvSpPr>
            <a:spLocks noGrp="1"/>
          </p:cNvSpPr>
          <p:nvPr>
            <p:ph type="subTitle" idx="1" hasCustomPrompt="1"/>
            <p:custDataLst>
              <p:tags r:id="rId3"/>
            </p:custDataLst>
          </p:nvPr>
        </p:nvSpPr>
        <p:spPr>
          <a:xfrm>
            <a:off x="838200" y="3963670"/>
            <a:ext cx="5160645" cy="566420"/>
          </a:xfrm>
        </p:spPr>
        <p:txBody>
          <a:bodyPr>
            <a:normAutofit/>
          </a:bodyPr>
          <a:lstStyle>
            <a:lvl1pPr algn="l" indent="0" marL="0">
              <a:lnSpc>
                <a:spcPct val="100000"/>
              </a:lnSpc>
              <a:buNone/>
              <a:defRPr sz="1800">
                <a:solidFill>
                  <a:schemeClr val="tx1">
                    <a:lumMod val="60000"/>
                    <a:lumOff val="4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单击此处添加文档副标题内容</a:t>
            </a:r>
            <a:endParaRPr altLang="en-US" dirty="0" lang="zh-CN"/>
          </a:p>
        </p:txBody>
      </p:sp>
      <p:sp>
        <p:nvSpPr>
          <p:cNvPr id="1048678" name="日期占位符 3"/>
          <p:cNvSpPr>
            <a:spLocks noGrp="1"/>
          </p:cNvSpPr>
          <p:nvPr>
            <p:ph type="dt" sz="half" idx="10"/>
            <p:custDataLst>
              <p:tags r:id="rId4"/>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5"/>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6"/>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txBox="1">
            <a:spLocks noGrp="1"/>
          </p:cNvSpPr>
          <p:nvPr>
            <p:ph type="body" sz="quarter" idx="13" hasCustomPrompt="1"/>
            <p:custDataLst>
              <p:tags r:id="rId7"/>
            </p:custDataLst>
          </p:nvPr>
        </p:nvSpPr>
        <p:spPr>
          <a:xfrm>
            <a:off x="845819" y="637985"/>
            <a:ext cx="2743199" cy="276860"/>
          </a:xfrm>
          <a:noFill/>
        </p:spPr>
        <p:txBody>
          <a:bodyPr anchor="t"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lumMod val="60000"/>
                    <a:lumOff val="40000"/>
                  </a:schemeClr>
                </a:solidFill>
                <a:latin typeface="+mn-lt"/>
                <a:ea typeface="+mn-ea"/>
                <a:cs typeface="+mn-cs"/>
              </a:defRPr>
            </a:lvl1pPr>
          </a:lstStyle>
          <a:p>
            <a:pPr lvl="0"/>
            <a:r>
              <a:rPr>
                <a:sym typeface="+mn-ea"/>
              </a:rPr>
              <a:t>公司名占位符</a:t>
            </a:r>
            <a:endParaRPr>
              <a:sym typeface="+mn-ea"/>
            </a:endParaRPr>
          </a:p>
        </p:txBody>
      </p:sp>
      <p:sp>
        <p:nvSpPr>
          <p:cNvPr id="1048686" name="文本占位符 23"/>
          <p:cNvSpPr>
            <a:spLocks noGrp="1"/>
          </p:cNvSpPr>
          <p:nvPr>
            <p:ph type="body" sz="quarter" idx="17" hasCustomPrompt="1"/>
            <p:custDataLst>
              <p:tags r:id="rId8"/>
            </p:custDataLst>
          </p:nvPr>
        </p:nvSpPr>
        <p:spPr>
          <a:xfrm>
            <a:off x="845820" y="4899660"/>
            <a:ext cx="2444115" cy="504190"/>
          </a:xfrm>
          <a:prstGeom prst="roundRect">
            <a:avLst>
              <a:gd name="adj" fmla="val 50000"/>
            </a:avLst>
          </a:prstGeom>
          <a:gradFill>
            <a:gsLst>
              <a:gs pos="67000">
                <a:schemeClr val="accent1"/>
              </a:gs>
              <a:gs pos="100000">
                <a:schemeClr val="accent1">
                  <a:lumMod val="60000"/>
                  <a:lumOff val="40000"/>
                </a:schemeClr>
              </a:gs>
            </a:gsLst>
            <a:lin ang="2700000" scaled="0"/>
          </a:gradFill>
        </p:spPr>
        <p:txBody>
          <a:bodyPr anchor="ctr">
            <a:normAutofit/>
          </a:bodyPr>
          <a:lstStyle>
            <a:lvl1pPr algn="ctr" indent="0" marL="0">
              <a:lnSpc>
                <a:spcPct val="100000"/>
              </a:lnSpc>
              <a:buNone/>
              <a:defRPr b="1" sz="1600">
                <a:solidFill>
                  <a:schemeClr val="bg1"/>
                </a:solidFill>
              </a:defRPr>
            </a:lvl1pPr>
          </a:lstStyle>
          <a:p>
            <a:pPr lvl="0"/>
            <a:r>
              <a:rPr altLang="en-US" dirty="0" lang="zh-CN"/>
              <a:t>署名占位符</a:t>
            </a:r>
            <a:endParaRPr altLang="en-US" dirty="0" lang="zh-CN"/>
          </a:p>
        </p:txBody>
      </p:sp>
      <p:sp>
        <p:nvSpPr>
          <p:cNvPr id="1048688" name="任意多边形: 形状 20"/>
          <p:cNvSpPr/>
          <p:nvPr userDrawn="1">
            <p:custDataLst>
              <p:tags r:id="rId9"/>
            </p:custDataLst>
          </p:nvPr>
        </p:nvSpPr>
        <p:spPr>
          <a:xfrm rot="1800000">
            <a:off x="7802720"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56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90" name="任意多边形: 形状 31"/>
          <p:cNvSpPr/>
          <p:nvPr userDrawn="1">
            <p:custDataLst>
              <p:tags r:id="rId10"/>
            </p:custDataLst>
          </p:nvPr>
        </p:nvSpPr>
        <p:spPr>
          <a:xfrm rot="19800000" flipV="1">
            <a:off x="11131111"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pic>
        <p:nvPicPr>
          <p:cNvPr id="2097157" name="图片 46"/>
          <p:cNvPicPr>
            <a:picLocks noChangeAspect="1"/>
          </p:cNvPicPr>
          <p:nvPr userDrawn="1">
            <p:custDataLst>
              <p:tags r:id="rId11"/>
            </p:custDataLst>
          </p:nvPr>
        </p:nvPicPr>
        <p:blipFill rotWithShape="1">
          <a:blip xmlns:r="http://schemas.openxmlformats.org/officeDocument/2006/relationships" r:embed="rId12">
            <a:alphaModFix amt="41000"/>
          </a:blip>
          <a:srcRect t="47858" r="86828"/>
          <a:stretch>
            <a:fillRect/>
          </a:stretch>
        </p:blipFill>
        <p:spPr>
          <a:xfrm>
            <a:off x="9606280" y="4106545"/>
            <a:ext cx="1995805" cy="2500630"/>
          </a:xfrm>
          <a:prstGeom prst="rect"/>
        </p:spPr>
      </p:pic>
      <p:pic>
        <p:nvPicPr>
          <p:cNvPr id="2097159" name="图片 33"/>
          <p:cNvPicPr>
            <a:picLocks noChangeAspect="1"/>
          </p:cNvPicPr>
          <p:nvPr userDrawn="1">
            <p:custDataLst>
              <p:tags r:id="rId13"/>
            </p:custDataLst>
          </p:nvPr>
        </p:nvPicPr>
        <p:blipFill>
          <a:blip xmlns:r="http://schemas.openxmlformats.org/officeDocument/2006/relationships" r:embed="rId14"/>
          <a:stretch>
            <a:fillRect/>
          </a:stretch>
        </p:blipFill>
        <p:spPr>
          <a:xfrm>
            <a:off x="6920230" y="936625"/>
            <a:ext cx="4140835" cy="4845685"/>
          </a:xfrm>
          <a:prstGeom prst="rect"/>
        </p:spPr>
      </p:pic>
      <p:pic>
        <p:nvPicPr>
          <p:cNvPr id="2097161" name="图片 47"/>
          <p:cNvPicPr>
            <a:picLocks noChangeAspect="1"/>
          </p:cNvPicPr>
          <p:nvPr userDrawn="1">
            <p:custDataLst>
              <p:tags r:id="rId15"/>
            </p:custDataLst>
          </p:nvPr>
        </p:nvPicPr>
        <p:blipFill rotWithShape="1">
          <a:blip xmlns:r="http://schemas.openxmlformats.org/officeDocument/2006/relationships" r:embed="rId16" cstate="print"/>
          <a:srcRect l="80547" r="12069" b="64856"/>
          <a:stretch>
            <a:fillRect/>
          </a:stretch>
        </p:blipFill>
        <p:spPr>
          <a:xfrm>
            <a:off x="10121900" y="2568575"/>
            <a:ext cx="1339215" cy="2018030"/>
          </a:xfrm>
          <a:prstGeom prst="rect"/>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a:xfrm>
            <a:off x="838200" y="220300"/>
            <a:ext cx="10515600" cy="864000"/>
          </a:xfrm>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2" name="矩形 38"/>
          <p:cNvSpPr/>
          <p:nvPr userDrawn="1">
            <p:custDataLst>
              <p:tags r:id="rId1"/>
            </p:custDataLst>
          </p:nvPr>
        </p:nvSpPr>
        <p:spPr>
          <a:xfrm>
            <a:off x="0" y="0"/>
            <a:ext cx="12192000" cy="6858000"/>
          </a:xfrm>
          <a:prstGeom prst="rect"/>
          <a:gradFill>
            <a:gsLst>
              <a:gs pos="0">
                <a:schemeClr val="bg1"/>
              </a:gs>
              <a:gs pos="38000">
                <a:schemeClr val="bg2"/>
              </a:gs>
              <a:gs pos="9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4" name="标题 1"/>
          <p:cNvSpPr>
            <a:spLocks noGrp="1"/>
          </p:cNvSpPr>
          <p:nvPr>
            <p:ph type="title" hasCustomPrompt="1"/>
            <p:custDataLst>
              <p:tags r:id="rId2"/>
            </p:custDataLst>
          </p:nvPr>
        </p:nvSpPr>
        <p:spPr>
          <a:xfrm>
            <a:off x="840105" y="565150"/>
            <a:ext cx="1831975" cy="1081405"/>
          </a:xfrm>
        </p:spPr>
        <p:txBody>
          <a:bodyPr anchor="ctr" anchorCtr="0">
            <a:normAutofit/>
          </a:bodyPr>
          <a:lstStyle>
            <a:lvl1pPr algn="l" defTabSz="914400" eaLnBrk="1" fontAlgn="auto" hangingPunct="1" latinLnBrk="0" lvl="0" marL="0" marR="0" rtl="0">
              <a:lnSpc>
                <a:spcPct val="100000"/>
              </a:lnSpc>
              <a:spcBef>
                <a:spcPct val="0"/>
              </a:spcBef>
              <a:buClrTx/>
              <a:buSzTx/>
              <a:buFontTx/>
              <a:buNone/>
              <a:defRPr altLang="en-US" baseline="0" b="1" cap="none" dirty="0" sz="6000" i="0" kern="1200" kumimoji="0" lang="zh-CN" noProof="1" normalizeH="0" spc="0" strike="noStrike" u="none">
                <a:gradFill>
                  <a:gsLst>
                    <a:gs pos="71000">
                      <a:schemeClr val="accent1"/>
                    </a:gs>
                    <a:gs pos="100000">
                      <a:schemeClr val="accent1">
                        <a:lumMod val="60000"/>
                        <a:lumOff val="40000"/>
                      </a:schemeClr>
                    </a:gs>
                  </a:gsLst>
                  <a:lin ang="2700000" scaled="0"/>
                </a:gradFill>
                <a:latin typeface="+mj-lt"/>
                <a:ea typeface="+mj-ea"/>
                <a:cs typeface="+mj-cs"/>
              </a:defRPr>
            </a:lvl1pPr>
          </a:lstStyle>
          <a:p>
            <a:r>
              <a:rPr altLang="en-US" dirty="0" lang="zh-CN"/>
              <a:t>标题</a:t>
            </a:r>
            <a:endParaRPr altLang="en-US" dirty="0" lang="zh-CN"/>
          </a:p>
        </p:txBody>
      </p:sp>
      <p:sp>
        <p:nvSpPr>
          <p:cNvPr id="1048706" name="文本占位符 2"/>
          <p:cNvSpPr>
            <a:spLocks noGrp="1"/>
          </p:cNvSpPr>
          <p:nvPr>
            <p:ph type="body" idx="1" hasCustomPrompt="1"/>
            <p:custDataLst>
              <p:tags r:id="rId3"/>
            </p:custDataLst>
          </p:nvPr>
        </p:nvSpPr>
        <p:spPr>
          <a:xfrm>
            <a:off x="2764155" y="587058"/>
            <a:ext cx="5965190" cy="1037590"/>
          </a:xfrm>
        </p:spPr>
        <p:txBody>
          <a:bodyPr anchor="ctr" anchorCtr="0">
            <a:noAutofit/>
          </a:bodyPr>
          <a:lstStyle>
            <a:lvl1pPr eaLnBrk="1" fontAlgn="auto" hangingPunct="1" indent="0" latinLnBrk="0" marL="0">
              <a:lnSpc>
                <a:spcPct val="100000"/>
              </a:lnSpc>
              <a:buNone/>
              <a:defRPr b="1" sz="6000">
                <a:ln>
                  <a:solidFill>
                    <a:schemeClr val="accent1">
                      <a:lumMod val="60000"/>
                      <a:lumOff val="40000"/>
                    </a:schemeClr>
                  </a:soli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CONTENTS</a:t>
            </a:r>
            <a:endParaRPr altLang="en-US" dirty="0" lang="zh-CN"/>
          </a:p>
        </p:txBody>
      </p:sp>
      <p:sp>
        <p:nvSpPr>
          <p:cNvPr id="104870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5"/>
            </p:custDataLst>
          </p:nvPr>
        </p:nvSpPr>
        <p:spPr/>
        <p:txBody>
          <a:bodyPr/>
          <a:p>
            <a:endParaRPr altLang="en-US" lang="zh-CN"/>
          </a:p>
        </p:txBody>
      </p:sp>
      <p:sp>
        <p:nvSpPr>
          <p:cNvPr id="104871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pic>
        <p:nvPicPr>
          <p:cNvPr id="2097163" name="图片 9"/>
          <p:cNvPicPr>
            <a:picLocks noChangeAspect="1"/>
          </p:cNvPicPr>
          <p:nvPr userDrawn="1">
            <p:custDataLst>
              <p:tags r:id="rId7"/>
            </p:custDataLst>
          </p:nvPr>
        </p:nvPicPr>
        <p:blipFill rotWithShape="1">
          <a:blip xmlns:r="http://schemas.openxmlformats.org/officeDocument/2006/relationships" r:embed="rId8" cstate="print"/>
          <a:srcRect l="72406" t="21656" r="5455"/>
          <a:stretch>
            <a:fillRect/>
          </a:stretch>
        </p:blipFill>
        <p:spPr>
          <a:xfrm>
            <a:off x="8915399" y="0"/>
            <a:ext cx="3276601" cy="2812595"/>
          </a:xfrm>
          <a:prstGeom prst="rect"/>
        </p:spPr>
      </p:pic>
      <p:pic>
        <p:nvPicPr>
          <p:cNvPr id="2097165" name="图片 13"/>
          <p:cNvPicPr>
            <a:picLocks noChangeAspect="1"/>
          </p:cNvPicPr>
          <p:nvPr userDrawn="1">
            <p:custDataLst>
              <p:tags r:id="rId9"/>
            </p:custDataLst>
          </p:nvPr>
        </p:nvPicPr>
        <p:blipFill rotWithShape="1">
          <a:blip xmlns:r="http://schemas.openxmlformats.org/officeDocument/2006/relationships" r:embed="rId10" cstate="print"/>
          <a:srcRect t="24245" r="35802"/>
          <a:stretch>
            <a:fillRect/>
          </a:stretch>
        </p:blipFill>
        <p:spPr>
          <a:xfrm>
            <a:off x="9232895" y="370890"/>
            <a:ext cx="1320804" cy="1306918"/>
          </a:xfrm>
          <a:prstGeom prst="rect"/>
        </p:spPr>
      </p:pic>
      <p:pic>
        <p:nvPicPr>
          <p:cNvPr id="2097167" name="图片 15"/>
          <p:cNvPicPr>
            <a:picLocks noChangeAspect="1"/>
          </p:cNvPicPr>
          <p:nvPr userDrawn="1">
            <p:custDataLst>
              <p:tags r:id="rId11"/>
            </p:custDataLst>
          </p:nvPr>
        </p:nvPicPr>
        <p:blipFill rotWithShape="1">
          <a:blip xmlns:r="http://schemas.openxmlformats.org/officeDocument/2006/relationships" r:embed="rId12" cstate="print"/>
          <a:srcRect l="82716" b="79078"/>
          <a:stretch>
            <a:fillRect/>
          </a:stretch>
        </p:blipFill>
        <p:spPr>
          <a:xfrm>
            <a:off x="11060495" y="1159069"/>
            <a:ext cx="482604" cy="489843"/>
          </a:xfrm>
          <a:prstGeom prst="rect"/>
        </p:spPr>
      </p:pic>
      <p:sp>
        <p:nvSpPr>
          <p:cNvPr id="1048714" name="矩形: 单圆角 6"/>
          <p:cNvSpPr/>
          <p:nvPr userDrawn="1">
            <p:custDataLst>
              <p:tags r:id="rId13"/>
            </p:custDataLst>
          </p:nvPr>
        </p:nvSpPr>
        <p:spPr>
          <a:xfrm>
            <a:off x="2540" y="1845310"/>
            <a:ext cx="12189460" cy="5012690"/>
          </a:xfrm>
          <a:prstGeom prst="round1Rect">
            <a:avLst>
              <a:gd name="adj" fmla="val 17875"/>
            </a:avLst>
          </a:prstGeom>
          <a:solidFill>
            <a:schemeClr val="bg1">
              <a:alpha val="75000"/>
            </a:scheme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6" name="矩形 38"/>
          <p:cNvSpPr/>
          <p:nvPr userDrawn="1">
            <p:custDataLst>
              <p:tags r:id="rId1"/>
            </p:custDataLst>
          </p:nvPr>
        </p:nvSpPr>
        <p:spPr>
          <a:xfrm>
            <a:off x="0" y="-1"/>
            <a:ext cx="12192000" cy="6858000"/>
          </a:xfrm>
          <a:prstGeom prst="rect"/>
          <a:gradFill>
            <a:gsLst>
              <a:gs pos="1000">
                <a:schemeClr val="bg1"/>
              </a:gs>
              <a:gs pos="31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ym typeface="+mn-ea"/>
            </a:endParaRPr>
          </a:p>
        </p:txBody>
      </p:sp>
      <p:sp>
        <p:nvSpPr>
          <p:cNvPr id="1048718" name="标题 1"/>
          <p:cNvSpPr>
            <a:spLocks noGrp="1"/>
          </p:cNvSpPr>
          <p:nvPr>
            <p:ph type="title" hasCustomPrompt="1"/>
            <p:custDataLst>
              <p:tags r:id="rId2"/>
            </p:custDataLst>
          </p:nvPr>
        </p:nvSpPr>
        <p:spPr>
          <a:xfrm>
            <a:off x="5476240" y="2981325"/>
            <a:ext cx="5892800" cy="1151890"/>
          </a:xfrm>
        </p:spPr>
        <p:txBody>
          <a:bodyPr anchor="b"/>
          <a:lstStyle>
            <a:lvl1pPr algn="r">
              <a:defRPr sz="6600"/>
            </a:lvl1pPr>
          </a:lstStyle>
          <a:p>
            <a:r>
              <a:rPr altLang="en-US" dirty="0" lang="zh-CN"/>
              <a:t>添加章节标题</a:t>
            </a:r>
            <a:endParaRPr altLang="en-US" dirty="0" lang="zh-CN"/>
          </a:p>
        </p:txBody>
      </p:sp>
      <p:sp>
        <p:nvSpPr>
          <p:cNvPr id="1048720" name="文本占位符 2"/>
          <p:cNvSpPr>
            <a:spLocks noGrp="1"/>
          </p:cNvSpPr>
          <p:nvPr>
            <p:ph type="body" idx="1" hasCustomPrompt="1"/>
            <p:custDataLst>
              <p:tags r:id="rId3"/>
            </p:custDataLst>
          </p:nvPr>
        </p:nvSpPr>
        <p:spPr>
          <a:xfrm>
            <a:off x="5476240" y="4241165"/>
            <a:ext cx="5892800" cy="935990"/>
          </a:xfrm>
        </p:spPr>
        <p:txBody>
          <a:bodyPr/>
          <a:lstStyle>
            <a:lvl1pPr algn="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dirty="0" lang="zh-CN"/>
              <a:t>添加副标题</a:t>
            </a:r>
            <a:endParaRPr altLang="en-US" dirty="0" lang="zh-CN"/>
          </a:p>
        </p:txBody>
      </p:sp>
      <p:sp>
        <p:nvSpPr>
          <p:cNvPr id="104872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5"/>
            </p:custDataLst>
          </p:nvPr>
        </p:nvSpPr>
        <p:spPr/>
        <p:txBody>
          <a:bodyPr/>
          <a:p>
            <a:endParaRPr altLang="en-US" lang="zh-CN"/>
          </a:p>
        </p:txBody>
      </p:sp>
      <p:sp>
        <p:nvSpPr>
          <p:cNvPr id="104872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7"/>
            </p:custDataLst>
          </p:nvPr>
        </p:nvSpPr>
        <p:spPr>
          <a:xfrm>
            <a:off x="6859765" y="1696085"/>
            <a:ext cx="4509135" cy="1224280"/>
          </a:xfrm>
        </p:spPr>
        <p:txBody>
          <a:bodyPr anchor="b" bIns="0" lIns="0" rIns="0" rtlCol="0" tIns="0" vert="horz">
            <a:normAutofit/>
          </a:bodyPr>
          <a:lstStyle>
            <a:lvl1pPr algn="r"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gradFill>
                  <a:gsLst>
                    <a:gs pos="71000">
                      <a:schemeClr val="accent1"/>
                    </a:gs>
                    <a:gs pos="100000">
                      <a:schemeClr val="accent1">
                        <a:lumMod val="60000"/>
                        <a:lumOff val="40000"/>
                      </a:schemeClr>
                    </a:gs>
                  </a:gsLst>
                  <a:lin ang="2700000" scaled="0"/>
                </a:gradFill>
                <a:latin typeface="+mj-ea"/>
                <a:ea typeface="+mj-ea"/>
                <a:cs typeface="+mj-cs"/>
              </a:defRPr>
            </a:lvl1pPr>
          </a:lstStyle>
          <a:p>
            <a:pPr lvl="0"/>
            <a:r>
              <a:rPr>
                <a:sym typeface="+mn-ea"/>
              </a:rPr>
              <a:t>节编号</a:t>
            </a:r>
            <a:endParaRPr>
              <a:sym typeface="+mn-ea"/>
            </a:endParaRPr>
          </a:p>
        </p:txBody>
      </p:sp>
      <p:sp>
        <p:nvSpPr>
          <p:cNvPr id="1048730" name="任意多边形: 形状 26"/>
          <p:cNvSpPr/>
          <p:nvPr userDrawn="1">
            <p:custDataLst>
              <p:tags r:id="rId8"/>
            </p:custDataLst>
          </p:nvPr>
        </p:nvSpPr>
        <p:spPr>
          <a:xfrm rot="-1800000" flipH="1">
            <a:off x="-507737"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56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732" name="任意多边形: 形状 27"/>
          <p:cNvSpPr/>
          <p:nvPr userDrawn="1">
            <p:custDataLst>
              <p:tags r:id="rId9"/>
            </p:custDataLst>
          </p:nvPr>
        </p:nvSpPr>
        <p:spPr>
          <a:xfrm rot="-1800000" flipV="1">
            <a:off x="11101875"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pic>
        <p:nvPicPr>
          <p:cNvPr id="2097169" name="图片 28"/>
          <p:cNvPicPr>
            <a:picLocks noChangeAspect="1"/>
          </p:cNvPicPr>
          <p:nvPr userDrawn="1">
            <p:custDataLst>
              <p:tags r:id="rId10"/>
            </p:custDataLst>
          </p:nvPr>
        </p:nvPicPr>
        <p:blipFill rotWithShape="1">
          <a:blip xmlns:r="http://schemas.openxmlformats.org/officeDocument/2006/relationships" r:embed="rId11">
            <a:alphaModFix amt="22000"/>
          </a:blip>
          <a:srcRect t="47858" r="86828"/>
          <a:stretch>
            <a:fillRect/>
          </a:stretch>
        </p:blipFill>
        <p:spPr>
          <a:xfrm>
            <a:off x="3063875" y="3943350"/>
            <a:ext cx="2066925" cy="2589530"/>
          </a:xfrm>
          <a:prstGeom prst="rect"/>
        </p:spPr>
      </p:pic>
      <p:pic>
        <p:nvPicPr>
          <p:cNvPr id="2097171" name="图片 24"/>
          <p:cNvPicPr>
            <a:picLocks noChangeAspect="1"/>
          </p:cNvPicPr>
          <p:nvPr userDrawn="1">
            <p:custDataLst>
              <p:tags r:id="rId12"/>
            </p:custDataLst>
          </p:nvPr>
        </p:nvPicPr>
        <p:blipFill rotWithShape="1">
          <a:blip xmlns:r="http://schemas.openxmlformats.org/officeDocument/2006/relationships" r:embed="rId13" cstate="print"/>
          <a:srcRect r="69431"/>
          <a:stretch>
            <a:fillRect/>
          </a:stretch>
        </p:blipFill>
        <p:spPr>
          <a:xfrm>
            <a:off x="955040" y="876935"/>
            <a:ext cx="4175760" cy="474281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2" name="页脚占位符 5"/>
          <p:cNvSpPr>
            <a:spLocks noGrp="1"/>
          </p:cNvSpPr>
          <p:nvPr>
            <p:ph type="ftr" sz="quarter" idx="11"/>
            <p:custDataLst>
              <p:tags r:id="rId5"/>
            </p:custDataLst>
          </p:nvPr>
        </p:nvSpPr>
        <p:spPr/>
        <p:txBody>
          <a:bodyPr/>
          <a:p>
            <a:endParaRPr altLang="en-US" lang="zh-CN"/>
          </a:p>
        </p:txBody>
      </p:sp>
      <p:sp>
        <p:nvSpPr>
          <p:cNvPr id="104874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8" name="页脚占位符 7"/>
          <p:cNvSpPr>
            <a:spLocks noGrp="1"/>
          </p:cNvSpPr>
          <p:nvPr>
            <p:ph type="ftr" sz="quarter" idx="11"/>
            <p:custDataLst>
              <p:tags r:id="rId7"/>
            </p:custDataLst>
          </p:nvPr>
        </p:nvSpPr>
        <p:spPr/>
        <p:txBody>
          <a:bodyPr/>
          <a:p>
            <a:endParaRPr altLang="en-US" lang="zh-CN"/>
          </a:p>
        </p:txBody>
      </p:sp>
      <p:sp>
        <p:nvSpPr>
          <p:cNvPr id="104876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3"/>
          <p:cNvSpPr>
            <a:spLocks noGrp="1"/>
          </p:cNvSpPr>
          <p:nvPr>
            <p:ph type="ftr" sz="quarter" idx="11"/>
            <p:custDataLst>
              <p:tags r:id="rId3"/>
            </p:custDataLst>
          </p:nvPr>
        </p:nvSpPr>
        <p:spPr/>
        <p:txBody>
          <a:bodyPr/>
          <a:p>
            <a:endParaRPr altLang="en-US" lang="zh-CN"/>
          </a:p>
        </p:txBody>
      </p:sp>
      <p:sp>
        <p:nvSpPr>
          <p:cNvPr id="104876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2" name="页脚占位符 2"/>
          <p:cNvSpPr>
            <a:spLocks noGrp="1"/>
          </p:cNvSpPr>
          <p:nvPr>
            <p:ph type="ftr" sz="quarter" idx="11"/>
            <p:custDataLst>
              <p:tags r:id="rId2"/>
            </p:custDataLst>
          </p:nvPr>
        </p:nvSpPr>
        <p:spPr/>
        <p:txBody>
          <a:bodyPr/>
          <a:p>
            <a:endParaRPr altLang="en-US" lang="zh-CN"/>
          </a:p>
        </p:txBody>
      </p:sp>
      <p:sp>
        <p:nvSpPr>
          <p:cNvPr id="104877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0" name="页脚占位符 4"/>
          <p:cNvSpPr>
            <a:spLocks noGrp="1"/>
          </p:cNvSpPr>
          <p:nvPr>
            <p:ph type="ftr" sz="quarter" idx="11"/>
            <p:custDataLst>
              <p:tags r:id="rId3"/>
            </p:custDataLst>
          </p:nvPr>
        </p:nvSpPr>
        <p:spPr/>
        <p:txBody>
          <a:bodyPr/>
          <a:p>
            <a:endParaRPr altLang="en-US" lang="zh-CN"/>
          </a:p>
        </p:txBody>
      </p:sp>
      <p:sp>
        <p:nvSpPr>
          <p:cNvPr id="104878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0" name="页脚占位符 7"/>
          <p:cNvSpPr>
            <a:spLocks noGrp="1"/>
          </p:cNvSpPr>
          <p:nvPr>
            <p:ph type="ftr" sz="quarter" idx="11"/>
            <p:custDataLst>
              <p:tags r:id="rId4"/>
            </p:custDataLst>
          </p:nvPr>
        </p:nvSpPr>
        <p:spPr/>
        <p:txBody>
          <a:bodyPr/>
          <a:p>
            <a:endParaRPr altLang="en-US" lang="zh-CN"/>
          </a:p>
        </p:txBody>
      </p:sp>
      <p:sp>
        <p:nvSpPr>
          <p:cNvPr id="104879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4" name="矩形 38"/>
          <p:cNvSpPr/>
          <p:nvPr userDrawn="1">
            <p:custDataLst>
              <p:tags r:id="rId1"/>
            </p:custDataLst>
          </p:nvPr>
        </p:nvSpPr>
        <p:spPr>
          <a:xfrm>
            <a:off x="0" y="0"/>
            <a:ext cx="12192000" cy="6858000"/>
          </a:xfrm>
          <a:prstGeom prst="rect"/>
          <a:gradFill>
            <a:gsLst>
              <a:gs pos="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73" name="图片 7"/>
          <p:cNvPicPr>
            <a:picLocks noChangeAspect="1"/>
          </p:cNvPicPr>
          <p:nvPr userDrawn="1">
            <p:custDataLst>
              <p:tags r:id="rId2"/>
            </p:custDataLst>
          </p:nvPr>
        </p:nvPicPr>
        <p:blipFill rotWithShape="1">
          <a:blip xmlns:r="http://schemas.openxmlformats.org/officeDocument/2006/relationships" r:embed="rId3" cstate="print"/>
          <a:srcRect l="70851"/>
          <a:stretch>
            <a:fillRect/>
          </a:stretch>
        </p:blipFill>
        <p:spPr>
          <a:xfrm>
            <a:off x="84239" y="3645603"/>
            <a:ext cx="3743864" cy="3115513"/>
          </a:xfrm>
          <a:prstGeom prst="rect"/>
        </p:spPr>
      </p:pic>
      <p:sp>
        <p:nvSpPr>
          <p:cNvPr id="1048796" name="任意多边形: 形状 20"/>
          <p:cNvSpPr/>
          <p:nvPr userDrawn="1">
            <p:custDataLst>
              <p:tags r:id="rId4"/>
            </p:custDataLst>
          </p:nvPr>
        </p:nvSpPr>
        <p:spPr>
          <a:xfrm rot="1800000">
            <a:off x="7802720"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798" name="任意多边形: 形状 31"/>
          <p:cNvSpPr/>
          <p:nvPr userDrawn="1">
            <p:custDataLst>
              <p:tags r:id="rId5"/>
            </p:custDataLst>
          </p:nvPr>
        </p:nvSpPr>
        <p:spPr>
          <a:xfrm rot="19800000" flipV="1">
            <a:off x="11131111"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800" name="矩形: 圆角 1"/>
          <p:cNvSpPr/>
          <p:nvPr userDrawn="1">
            <p:custDataLst>
              <p:tags r:id="rId6"/>
            </p:custDataLst>
          </p:nvPr>
        </p:nvSpPr>
        <p:spPr>
          <a:xfrm>
            <a:off x="839470" y="1071245"/>
            <a:ext cx="10513060" cy="4691380"/>
          </a:xfrm>
          <a:prstGeom prst="roundRect">
            <a:avLst>
              <a:gd name="adj" fmla="val 10223"/>
            </a:avLst>
          </a:prstGeom>
          <a:solidFill>
            <a:schemeClr val="bg1"/>
          </a:solidFill>
          <a:ln>
            <a:noFill/>
          </a:ln>
          <a:effectLst>
            <a:outerShdw algn="tl" blurRad="254000" dir="2700000" dist="254000" rotWithShape="0">
              <a:schemeClr val="accent1">
                <a:alpha val="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2" name="标题 1"/>
          <p:cNvSpPr>
            <a:spLocks noGrp="1"/>
          </p:cNvSpPr>
          <p:nvPr>
            <p:ph type="ctrTitle" hasCustomPrompt="1"/>
            <p:custDataLst>
              <p:tags r:id="rId7"/>
            </p:custDataLst>
          </p:nvPr>
        </p:nvSpPr>
        <p:spPr>
          <a:xfrm>
            <a:off x="2921635" y="1656080"/>
            <a:ext cx="6348730" cy="1800225"/>
          </a:xfrm>
        </p:spPr>
        <p:txBody>
          <a:bodyPr anchor="b"/>
          <a:lstStyle>
            <a:lvl1pPr algn="ctr">
              <a:lnSpc>
                <a:spcPct val="100000"/>
              </a:lnSpc>
              <a:defRPr sz="6000"/>
            </a:lvl1pPr>
          </a:lstStyle>
          <a:p>
            <a:r>
              <a:rPr altLang="en-US" dirty="0" lang="zh-CN"/>
              <a:t>感谢观看</a:t>
            </a:r>
            <a:endParaRPr altLang="en-US" dirty="0" lang="zh-CN"/>
          </a:p>
        </p:txBody>
      </p:sp>
      <p:sp>
        <p:nvSpPr>
          <p:cNvPr id="1048804" name="副标题 2"/>
          <p:cNvSpPr>
            <a:spLocks noGrp="1"/>
          </p:cNvSpPr>
          <p:nvPr>
            <p:ph type="subTitle" idx="1" hasCustomPrompt="1"/>
            <p:custDataLst>
              <p:tags r:id="rId8"/>
            </p:custDataLst>
          </p:nvPr>
        </p:nvSpPr>
        <p:spPr>
          <a:xfrm>
            <a:off x="2921635" y="3599815"/>
            <a:ext cx="6348730" cy="972185"/>
          </a:xfrm>
        </p:spPr>
        <p:txBody>
          <a:bodyPr>
            <a:noAutofit/>
          </a:bodyPr>
          <a:lstStyle>
            <a:lvl1pPr algn="ctr" indent="0" marL="0">
              <a:lnSpc>
                <a:spcPct val="100000"/>
              </a:lnSpc>
              <a:buNone/>
              <a:defRPr b="1" cap="all" sz="6600" kern="1200" normalizeH="0" spc="0" strike="noStrike" u="none">
                <a:ln>
                  <a:solidFill>
                    <a:schemeClr val="accent1">
                      <a:lumMod val="40000"/>
                      <a:lumOff val="60000"/>
                    </a:schemeClr>
                  </a:solidFill>
                </a:ln>
                <a:noFill/>
                <a:latin typeface="+中文标题" charset="0"/>
                <a:ea typeface="+mj-ea"/>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06"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8" name="页脚占位符 4"/>
          <p:cNvSpPr>
            <a:spLocks noGrp="1"/>
          </p:cNvSpPr>
          <p:nvPr>
            <p:ph type="ftr" sz="quarter" idx="11"/>
            <p:custDataLst>
              <p:tags r:id="rId10"/>
            </p:custDataLst>
          </p:nvPr>
        </p:nvSpPr>
        <p:spPr/>
        <p:txBody>
          <a:bodyPr/>
          <a:p>
            <a:endParaRPr altLang="en-US" lang="zh-CN"/>
          </a:p>
        </p:txBody>
      </p:sp>
      <p:sp>
        <p:nvSpPr>
          <p:cNvPr id="1048810"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pic>
        <p:nvPicPr>
          <p:cNvPr id="2097175" name="图片 10"/>
          <p:cNvPicPr>
            <a:picLocks noChangeAspect="1"/>
          </p:cNvPicPr>
          <p:nvPr userDrawn="1">
            <p:custDataLst>
              <p:tags r:id="rId12"/>
            </p:custDataLst>
          </p:nvPr>
        </p:nvPicPr>
        <p:blipFill rotWithShape="1">
          <a:blip xmlns:r="http://schemas.openxmlformats.org/officeDocument/2006/relationships" r:embed="rId13"/>
          <a:srcRect/>
          <a:stretch>
            <a:fillRect/>
          </a:stretch>
        </p:blipFill>
        <p:spPr>
          <a:xfrm>
            <a:off x="9664833" y="521712"/>
            <a:ext cx="2299845" cy="1781062"/>
          </a:xfrm>
          <a:prstGeom prst="rect"/>
        </p:spPr>
      </p:pic>
      <p:pic>
        <p:nvPicPr>
          <p:cNvPr id="2097177" name="图片 16"/>
          <p:cNvPicPr>
            <a:picLocks noChangeAspect="1"/>
          </p:cNvPicPr>
          <p:nvPr userDrawn="1">
            <p:custDataLst>
              <p:tags r:id="rId14"/>
            </p:custDataLst>
          </p:nvPr>
        </p:nvPicPr>
        <p:blipFill rotWithShape="1">
          <a:blip xmlns:r="http://schemas.openxmlformats.org/officeDocument/2006/relationships" r:embed="rId15" cstate="print"/>
          <a:srcRect l="80547" r="12069" b="64856"/>
          <a:stretch>
            <a:fillRect/>
          </a:stretch>
        </p:blipFill>
        <p:spPr>
          <a:xfrm rot="16940163">
            <a:off x="990676" y="3913237"/>
            <a:ext cx="1540041" cy="2320296"/>
          </a:xfrm>
          <a:prstGeom prst="rect"/>
        </p:spPr>
      </p:pic>
      <p:pic>
        <p:nvPicPr>
          <p:cNvPr id="2097179" name="图片 18"/>
          <p:cNvPicPr>
            <a:picLocks noChangeAspect="1"/>
          </p:cNvPicPr>
          <p:nvPr userDrawn="1">
            <p:custDataLst>
              <p:tags r:id="rId16"/>
            </p:custDataLst>
          </p:nvPr>
        </p:nvPicPr>
        <p:blipFill rotWithShape="1">
          <a:blip xmlns:r="http://schemas.openxmlformats.org/officeDocument/2006/relationships" r:embed="rId17" cstate="print"/>
          <a:srcRect t="24245" r="35802"/>
          <a:stretch>
            <a:fillRect/>
          </a:stretch>
        </p:blipFill>
        <p:spPr>
          <a:xfrm>
            <a:off x="932629" y="3141379"/>
            <a:ext cx="1175942" cy="1163579"/>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image" Target="../media/image11.png"/><Relationship Id="rId15" Type="http://schemas.openxmlformats.org/officeDocument/2006/relationships/tags" Target="../tags/tag85.xml"/><Relationship Id="rId16" Type="http://schemas.openxmlformats.org/officeDocument/2006/relationships/image" Target="../media/image1.png"/><Relationship Id="rId17" Type="http://schemas.openxmlformats.org/officeDocument/2006/relationships/tags" Target="../tags/tag86.xml"/><Relationship Id="rId18" Type="http://schemas.openxmlformats.org/officeDocument/2006/relationships/tags" Target="../tags/tag87.xml"/><Relationship Id="rId19" Type="http://schemas.openxmlformats.org/officeDocument/2006/relationships/tags" Target="../tags/tag88.xml"/><Relationship Id="rId20" Type="http://schemas.openxmlformats.org/officeDocument/2006/relationships/tags" Target="../tags/tag89.xml"/><Relationship Id="rId21" Type="http://schemas.openxmlformats.org/officeDocument/2006/relationships/tags" Target="../tags/tag90.xml"/><Relationship Id="rId22" Type="http://schemas.openxmlformats.org/officeDocument/2006/relationships/tags" Target="../tags/tag91.xml"/><Relationship Id="rId23" Type="http://schemas.openxmlformats.org/officeDocument/2006/relationships/tags" Target="../tags/tag92.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355" r:id="rId1"/>
    <p:sldLayoutId id="2147487356" r:id="rId2"/>
    <p:sldLayoutId id="2147487357" r:id="rId3"/>
    <p:sldLayoutId id="2147487358" r:id="rId4"/>
    <p:sldLayoutId id="2147487359" r:id="rId5"/>
    <p:sldLayoutId id="2147487360" r:id="rId6"/>
    <p:sldLayoutId id="2147487361" r:id="rId7"/>
    <p:sldLayoutId id="2147487362" r:id="rId8"/>
    <p:sldLayoutId id="2147487363" r:id="rId9"/>
    <p:sldLayoutId id="2147487364" r:id="rId10"/>
    <p:sldLayoutId id="214748736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38"/>
          <p:cNvSpPr/>
          <p:nvPr userDrawn="1">
            <p:custDataLst>
              <p:tags r:id="rId12"/>
            </p:custDataLst>
          </p:nvPr>
        </p:nvSpPr>
        <p:spPr>
          <a:xfrm>
            <a:off x="0" y="-1"/>
            <a:ext cx="12192000" cy="6858000"/>
          </a:xfrm>
          <a:prstGeom prst="rect"/>
          <a:gradFill>
            <a:gsLst>
              <a:gs pos="0">
                <a:schemeClr val="bg1"/>
              </a:gs>
              <a:gs pos="40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3" name="图片 14"/>
          <p:cNvPicPr>
            <a:picLocks noChangeAspect="1"/>
          </p:cNvPicPr>
          <p:nvPr userDrawn="1">
            <p:custDataLst>
              <p:tags r:id="rId13"/>
            </p:custDataLst>
          </p:nvPr>
        </p:nvPicPr>
        <p:blipFill rotWithShape="1">
          <a:blip xmlns:r="http://schemas.openxmlformats.org/officeDocument/2006/relationships" r:embed="rId14" cstate="print"/>
          <a:srcRect l="69062" t="44000" r="10505"/>
          <a:stretch>
            <a:fillRect/>
          </a:stretch>
        </p:blipFill>
        <p:spPr>
          <a:xfrm>
            <a:off x="10553700" y="119037"/>
            <a:ext cx="1638300" cy="1559071"/>
          </a:xfrm>
          <a:prstGeom prst="rect"/>
        </p:spPr>
      </p:pic>
      <p:pic>
        <p:nvPicPr>
          <p:cNvPr id="2097155" name="图片 19"/>
          <p:cNvPicPr>
            <a:picLocks noChangeAspect="1"/>
          </p:cNvPicPr>
          <p:nvPr userDrawn="1">
            <p:custDataLst>
              <p:tags r:id="rId15"/>
            </p:custDataLst>
          </p:nvPr>
        </p:nvPicPr>
        <p:blipFill rotWithShape="1">
          <a:blip xmlns:r="http://schemas.openxmlformats.org/officeDocument/2006/relationships" r:embed="rId16">
            <a:alphaModFix amt="40000"/>
          </a:blip>
          <a:srcRect/>
          <a:stretch>
            <a:fillRect/>
          </a:stretch>
        </p:blipFill>
        <p:spPr>
          <a:xfrm>
            <a:off x="9182100" y="0"/>
            <a:ext cx="1473200" cy="584775"/>
          </a:xfrm>
          <a:prstGeom prst="rect"/>
        </p:spPr>
      </p:pic>
      <p:sp>
        <p:nvSpPr>
          <p:cNvPr id="1048658" name="矩形: 单圆角 4"/>
          <p:cNvSpPr/>
          <p:nvPr userDrawn="1">
            <p:custDataLst>
              <p:tags r:id="rId17"/>
            </p:custDataLst>
          </p:nvPr>
        </p:nvSpPr>
        <p:spPr>
          <a:xfrm flipH="1">
            <a:off x="0" y="1117600"/>
            <a:ext cx="12192000" cy="5740399"/>
          </a:xfrm>
          <a:prstGeom prst="round1Rect">
            <a:avLst>
              <a:gd name="adj" fmla="val 6869"/>
            </a:avLst>
          </a:prstGeom>
          <a:solidFill>
            <a:schemeClr val="bg1"/>
          </a:solidFill>
          <a:ln w="22225">
            <a:gradFill flip="none" rotWithShape="1">
              <a:gsLst>
                <a:gs pos="0">
                  <a:schemeClr val="bg1"/>
                </a:gs>
                <a:gs pos="56000">
                  <a:schemeClr val="bg1">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60" name="标题占位符 1"/>
          <p:cNvSpPr>
            <a:spLocks noGrp="1"/>
          </p:cNvSpPr>
          <p:nvPr>
            <p:ph type="title"/>
            <p:custDataLst>
              <p:tags r:id="rId18"/>
            </p:custDataLst>
          </p:nvPr>
        </p:nvSpPr>
        <p:spPr>
          <a:xfrm>
            <a:off x="838200" y="2457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9"/>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20"/>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21"/>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22"/>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7392" r:id="rId1"/>
    <p:sldLayoutId id="2147487393" r:id="rId2"/>
    <p:sldLayoutId id="2147487394" r:id="rId3"/>
    <p:sldLayoutId id="2147487395" r:id="rId4"/>
    <p:sldLayoutId id="2147487396" r:id="rId5"/>
    <p:sldLayoutId id="2147487397" r:id="rId6"/>
    <p:sldLayoutId id="2147487398" r:id="rId7"/>
    <p:sldLayoutId id="2147487399" r:id="rId8"/>
    <p:sldLayoutId id="2147487400" r:id="rId9"/>
    <p:sldLayoutId id="2147487401" r:id="rId10"/>
    <p:sldLayoutId id="2147487402" r:id="rId11"/>
  </p:sldLayoutIdLs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tags" Target="../tags/tag102.xml"/><Relationship Id="rId6" Type="http://schemas.openxmlformats.org/officeDocument/2006/relationships/tags" Target="../tags/tag103.xml"/><Relationship Id="rId7" Type="http://schemas.openxmlformats.org/officeDocument/2006/relationships/tags" Target="../tags/tag104.xml"/><Relationship Id="rId8" Type="http://schemas.openxmlformats.org/officeDocument/2006/relationships/tags" Target="../tags/tag105.xml"/><Relationship Id="rId9" Type="http://schemas.openxmlformats.org/officeDocument/2006/relationships/tags" Target="../tags/tag106.xml"/><Relationship Id="rId10" Type="http://schemas.openxmlformats.org/officeDocument/2006/relationships/tags" Target="../tags/tag107.xml"/><Relationship Id="rId11" Type="http://schemas.openxmlformats.org/officeDocument/2006/relationships/tags" Target="../tags/tag108.xml"/><Relationship Id="rId12" Type="http://schemas.openxmlformats.org/officeDocument/2006/relationships/tags" Target="../tags/tag109.xml"/><Relationship Id="rId13" Type="http://schemas.openxmlformats.org/officeDocument/2006/relationships/tags" Target="../tags/tag110.xml"/><Relationship Id="rId14" Type="http://schemas.openxmlformats.org/officeDocument/2006/relationships/tags" Target="../tags/tag111.xml"/><Relationship Id="rId15" Type="http://schemas.openxmlformats.org/officeDocument/2006/relationships/tags" Target="../tags/tag112.xml"/><Relationship Id="rId16" Type="http://schemas.openxmlformats.org/officeDocument/2006/relationships/tags" Target="../tags/tag113.xml"/><Relationship Id="rId17" Type="http://schemas.openxmlformats.org/officeDocument/2006/relationships/tags" Target="../tags/tag114.xml"/><Relationship Id="rId18" Type="http://schemas.openxmlformats.org/officeDocument/2006/relationships/tags" Target="../tags/tag115.xml"/><Relationship Id="rId19" Type="http://schemas.openxmlformats.org/officeDocument/2006/relationships/tags" Target="../tags/tag116.xml"/><Relationship Id="rId20" Type="http://schemas.openxmlformats.org/officeDocument/2006/relationships/tags" Target="../tags/tag117.xml"/><Relationship Id="rId21" Type="http://schemas.openxmlformats.org/officeDocument/2006/relationships/tags" Target="../tags/tag118.xml"/><Relationship Id="rId22" Type="http://schemas.openxmlformats.org/officeDocument/2006/relationships/tags" Target="../tags/tag119.xml"/><Relationship Id="rId23" Type="http://schemas.openxmlformats.org/officeDocument/2006/relationships/tags" Target="../tags/tag120.xml"/><Relationship Id="rId24" Type="http://schemas.openxmlformats.org/officeDocument/2006/relationships/tags" Target="../tags/tag121.xml"/><Relationship Id="rId25" Type="http://schemas.openxmlformats.org/officeDocument/2006/relationships/tags" Target="../tags/tag122.xml"/><Relationship Id="rId26" Type="http://schemas.openxmlformats.org/officeDocument/2006/relationships/tags" Target="../tags/tag123.xml"/><Relationship Id="rId27" Type="http://schemas.openxmlformats.org/officeDocument/2006/relationships/tags" Target="../tags/tag124.xml"/><Relationship Id="rId2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tags" Target="../tags/tag141.xml"/><Relationship Id="rId14" Type="http://schemas.openxmlformats.org/officeDocument/2006/relationships/tags" Target="../tags/tag142.xml"/><Relationship Id="rId15" Type="http://schemas.openxmlformats.org/officeDocument/2006/relationships/tags" Target="../tags/tag143.xml"/><Relationship Id="rId16" Type="http://schemas.openxmlformats.org/officeDocument/2006/relationships/tags" Target="../tags/tag144.xml"/><Relationship Id="rId17" Type="http://schemas.openxmlformats.org/officeDocument/2006/relationships/tags" Target="../tags/tag145.xml"/><Relationship Id="rId18" Type="http://schemas.openxmlformats.org/officeDocument/2006/relationships/tags" Target="../tags/tag146.xml"/><Relationship Id="rId19" Type="http://schemas.openxmlformats.org/officeDocument/2006/relationships/tags" Target="../tags/tag147.xml"/><Relationship Id="rId20" Type="http://schemas.openxmlformats.org/officeDocument/2006/relationships/tags" Target="../tags/tag148.xml"/><Relationship Id="rId21" Type="http://schemas.openxmlformats.org/officeDocument/2006/relationships/tags" Target="../tags/tag149.xml"/><Relationship Id="rId22" Type="http://schemas.openxmlformats.org/officeDocument/2006/relationships/tags" Target="../tags/tag150.xml"/><Relationship Id="rId23" Type="http://schemas.openxmlformats.org/officeDocument/2006/relationships/tags" Target="../tags/tag151.xml"/><Relationship Id="rId24" Type="http://schemas.openxmlformats.org/officeDocument/2006/relationships/tags" Target="../tags/tag152.xml"/><Relationship Id="rId25" Type="http://schemas.openxmlformats.org/officeDocument/2006/relationships/tags" Target="../tags/tag153.xml"/><Relationship Id="rId26" Type="http://schemas.openxmlformats.org/officeDocument/2006/relationships/tags" Target="../tags/tag154.xml"/><Relationship Id="rId27" Type="http://schemas.openxmlformats.org/officeDocument/2006/relationships/tags" Target="../tags/tag155.xml"/><Relationship Id="rId28" Type="http://schemas.openxmlformats.org/officeDocument/2006/relationships/tags" Target="../tags/tag156.xml"/><Relationship Id="rId29" Type="http://schemas.openxmlformats.org/officeDocument/2006/relationships/tags" Target="../tags/tag157.xml"/><Relationship Id="rId30"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tags" Target="../tags/tag174.xml"/><Relationship Id="rId14" Type="http://schemas.openxmlformats.org/officeDocument/2006/relationships/tags" Target="../tags/tag175.xml"/><Relationship Id="rId15" Type="http://schemas.openxmlformats.org/officeDocument/2006/relationships/tags" Target="../tags/tag176.xml"/><Relationship Id="rId16" Type="http://schemas.openxmlformats.org/officeDocument/2006/relationships/tags" Target="../tags/tag177.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tags" Target="../tags/tag238.xml"/><Relationship Id="rId14" Type="http://schemas.openxmlformats.org/officeDocument/2006/relationships/tags" Target="../tags/tag239.xml"/><Relationship Id="rId1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tags" Target="../tags/tag256.xml"/><Relationship Id="rId14" Type="http://schemas.openxmlformats.org/officeDocument/2006/relationships/tags" Target="../tags/tag257.xml"/><Relationship Id="rId15" Type="http://schemas.openxmlformats.org/officeDocument/2006/relationships/tags" Target="../tags/tag258.xml"/><Relationship Id="rId16" Type="http://schemas.openxmlformats.org/officeDocument/2006/relationships/tags" Target="../tags/tag259.xml"/><Relationship Id="rId17" Type="http://schemas.openxmlformats.org/officeDocument/2006/relationships/tags" Target="../tags/tag260.xml"/><Relationship Id="rId18" Type="http://schemas.openxmlformats.org/officeDocument/2006/relationships/tags" Target="../tags/tag261.xml"/><Relationship Id="rId19" Type="http://schemas.openxmlformats.org/officeDocument/2006/relationships/tags" Target="../tags/tag262.xml"/><Relationship Id="rId20" Type="http://schemas.openxmlformats.org/officeDocument/2006/relationships/tags" Target="../tags/tag263.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tags" Target="../tags/tag276.xml"/><Relationship Id="rId14" Type="http://schemas.openxmlformats.org/officeDocument/2006/relationships/tags" Target="../tags/tag277.xml"/><Relationship Id="rId1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tags" Target="../tags/tag290.xml"/><Relationship Id="rId14" Type="http://schemas.openxmlformats.org/officeDocument/2006/relationships/tags" Target="../tags/tag291.xml"/><Relationship Id="rId15" Type="http://schemas.openxmlformats.org/officeDocument/2006/relationships/tags" Target="../tags/tag292.xml"/><Relationship Id="rId16" Type="http://schemas.openxmlformats.org/officeDocument/2006/relationships/tags" Target="../tags/tag293.xml"/><Relationship Id="rId17" Type="http://schemas.openxmlformats.org/officeDocument/2006/relationships/tags" Target="../tags/tag294.xml"/><Relationship Id="rId18" Type="http://schemas.openxmlformats.org/officeDocument/2006/relationships/tags" Target="../tags/tag295.xml"/><Relationship Id="rId19" Type="http://schemas.openxmlformats.org/officeDocument/2006/relationships/tags" Target="../tags/tag296.xml"/><Relationship Id="rId20" Type="http://schemas.openxmlformats.org/officeDocument/2006/relationships/tags" Target="../tags/tag297.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tags" Target="../tags/tag310.xml"/><Relationship Id="rId10" Type="http://schemas.openxmlformats.org/officeDocument/2006/relationships/tags" Target="../tags/tag311.xml"/><Relationship Id="rId11" Type="http://schemas.openxmlformats.org/officeDocument/2006/relationships/tags" Target="../tags/tag312.xml"/><Relationship Id="rId12" Type="http://schemas.openxmlformats.org/officeDocument/2006/relationships/tags" Target="../tags/tag313.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tags" Target="../tags/tag321.xml"/><Relationship Id="rId5" Type="http://schemas.openxmlformats.org/officeDocument/2006/relationships/tags" Target="../tags/tag322.xml"/><Relationship Id="rId6" Type="http://schemas.openxmlformats.org/officeDocument/2006/relationships/tags" Target="../tags/tag323.xml"/><Relationship Id="rId7" Type="http://schemas.openxmlformats.org/officeDocument/2006/relationships/tags" Target="../tags/tag324.xml"/><Relationship Id="rId8" Type="http://schemas.openxmlformats.org/officeDocument/2006/relationships/tags" Target="../tags/tag325.xml"/><Relationship Id="rId9" Type="http://schemas.openxmlformats.org/officeDocument/2006/relationships/tags" Target="../tags/tag326.xml"/><Relationship Id="rId10" Type="http://schemas.openxmlformats.org/officeDocument/2006/relationships/tags" Target="../tags/tag327.xml"/><Relationship Id="rId11" Type="http://schemas.openxmlformats.org/officeDocument/2006/relationships/tags" Target="../tags/tag328.xml"/><Relationship Id="rId12" Type="http://schemas.openxmlformats.org/officeDocument/2006/relationships/tags" Target="../tags/tag329.xml"/><Relationship Id="rId13" Type="http://schemas.openxmlformats.org/officeDocument/2006/relationships/tags" Target="../tags/tag330.xml"/><Relationship Id="rId14" Type="http://schemas.openxmlformats.org/officeDocument/2006/relationships/tags" Target="../tags/tag331.xml"/><Relationship Id="rId15" Type="http://schemas.openxmlformats.org/officeDocument/2006/relationships/tags" Target="../tags/tag332.xml"/><Relationship Id="rId16" Type="http://schemas.openxmlformats.org/officeDocument/2006/relationships/tags" Target="../tags/tag333.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tags" Target="../tags/tag342.xml"/><Relationship Id="rId10" Type="http://schemas.openxmlformats.org/officeDocument/2006/relationships/tags" Target="../tags/tag343.xml"/><Relationship Id="rId11" Type="http://schemas.openxmlformats.org/officeDocument/2006/relationships/tags" Target="../tags/tag344.xml"/><Relationship Id="rId12" Type="http://schemas.openxmlformats.org/officeDocument/2006/relationships/tags" Target="../tags/tag345.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tags" Target="../tags/tag354.xml"/><Relationship Id="rId10" Type="http://schemas.openxmlformats.org/officeDocument/2006/relationships/tags" Target="../tags/tag355.xml"/><Relationship Id="rId11" Type="http://schemas.openxmlformats.org/officeDocument/2006/relationships/tags" Target="../tags/tag356.xml"/><Relationship Id="rId12" Type="http://schemas.openxmlformats.org/officeDocument/2006/relationships/tags" Target="../tags/tag35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tags" Target="../tags/tag362.xml"/><Relationship Id="rId6" Type="http://schemas.openxmlformats.org/officeDocument/2006/relationships/tags" Target="../tags/tag363.xml"/><Relationship Id="rId7" Type="http://schemas.openxmlformats.org/officeDocument/2006/relationships/tags" Target="../tags/tag364.xml"/><Relationship Id="rId8" Type="http://schemas.openxmlformats.org/officeDocument/2006/relationships/tags" Target="../tags/tag365.xml"/><Relationship Id="rId9" Type="http://schemas.openxmlformats.org/officeDocument/2006/relationships/tags" Target="../tags/tag366.xml"/><Relationship Id="rId10" Type="http://schemas.openxmlformats.org/officeDocument/2006/relationships/tags" Target="../tags/tag367.xml"/><Relationship Id="rId11" Type="http://schemas.openxmlformats.org/officeDocument/2006/relationships/tags" Target="../tags/tag368.xml"/><Relationship Id="rId12" Type="http://schemas.openxmlformats.org/officeDocument/2006/relationships/tags" Target="../tags/tag369.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tags" Target="../tags/tag374.xml"/><Relationship Id="rId6" Type="http://schemas.openxmlformats.org/officeDocument/2006/relationships/tags" Target="../tags/tag375.xml"/><Relationship Id="rId7" Type="http://schemas.openxmlformats.org/officeDocument/2006/relationships/tags" Target="../tags/tag376.xml"/><Relationship Id="rId8" Type="http://schemas.openxmlformats.org/officeDocument/2006/relationships/tags" Target="../tags/tag377.xml"/><Relationship Id="rId9" Type="http://schemas.openxmlformats.org/officeDocument/2006/relationships/tags" Target="../tags/tag378.xml"/><Relationship Id="rId10" Type="http://schemas.openxmlformats.org/officeDocument/2006/relationships/tags" Target="../tags/tag379.xml"/><Relationship Id="rId11" Type="http://schemas.openxmlformats.org/officeDocument/2006/relationships/tags" Target="../tags/tag380.xml"/><Relationship Id="rId12" Type="http://schemas.openxmlformats.org/officeDocument/2006/relationships/tags" Target="../tags/tag381.xml"/><Relationship Id="rId13" Type="http://schemas.openxmlformats.org/officeDocument/2006/relationships/tags" Target="../tags/tag382.xml"/><Relationship Id="rId14" Type="http://schemas.openxmlformats.org/officeDocument/2006/relationships/tags" Target="../tags/tag383.xml"/><Relationship Id="rId15" Type="http://schemas.openxmlformats.org/officeDocument/2006/relationships/tags" Target="../tags/tag384.xml"/><Relationship Id="rId16" Type="http://schemas.openxmlformats.org/officeDocument/2006/relationships/tags" Target="../tags/tag385.xml"/><Relationship Id="rId17" Type="http://schemas.openxmlformats.org/officeDocument/2006/relationships/tags" Target="../tags/tag386.xml"/><Relationship Id="rId18" Type="http://schemas.openxmlformats.org/officeDocument/2006/relationships/tags" Target="../tags/tag387.xml"/><Relationship Id="rId19" Type="http://schemas.openxmlformats.org/officeDocument/2006/relationships/tags" Target="../tags/tag388.xml"/><Relationship Id="rId20" Type="http://schemas.openxmlformats.org/officeDocument/2006/relationships/tags" Target="../tags/tag389.xml"/><Relationship Id="rId21" Type="http://schemas.openxmlformats.org/officeDocument/2006/relationships/tags" Target="../tags/tag390.xml"/><Relationship Id="rId22" Type="http://schemas.openxmlformats.org/officeDocument/2006/relationships/tags" Target="../tags/tag391.xml"/><Relationship Id="rId23" Type="http://schemas.openxmlformats.org/officeDocument/2006/relationships/tags" Target="../tags/tag392.xml"/><Relationship Id="rId24" Type="http://schemas.openxmlformats.org/officeDocument/2006/relationships/tags" Target="../tags/tag393.xml"/><Relationship Id="rId25" Type="http://schemas.openxmlformats.org/officeDocument/2006/relationships/tags" Target="../tags/tag394.xml"/><Relationship Id="rId26" Type="http://schemas.openxmlformats.org/officeDocument/2006/relationships/tags" Target="../tags/tag395.xml"/><Relationship Id="rId27" Type="http://schemas.openxmlformats.org/officeDocument/2006/relationships/tags" Target="../tags/tag396.xml"/><Relationship Id="rId28" Type="http://schemas.openxmlformats.org/officeDocument/2006/relationships/tags" Target="../tags/tag397.xml"/><Relationship Id="rId29" Type="http://schemas.openxmlformats.org/officeDocument/2006/relationships/tags" Target="../tags/tag398.xml"/><Relationship Id="rId30"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99.xml"/><Relationship Id="rId2" Type="http://schemas.openxmlformats.org/officeDocument/2006/relationships/tags" Target="../tags/tag400.xml"/><Relationship Id="rId3" Type="http://schemas.openxmlformats.org/officeDocument/2006/relationships/tags" Target="../tags/tag401.xml"/><Relationship Id="rId4" Type="http://schemas.openxmlformats.org/officeDocument/2006/relationships/tags" Target="../tags/tag402.xml"/><Relationship Id="rId5"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403.xml"/><Relationship Id="rId2" Type="http://schemas.openxmlformats.org/officeDocument/2006/relationships/tags" Target="../tags/tag404.xml"/><Relationship Id="rId3" Type="http://schemas.openxmlformats.org/officeDocument/2006/relationships/tags" Target="../tags/tag405.xml"/><Relationship Id="rId4" Type="http://schemas.openxmlformats.org/officeDocument/2006/relationships/tags" Target="../tags/tag406.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07.xml"/><Relationship Id="rId2" Type="http://schemas.openxmlformats.org/officeDocument/2006/relationships/tags" Target="../tags/tag408.xml"/><Relationship Id="rId3" Type="http://schemas.openxmlformats.org/officeDocument/2006/relationships/tags" Target="../tags/tag409.xml"/><Relationship Id="rId4" Type="http://schemas.openxmlformats.org/officeDocument/2006/relationships/tags" Target="../tags/tag410.xml"/><Relationship Id="rId5" Type="http://schemas.openxmlformats.org/officeDocument/2006/relationships/tags" Target="../tags/tag411.xml"/><Relationship Id="rId6" Type="http://schemas.openxmlformats.org/officeDocument/2006/relationships/tags" Target="../tags/tag412.xml"/><Relationship Id="rId7" Type="http://schemas.openxmlformats.org/officeDocument/2006/relationships/tags" Target="../tags/tag413.xml"/><Relationship Id="rId8" Type="http://schemas.openxmlformats.org/officeDocument/2006/relationships/tags" Target="../tags/tag414.xml"/><Relationship Id="rId9" Type="http://schemas.openxmlformats.org/officeDocument/2006/relationships/tags" Target="../tags/tag415.xml"/><Relationship Id="rId10" Type="http://schemas.openxmlformats.org/officeDocument/2006/relationships/tags" Target="../tags/tag416.xml"/><Relationship Id="rId11" Type="http://schemas.openxmlformats.org/officeDocument/2006/relationships/tags" Target="../tags/tag417.xml"/><Relationship Id="rId12" Type="http://schemas.openxmlformats.org/officeDocument/2006/relationships/tags" Target="../tags/tag418.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19.xml"/><Relationship Id="rId2" Type="http://schemas.openxmlformats.org/officeDocument/2006/relationships/tags" Target="../tags/tag420.xml"/><Relationship Id="rId3" Type="http://schemas.openxmlformats.org/officeDocument/2006/relationships/tags" Target="../tags/tag421.xml"/><Relationship Id="rId4" Type="http://schemas.openxmlformats.org/officeDocument/2006/relationships/tags" Target="../tags/tag422.xml"/><Relationship Id="rId5" Type="http://schemas.openxmlformats.org/officeDocument/2006/relationships/tags" Target="../tags/tag423.xml"/><Relationship Id="rId6" Type="http://schemas.openxmlformats.org/officeDocument/2006/relationships/tags" Target="../tags/tag424.xml"/><Relationship Id="rId7" Type="http://schemas.openxmlformats.org/officeDocument/2006/relationships/tags" Target="../tags/tag425.xml"/><Relationship Id="rId8" Type="http://schemas.openxmlformats.org/officeDocument/2006/relationships/tags" Target="../tags/tag426.xml"/><Relationship Id="rId9"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27.xml"/><Relationship Id="rId2" Type="http://schemas.openxmlformats.org/officeDocument/2006/relationships/tags" Target="../tags/tag428.xml"/><Relationship Id="rId3" Type="http://schemas.openxmlformats.org/officeDocument/2006/relationships/tags" Target="../tags/tag429.xml"/><Relationship Id="rId4" Type="http://schemas.openxmlformats.org/officeDocument/2006/relationships/tags" Target="../tags/tag430.xml"/><Relationship Id="rId5" Type="http://schemas.openxmlformats.org/officeDocument/2006/relationships/tags" Target="../tags/tag431.xml"/><Relationship Id="rId6" Type="http://schemas.openxmlformats.org/officeDocument/2006/relationships/tags" Target="../tags/tag432.xml"/><Relationship Id="rId7" Type="http://schemas.openxmlformats.org/officeDocument/2006/relationships/tags" Target="../tags/tag433.xml"/><Relationship Id="rId8" Type="http://schemas.openxmlformats.org/officeDocument/2006/relationships/tags" Target="../tags/tag434.xml"/><Relationship Id="rId9" Type="http://schemas.openxmlformats.org/officeDocument/2006/relationships/tags" Target="../tags/tag435.xml"/><Relationship Id="rId10" Type="http://schemas.openxmlformats.org/officeDocument/2006/relationships/tags" Target="../tags/tag436.xml"/><Relationship Id="rId11" Type="http://schemas.openxmlformats.org/officeDocument/2006/relationships/tags" Target="../tags/tag437.xml"/><Relationship Id="rId12" Type="http://schemas.openxmlformats.org/officeDocument/2006/relationships/tags" Target="../tags/tag438.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39.xml"/><Relationship Id="rId2" Type="http://schemas.openxmlformats.org/officeDocument/2006/relationships/tags" Target="../tags/tag440.xml"/><Relationship Id="rId3" Type="http://schemas.openxmlformats.org/officeDocument/2006/relationships/tags" Target="../tags/tag441.xml"/><Relationship Id="rId4" Type="http://schemas.openxmlformats.org/officeDocument/2006/relationships/tags" Target="../tags/tag442.xml"/><Relationship Id="rId5"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tags" Target="../tags/tag443.xml"/><Relationship Id="rId2" Type="http://schemas.openxmlformats.org/officeDocument/2006/relationships/tags" Target="../tags/tag444.xml"/><Relationship Id="rId3" Type="http://schemas.openxmlformats.org/officeDocument/2006/relationships/tags" Target="../tags/tag445.xml"/><Relationship Id="rId4" Type="http://schemas.openxmlformats.org/officeDocument/2006/relationships/tags" Target="../tags/tag446.xml"/><Relationship Id="rId5" Type="http://schemas.openxmlformats.org/officeDocument/2006/relationships/tags" Target="../tags/tag447.xml"/><Relationship Id="rId6" Type="http://schemas.openxmlformats.org/officeDocument/2006/relationships/tags" Target="../tags/tag448.xml"/><Relationship Id="rId7" Type="http://schemas.openxmlformats.org/officeDocument/2006/relationships/tags" Target="../tags/tag449.xml"/><Relationship Id="rId8" Type="http://schemas.openxmlformats.org/officeDocument/2006/relationships/tags" Target="../tags/tag450.xml"/><Relationship Id="rId9" Type="http://schemas.openxmlformats.org/officeDocument/2006/relationships/tags" Target="../tags/tag451.xml"/><Relationship Id="rId10" Type="http://schemas.openxmlformats.org/officeDocument/2006/relationships/tags" Target="../tags/tag452.xml"/><Relationship Id="rId11" Type="http://schemas.openxmlformats.org/officeDocument/2006/relationships/tags" Target="../tags/tag453.xml"/><Relationship Id="rId12" Type="http://schemas.openxmlformats.org/officeDocument/2006/relationships/tags" Target="../tags/tag454.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55.xml"/><Relationship Id="rId2" Type="http://schemas.openxmlformats.org/officeDocument/2006/relationships/tags" Target="../tags/tag456.xml"/><Relationship Id="rId3" Type="http://schemas.openxmlformats.org/officeDocument/2006/relationships/tags" Target="../tags/tag457.xml"/><Relationship Id="rId4" Type="http://schemas.openxmlformats.org/officeDocument/2006/relationships/tags" Target="../tags/tag458.xml"/><Relationship Id="rId5" Type="http://schemas.openxmlformats.org/officeDocument/2006/relationships/tags" Target="../tags/tag459.xml"/><Relationship Id="rId6" Type="http://schemas.openxmlformats.org/officeDocument/2006/relationships/tags" Target="../tags/tag460.xml"/><Relationship Id="rId7" Type="http://schemas.openxmlformats.org/officeDocument/2006/relationships/tags" Target="../tags/tag461.xml"/><Relationship Id="rId8" Type="http://schemas.openxmlformats.org/officeDocument/2006/relationships/tags" Target="../tags/tag462.xml"/><Relationship Id="rId9"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63.xml"/><Relationship Id="rId2" Type="http://schemas.openxmlformats.org/officeDocument/2006/relationships/tags" Target="../tags/tag464.xml"/><Relationship Id="rId3" Type="http://schemas.openxmlformats.org/officeDocument/2006/relationships/tags" Target="../tags/tag465.xml"/><Relationship Id="rId4" Type="http://schemas.openxmlformats.org/officeDocument/2006/relationships/tags" Target="../tags/tag466.xml"/><Relationship Id="rId5"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467.xml"/><Relationship Id="rId2" Type="http://schemas.openxmlformats.org/officeDocument/2006/relationships/tags" Target="../tags/tag468.xml"/><Relationship Id="rId3" Type="http://schemas.openxmlformats.org/officeDocument/2006/relationships/tags" Target="../tags/tag46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solidFill>
                  <a:schemeClr val="dk1">
                    <a:lumMod val="75000"/>
                  </a:schemeClr>
                </a:solidFill>
              </a:rPr>
              <a:t>单击此处添加副标题</a:t>
            </a:r>
            <a:endParaRPr altLang="en-US" lang="zh-CN">
              <a:solidFill>
                <a:schemeClr val="dk1">
                  <a:lumMod val="75000"/>
                </a:schemeClr>
              </a:solidFill>
            </a:endParaRPr>
          </a:p>
        </p:txBody>
      </p:sp>
      <p:sp>
        <p:nvSpPr>
          <p:cNvPr id="1048650" name="公司名"/>
          <p:cNvSpPr>
            <a:spLocks noGrp="1"/>
          </p:cNvSpPr>
          <p:nvPr>
            <p:ph type="body" sz="quarter" idx="13"/>
            <p:custDataLst>
              <p:tags r:id="rId2"/>
            </p:custDataLst>
          </p:nvPr>
        </p:nvSpPr>
        <p:spPr>
          <a:xfrm>
            <a:off x="845820" y="669100"/>
            <a:ext cx="2160000" cy="245745"/>
          </a:xfrm>
        </p:spPr>
        <p:txBody>
          <a:bodyPr/>
          <a:p>
            <a:r>
              <a:rPr altLang="en-US" lang="zh-CN">
                <a:solidFill>
                  <a:schemeClr val="dk1">
                    <a:lumMod val="60000"/>
                    <a:lumOff val="40000"/>
                  </a:schemeClr>
                </a:solidFill>
              </a:rPr>
              <a:t>稻壳学院</a:t>
            </a:r>
            <a:endParaRPr altLang="en-US" lang="zh-CN">
              <a:solidFill>
                <a:schemeClr val="dk1">
                  <a:lumMod val="60000"/>
                  <a:lumOff val="40000"/>
                </a:schemeClr>
              </a:solidFill>
            </a:endParaRPr>
          </a:p>
        </p:txBody>
      </p:sp>
      <p:sp>
        <p:nvSpPr>
          <p:cNvPr id="1048652" name="署名"/>
          <p:cNvSpPr>
            <a:spLocks noGrp="1"/>
          </p:cNvSpPr>
          <p:nvPr>
            <p:ph type="body" sz="quarter" idx="17"/>
            <p:custDataLst>
              <p:tags r:id="rId3"/>
            </p:custDataLst>
          </p:nvPr>
        </p:nvSpPr>
        <p:spPr>
          <a:gradFill>
            <a:gsLst>
              <a:gs pos="67000">
                <a:schemeClr val="accent1"/>
              </a:gs>
              <a:gs pos="67000">
                <a:schemeClr val="accent1"/>
              </a:gs>
              <a:gs pos="100000">
                <a:schemeClr val="accent1">
                  <a:lumMod val="60000"/>
                  <a:lumOff val="40000"/>
                </a:schemeClr>
              </a:gs>
            </a:gsLst>
            <a:lin ang="2700000" scaled="0"/>
          </a:gradFill>
        </p:spPr>
        <p:txBody>
          <a:bodyPr/>
          <a:p>
            <a:r>
              <a:rPr altLang="en-US" lang="zh-CN">
                <a:solidFill>
                  <a:schemeClr val="lt1"/>
                </a:solidFill>
              </a:rPr>
              <a:t>汇报人：</a:t>
            </a:r>
            <a:r>
              <a:rPr altLang="zh-CN" lang="en-US">
                <a:solidFill>
                  <a:schemeClr val="lt1"/>
                </a:solidFill>
              </a:rPr>
              <a:t>XX</a:t>
            </a:r>
            <a:endParaRPr altLang="en-US" lang="zh-CN">
              <a:solidFill>
                <a:schemeClr val="lt1"/>
              </a:solidFill>
            </a:endParaRPr>
          </a:p>
        </p:txBody>
      </p:sp>
      <p:sp>
        <p:nvSpPr>
          <p:cNvPr id="1048654" name="标题 1"/>
          <p:cNvSpPr>
            <a:spLocks noGrp="1"/>
          </p:cNvSpPr>
          <p:nvPr>
            <p:ph type="ctrTitle"/>
            <p:custDataLst>
              <p:tags r:id="rId4"/>
            </p:custDataLst>
          </p:nvPr>
        </p:nvSpPr>
        <p:spPr/>
        <p:txBody>
          <a:bodyPr/>
          <a:p>
            <a:r>
              <a:rPr altLang="en-US" lang="zh-CN">
                <a:gradFill>
                  <a:gsLst>
                    <a:gs pos="71000">
                      <a:schemeClr val="accent1"/>
                    </a:gs>
                    <a:gs pos="100000">
                      <a:schemeClr val="accent1">
                        <a:lumMod val="60000"/>
                        <a:lumOff val="40000"/>
                      </a:schemeClr>
                    </a:gs>
                  </a:gsLst>
                  <a:lin ang="2700000" scaled="0"/>
                </a:gradFill>
              </a:rPr>
              <a:t>人力资源行业数字化员工管理解决方案研究</a:t>
            </a:r>
            <a:endParaRPr altLang="en-US" lang="zh-CN">
              <a:gradFill>
                <a:gsLst>
                  <a:gs pos="71000">
                    <a:schemeClr val="accent1"/>
                  </a:gs>
                  <a:gs pos="100000">
                    <a:schemeClr val="accent1">
                      <a:lumMod val="60000"/>
                      <a:lumOff val="40000"/>
                    </a:schemeClr>
                  </a:gs>
                </a:gsLst>
                <a:lin ang="2700000" scaled="0"/>
              </a:gradFill>
            </a:endParaRPr>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2" name="标题"/>
          <p:cNvSpPr>
            <a:spLocks noGrp="1"/>
          </p:cNvSpPr>
          <p:nvPr>
            <p:ph type="title"/>
            <p:custDataLst>
              <p:tags r:id="rId1"/>
            </p:custDataLst>
          </p:nvPr>
        </p:nvSpPr>
        <p:spPr/>
        <p:txBody>
          <a:bodyPr/>
          <a:p>
            <a:r>
              <a:rPr altLang="en-US" lang="zh-CN">
                <a:gradFill>
                  <a:gsLst>
                    <a:gs pos="71000">
                      <a:schemeClr val="accent1"/>
                    </a:gs>
                    <a:gs pos="100000">
                      <a:schemeClr val="accent1">
                        <a:lumMod val="60000"/>
                        <a:lumOff val="40000"/>
                      </a:schemeClr>
                    </a:gs>
                  </a:gsLst>
                  <a:lin ang="2700000" scaled="0"/>
                </a:gradFill>
              </a:rPr>
              <a:t>目录</a:t>
            </a:r>
            <a:endParaRPr altLang="en-US" lang="zh-CN">
              <a:gradFill>
                <a:gsLst>
                  <a:gs pos="71000">
                    <a:schemeClr val="accent1"/>
                  </a:gs>
                  <a:gs pos="100000">
                    <a:schemeClr val="accent1">
                      <a:lumMod val="60000"/>
                      <a:lumOff val="40000"/>
                    </a:schemeClr>
                  </a:gs>
                </a:gsLst>
                <a:lin ang="2700000" scaled="0"/>
              </a:gradFill>
            </a:endParaRPr>
          </a:p>
        </p:txBody>
      </p:sp>
      <p:sp>
        <p:nvSpPr>
          <p:cNvPr id="1048834" name="副标题"/>
          <p:cNvSpPr>
            <a:spLocks noGrp="1"/>
          </p:cNvSpPr>
          <p:nvPr>
            <p:ph type="body" idx="1"/>
            <p:custDataLst>
              <p:tags r:id="rId2"/>
            </p:custDataLst>
          </p:nvPr>
        </p:nvSpPr>
        <p:spPr/>
        <p:txBody>
          <a:bodyPr/>
          <a:p>
            <a:r>
              <a:rPr altLang="en-US" lang="zh-CN">
                <a:ln>
                  <a:solidFill>
                    <a:schemeClr val="accent1">
                      <a:lumMod val="60000"/>
                      <a:lumOff val="40000"/>
                    </a:schemeClr>
                  </a:solidFill>
                </a:ln>
                <a:noFill/>
              </a:rPr>
              <a:t>CONTENTS</a:t>
            </a:r>
            <a:endParaRPr altLang="en-US" lang="zh-CN">
              <a:ln>
                <a:solidFill>
                  <a:schemeClr val="accent1">
                    <a:lumMod val="60000"/>
                    <a:lumOff val="40000"/>
                  </a:schemeClr>
                </a:solidFill>
              </a:ln>
              <a:noFill/>
            </a:endParaRPr>
          </a:p>
        </p:txBody>
      </p:sp>
      <p:cxnSp>
        <p:nvCxnSpPr>
          <p:cNvPr id="3145729" name="直接连接符 17"/>
          <p:cNvCxnSpPr>
            <a:cxnSpLocks/>
          </p:cNvCxnSpPr>
          <p:nvPr>
            <p:custDataLst>
              <p:tags r:id="rId3"/>
            </p:custDataLst>
          </p:nvPr>
        </p:nvCxnSpPr>
        <p:spPr>
          <a:xfrm>
            <a:off x="848995" y="3446145"/>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36" name="项标题"/>
          <p:cNvSpPr txBox="1"/>
          <p:nvPr>
            <p:custDataLst>
              <p:tags r:id="rId4"/>
            </p:custDataLst>
          </p:nvPr>
        </p:nvSpPr>
        <p:spPr>
          <a:xfrm>
            <a:off x="848995" y="272669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数字化员工管理解决方案的发展背景</a:t>
            </a:r>
            <a:endParaRPr altLang="en-US" b="1" dirty="0" sz="2400" lang="zh-CN" spc="300">
              <a:solidFill>
                <a:schemeClr val="dk1">
                  <a:lumMod val="75000"/>
                </a:schemeClr>
              </a:solidFill>
              <a:latin typeface="+mj-ea"/>
              <a:ea typeface="+mj-ea"/>
            </a:endParaRPr>
          </a:p>
        </p:txBody>
      </p:sp>
      <p:sp>
        <p:nvSpPr>
          <p:cNvPr id="1048838" name="序号"/>
          <p:cNvSpPr txBox="1"/>
          <p:nvPr>
            <p:custDataLst>
              <p:tags r:id="rId5"/>
            </p:custDataLst>
          </p:nvPr>
        </p:nvSpPr>
        <p:spPr>
          <a:xfrm>
            <a:off x="4789805" y="261048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01</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31" name="直接连接符 1"/>
          <p:cNvCxnSpPr>
            <a:cxnSpLocks/>
          </p:cNvCxnSpPr>
          <p:nvPr>
            <p:custDataLst>
              <p:tags r:id="rId6"/>
            </p:custDataLst>
          </p:nvPr>
        </p:nvCxnSpPr>
        <p:spPr>
          <a:xfrm>
            <a:off x="5070475" y="3446145"/>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32"/>
          <p:cNvCxnSpPr>
            <a:cxnSpLocks/>
          </p:cNvCxnSpPr>
          <p:nvPr>
            <p:custDataLst>
              <p:tags r:id="rId7"/>
            </p:custDataLst>
          </p:nvPr>
        </p:nvCxnSpPr>
        <p:spPr>
          <a:xfrm>
            <a:off x="6442710" y="3446145"/>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0" name="项标题"/>
          <p:cNvSpPr txBox="1"/>
          <p:nvPr>
            <p:custDataLst>
              <p:tags r:id="rId8"/>
            </p:custDataLst>
          </p:nvPr>
        </p:nvSpPr>
        <p:spPr>
          <a:xfrm>
            <a:off x="6442710" y="272669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数字化员工管理解决方案的应用场景</a:t>
            </a:r>
            <a:endParaRPr altLang="en-US" b="1" dirty="0" sz="2400" lang="zh-CN" spc="300">
              <a:solidFill>
                <a:schemeClr val="dk1">
                  <a:lumMod val="75000"/>
                </a:schemeClr>
              </a:solidFill>
              <a:latin typeface="+mj-ea"/>
              <a:ea typeface="+mj-ea"/>
            </a:endParaRPr>
          </a:p>
        </p:txBody>
      </p:sp>
      <p:sp>
        <p:nvSpPr>
          <p:cNvPr id="1048842" name="序号"/>
          <p:cNvSpPr txBox="1"/>
          <p:nvPr>
            <p:custDataLst>
              <p:tags r:id="rId9"/>
            </p:custDataLst>
          </p:nvPr>
        </p:nvSpPr>
        <p:spPr>
          <a:xfrm>
            <a:off x="10530205" y="2610485"/>
            <a:ext cx="83185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02</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35" name="直接连接符 8"/>
          <p:cNvCxnSpPr>
            <a:cxnSpLocks/>
          </p:cNvCxnSpPr>
          <p:nvPr>
            <p:custDataLst>
              <p:tags r:id="rId10"/>
            </p:custDataLst>
          </p:nvPr>
        </p:nvCxnSpPr>
        <p:spPr>
          <a:xfrm>
            <a:off x="10664190" y="3446145"/>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18"/>
          <p:cNvCxnSpPr>
            <a:cxnSpLocks/>
          </p:cNvCxnSpPr>
          <p:nvPr>
            <p:custDataLst>
              <p:tags r:id="rId11"/>
            </p:custDataLst>
          </p:nvPr>
        </p:nvCxnSpPr>
        <p:spPr>
          <a:xfrm>
            <a:off x="848995" y="479552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4" name="项标题"/>
          <p:cNvSpPr txBox="1"/>
          <p:nvPr>
            <p:custDataLst>
              <p:tags r:id="rId12"/>
            </p:custDataLst>
          </p:nvPr>
        </p:nvSpPr>
        <p:spPr>
          <a:xfrm>
            <a:off x="848995" y="407670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数字化员工管理解决方案的核心功能</a:t>
            </a:r>
            <a:endParaRPr altLang="en-US" b="1" dirty="0" sz="2400" lang="zh-CN" spc="300">
              <a:solidFill>
                <a:schemeClr val="dk1">
                  <a:lumMod val="75000"/>
                </a:schemeClr>
              </a:solidFill>
              <a:latin typeface="+mj-ea"/>
              <a:ea typeface="+mj-ea"/>
            </a:endParaRPr>
          </a:p>
        </p:txBody>
      </p:sp>
      <p:sp>
        <p:nvSpPr>
          <p:cNvPr id="1048846" name="序号"/>
          <p:cNvSpPr txBox="1"/>
          <p:nvPr>
            <p:custDataLst>
              <p:tags r:id="rId13"/>
            </p:custDataLst>
          </p:nvPr>
        </p:nvSpPr>
        <p:spPr>
          <a:xfrm>
            <a:off x="4789805" y="396049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03</a:t>
            </a:r>
            <a:endParaRPr b="1"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39" name="直接连接符 2"/>
          <p:cNvCxnSpPr>
            <a:cxnSpLocks/>
          </p:cNvCxnSpPr>
          <p:nvPr>
            <p:custDataLst>
              <p:tags r:id="rId14"/>
            </p:custDataLst>
          </p:nvPr>
        </p:nvCxnSpPr>
        <p:spPr>
          <a:xfrm>
            <a:off x="5070475" y="479552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41" name="直接连接符 33"/>
          <p:cNvCxnSpPr>
            <a:cxnSpLocks/>
          </p:cNvCxnSpPr>
          <p:nvPr>
            <p:custDataLst>
              <p:tags r:id="rId15"/>
            </p:custDataLst>
          </p:nvPr>
        </p:nvCxnSpPr>
        <p:spPr>
          <a:xfrm>
            <a:off x="6442710" y="479552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8" name="项标题"/>
          <p:cNvSpPr txBox="1"/>
          <p:nvPr>
            <p:custDataLst>
              <p:tags r:id="rId16"/>
            </p:custDataLst>
          </p:nvPr>
        </p:nvSpPr>
        <p:spPr>
          <a:xfrm>
            <a:off x="6442710" y="407670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数字化员工管理解决方案的技术实现</a:t>
            </a:r>
            <a:endParaRPr altLang="en-US" b="1" dirty="0" sz="2400" lang="zh-CN" spc="300">
              <a:solidFill>
                <a:schemeClr val="dk1">
                  <a:lumMod val="75000"/>
                </a:schemeClr>
              </a:solidFill>
              <a:latin typeface="+mj-ea"/>
              <a:ea typeface="+mj-ea"/>
            </a:endParaRPr>
          </a:p>
        </p:txBody>
      </p:sp>
      <p:sp>
        <p:nvSpPr>
          <p:cNvPr id="1048850" name="序号"/>
          <p:cNvSpPr txBox="1"/>
          <p:nvPr>
            <p:custDataLst>
              <p:tags r:id="rId17"/>
            </p:custDataLst>
          </p:nvPr>
        </p:nvSpPr>
        <p:spPr>
          <a:xfrm>
            <a:off x="10530205" y="3960495"/>
            <a:ext cx="83185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04</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43" name="直接连接符 9"/>
          <p:cNvCxnSpPr>
            <a:cxnSpLocks/>
          </p:cNvCxnSpPr>
          <p:nvPr>
            <p:custDataLst>
              <p:tags r:id="rId18"/>
            </p:custDataLst>
          </p:nvPr>
        </p:nvCxnSpPr>
        <p:spPr>
          <a:xfrm>
            <a:off x="10664190" y="479552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2"/>
          <p:cNvCxnSpPr>
            <a:cxnSpLocks/>
          </p:cNvCxnSpPr>
          <p:nvPr>
            <p:custDataLst>
              <p:tags r:id="rId19"/>
            </p:custDataLst>
          </p:nvPr>
        </p:nvCxnSpPr>
        <p:spPr>
          <a:xfrm>
            <a:off x="848995" y="614426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52" name="项标题"/>
          <p:cNvSpPr txBox="1"/>
          <p:nvPr>
            <p:custDataLst>
              <p:tags r:id="rId20"/>
            </p:custDataLst>
          </p:nvPr>
        </p:nvSpPr>
        <p:spPr>
          <a:xfrm>
            <a:off x="848995" y="542544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数字化员工管理解决方案的实践案例</a:t>
            </a:r>
            <a:endParaRPr altLang="en-US" b="1" dirty="0" sz="2400" lang="zh-CN" spc="300">
              <a:solidFill>
                <a:schemeClr val="dk1">
                  <a:lumMod val="75000"/>
                </a:schemeClr>
              </a:solidFill>
              <a:latin typeface="+mj-ea"/>
              <a:ea typeface="+mj-ea"/>
            </a:endParaRPr>
          </a:p>
        </p:txBody>
      </p:sp>
      <p:sp>
        <p:nvSpPr>
          <p:cNvPr id="1048854" name="序号"/>
          <p:cNvSpPr txBox="1"/>
          <p:nvPr>
            <p:custDataLst>
              <p:tags r:id="rId21"/>
            </p:custDataLst>
          </p:nvPr>
        </p:nvSpPr>
        <p:spPr>
          <a:xfrm>
            <a:off x="4789805" y="530923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05</a:t>
            </a:r>
            <a:endParaRPr b="1"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47" name="直接连接符 15"/>
          <p:cNvCxnSpPr>
            <a:cxnSpLocks/>
          </p:cNvCxnSpPr>
          <p:nvPr>
            <p:custDataLst>
              <p:tags r:id="rId22"/>
            </p:custDataLst>
          </p:nvPr>
        </p:nvCxnSpPr>
        <p:spPr>
          <a:xfrm>
            <a:off x="5070475" y="614426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49" name="直接连接符 23"/>
          <p:cNvCxnSpPr>
            <a:cxnSpLocks/>
          </p:cNvCxnSpPr>
          <p:nvPr>
            <p:custDataLst>
              <p:tags r:id="rId23"/>
            </p:custDataLst>
          </p:nvPr>
        </p:nvCxnSpPr>
        <p:spPr>
          <a:xfrm>
            <a:off x="6442710" y="614426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56" name="项标题"/>
          <p:cNvSpPr txBox="1"/>
          <p:nvPr>
            <p:custDataLst>
              <p:tags r:id="rId24"/>
            </p:custDataLst>
          </p:nvPr>
        </p:nvSpPr>
        <p:spPr>
          <a:xfrm>
            <a:off x="6442710" y="542544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数字化员工管理解决方案的未来展望</a:t>
            </a:r>
            <a:endParaRPr altLang="en-US" b="1" dirty="0" sz="2400" lang="zh-CN" spc="300">
              <a:solidFill>
                <a:schemeClr val="dk1">
                  <a:lumMod val="75000"/>
                </a:schemeClr>
              </a:solidFill>
              <a:latin typeface="+mj-ea"/>
              <a:ea typeface="+mj-ea"/>
            </a:endParaRPr>
          </a:p>
        </p:txBody>
      </p:sp>
      <p:sp>
        <p:nvSpPr>
          <p:cNvPr id="1048858" name="序号"/>
          <p:cNvSpPr txBox="1"/>
          <p:nvPr>
            <p:custDataLst>
              <p:tags r:id="rId25"/>
            </p:custDataLst>
          </p:nvPr>
        </p:nvSpPr>
        <p:spPr>
          <a:xfrm>
            <a:off x="10530205" y="5309235"/>
            <a:ext cx="83185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06</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51" name="直接连接符 26"/>
          <p:cNvCxnSpPr>
            <a:cxnSpLocks/>
          </p:cNvCxnSpPr>
          <p:nvPr>
            <p:custDataLst>
              <p:tags r:id="rId26"/>
            </p:custDataLst>
          </p:nvPr>
        </p:nvCxnSpPr>
        <p:spPr>
          <a:xfrm>
            <a:off x="10664190" y="614426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Tree>
    <p:custDataLst>
      <p:tags r:id="rId2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04" name="标题"/>
          <p:cNvSpPr>
            <a:spLocks noGrp="1"/>
          </p:cNvSpPr>
          <p:nvPr>
            <p:ph type="title"/>
            <p:custDataLst>
              <p:tags r:id="rId1"/>
            </p:custDataLst>
          </p:nvPr>
        </p:nvSpPr>
        <p:spPr/>
        <p:txBody>
          <a:bodyPr>
            <a:normAutofit fontScale="90000"/>
          </a:bodyPr>
          <a:p>
            <a:r>
              <a:rPr altLang="en-US" lang="zh-CN">
                <a:solidFill>
                  <a:schemeClr val="accent1"/>
                </a:solidFill>
              </a:rPr>
              <a:t>数字化员工管理解决方案的发展背景</a:t>
            </a:r>
            <a:endParaRPr altLang="en-US" lang="zh-CN">
              <a:solidFill>
                <a:schemeClr val="accent1"/>
              </a:solidFill>
            </a:endParaRPr>
          </a:p>
        </p:txBody>
      </p:sp>
      <p:sp>
        <p:nvSpPr>
          <p:cNvPr id="1048906"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8908"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01</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2" name="标题 1"/>
          <p:cNvSpPr>
            <a:spLocks noGrp="1"/>
          </p:cNvSpPr>
          <p:nvPr>
            <p:ph type="title"/>
          </p:nvPr>
        </p:nvSpPr>
        <p:spPr/>
        <p:txBody>
          <a:bodyPr/>
          <a:p>
            <a:r>
              <a:rPr altLang="en-US" lang="zh-CN"/>
              <a:t>人力资源行业的发展趋势</a:t>
            </a:r>
            <a:endParaRPr altLang="en-US" lang="zh-CN"/>
          </a:p>
        </p:txBody>
      </p:sp>
      <p:sp>
        <p:nvSpPr>
          <p:cNvPr id="104896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6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6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7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7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7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7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7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8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8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8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8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8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9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9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9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9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9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0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数字化转型加速</a:t>
            </a:r>
            <a:endParaRPr altLang="en-US" dirty="0" sz="1200" lang="zh-CN" spc="150">
              <a:solidFill>
                <a:schemeClr val="tx1">
                  <a:lumMod val="65000"/>
                  <a:lumOff val="35000"/>
                </a:schemeClr>
              </a:solidFill>
              <a:latin typeface="+mn-ea"/>
              <a:sym typeface="+mn-ea"/>
            </a:endParaRPr>
          </a:p>
        </p:txBody>
      </p:sp>
      <p:sp>
        <p:nvSpPr>
          <p:cNvPr id="104900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人工智能在人力资源管理中的应用日益广泛</a:t>
            </a:r>
            <a:endParaRPr altLang="en-US" dirty="0" sz="1200" lang="zh-CN" spc="150">
              <a:solidFill>
                <a:schemeClr val="tx1">
                  <a:lumMod val="65000"/>
                  <a:lumOff val="35000"/>
                </a:schemeClr>
              </a:solidFill>
              <a:latin typeface="+mn-ea"/>
              <a:sym typeface="+mn-ea"/>
            </a:endParaRPr>
          </a:p>
        </p:txBody>
      </p:sp>
      <p:sp>
        <p:nvSpPr>
          <p:cNvPr id="104900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员工体验成为关键竞争力</a:t>
            </a:r>
            <a:endParaRPr altLang="en-US" dirty="0" sz="1200" lang="zh-CN" spc="150">
              <a:solidFill>
                <a:schemeClr val="tx1">
                  <a:lumMod val="65000"/>
                  <a:lumOff val="35000"/>
                </a:schemeClr>
              </a:solidFill>
              <a:latin typeface="+mn-ea"/>
              <a:sym typeface="+mn-ea"/>
            </a:endParaRPr>
          </a:p>
        </p:txBody>
      </p:sp>
      <p:sp>
        <p:nvSpPr>
          <p:cNvPr id="104900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灵活用工成为新常态</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44" name="标题 1"/>
          <p:cNvSpPr>
            <a:spLocks noGrp="1"/>
          </p:cNvSpPr>
          <p:nvPr>
            <p:ph type="title"/>
          </p:nvPr>
        </p:nvSpPr>
        <p:spPr/>
        <p:txBody>
          <a:bodyPr/>
          <a:p>
            <a:r>
              <a:rPr altLang="en-US" lang="zh-CN"/>
              <a:t>数字化员工管理解决方案的兴起</a:t>
            </a:r>
            <a:endParaRPr altLang="en-US" lang="zh-CN"/>
          </a:p>
        </p:txBody>
      </p:sp>
      <p:sp>
        <p:nvSpPr>
          <p:cNvPr id="104904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人力资源行业的发展需求</a:t>
            </a:r>
            <a:endParaRPr altLang="en-US" dirty="0" sz="1200" lang="zh-CN" spc="150">
              <a:solidFill>
                <a:schemeClr val="tx1">
                  <a:lumMod val="65000"/>
                  <a:lumOff val="35000"/>
                </a:schemeClr>
              </a:solidFill>
              <a:latin typeface="+mn-ea"/>
              <a:sym typeface="+mn-ea"/>
            </a:endParaRPr>
          </a:p>
        </p:txBody>
      </p:sp>
      <p:sp>
        <p:nvSpPr>
          <p:cNvPr id="104904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技术进步的推动作用</a:t>
            </a:r>
            <a:endParaRPr altLang="en-US" dirty="0" sz="1200" lang="zh-CN" spc="150">
              <a:solidFill>
                <a:schemeClr val="tx1">
                  <a:lumMod val="65000"/>
                  <a:lumOff val="35000"/>
                </a:schemeClr>
              </a:solidFill>
              <a:latin typeface="+mn-ea"/>
              <a:sym typeface="+mn-ea"/>
            </a:endParaRPr>
          </a:p>
        </p:txBody>
      </p:sp>
      <p:sp>
        <p:nvSpPr>
          <p:cNvPr id="104905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企业对于高效管理的追求</a:t>
            </a:r>
            <a:endParaRPr altLang="en-US" dirty="0" sz="1200" lang="zh-CN" spc="150">
              <a:solidFill>
                <a:schemeClr val="tx1">
                  <a:lumMod val="65000"/>
                  <a:lumOff val="35000"/>
                </a:schemeClr>
              </a:solidFill>
              <a:latin typeface="+mn-ea"/>
              <a:sym typeface="+mn-ea"/>
            </a:endParaRPr>
          </a:p>
        </p:txBody>
      </p:sp>
      <p:sp>
        <p:nvSpPr>
          <p:cNvPr id="104905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数字化员工管理解决方案的优势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90" name="标题 1"/>
          <p:cNvSpPr>
            <a:spLocks noGrp="1"/>
          </p:cNvSpPr>
          <p:nvPr>
            <p:ph type="title"/>
          </p:nvPr>
        </p:nvSpPr>
        <p:spPr/>
        <p:txBody>
          <a:bodyPr/>
          <a:p>
            <a:r>
              <a:rPr altLang="en-US" lang="zh-CN"/>
              <a:t>解决方案的优缺点分析</a:t>
            </a:r>
            <a:endParaRPr altLang="en-US" lang="zh-CN"/>
          </a:p>
        </p:txBody>
      </p:sp>
      <p:sp>
        <p:nvSpPr>
          <p:cNvPr id="104909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适用场景：适用于大型企业或集团性企业，能够提供全面的数字化员工管理解决方案</a:t>
            </a:r>
            <a:endParaRPr altLang="zh-CN" dirty="0" lang="en-US">
              <a:solidFill>
                <a:schemeClr val="dk1">
                  <a:lumMod val="80000"/>
                  <a:lumOff val="20000"/>
                </a:schemeClr>
              </a:solidFill>
              <a:latin typeface="+mn-ea"/>
              <a:sym typeface="+mn-ea"/>
            </a:endParaRPr>
          </a:p>
        </p:txBody>
      </p:sp>
      <p:sp>
        <p:nvSpPr>
          <p:cNvPr id="104910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优点：提高员工管理效率，降低成本，提升企业竞争力</a:t>
            </a:r>
            <a:endParaRPr altLang="en-US" dirty="0" sz="1600" lang="zh-CN">
              <a:solidFill>
                <a:schemeClr val="dk1">
                  <a:lumMod val="80000"/>
                  <a:lumOff val="20000"/>
                </a:schemeClr>
              </a:solidFill>
              <a:latin typeface="+mn-ea"/>
              <a:sym typeface="+mn-ea"/>
            </a:endParaRPr>
          </a:p>
        </p:txBody>
      </p:sp>
      <p:sp>
        <p:nvSpPr>
          <p:cNvPr id="104910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缺点：需要投入大量资源进行技术研发和系统建设，存在一定风险</a:t>
            </a:r>
            <a:endParaRPr altLang="en-US" dirty="0" sz="1600" lang="zh-CN">
              <a:solidFill>
                <a:schemeClr val="dk1">
                  <a:lumMod val="80000"/>
                  <a:lumOff val="20000"/>
                </a:schemeClr>
              </a:solidFill>
              <a:latin typeface="+mn-ea"/>
              <a:sym typeface="+mn-ea"/>
            </a:endParaRPr>
          </a:p>
        </p:txBody>
      </p:sp>
      <p:sp>
        <p:nvSpPr>
          <p:cNvPr id="104911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未来发展趋势：随着技术的不断进步，数字化员工管理解决方案将更加智能化、个性化</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60" name="标题 1"/>
          <p:cNvSpPr>
            <a:spLocks noGrp="1"/>
          </p:cNvSpPr>
          <p:nvPr>
            <p:ph type="title"/>
          </p:nvPr>
        </p:nvSpPr>
        <p:spPr/>
        <p:txBody>
          <a:bodyPr/>
          <a:p>
            <a:r>
              <a:rPr altLang="en-US" lang="zh-CN"/>
              <a:t>未来发展趋势</a:t>
            </a:r>
            <a:endParaRPr altLang="en-US" lang="zh-CN"/>
          </a:p>
        </p:txBody>
      </p:sp>
      <p:sp>
        <p:nvSpPr>
          <p:cNvPr id="104916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6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6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6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7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随着云计算技术的不断成熟，数字化员工管理解决方案将更加灵活和可扩展。</a:t>
            </a:r>
            <a:endParaRPr altLang="en-US" sz="1400" lang="zh-CN" spc="150">
              <a:solidFill>
                <a:schemeClr val="tx1"/>
              </a:solidFill>
              <a:effectLst/>
              <a:latin typeface="+mn-ea"/>
              <a:sym typeface="+mn-ea"/>
            </a:endParaRPr>
          </a:p>
        </p:txBody>
      </p:sp>
      <p:sp>
        <p:nvSpPr>
          <p:cNvPr id="104917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人工智能技术的广泛应用，将推动数字化员工管理解决方案的进一步发展。</a:t>
            </a:r>
            <a:endParaRPr altLang="en-US" dirty="0" sz="1400" lang="zh-CN" spc="150">
              <a:solidFill>
                <a:schemeClr val="tx1"/>
              </a:solidFill>
              <a:effectLst/>
              <a:latin typeface="+mn-ea"/>
              <a:sym typeface="+mn-ea"/>
            </a:endParaRPr>
          </a:p>
        </p:txBody>
      </p:sp>
      <p:sp>
        <p:nvSpPr>
          <p:cNvPr id="104917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数字化员工管理解决方案将更加注重数据安全和隐私保护，确保数据的安全可靠。</a:t>
            </a:r>
            <a:endParaRPr altLang="en-US" sz="1400" lang="zh-CN" spc="150">
              <a:solidFill>
                <a:schemeClr val="tx1"/>
              </a:solidFill>
              <a:effectLst/>
              <a:latin typeface="+mn-ea"/>
              <a:sym typeface="+mn-ea"/>
            </a:endParaRPr>
          </a:p>
        </p:txBody>
      </p:sp>
      <p:sp>
        <p:nvSpPr>
          <p:cNvPr id="104917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数字化员工管理解决方案将更加注重员工的体验和满意度，提高员工的工作效率和忠诚度。</a:t>
            </a:r>
            <a:endParaRPr altLang="en-US" sz="1400" lang="zh-CN" spc="150">
              <a:solidFill>
                <a:schemeClr val="tx1"/>
              </a:solidFill>
              <a:effectLst/>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14" name="标题"/>
          <p:cNvSpPr>
            <a:spLocks noGrp="1"/>
          </p:cNvSpPr>
          <p:nvPr>
            <p:ph type="title"/>
            <p:custDataLst>
              <p:tags r:id="rId1"/>
            </p:custDataLst>
          </p:nvPr>
        </p:nvSpPr>
        <p:spPr/>
        <p:txBody>
          <a:bodyPr>
            <a:normAutofit fontScale="90000"/>
          </a:bodyPr>
          <a:p>
            <a:r>
              <a:rPr altLang="en-US" lang="zh-CN">
                <a:solidFill>
                  <a:schemeClr val="accent1"/>
                </a:solidFill>
              </a:rPr>
              <a:t>数字化员工管理解决方案的应用场景</a:t>
            </a:r>
            <a:endParaRPr altLang="en-US" lang="zh-CN">
              <a:solidFill>
                <a:schemeClr val="accent1"/>
              </a:solidFill>
            </a:endParaRPr>
          </a:p>
        </p:txBody>
      </p:sp>
      <p:sp>
        <p:nvSpPr>
          <p:cNvPr id="1049216"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218"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02</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72" name="标题 1"/>
          <p:cNvSpPr>
            <a:spLocks noGrp="1"/>
          </p:cNvSpPr>
          <p:nvPr>
            <p:ph type="title"/>
          </p:nvPr>
        </p:nvSpPr>
        <p:spPr/>
        <p:txBody>
          <a:bodyPr/>
          <a:p>
            <a:r>
              <a:rPr altLang="en-US" lang="zh-CN"/>
              <a:t>招聘与入职管理</a:t>
            </a:r>
            <a:endParaRPr altLang="en-US" lang="zh-CN"/>
          </a:p>
        </p:txBody>
      </p:sp>
      <p:sp>
        <p:nvSpPr>
          <p:cNvPr id="104927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7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自动化简历筛选，提高招聘效率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8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8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在线面试安排，方便应聘者与面试官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8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8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电子化入职流程，简化繁琐手续</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9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9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员工信息数字化管理，便于查询与更新</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34" name="标题 1"/>
          <p:cNvSpPr>
            <a:spLocks noGrp="1"/>
          </p:cNvSpPr>
          <p:nvPr>
            <p:ph type="title"/>
          </p:nvPr>
        </p:nvSpPr>
        <p:spPr/>
        <p:txBody>
          <a:bodyPr/>
          <a:p>
            <a:r>
              <a:rPr altLang="en-US" lang="zh-CN"/>
              <a:t>在职员工管理</a:t>
            </a:r>
            <a:endParaRPr altLang="en-US" lang="zh-CN"/>
          </a:p>
        </p:txBody>
      </p:sp>
      <p:sp>
        <p:nvSpPr>
          <p:cNvPr id="104933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3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4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数字化员工管理解决方案能够跟踪员工的绩效和表现，提供个性化的职业发展计划。</a:t>
            </a:r>
            <a:endParaRPr altLang="en-US" dirty="0" sz="2000" lang="zh-CN" spc="200">
              <a:solidFill>
                <a:schemeClr val="tx1">
                  <a:lumMod val="85000"/>
                  <a:lumOff val="15000"/>
                </a:schemeClr>
              </a:solidFill>
              <a:latin typeface="+mn-ea"/>
              <a:sym typeface="+mn-ea"/>
            </a:endParaRPr>
          </a:p>
        </p:txBody>
      </p:sp>
      <p:sp>
        <p:nvSpPr>
          <p:cNvPr id="104934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4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4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通过数字化员工管理解决方案，企业可以更有效地管理员工的培训和进修，提高员工的技能和知识水平。</a:t>
            </a:r>
            <a:endParaRPr altLang="en-US" dirty="0" sz="2000" lang="zh-CN" spc="200">
              <a:solidFill>
                <a:schemeClr val="tx1">
                  <a:lumMod val="85000"/>
                  <a:lumOff val="15000"/>
                </a:schemeClr>
              </a:solidFill>
              <a:latin typeface="+mn-ea"/>
              <a:sym typeface="+mn-ea"/>
            </a:endParaRPr>
          </a:p>
        </p:txBody>
      </p:sp>
      <p:sp>
        <p:nvSpPr>
          <p:cNvPr id="104934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5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5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数字化员工管理解决方案可以帮助企业更快速地处理员工的入职和离职手续，提高人事管理的效率。</a:t>
            </a:r>
            <a:endParaRPr altLang="en-US" dirty="0" sz="2000" lang="zh-CN" spc="200">
              <a:solidFill>
                <a:schemeClr val="tx1">
                  <a:lumMod val="85000"/>
                  <a:lumOff val="15000"/>
                </a:schemeClr>
              </a:solidFill>
              <a:latin typeface="+mn-ea"/>
              <a:sym typeface="+mn-ea"/>
            </a:endParaRPr>
          </a:p>
        </p:txBody>
      </p:sp>
      <p:sp>
        <p:nvSpPr>
          <p:cNvPr id="104935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5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5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数字化员工管理解决方案可以提供员工满意度调查，帮助企业了解员工的需求和期望，提高员工的工作满意度和忠诚度。</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96" name="标题 1"/>
          <p:cNvSpPr>
            <a:spLocks noGrp="1"/>
          </p:cNvSpPr>
          <p:nvPr>
            <p:ph type="title"/>
          </p:nvPr>
        </p:nvSpPr>
        <p:spPr/>
        <p:txBody>
          <a:bodyPr/>
          <a:p>
            <a:r>
              <a:rPr altLang="en-US" lang="zh-CN"/>
              <a:t>离职员工管理</a:t>
            </a:r>
            <a:endParaRPr altLang="en-US" lang="zh-CN"/>
          </a:p>
        </p:txBody>
      </p:sp>
      <p:sp>
        <p:nvSpPr>
          <p:cNvPr id="104939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离职员工数据统计和分析</a:t>
            </a:r>
            <a:endParaRPr altLang="en-US" dirty="0" sz="2000" lang="zh-CN" spc="150">
              <a:solidFill>
                <a:schemeClr val="tx1">
                  <a:lumMod val="85000"/>
                  <a:lumOff val="15000"/>
                </a:schemeClr>
              </a:solidFill>
              <a:latin typeface="+mn-ea"/>
              <a:sym typeface="+mn-ea"/>
            </a:endParaRPr>
          </a:p>
        </p:txBody>
      </p:sp>
      <p:sp>
        <p:nvSpPr>
          <p:cNvPr id="104940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离职面谈和反馈机制</a:t>
            </a:r>
            <a:endParaRPr altLang="en-US" dirty="0" sz="2000" lang="zh-CN" spc="150">
              <a:solidFill>
                <a:schemeClr val="tx1">
                  <a:lumMod val="85000"/>
                  <a:lumOff val="15000"/>
                </a:schemeClr>
              </a:solidFill>
              <a:latin typeface="+mn-ea"/>
              <a:sym typeface="+mn-ea"/>
            </a:endParaRPr>
          </a:p>
        </p:txBody>
      </p:sp>
      <p:sp>
        <p:nvSpPr>
          <p:cNvPr id="104941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离职员工关系维护和回访</a:t>
            </a:r>
            <a:endParaRPr altLang="en-US" dirty="0" sz="2000" lang="zh-CN" spc="150">
              <a:solidFill>
                <a:schemeClr val="tx1">
                  <a:lumMod val="85000"/>
                  <a:lumOff val="15000"/>
                </a:schemeClr>
              </a:solidFill>
              <a:latin typeface="+mn-ea"/>
              <a:sym typeface="+mn-ea"/>
            </a:endParaRPr>
          </a:p>
        </p:txBody>
      </p:sp>
      <p:sp>
        <p:nvSpPr>
          <p:cNvPr id="104941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离职员工案例分享和经验总结</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58" name="标题 1"/>
          <p:cNvSpPr>
            <a:spLocks noGrp="1"/>
          </p:cNvSpPr>
          <p:nvPr>
            <p:ph type="title"/>
          </p:nvPr>
        </p:nvSpPr>
        <p:spPr/>
        <p:txBody>
          <a:bodyPr/>
          <a:p>
            <a:r>
              <a:rPr altLang="en-US" lang="zh-CN"/>
              <a:t>数据分析与决策支持</a:t>
            </a:r>
            <a:endParaRPr altLang="en-US" lang="zh-CN"/>
          </a:p>
        </p:txBody>
      </p:sp>
      <p:sp>
        <p:nvSpPr>
          <p:cNvPr id="104946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6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6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制定员工培训计划，提升员工技能水平</a:t>
            </a:r>
            <a:endParaRPr altLang="en-US" dirty="0" sz="1200" lang="zh-CN" spc="150">
              <a:solidFill>
                <a:srgbClr val="FFFFFF"/>
              </a:solidFill>
              <a:latin typeface="+mn-ea"/>
              <a:sym typeface="+mn-ea"/>
            </a:endParaRPr>
          </a:p>
        </p:txBody>
      </p:sp>
      <p:sp>
        <p:nvSpPr>
          <p:cNvPr id="104947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优化人力资源配置，提高员工工作效率</a:t>
            </a:r>
            <a:endParaRPr altLang="en-US" dirty="0" sz="1200" lang="zh-CN" spc="150">
              <a:solidFill>
                <a:schemeClr val="tx1">
                  <a:lumMod val="65000"/>
                  <a:lumOff val="35000"/>
                </a:schemeClr>
              </a:solidFill>
              <a:latin typeface="+mn-ea"/>
              <a:sym typeface="+mn-ea"/>
            </a:endParaRPr>
          </a:p>
        </p:txBody>
      </p:sp>
      <p:sp>
        <p:nvSpPr>
          <p:cNvPr id="104947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预测员工流失率，提前采取措施降低损失</a:t>
            </a:r>
            <a:endParaRPr altLang="en-US" dirty="0" sz="1200" lang="zh-CN" spc="150">
              <a:solidFill>
                <a:srgbClr val="FFFFFF"/>
              </a:solidFill>
              <a:latin typeface="+mn-ea"/>
              <a:sym typeface="+mn-ea"/>
            </a:endParaRPr>
          </a:p>
        </p:txBody>
      </p:sp>
      <p:sp>
        <p:nvSpPr>
          <p:cNvPr id="104948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实时监控员工绩效，为企业提供数据支持</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24" name="标题"/>
          <p:cNvSpPr>
            <a:spLocks noGrp="1"/>
          </p:cNvSpPr>
          <p:nvPr>
            <p:ph type="title"/>
            <p:custDataLst>
              <p:tags r:id="rId1"/>
            </p:custDataLst>
          </p:nvPr>
        </p:nvSpPr>
        <p:spPr/>
        <p:txBody>
          <a:bodyPr>
            <a:normAutofit fontScale="90000"/>
          </a:bodyPr>
          <a:p>
            <a:r>
              <a:rPr altLang="en-US" lang="zh-CN">
                <a:solidFill>
                  <a:schemeClr val="accent1"/>
                </a:solidFill>
              </a:rPr>
              <a:t>数字化员工管理解决方案的核心功能</a:t>
            </a:r>
            <a:endParaRPr altLang="en-US" lang="zh-CN">
              <a:solidFill>
                <a:schemeClr val="accent1"/>
              </a:solidFill>
            </a:endParaRPr>
          </a:p>
        </p:txBody>
      </p:sp>
      <p:sp>
        <p:nvSpPr>
          <p:cNvPr id="1049526"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528"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03</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82" name="标题 1"/>
          <p:cNvSpPr>
            <a:spLocks noGrp="1"/>
          </p:cNvSpPr>
          <p:nvPr>
            <p:ph type="title"/>
          </p:nvPr>
        </p:nvSpPr>
        <p:spPr/>
        <p:txBody>
          <a:bodyPr/>
          <a:p>
            <a:r>
              <a:rPr altLang="en-US" lang="zh-CN"/>
              <a:t>员工信息管理</a:t>
            </a:r>
            <a:endParaRPr altLang="en-US" lang="zh-CN"/>
          </a:p>
        </p:txBody>
      </p:sp>
      <p:sp>
        <p:nvSpPr>
          <p:cNvPr id="104958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员工信息录入与存储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员工信息更新与维护</a:t>
            </a:r>
            <a:endParaRPr dirty="0" sz="2000" err="1">
              <a:solidFill>
                <a:schemeClr val="tx1">
                  <a:lumMod val="75000"/>
                  <a:lumOff val="25000"/>
                </a:schemeClr>
              </a:solidFill>
              <a:latin typeface="+mn-ea"/>
              <a:ea typeface="+mn-ea"/>
              <a:cs typeface="+mn-ea"/>
              <a:sym typeface="+mn-lt"/>
            </a:endParaRPr>
          </a:p>
        </p:txBody>
      </p:sp>
      <p:sp>
        <p:nvSpPr>
          <p:cNvPr id="104960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1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员工信息安全性保障</a:t>
            </a:r>
            <a:endParaRPr dirty="0" sz="2000" err="1">
              <a:solidFill>
                <a:schemeClr val="tx1">
                  <a:lumMod val="75000"/>
                  <a:lumOff val="25000"/>
                </a:schemeClr>
              </a:solidFill>
              <a:latin typeface="+mn-ea"/>
              <a:ea typeface="+mn-ea"/>
              <a:cs typeface="+mn-ea"/>
              <a:sym typeface="+mn-lt"/>
            </a:endParaRPr>
          </a:p>
        </p:txBody>
      </p:sp>
      <p:sp>
        <p:nvSpPr>
          <p:cNvPr id="10496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员工信息查询与检索</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60" name="标题 1"/>
          <p:cNvSpPr>
            <a:spLocks noGrp="1"/>
          </p:cNvSpPr>
          <p:nvPr>
            <p:ph type="title"/>
          </p:nvPr>
        </p:nvSpPr>
        <p:spPr/>
        <p:txBody>
          <a:bodyPr/>
          <a:p>
            <a:r>
              <a:rPr altLang="en-US" lang="zh-CN"/>
              <a:t>考勤管理</a:t>
            </a:r>
            <a:endParaRPr altLang="en-US" lang="zh-CN"/>
          </a:p>
        </p:txBody>
      </p:sp>
      <p:sp>
        <p:nvSpPr>
          <p:cNvPr id="1049662"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64"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66"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8"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0"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考勤数据与工资、奖金等福利挂钩</a:t>
            </a:r>
            <a:endParaRPr altLang="en-US" dirty="0" sz="1200" lang="zh-CN" spc="150">
              <a:solidFill>
                <a:srgbClr val="FFFFFF"/>
              </a:solidFill>
              <a:latin typeface="+mn-ea"/>
              <a:sym typeface="+mn-ea"/>
            </a:endParaRPr>
          </a:p>
        </p:txBody>
      </p:sp>
      <p:sp>
        <p:nvSpPr>
          <p:cNvPr id="1049672"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4"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6"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支持请假、加班、出差等考勤调整功能</a:t>
            </a:r>
            <a:endParaRPr altLang="en-US" dirty="0" sz="1200" lang="zh-CN" spc="150">
              <a:solidFill>
                <a:schemeClr val="tx1">
                  <a:lumMod val="65000"/>
                  <a:lumOff val="35000"/>
                </a:schemeClr>
              </a:solidFill>
              <a:latin typeface="+mn-ea"/>
              <a:sym typeface="+mn-ea"/>
            </a:endParaRPr>
          </a:p>
        </p:txBody>
      </p:sp>
      <p:sp>
        <p:nvSpPr>
          <p:cNvPr id="1049678"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0"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2"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自动计算员工出勤天数、迟到早退情况</a:t>
            </a:r>
            <a:endParaRPr altLang="en-US" dirty="0" sz="1200" lang="zh-CN" spc="150">
              <a:solidFill>
                <a:srgbClr val="FFFFFF"/>
              </a:solidFill>
              <a:latin typeface="+mn-ea"/>
              <a:sym typeface="+mn-ea"/>
            </a:endParaRPr>
          </a:p>
        </p:txBody>
      </p:sp>
      <p:sp>
        <p:nvSpPr>
          <p:cNvPr id="1049684"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6"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8"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实时记录员工上下班时间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726" name="标题 1"/>
          <p:cNvSpPr>
            <a:spLocks noGrp="1"/>
          </p:cNvSpPr>
          <p:nvPr>
            <p:ph type="title"/>
          </p:nvPr>
        </p:nvSpPr>
        <p:spPr/>
        <p:txBody>
          <a:bodyPr/>
          <a:p>
            <a:r>
              <a:rPr altLang="en-US" lang="zh-CN"/>
              <a:t>薪酬福利管理</a:t>
            </a:r>
            <a:endParaRPr altLang="en-US" lang="zh-CN"/>
          </a:p>
        </p:txBody>
      </p:sp>
      <p:sp>
        <p:nvSpPr>
          <p:cNvPr id="104972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实时更新：确保员工薪酬福利信息的准确性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数据分析：为管理层提供薪酬福利数据分析与建议</a:t>
            </a:r>
            <a:endParaRPr dirty="0" sz="2000" err="1">
              <a:solidFill>
                <a:schemeClr val="tx1">
                  <a:lumMod val="75000"/>
                  <a:lumOff val="25000"/>
                </a:schemeClr>
              </a:solidFill>
              <a:latin typeface="+mn-ea"/>
              <a:ea typeface="+mn-ea"/>
              <a:cs typeface="+mn-ea"/>
              <a:sym typeface="+mn-lt"/>
            </a:endParaRPr>
          </a:p>
        </p:txBody>
      </p:sp>
      <p:sp>
        <p:nvSpPr>
          <p:cNvPr id="104974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5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透明化：让员工了解自己的薪酬福利构成及调整情况</a:t>
            </a:r>
            <a:endParaRPr dirty="0" sz="2000" err="1">
              <a:solidFill>
                <a:schemeClr val="tx1">
                  <a:lumMod val="75000"/>
                  <a:lumOff val="25000"/>
                </a:schemeClr>
              </a:solidFill>
              <a:latin typeface="+mn-ea"/>
              <a:ea typeface="+mn-ea"/>
              <a:cs typeface="+mn-ea"/>
              <a:sym typeface="+mn-lt"/>
            </a:endParaRPr>
          </a:p>
        </p:txBody>
      </p:sp>
      <p:sp>
        <p:nvSpPr>
          <p:cNvPr id="10497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个性化设置：满足不同员工的薪酬福利需求</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804" name="标题 1"/>
          <p:cNvSpPr>
            <a:spLocks noGrp="1"/>
          </p:cNvSpPr>
          <p:nvPr>
            <p:ph type="title"/>
          </p:nvPr>
        </p:nvSpPr>
        <p:spPr/>
        <p:txBody>
          <a:bodyPr/>
          <a:p>
            <a:r>
              <a:rPr altLang="en-US" lang="zh-CN"/>
              <a:t>绩效管理</a:t>
            </a:r>
            <a:endParaRPr altLang="en-US" lang="zh-CN"/>
          </a:p>
        </p:txBody>
      </p:sp>
      <p:sp>
        <p:nvSpPr>
          <p:cNvPr id="104980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定义：数字化员工管理解决方案中的绩效管理模块，旨在帮助企业实现绩效管理的数字化转型。</a:t>
            </a:r>
            <a:endParaRPr altLang="en-US" dirty="0" sz="1200" lang="zh-CN" spc="150">
              <a:solidFill>
                <a:schemeClr val="tx1">
                  <a:lumMod val="65000"/>
                  <a:lumOff val="35000"/>
                </a:schemeClr>
              </a:solidFill>
              <a:latin typeface="+mn-ea"/>
              <a:sym typeface="+mn-ea"/>
            </a:endParaRPr>
          </a:p>
        </p:txBody>
      </p:sp>
      <p:sp>
        <p:nvSpPr>
          <p:cNvPr id="104980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功能：包括设定绩效目标、制定考核标准、记录员工绩效表现、评估与反馈等。</a:t>
            </a:r>
            <a:endParaRPr altLang="en-US" dirty="0" sz="1200" lang="zh-CN" spc="150">
              <a:solidFill>
                <a:schemeClr val="tx1">
                  <a:lumMod val="65000"/>
                  <a:lumOff val="35000"/>
                </a:schemeClr>
              </a:solidFill>
              <a:latin typeface="+mn-ea"/>
              <a:sym typeface="+mn-ea"/>
            </a:endParaRPr>
          </a:p>
        </p:txBody>
      </p:sp>
      <p:sp>
        <p:nvSpPr>
          <p:cNvPr id="104981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优势：通过数字化手段，提高绩效管理的效率和准确性，降低人为因素对考核结果的影响。</a:t>
            </a:r>
            <a:endParaRPr altLang="en-US" dirty="0" sz="1200" lang="zh-CN" spc="150">
              <a:solidFill>
                <a:schemeClr val="tx1">
                  <a:lumMod val="65000"/>
                  <a:lumOff val="35000"/>
                </a:schemeClr>
              </a:solidFill>
              <a:latin typeface="+mn-ea"/>
              <a:sym typeface="+mn-ea"/>
            </a:endParaRPr>
          </a:p>
        </p:txBody>
      </p:sp>
      <p:sp>
        <p:nvSpPr>
          <p:cNvPr id="104981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应用场景：适用于各类企业，特别是需要精细化管理、提高员工绩效表现的行业。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50" name="标题 1"/>
          <p:cNvSpPr>
            <a:spLocks noGrp="1"/>
          </p:cNvSpPr>
          <p:nvPr>
            <p:ph type="title"/>
          </p:nvPr>
        </p:nvSpPr>
        <p:spPr/>
        <p:txBody>
          <a:bodyPr/>
          <a:p>
            <a:r>
              <a:rPr altLang="en-US" lang="zh-CN"/>
              <a:t>培训与发展</a:t>
            </a:r>
            <a:endParaRPr altLang="en-US" lang="zh-CN"/>
          </a:p>
        </p:txBody>
      </p:sp>
      <p:sp>
        <p:nvSpPr>
          <p:cNvPr id="104985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5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6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6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6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培训计划：制定个性化的培训计划，满足员工职业发展需求</a:t>
            </a:r>
            <a:endParaRPr altLang="en-US" dirty="0" sz="2400" lang="zh-CN">
              <a:latin typeface="+mn-ea"/>
              <a:ea typeface="+mn-ea"/>
            </a:endParaRPr>
          </a:p>
        </p:txBody>
      </p:sp>
      <p:sp>
        <p:nvSpPr>
          <p:cNvPr id="104987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培训评估：对培训效果进行评估，不断优化培训内容和方式</a:t>
            </a:r>
            <a:endParaRPr altLang="en-US" dirty="0" sz="2400" lang="zh-CN">
              <a:latin typeface="+mn-ea"/>
              <a:ea typeface="+mn-ea"/>
            </a:endParaRPr>
          </a:p>
        </p:txBody>
      </p:sp>
      <p:sp>
        <p:nvSpPr>
          <p:cNvPr id="104987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培训管理：提供在线课程和培训资料，帮助员工提升技能</a:t>
            </a:r>
            <a:endParaRPr altLang="en-US" dirty="0" sz="2400" lang="zh-CN">
              <a:latin typeface="+mn-ea"/>
              <a:ea typeface="+mn-ea"/>
            </a:endParaRPr>
          </a:p>
        </p:txBody>
      </p:sp>
      <p:sp>
        <p:nvSpPr>
          <p:cNvPr id="104987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在线学习：员工可随时随地学习，提高学习效率和参与度</a:t>
            </a:r>
            <a:endParaRPr altLang="en-US" dirty="0" sz="2400" lang="zh-CN">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912" name="标题"/>
          <p:cNvSpPr>
            <a:spLocks noGrp="1"/>
          </p:cNvSpPr>
          <p:nvPr>
            <p:ph type="title"/>
            <p:custDataLst>
              <p:tags r:id="rId1"/>
            </p:custDataLst>
          </p:nvPr>
        </p:nvSpPr>
        <p:spPr/>
        <p:txBody>
          <a:bodyPr>
            <a:normAutofit fontScale="90000"/>
          </a:bodyPr>
          <a:p>
            <a:r>
              <a:rPr altLang="en-US" lang="zh-CN">
                <a:solidFill>
                  <a:schemeClr val="accent1"/>
                </a:solidFill>
              </a:rPr>
              <a:t>数字化员工管理解决方案的技术实现</a:t>
            </a:r>
            <a:endParaRPr altLang="en-US" lang="zh-CN">
              <a:solidFill>
                <a:schemeClr val="accent1"/>
              </a:solidFill>
            </a:endParaRPr>
          </a:p>
        </p:txBody>
      </p:sp>
      <p:sp>
        <p:nvSpPr>
          <p:cNvPr id="1049914"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916"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04</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70" name="标题 1"/>
          <p:cNvSpPr>
            <a:spLocks noGrp="1"/>
          </p:cNvSpPr>
          <p:nvPr>
            <p:ph type="title"/>
          </p:nvPr>
        </p:nvSpPr>
        <p:spPr/>
        <p:txBody>
          <a:bodyPr/>
          <a:p>
            <a:r>
              <a:rPr altLang="en-US" lang="zh-CN"/>
              <a:t>大数据技术的应用</a:t>
            </a:r>
            <a:endParaRPr altLang="en-US" lang="zh-CN"/>
          </a:p>
        </p:txBody>
      </p:sp>
      <p:sp>
        <p:nvSpPr>
          <p:cNvPr id="104997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数据处理：利用大数据分析技术，对员工数据进行深入挖掘和分析</a:t>
            </a:r>
            <a:endParaRPr altLang="zh-CN" dirty="0" lang="en-US">
              <a:solidFill>
                <a:schemeClr val="dk1">
                  <a:lumMod val="80000"/>
                  <a:lumOff val="20000"/>
                </a:schemeClr>
              </a:solidFill>
              <a:latin typeface="+mn-ea"/>
              <a:sym typeface="+mn-ea"/>
            </a:endParaRPr>
          </a:p>
        </p:txBody>
      </p:sp>
      <p:sp>
        <p:nvSpPr>
          <p:cNvPr id="104998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数据采集：收集员工相关数据，包括工作表现、技能、绩效等</a:t>
            </a:r>
            <a:endParaRPr altLang="en-US" dirty="0" lang="zh-CN">
              <a:solidFill>
                <a:schemeClr val="dk1">
                  <a:lumMod val="80000"/>
                  <a:lumOff val="20000"/>
                </a:schemeClr>
              </a:solidFill>
              <a:latin typeface="+mn-ea"/>
              <a:sym typeface="+mn-ea"/>
            </a:endParaRPr>
          </a:p>
        </p:txBody>
      </p:sp>
      <p:sp>
        <p:nvSpPr>
          <p:cNvPr id="104998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数据存储：建立员工数据仓库，实现数据集中存储和管理</a:t>
            </a:r>
            <a:endParaRPr altLang="en-US" dirty="0" lang="zh-CN">
              <a:solidFill>
                <a:schemeClr val="dk1">
                  <a:lumMod val="80000"/>
                  <a:lumOff val="20000"/>
                </a:schemeClr>
              </a:solidFill>
              <a:latin typeface="+mn-ea"/>
              <a:sym typeface="+mn-ea"/>
            </a:endParaRPr>
          </a:p>
        </p:txBody>
      </p:sp>
      <p:sp>
        <p:nvSpPr>
          <p:cNvPr id="104999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数据应用：将分析结果应用于员工管理，如人才选拔、培训、绩效评估等</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040" name="标题 1"/>
          <p:cNvSpPr>
            <a:spLocks noGrp="1"/>
          </p:cNvSpPr>
          <p:nvPr>
            <p:ph type="title"/>
          </p:nvPr>
        </p:nvSpPr>
        <p:spPr/>
        <p:txBody>
          <a:bodyPr/>
          <a:p>
            <a:r>
              <a:rPr altLang="en-US" lang="zh-CN"/>
              <a:t>云计算技术的应用</a:t>
            </a:r>
            <a:endParaRPr altLang="en-US" lang="zh-CN"/>
          </a:p>
        </p:txBody>
      </p:sp>
      <p:sp>
        <p:nvSpPr>
          <p:cNvPr id="105004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4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4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4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5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5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5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云计算技术的优势和价值</a:t>
            </a:r>
            <a:endParaRPr altLang="en-US" dirty="0" sz="2400" lang="zh-CN">
              <a:latin typeface="+mn-ea"/>
              <a:ea typeface="+mn-ea"/>
            </a:endParaRPr>
          </a:p>
        </p:txBody>
      </p:sp>
      <p:sp>
        <p:nvSpPr>
          <p:cNvPr id="105006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云计算技术的发展趋势和未来展望</a:t>
            </a:r>
            <a:endParaRPr altLang="en-US" dirty="0" sz="2400" lang="zh-CN">
              <a:latin typeface="+mn-ea"/>
              <a:ea typeface="+mn-ea"/>
            </a:endParaRPr>
          </a:p>
        </p:txBody>
      </p:sp>
      <p:sp>
        <p:nvSpPr>
          <p:cNvPr id="105006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云计算技术定义</a:t>
            </a:r>
            <a:endParaRPr altLang="en-US" dirty="0" sz="2400" lang="zh-CN">
              <a:latin typeface="+mn-ea"/>
              <a:ea typeface="+mn-ea"/>
            </a:endParaRPr>
          </a:p>
        </p:txBody>
      </p:sp>
      <p:sp>
        <p:nvSpPr>
          <p:cNvPr id="105006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云计算技术在数字化员工管理解决方案中的应用场景</a:t>
            </a:r>
            <a:endParaRPr altLang="en-US" dirty="0" sz="2400" lang="zh-CN">
              <a:latin typeface="+mn-ea"/>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102" name="标题 1"/>
          <p:cNvSpPr>
            <a:spLocks noGrp="1"/>
          </p:cNvSpPr>
          <p:nvPr>
            <p:ph type="title"/>
          </p:nvPr>
        </p:nvSpPr>
        <p:spPr/>
        <p:txBody>
          <a:bodyPr/>
          <a:p>
            <a:r>
              <a:rPr altLang="en-US" lang="zh-CN"/>
              <a:t>人工智能技术的应用</a:t>
            </a:r>
            <a:endParaRPr altLang="en-US" lang="zh-CN"/>
          </a:p>
        </p:txBody>
      </p:sp>
      <p:sp>
        <p:nvSpPr>
          <p:cNvPr id="105010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0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自然语言处理：用于员工自助服务，快速响应员工问题</a:t>
            </a:r>
            <a:endParaRPr altLang="en-US" dirty="0" sz="2000" lang="zh-CN" spc="150">
              <a:solidFill>
                <a:schemeClr val="tx1">
                  <a:lumMod val="75000"/>
                  <a:lumOff val="25000"/>
                </a:schemeClr>
              </a:solidFill>
              <a:latin typeface="+mn-ea"/>
              <a:sym typeface="+mn-ea"/>
            </a:endParaRPr>
          </a:p>
        </p:txBody>
      </p:sp>
      <p:sp>
        <p:nvSpPr>
          <p:cNvPr id="105010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1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1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机器学习：预测员工离职，提前采取措施</a:t>
            </a:r>
            <a:endParaRPr altLang="en-US" dirty="0" sz="2000" lang="zh-CN" spc="150">
              <a:solidFill>
                <a:schemeClr val="tx1">
                  <a:lumMod val="75000"/>
                  <a:lumOff val="25000"/>
                </a:schemeClr>
              </a:solidFill>
              <a:latin typeface="+mn-ea"/>
              <a:sym typeface="+mn-ea"/>
            </a:endParaRPr>
          </a:p>
        </p:txBody>
      </p:sp>
      <p:sp>
        <p:nvSpPr>
          <p:cNvPr id="105011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1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1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语音识别：用于智能客服，提高员工满意度</a:t>
            </a:r>
            <a:endParaRPr altLang="en-US" dirty="0" sz="2000" lang="zh-CN" spc="150">
              <a:solidFill>
                <a:schemeClr val="tx1">
                  <a:lumMod val="75000"/>
                  <a:lumOff val="25000"/>
                </a:schemeClr>
              </a:solidFill>
              <a:latin typeface="+mn-ea"/>
              <a:sym typeface="+mn-ea"/>
            </a:endParaRPr>
          </a:p>
        </p:txBody>
      </p:sp>
      <p:sp>
        <p:nvSpPr>
          <p:cNvPr id="105012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2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2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数据分析：挖掘员工数据，优化人力资源配置</a:t>
            </a:r>
            <a:endParaRPr altLang="en-US" dirty="0" sz="2000" lang="zh-CN" spc="150">
              <a:solidFill>
                <a:schemeClr val="tx1">
                  <a:lumMod val="75000"/>
                  <a:lumOff val="25000"/>
                </a:schemeClr>
              </a:solidFill>
              <a:latin typeface="+mn-ea"/>
              <a:sym typeface="+mn-ea"/>
            </a:endParaRPr>
          </a:p>
        </p:txBody>
      </p:sp>
      <p:sp>
        <p:nvSpPr>
          <p:cNvPr id="105012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64" name="标题 1"/>
          <p:cNvSpPr>
            <a:spLocks noGrp="1"/>
          </p:cNvSpPr>
          <p:nvPr>
            <p:ph type="title"/>
          </p:nvPr>
        </p:nvSpPr>
        <p:spPr/>
        <p:txBody>
          <a:bodyPr/>
          <a:p>
            <a:r>
              <a:rPr altLang="en-US" lang="zh-CN"/>
              <a:t>移动互联网技术的应用</a:t>
            </a:r>
            <a:endParaRPr altLang="en-US" lang="zh-CN"/>
          </a:p>
        </p:txBody>
      </p:sp>
      <p:sp>
        <p:nvSpPr>
          <p:cNvPr id="105016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6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移动设备普及，员工随时随地接入系统</a:t>
            </a:r>
            <a:endParaRPr altLang="en-US" dirty="0" sz="2000" lang="zh-CN" spc="150">
              <a:solidFill>
                <a:schemeClr val="tx1">
                  <a:lumMod val="75000"/>
                  <a:lumOff val="25000"/>
                </a:schemeClr>
              </a:solidFill>
              <a:latin typeface="+mn-ea"/>
              <a:sym typeface="+mn-ea"/>
            </a:endParaRPr>
          </a:p>
        </p:txBody>
      </p:sp>
      <p:sp>
        <p:nvSpPr>
          <p:cNvPr id="105017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7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7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移动应用开发，提供定制化功能满足企业需求</a:t>
            </a:r>
            <a:endParaRPr altLang="en-US" dirty="0" sz="2000" lang="zh-CN" spc="150">
              <a:solidFill>
                <a:schemeClr val="tx1">
                  <a:lumMod val="75000"/>
                  <a:lumOff val="25000"/>
                </a:schemeClr>
              </a:solidFill>
              <a:latin typeface="+mn-ea"/>
              <a:sym typeface="+mn-ea"/>
            </a:endParaRPr>
          </a:p>
        </p:txBody>
      </p:sp>
      <p:sp>
        <p:nvSpPr>
          <p:cNvPr id="105017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7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移动安全保障，保护企业数据不被泄露</a:t>
            </a:r>
            <a:endParaRPr altLang="en-US" dirty="0" sz="2000" lang="zh-CN" spc="150">
              <a:solidFill>
                <a:schemeClr val="tx1">
                  <a:lumMod val="75000"/>
                  <a:lumOff val="25000"/>
                </a:schemeClr>
              </a:solidFill>
              <a:latin typeface="+mn-ea"/>
              <a:sym typeface="+mn-ea"/>
            </a:endParaRPr>
          </a:p>
        </p:txBody>
      </p:sp>
      <p:sp>
        <p:nvSpPr>
          <p:cNvPr id="105018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8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移动数据分析，实时监控员工工作状态与效率</a:t>
            </a:r>
            <a:endParaRPr altLang="en-US" dirty="0" sz="2000" lang="zh-CN" spc="150">
              <a:solidFill>
                <a:schemeClr val="tx1">
                  <a:lumMod val="75000"/>
                  <a:lumOff val="25000"/>
                </a:schemeClr>
              </a:solidFill>
              <a:latin typeface="+mn-ea"/>
              <a:sym typeface="+mn-ea"/>
            </a:endParaRPr>
          </a:p>
        </p:txBody>
      </p:sp>
      <p:sp>
        <p:nvSpPr>
          <p:cNvPr id="105018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226" name="标题 1"/>
          <p:cNvSpPr>
            <a:spLocks noGrp="1"/>
          </p:cNvSpPr>
          <p:nvPr>
            <p:ph type="title"/>
          </p:nvPr>
        </p:nvSpPr>
        <p:spPr/>
        <p:txBody>
          <a:bodyPr/>
          <a:p>
            <a:r>
              <a:rPr altLang="en-US" lang="zh-CN"/>
              <a:t>安全与隐私保护技术</a:t>
            </a:r>
            <a:endParaRPr altLang="en-US" lang="zh-CN"/>
          </a:p>
        </p:txBody>
      </p:sp>
      <p:sp>
        <p:nvSpPr>
          <p:cNvPr id="105022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3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3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3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3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3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4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4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4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4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4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5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5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5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5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5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6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6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6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数据加密技术：对员工个人信息进行加密存储，确保数据安全</a:t>
            </a:r>
            <a:endParaRPr altLang="en-US" dirty="0" sz="1200" lang="zh-CN" spc="150">
              <a:solidFill>
                <a:schemeClr val="tx1">
                  <a:lumMod val="65000"/>
                  <a:lumOff val="35000"/>
                </a:schemeClr>
              </a:solidFill>
              <a:latin typeface="+mn-ea"/>
              <a:sym typeface="+mn-ea"/>
            </a:endParaRPr>
          </a:p>
        </p:txBody>
      </p:sp>
      <p:sp>
        <p:nvSpPr>
          <p:cNvPr id="105026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安全审计技术：对系统进行全面安全审计，及时发现和修复安全漏洞</a:t>
            </a:r>
            <a:endParaRPr altLang="en-US" dirty="0" sz="1200" lang="zh-CN" spc="150">
              <a:solidFill>
                <a:schemeClr val="tx1">
                  <a:lumMod val="65000"/>
                  <a:lumOff val="35000"/>
                </a:schemeClr>
              </a:solidFill>
              <a:latin typeface="+mn-ea"/>
              <a:sym typeface="+mn-ea"/>
            </a:endParaRPr>
          </a:p>
        </p:txBody>
      </p:sp>
      <p:sp>
        <p:nvSpPr>
          <p:cNvPr id="105026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访问控制技术：设置严格的权限控制，限制数据访问范围</a:t>
            </a:r>
            <a:endParaRPr altLang="en-US" dirty="0" sz="1200" lang="zh-CN" spc="150">
              <a:solidFill>
                <a:schemeClr val="tx1">
                  <a:lumMod val="65000"/>
                  <a:lumOff val="35000"/>
                </a:schemeClr>
              </a:solidFill>
              <a:latin typeface="+mn-ea"/>
              <a:sym typeface="+mn-ea"/>
            </a:endParaRPr>
          </a:p>
        </p:txBody>
      </p:sp>
      <p:sp>
        <p:nvSpPr>
          <p:cNvPr id="105027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身份认证技术：采用多因素认证，确保只有授权人员能够访问数据</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308" name="标题"/>
          <p:cNvSpPr>
            <a:spLocks noGrp="1"/>
          </p:cNvSpPr>
          <p:nvPr>
            <p:ph type="title"/>
            <p:custDataLst>
              <p:tags r:id="rId1"/>
            </p:custDataLst>
          </p:nvPr>
        </p:nvSpPr>
        <p:spPr/>
        <p:txBody>
          <a:bodyPr>
            <a:normAutofit fontScale="90000"/>
          </a:bodyPr>
          <a:p>
            <a:r>
              <a:rPr altLang="en-US" lang="zh-CN">
                <a:solidFill>
                  <a:schemeClr val="accent1"/>
                </a:solidFill>
              </a:rPr>
              <a:t>数字化员工管理解决方案的实践案例</a:t>
            </a:r>
            <a:endParaRPr altLang="en-US" lang="zh-CN">
              <a:solidFill>
                <a:schemeClr val="accent1"/>
              </a:solidFill>
            </a:endParaRPr>
          </a:p>
        </p:txBody>
      </p:sp>
      <p:sp>
        <p:nvSpPr>
          <p:cNvPr id="1050310"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50312"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05</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366" name="标题 1"/>
          <p:cNvSpPr>
            <a:spLocks noGrp="1"/>
          </p:cNvSpPr>
          <p:nvPr>
            <p:ph type="title"/>
          </p:nvPr>
        </p:nvSpPr>
        <p:spPr/>
        <p:txBody>
          <a:bodyPr/>
          <a:p>
            <a:r>
              <a:rPr altLang="en-US" lang="zh-CN"/>
              <a:t>知名企业数字化员工管理实践案例</a:t>
            </a:r>
            <a:endParaRPr altLang="en-US" lang="zh-CN"/>
          </a:p>
        </p:txBody>
      </p:sp>
      <p:sp>
        <p:nvSpPr>
          <p:cNvPr id="105036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阿里巴巴：通过钉钉数字化管理员工，实现高效协同和实时沟通</a:t>
            </a:r>
            <a:endParaRPr altLang="en-US" dirty="0" sz="1200" lang="zh-CN" spc="150">
              <a:solidFill>
                <a:schemeClr val="tx1">
                  <a:lumMod val="65000"/>
                  <a:lumOff val="35000"/>
                </a:schemeClr>
              </a:solidFill>
              <a:latin typeface="+mn-ea"/>
              <a:sym typeface="+mn-ea"/>
            </a:endParaRPr>
          </a:p>
        </p:txBody>
      </p:sp>
      <p:sp>
        <p:nvSpPr>
          <p:cNvPr id="105037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腾讯：利用企业微信进行员工管理，提供丰富的管理功能和高效的信息传递</a:t>
            </a:r>
            <a:endParaRPr altLang="en-US" dirty="0" sz="1200" lang="zh-CN" spc="150">
              <a:solidFill>
                <a:schemeClr val="tx1">
                  <a:lumMod val="65000"/>
                  <a:lumOff val="35000"/>
                </a:schemeClr>
              </a:solidFill>
              <a:latin typeface="+mn-ea"/>
              <a:sym typeface="+mn-ea"/>
            </a:endParaRPr>
          </a:p>
        </p:txBody>
      </p:sp>
      <p:sp>
        <p:nvSpPr>
          <p:cNvPr id="105037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京东：采用自主研发的JD-ERP系统，实现员工信息、流程和绩效的全面数字化管理</a:t>
            </a:r>
            <a:endParaRPr altLang="en-US" dirty="0" sz="1200" lang="zh-CN" spc="150">
              <a:solidFill>
                <a:schemeClr val="tx1">
                  <a:lumMod val="65000"/>
                  <a:lumOff val="35000"/>
                </a:schemeClr>
              </a:solidFill>
              <a:latin typeface="+mn-ea"/>
              <a:sym typeface="+mn-ea"/>
            </a:endParaRPr>
          </a:p>
        </p:txBody>
      </p:sp>
      <p:sp>
        <p:nvSpPr>
          <p:cNvPr id="105037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字节跳动：利用飞书数字化管理员工，实现高效协同、实时沟通和数据驱动的管理决策</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412" name="标题 1"/>
          <p:cNvSpPr>
            <a:spLocks noGrp="1"/>
          </p:cNvSpPr>
          <p:nvPr>
            <p:ph type="title"/>
          </p:nvPr>
        </p:nvSpPr>
        <p:spPr/>
        <p:txBody>
          <a:bodyPr/>
          <a:p>
            <a:r>
              <a:rPr altLang="en-US" lang="zh-CN"/>
              <a:t>解决方案提供商的成功案例</a:t>
            </a:r>
            <a:endParaRPr altLang="en-US" lang="zh-CN"/>
          </a:p>
        </p:txBody>
      </p:sp>
      <p:sp>
        <p:nvSpPr>
          <p:cNvPr id="105041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1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案例名称：某知名互联网公司的员工绩效管理数字化转型</a:t>
            </a:r>
            <a:endParaRPr altLang="en-US" dirty="0" sz="2000" lang="zh-CN" spc="150">
              <a:solidFill>
                <a:schemeClr val="tx1">
                  <a:lumMod val="85000"/>
                  <a:lumOff val="15000"/>
                </a:schemeClr>
              </a:solidFill>
              <a:latin typeface="+mn-ea"/>
              <a:sym typeface="+mn-ea"/>
            </a:endParaRPr>
          </a:p>
        </p:txBody>
      </p:sp>
      <p:sp>
        <p:nvSpPr>
          <p:cNvPr id="105042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解决方案提供商：某人力资源管理系统公司</a:t>
            </a:r>
            <a:endParaRPr altLang="en-US" dirty="0" sz="2000" lang="zh-CN" spc="150">
              <a:solidFill>
                <a:schemeClr val="tx1">
                  <a:lumMod val="85000"/>
                  <a:lumOff val="15000"/>
                </a:schemeClr>
              </a:solidFill>
              <a:latin typeface="+mn-ea"/>
              <a:sym typeface="+mn-ea"/>
            </a:endParaRPr>
          </a:p>
        </p:txBody>
      </p:sp>
      <p:sp>
        <p:nvSpPr>
          <p:cNvPr id="105042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解决方案内容：通过人力资源管理系统，实现员工绩效管理的数字化转型，提高管理效率和员工满意度</a:t>
            </a:r>
            <a:endParaRPr altLang="en-US" dirty="0" sz="2000" lang="zh-CN" spc="150">
              <a:solidFill>
                <a:schemeClr val="tx1">
                  <a:lumMod val="85000"/>
                  <a:lumOff val="15000"/>
                </a:schemeClr>
              </a:solidFill>
              <a:latin typeface="+mn-ea"/>
              <a:sym typeface="+mn-ea"/>
            </a:endParaRPr>
          </a:p>
        </p:txBody>
      </p:sp>
      <p:sp>
        <p:nvSpPr>
          <p:cNvPr id="105043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实施效果：成功实现员工绩效管理的数字化转型，提高了管理效率和员工满意度，获得了业内的高度认可</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474" name="标题 1"/>
          <p:cNvSpPr>
            <a:spLocks noGrp="1"/>
          </p:cNvSpPr>
          <p:nvPr>
            <p:ph type="title"/>
          </p:nvPr>
        </p:nvSpPr>
        <p:spPr/>
        <p:txBody>
          <a:bodyPr/>
          <a:p>
            <a:r>
              <a:rPr altLang="en-US" lang="zh-CN"/>
              <a:t>行业最佳实践案例分析</a:t>
            </a:r>
            <a:endParaRPr altLang="en-US" lang="zh-CN"/>
          </a:p>
        </p:txBody>
      </p:sp>
      <p:sp>
        <p:nvSpPr>
          <p:cNvPr id="105047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7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8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8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8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案例简介：该公司通过数字化员工管理解决方案，实现了高效的人力资源管理，提升了员工的工作效率和满意度。</a:t>
            </a:r>
            <a:endParaRPr altLang="en-US" sz="1400" lang="zh-CN" spc="150">
              <a:solidFill>
                <a:schemeClr val="tx1"/>
              </a:solidFill>
              <a:effectLst/>
              <a:latin typeface="+mn-ea"/>
              <a:sym typeface="+mn-ea"/>
            </a:endParaRPr>
          </a:p>
        </p:txBody>
      </p:sp>
      <p:sp>
        <p:nvSpPr>
          <p:cNvPr id="105048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案例名称：某知名互联网公司</a:t>
            </a:r>
            <a:endParaRPr altLang="en-US" dirty="0" sz="1400" lang="zh-CN" spc="150">
              <a:solidFill>
                <a:schemeClr val="tx1"/>
              </a:solidFill>
              <a:effectLst/>
              <a:latin typeface="+mn-ea"/>
              <a:sym typeface="+mn-ea"/>
            </a:endParaRPr>
          </a:p>
        </p:txBody>
      </p:sp>
      <p:sp>
        <p:nvSpPr>
          <p:cNvPr id="105048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解决方案：采用数字化员工管理平台，实现了招聘、培训、绩效管理等方面的全面数字化转型。</a:t>
            </a:r>
            <a:endParaRPr altLang="en-US" sz="1400" lang="zh-CN" spc="150">
              <a:solidFill>
                <a:schemeClr val="tx1"/>
              </a:solidFill>
              <a:effectLst/>
              <a:latin typeface="+mn-ea"/>
              <a:sym typeface="+mn-ea"/>
            </a:endParaRPr>
          </a:p>
        </p:txBody>
      </p:sp>
      <p:sp>
        <p:nvSpPr>
          <p:cNvPr id="105049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实施效果：员工工作效率提升30%，员工满意度提高20%，大大降低了企业的管理成本和风险。</a:t>
            </a:r>
            <a:endParaRPr altLang="en-US" sz="1400" lang="zh-CN" spc="150">
              <a:solidFill>
                <a:schemeClr val="tx1"/>
              </a:solidFill>
              <a:effectLst/>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528" name="标题 1"/>
          <p:cNvSpPr>
            <a:spLocks noGrp="1"/>
          </p:cNvSpPr>
          <p:nvPr>
            <p:ph type="title"/>
          </p:nvPr>
        </p:nvSpPr>
        <p:spPr/>
        <p:txBody>
          <a:bodyPr/>
          <a:p>
            <a:r>
              <a:rPr altLang="en-US" lang="zh-CN"/>
              <a:t>案例总结与启示</a:t>
            </a:r>
            <a:endParaRPr altLang="en-US" lang="zh-CN"/>
          </a:p>
        </p:txBody>
      </p:sp>
      <p:sp>
        <p:nvSpPr>
          <p:cNvPr id="105053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3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3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数字化员工管理解决方案的实践案例介绍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3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3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4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案例的成功经验与启示</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4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4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4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案例的不足之处与改进建议</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4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5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5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案例对人力资源行业的借鉴意义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590" name="标题"/>
          <p:cNvSpPr>
            <a:spLocks noGrp="1"/>
          </p:cNvSpPr>
          <p:nvPr>
            <p:ph type="title"/>
            <p:custDataLst>
              <p:tags r:id="rId1"/>
            </p:custDataLst>
          </p:nvPr>
        </p:nvSpPr>
        <p:spPr/>
        <p:txBody>
          <a:bodyPr>
            <a:normAutofit fontScale="90000"/>
          </a:bodyPr>
          <a:p>
            <a:r>
              <a:rPr altLang="en-US" lang="zh-CN">
                <a:solidFill>
                  <a:schemeClr val="accent1"/>
                </a:solidFill>
              </a:rPr>
              <a:t>数字化员工管理解决方案的未来展望</a:t>
            </a:r>
            <a:endParaRPr altLang="en-US" lang="zh-CN">
              <a:solidFill>
                <a:schemeClr val="accent1"/>
              </a:solidFill>
            </a:endParaRPr>
          </a:p>
        </p:txBody>
      </p:sp>
      <p:sp>
        <p:nvSpPr>
          <p:cNvPr id="1050592"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50594"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06</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648" name="标题 1"/>
          <p:cNvSpPr>
            <a:spLocks noGrp="1"/>
          </p:cNvSpPr>
          <p:nvPr>
            <p:ph type="title"/>
          </p:nvPr>
        </p:nvSpPr>
        <p:spPr/>
        <p:txBody>
          <a:bodyPr/>
          <a:p>
            <a:r>
              <a:rPr altLang="en-US" lang="zh-CN"/>
              <a:t>技术发展趋势对解决方案的影响</a:t>
            </a:r>
            <a:endParaRPr altLang="en-US" lang="zh-CN"/>
          </a:p>
        </p:txBody>
      </p:sp>
      <p:sp>
        <p:nvSpPr>
          <p:cNvPr id="105065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5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人工智能和机器学习在员工管理中的应用将进一步深化，提高解决方案的智能化水平。</a:t>
            </a:r>
            <a:endParaRPr altLang="en-US" dirty="0" sz="2000" lang="zh-CN" spc="150">
              <a:solidFill>
                <a:schemeClr val="tx1">
                  <a:lumMod val="85000"/>
                  <a:lumOff val="15000"/>
                </a:schemeClr>
              </a:solidFill>
              <a:latin typeface="+mn-ea"/>
              <a:sym typeface="+mn-ea"/>
            </a:endParaRPr>
          </a:p>
        </p:txBody>
      </p:sp>
      <p:sp>
        <p:nvSpPr>
          <p:cNvPr id="105065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云计算技术的普及将促进员工数据存储和处理的集中化，提高数据安全性。</a:t>
            </a:r>
            <a:endParaRPr altLang="en-US" dirty="0" sz="2000" lang="zh-CN" spc="150">
              <a:solidFill>
                <a:schemeClr val="tx1">
                  <a:lumMod val="85000"/>
                  <a:lumOff val="15000"/>
                </a:schemeClr>
              </a:solidFill>
              <a:latin typeface="+mn-ea"/>
              <a:sym typeface="+mn-ea"/>
            </a:endParaRPr>
          </a:p>
        </p:txBody>
      </p:sp>
      <p:sp>
        <p:nvSpPr>
          <p:cNvPr id="105066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区块链技术有望在员工认证和记录管理方面发挥重要作用，提高数据真实性和可信度。</a:t>
            </a:r>
            <a:endParaRPr altLang="en-US" dirty="0" sz="2000" lang="zh-CN" spc="150">
              <a:solidFill>
                <a:schemeClr val="tx1">
                  <a:lumMod val="85000"/>
                  <a:lumOff val="15000"/>
                </a:schemeClr>
              </a:solidFill>
              <a:latin typeface="+mn-ea"/>
              <a:sym typeface="+mn-ea"/>
            </a:endParaRPr>
          </a:p>
        </p:txBody>
      </p:sp>
      <p:sp>
        <p:nvSpPr>
          <p:cNvPr id="105066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7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7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物联网技术将为员工提供更加个性化的工作体验，提高员工满意度和生产效率。</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710" name="标题 1"/>
          <p:cNvSpPr>
            <a:spLocks noGrp="1"/>
          </p:cNvSpPr>
          <p:nvPr>
            <p:ph type="title"/>
          </p:nvPr>
        </p:nvSpPr>
        <p:spPr/>
        <p:txBody>
          <a:bodyPr/>
          <a:p>
            <a:r>
              <a:rPr altLang="en-US" lang="zh-CN"/>
              <a:t>人力资源行业的发展趋势对解决方案的影响</a:t>
            </a:r>
            <a:endParaRPr altLang="en-US" lang="zh-CN"/>
          </a:p>
        </p:txBody>
      </p:sp>
      <p:sp>
        <p:nvSpPr>
          <p:cNvPr id="105071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1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1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1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2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灵活用工和远程办公的普及将推动解决方案向更加灵活和多元化的方向发展。</a:t>
            </a:r>
            <a:endParaRPr altLang="en-US" sz="1400" lang="zh-CN" spc="150">
              <a:solidFill>
                <a:schemeClr val="tx1"/>
              </a:solidFill>
              <a:effectLst/>
              <a:latin typeface="+mn-ea"/>
              <a:sym typeface="+mn-ea"/>
            </a:endParaRPr>
          </a:p>
        </p:txBody>
      </p:sp>
      <p:sp>
        <p:nvSpPr>
          <p:cNvPr id="105072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人工智能和大数据技术的应用将进一步优化解决方案，提高员工管理效率。</a:t>
            </a:r>
            <a:endParaRPr altLang="en-US" dirty="0" sz="1400" lang="zh-CN" spc="150">
              <a:solidFill>
                <a:schemeClr val="tx1"/>
              </a:solidFill>
              <a:effectLst/>
              <a:latin typeface="+mn-ea"/>
              <a:sym typeface="+mn-ea"/>
            </a:endParaRPr>
          </a:p>
        </p:txBody>
      </p:sp>
      <p:sp>
        <p:nvSpPr>
          <p:cNvPr id="105072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员工体验和福利的重视将促使解决方案更加关注员工的个人发展和需求。</a:t>
            </a:r>
            <a:endParaRPr altLang="en-US" sz="1400" lang="zh-CN" spc="150">
              <a:solidFill>
                <a:schemeClr val="tx1"/>
              </a:solidFill>
              <a:effectLst/>
              <a:latin typeface="+mn-ea"/>
              <a:sym typeface="+mn-ea"/>
            </a:endParaRPr>
          </a:p>
        </p:txBody>
      </p:sp>
      <p:sp>
        <p:nvSpPr>
          <p:cNvPr id="105072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人力资源数据安全和隐私保护将成为解决方案的重要考虑因素，确保数据的安全性和合规性。</a:t>
            </a:r>
            <a:endParaRPr altLang="en-US" sz="1400" lang="zh-CN" spc="150">
              <a:solidFill>
                <a:schemeClr val="tx1"/>
              </a:solidFill>
              <a:effectLst/>
              <a:latin typeface="+mn-ea"/>
              <a:sym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764" name="标题 1"/>
          <p:cNvSpPr>
            <a:spLocks noGrp="1"/>
          </p:cNvSpPr>
          <p:nvPr>
            <p:ph type="title"/>
          </p:nvPr>
        </p:nvSpPr>
        <p:spPr/>
        <p:txBody>
          <a:bodyPr/>
          <a:p>
            <a:r>
              <a:rPr altLang="en-US" lang="zh-CN"/>
              <a:t>解决方案的创新方向与机遇挑战</a:t>
            </a:r>
            <a:endParaRPr altLang="en-US" lang="zh-CN"/>
          </a:p>
        </p:txBody>
      </p:sp>
      <p:sp>
        <p:nvSpPr>
          <p:cNvPr id="105076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创新方向：结合人工智能、大数据等技术，提升数字化员工管理解决方案的智能化水平。</a:t>
            </a:r>
            <a:endParaRPr altLang="en-US" dirty="0" sz="1200" lang="zh-CN" spc="150">
              <a:solidFill>
                <a:schemeClr val="tx1">
                  <a:lumMod val="65000"/>
                  <a:lumOff val="35000"/>
                </a:schemeClr>
              </a:solidFill>
              <a:latin typeface="+mn-ea"/>
              <a:sym typeface="+mn-ea"/>
            </a:endParaRPr>
          </a:p>
        </p:txBody>
      </p:sp>
      <p:sp>
        <p:nvSpPr>
          <p:cNvPr id="105076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机遇：随着数字化转型的深入推进，企业对于数字化员工管理解决方案的需求将进一步增加。</a:t>
            </a:r>
            <a:endParaRPr altLang="en-US" dirty="0" sz="1200" lang="zh-CN" spc="150">
              <a:solidFill>
                <a:schemeClr val="tx1">
                  <a:lumMod val="65000"/>
                  <a:lumOff val="35000"/>
                </a:schemeClr>
              </a:solidFill>
              <a:latin typeface="+mn-ea"/>
              <a:sym typeface="+mn-ea"/>
            </a:endParaRPr>
          </a:p>
        </p:txBody>
      </p:sp>
      <p:sp>
        <p:nvSpPr>
          <p:cNvPr id="105077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挑战：如何确保数字化员工管理解决方案的安全性、隐私性和稳定性，防止数据泄露和滥用。</a:t>
            </a:r>
            <a:endParaRPr altLang="en-US" dirty="0" sz="1200" lang="zh-CN" spc="150">
              <a:solidFill>
                <a:schemeClr val="tx1">
                  <a:lumMod val="65000"/>
                  <a:lumOff val="35000"/>
                </a:schemeClr>
              </a:solidFill>
              <a:latin typeface="+mn-ea"/>
              <a:sym typeface="+mn-ea"/>
            </a:endParaRPr>
          </a:p>
        </p:txBody>
      </p:sp>
      <p:sp>
        <p:nvSpPr>
          <p:cNvPr id="105077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未来展望：数字化员工管理解决方案将朝着更加智能化、个性化和高效化的方向发展，为企业带来更多价值。</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810" name="副标题"/>
          <p:cNvSpPr>
            <a:spLocks noGrp="1"/>
          </p:cNvSpPr>
          <p:nvPr>
            <p:ph type="subTitle" idx="1"/>
            <p:custDataLst>
              <p:tags r:id="rId1"/>
            </p:custDataLst>
          </p:nvPr>
        </p:nvSpPr>
        <p:spPr/>
        <p:txBody>
          <a:bodyPr/>
          <a:p>
            <a:r>
              <a:rPr altLang="zh-CN" lang="en-US">
                <a:noFill/>
              </a:rPr>
              <a:t>Thank you</a:t>
            </a:r>
            <a:endParaRPr altLang="zh-CN" lang="en-US">
              <a:noFill/>
            </a:endParaRPr>
          </a:p>
        </p:txBody>
      </p:sp>
      <p:sp>
        <p:nvSpPr>
          <p:cNvPr id="1050812" name="标题 1"/>
          <p:cNvSpPr>
            <a:spLocks noGrp="1"/>
          </p:cNvSpPr>
          <p:nvPr>
            <p:ph type="ctrTitle"/>
            <p:custDataLst>
              <p:tags r:id="rId2"/>
            </p:custDataLst>
          </p:nvPr>
        </p:nvSpPr>
        <p:spPr/>
        <p:txBody>
          <a:bodyPr/>
          <a:p>
            <a:r>
              <a:rPr altLang="en-US" lang="zh-CN">
                <a:solidFill>
                  <a:schemeClr val="dk1"/>
                </a:solidFill>
              </a:rPr>
              <a:t>感谢观看</a:t>
            </a:r>
            <a:endParaRPr altLang="en-US" lang="zh-CN">
              <a:solidFill>
                <a:schemeClr val="dk1"/>
              </a:solidFill>
            </a:endParaRPr>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b*1"/>
  <p:tag name="KSO_WM_UNIT_LAYERLEVEL" val="1"/>
  <p:tag name="KSO_WM_TAG_VERSION" val="1.0"/>
  <p:tag name="KSO_WM_BEAUTIFY_FLAG" val="#wm#"/>
  <p:tag name="KSO_WM_UNIT_PRESET_TEXT" val="添加副标题"/>
  <p:tag name="KSO_WM_UNIT_NOCLEAR" val="0"/>
  <p:tag name="KSO_WM_UNIT_TYPE" val="b"/>
  <p:tag name="KSO_WM_UNIT_INDEX" val="1"/>
  <p:tag name="KSO_WM_UNIT_ISCONTENTSTITLE" val="0"/>
  <p:tag name="KSO_WM_UNIT_ISNUMDGMTITLE" val="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123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123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30"/>
  <p:tag name="KSO_WM_SPECIAL_SOURCE" val="bdnull"/>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30_1*b*1"/>
  <p:tag name="KSO_WM_TEMPLATE_CATEGORY" val="custom"/>
  <p:tag name="KSO_WM_TEMPLATE_INDEX" val="20231230"/>
  <p:tag name="KSO_WM_UNIT_LAYERLEVEL" val="1"/>
  <p:tag name="KSO_WM_TAG_VERSION" val="1.0"/>
  <p:tag name="KSO_WM_BEAUTIFY_FLAG" val="#wm#"/>
  <p:tag name="KSO_WM_UNIT_TEXT_FILL_FORE_SCHEMECOLOR_INDEX_BRIGHTNESS" val="0.4"/>
  <p:tag name="KSO_WM_UNIT_TEXT_FILL_FORE_SCHEMECOLOR_INDEX" val="13"/>
  <p:tag name="KSO_WM_UNIT_TEXT_FILL_TYPE" val="1"/>
  <p:tag name="KSO_WM_UNIT_PRESET_TEXT" val="单击此处添加副标题"/>
</p:tagLst>
</file>

<file path=ppt/tags/tag94.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5"/>
  <p:tag name="KSO_WM_UNIT_ID" val="custom20231230_1*f*5"/>
  <p:tag name="KSO_WM_TEMPLATE_CATEGORY" val="custom"/>
  <p:tag name="KSO_WM_TEMPLATE_INDEX" val="20231230"/>
  <p:tag name="KSO_WM_UNIT_LAYERLEVEL" val="1"/>
  <p:tag name="KSO_WM_TAG_VERSION" val="1.0"/>
  <p:tag name="KSO_WM_BEAUTIFY_FLAG" val="#wm#"/>
  <p:tag name="KSO_WM_UNIT_SUBTYPE" val="g"/>
  <p:tag name="KSO_WM_UNIT_TEXT_FILL_FORE_SCHEMECOLOR_INDEX_BRIGHTNESS" val="0.4"/>
  <p:tag name="KSO_WM_UNIT_TEXT_FILL_FORE_SCHEMECOLOR_INDEX" val="13"/>
  <p:tag name="KSO_WM_UNIT_TEXT_FILL_TYPE" val="1"/>
  <p:tag name="KSO_WM_UNIT_PRESET_TEXT" val="稻壳学院"/>
</p:tagLst>
</file>

<file path=ppt/tags/tag95.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30_1*f*4"/>
  <p:tag name="KSO_WM_TEMPLATE_CATEGORY" val="custom"/>
  <p:tag name="KSO_WM_TEMPLATE_INDEX" val="20231230"/>
  <p:tag name="KSO_WM_UNIT_LAYERLEVEL" val="1"/>
  <p:tag name="KSO_WM_TAG_VERSION" val="1.0"/>
  <p:tag name="KSO_WM_BEAUTIFY_FLAG" val="#wm#"/>
  <p:tag name="KSO_WM_UNIT_FILL_FORE_SCHEMECOLOR_INDEX_1_BRIGHTNESS" val="0"/>
  <p:tag name="KSO_WM_UNIT_FILL_FORE_SCHEMECOLOR_INDEX_1" val="5"/>
  <p:tag name="KSO_WM_UNIT_FILL_FORE_SCHEMECOLOR_INDEX_1_POS" val="0.67"/>
  <p:tag name="KSO_WM_UNIT_FILL_FORE_SCHEMECOLOR_INDEX_1_TRANS" val="0"/>
  <p:tag name="KSO_WM_UNIT_FILL_FORE_SCHEMECOLOR_INDEX_2_BRIGHTNESS" val="0.4"/>
  <p:tag name="KSO_WM_UNIT_FILL_FORE_SCHEMECOLOR_INDEX_2" val="5"/>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4"/>
  <p:tag name="KSO_WM_UNIT_TEXT_FILL_TYPE" val="1"/>
  <p:tag name="KSO_WM_UNIT_PRESET_TEXT" val="汇报人：WPS"/>
</p:tagLst>
</file>

<file path=ppt/tags/tag96.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a"/>
  <p:tag name="KSO_WM_UNIT_INDEX" val="1"/>
  <p:tag name="KSO_WM_UNIT_ID" val="custom20231230_1*a*1"/>
  <p:tag name="KSO_WM_TEMPLATE_CATEGORY" val="custom"/>
  <p:tag name="KSO_WM_TEMPLATE_INDEX" val="20231230"/>
  <p:tag name="KSO_WM_UNIT_LAYERLEVEL" val="1"/>
  <p:tag name="KSO_WM_TAG_VERSION" val="1.0"/>
  <p:tag name="KSO_WM_BEAUTIFY_FLAG" val="#wm#"/>
  <p:tag name="KSO_WM_UNIT_PRESET_TEXT" val="单击此处 添加文档标题"/>
</p:tagLst>
</file>

<file path=ppt/tags/tag97.xml><?xml version="1.0" encoding="utf-8"?>
<p:tagLst xmlns:p="http://schemas.openxmlformats.org/presentationml/2006/main">
  <p:tag name="KSO_WM_SLIDE_ID" val="custom2023123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30"/>
  <p:tag name="KSO_WM_SLIDE_LAYOUT" val="a_b_f"/>
  <p:tag name="KSO_WM_SLIDE_LAYOUT_CNT" val="1_1_2"/>
  <p:tag name="KSO_WM_SLIDE_TYPE" val="title"/>
  <p:tag name="KSO_WM_SLIDE_SUBTYPE" val="pureTxt"/>
  <p:tag name="KSO_WM_SPECIAL_SOURCE" val="bdnull"/>
  <p:tag name="KSO_WM_TEMPLATE_THUMBS_INDEX" val="1、9"/>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6*a*1"/>
  <p:tag name="KSO_WM_TEMPLATE_CATEGORY" val="custom"/>
  <p:tag name="KSO_WM_TEMPLATE_INDEX" val="2023123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6*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UNIT_TEXT_FORE_SCHEMECOLOR_INDEX_BRIGHTNESS" val="0.4"/>
  <p:tag name="KSO_WM_UNIT_TEXT_FORE_SCHEMECOLOR_INDEX" val="5"/>
  <p:tag name="KSO_WM_UNIT_TEXT_LINE_FILL_TYPE" val="2"/>
  <p:tag name="KSO_WM_DIAGRAM_GROUP_CODE" val="l1-1"/>
  <p:tag name="KSO_WM_UNIT_PRESET_TEXT" val="CONTENTS"/>
</p:tagLst>
</file>

<file path=ppt/tags/tag100.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1_2"/>
  <p:tag name="KSO_WM_TEMPLATE_CATEGORY" val="custom"/>
  <p:tag name="KSO_WM_TEMPLATE_INDEX" val="20231230"/>
  <p:tag name="KSO_WM_UNIT_LAYERLEVEL" val="1_1_1"/>
  <p:tag name="KSO_WM_TAG_VERSION" val="1.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30_6*l_h_a*1_1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30_6*l_h_i*1_1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1_3"/>
  <p:tag name="KSO_WM_TEMPLATE_CATEGORY" val="custom"/>
  <p:tag name="KSO_WM_TEMPLATE_INDEX" val="20231230"/>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2_2"/>
  <p:tag name="KSO_WM_TEMPLATE_CATEGORY" val="custom"/>
  <p:tag name="KSO_WM_TEMPLATE_INDEX" val="20231230"/>
  <p:tag name="KSO_WM_UNIT_LAYERLEVEL" val="1_1_1"/>
  <p:tag name="KSO_WM_TAG_VERSION" val="1.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30_6*l_h_a*1_2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30_6*l_h_i*1_2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2_3"/>
  <p:tag name="KSO_WM_TEMPLATE_CATEGORY" val="custom"/>
  <p:tag name="KSO_WM_TEMPLATE_INDEX" val="20231230"/>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3_2"/>
  <p:tag name="KSO_WM_TEMPLATE_CATEGORY" val="custom"/>
  <p:tag name="KSO_WM_TEMPLATE_INDEX" val="20231230"/>
  <p:tag name="KSO_WM_UNIT_LAYERLEVEL" val="1_1_1"/>
  <p:tag name="KSO_WM_TAG_VERSION" val="1.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30_6*l_h_a*1_3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30_6*l_h_i*1_3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3_3"/>
  <p:tag name="KSO_WM_TEMPLATE_CATEGORY" val="custom"/>
  <p:tag name="KSO_WM_TEMPLATE_INDEX" val="20231230"/>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4_2"/>
  <p:tag name="KSO_WM_TEMPLATE_CATEGORY" val="custom"/>
  <p:tag name="KSO_WM_TEMPLATE_INDEX" val="20231230"/>
  <p:tag name="KSO_WM_UNIT_LAYERLEVEL" val="1_1_1"/>
  <p:tag name="KSO_WM_TAG_VERSION" val="1.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30_6*l_h_a*1_4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30_6*l_h_i*1_4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4_3"/>
  <p:tag name="KSO_WM_TEMPLATE_CATEGORY" val="custom"/>
  <p:tag name="KSO_WM_TEMPLATE_INDEX" val="20231230"/>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5_2"/>
  <p:tag name="KSO_WM_TEMPLATE_CATEGORY" val="custom"/>
  <p:tag name="KSO_WM_TEMPLATE_INDEX" val="20231230"/>
  <p:tag name="KSO_WM_UNIT_LAYERLEVEL" val="1_1_1"/>
  <p:tag name="KSO_WM_TAG_VERSION" val="1.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30_6*l_h_a*1_5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30_6*l_h_i*1_5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5_3"/>
  <p:tag name="KSO_WM_TEMPLATE_CATEGORY" val="custom"/>
  <p:tag name="KSO_WM_TEMPLATE_INDEX" val="20231230"/>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0.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6_2"/>
  <p:tag name="KSO_WM_TEMPLATE_CATEGORY" val="custom"/>
  <p:tag name="KSO_WM_TEMPLATE_INDEX" val="20231230"/>
  <p:tag name="KSO_WM_UNIT_LAYERLEVEL" val="1_1_1"/>
  <p:tag name="KSO_WM_TAG_VERSION" val="1.0"/>
  <p:tag name="KSO_WM_DIAGRAM_GROUP_CODE" val="l1-1"/>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30_6*l_h_a*1_6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30_6*l_h_i*1_6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6_3"/>
  <p:tag name="KSO_WM_TEMPLATE_CATEGORY" val="custom"/>
  <p:tag name="KSO_WM_TEMPLATE_INDEX" val="20231230"/>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SLIDE_ID" val="custom2023123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30"/>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1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1"/>
</p:tagLst>
</file>

<file path=ppt/tags/tag128.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18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2"/>
</p:tagLst>
</file>

<file path=ppt/tags/tag189.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24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3"/>
</p:tagLst>
</file>

<file path=ppt/tags/tag243.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3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4"/>
</p:tagLst>
</file>

<file path=ppt/tags/tag317.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40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5"/>
</p:tagLst>
</file>

<file path=ppt/tags/tag402.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4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44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6"/>
</p:tagLst>
</file>

<file path=ppt/tags/tag442.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9*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468.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ID" val="custom20231230_9*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469.xml><?xml version="1.0" encoding="utf-8"?>
<p:tagLst xmlns:p="http://schemas.openxmlformats.org/presentationml/2006/main">
  <p:tag name="KSO_WM_SLIDE_ID" val="custom2023123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30"/>
  <p:tag name="KSO_WM_SLIDE_TYPE" val="endPage"/>
  <p:tag name="KSO_WM_SLIDE_SUBTYPE" val="pureTxt"/>
  <p:tag name="KSO_WM_SLIDE_LAYOUT" val="a_b"/>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紫色商务">
      <a:dk1>
        <a:srgbClr val="333333"/>
      </a:dk1>
      <a:lt1>
        <a:srgbClr val="FFFFFF"/>
      </a:lt1>
      <a:dk2>
        <a:srgbClr val="1A0C1E"/>
      </a:dk2>
      <a:lt2>
        <a:srgbClr val="F7EDFD"/>
      </a:lt2>
      <a:accent1>
        <a:srgbClr val="7022E2"/>
      </a:accent1>
      <a:accent2>
        <a:srgbClr val="DC6FFB"/>
      </a:accent2>
      <a:accent3>
        <a:srgbClr val="2F43FF"/>
      </a:accent3>
      <a:accent4>
        <a:srgbClr val="BF45AE"/>
      </a:accent4>
      <a:accent5>
        <a:srgbClr val="AB7859"/>
      </a:accent5>
      <a:accent6>
        <a:srgbClr val="A239ED"/>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2024-01-05T14:29:56Z</dcterms:created>
  <dcterms:modified xsi:type="dcterms:W3CDTF">2024-01-05T14:29:56Z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60467ca4fd2243b3a7a64fe40642de78_21</vt:lpwstr>
  </property>
</Properties>
</file>