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48" r:id="rId1"/>
    <p:sldMasterId id="2147490885" r:id="rId2"/>
  </p:sldMasterIdLst>
  <p:notesMasterIdLst>
    <p:notesMasterId r:id="rId3"/>
  </p:notesMasterIdLst>
  <p:sldIdLst>
    <p:sldId id="3558" r:id="rId4"/>
    <p:sldId id="3563" r:id="rId5"/>
    <p:sldId id="3567" r:id="rId6"/>
    <p:sldId id="3570" r:id="rId7"/>
    <p:sldId id="3573" r:id="rId8"/>
    <p:sldId id="3576" r:id="rId9"/>
    <p:sldId id="3579" r:id="rId10"/>
    <p:sldId id="3582" r:id="rId11"/>
    <p:sldId id="3585" r:id="rId12"/>
    <p:sldId id="3588" r:id="rId13"/>
    <p:sldId id="3591" r:id="rId14"/>
    <p:sldId id="3594" r:id="rId15"/>
    <p:sldId id="3597" r:id="rId16"/>
    <p:sldId id="3600" r:id="rId17"/>
    <p:sldId id="3603" r:id="rId18"/>
    <p:sldId id="3606" r:id="rId19"/>
    <p:sldId id="3609" r:id="rId20"/>
    <p:sldId id="3612" r:id="rId21"/>
    <p:sldId id="3615" r:id="rId22"/>
    <p:sldId id="3618" r:id="rId23"/>
    <p:sldId id="3621" r:id="rId24"/>
    <p:sldId id="3624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49" r:id="rId1"/>
    <p:sldLayoutId id="2147490850" r:id="rId2"/>
    <p:sldLayoutId id="2147490851" r:id="rId3"/>
    <p:sldLayoutId id="2147490852" r:id="rId4"/>
    <p:sldLayoutId id="2147490853" r:id="rId5"/>
    <p:sldLayoutId id="2147490854" r:id="rId6"/>
    <p:sldLayoutId id="2147490855" r:id="rId7"/>
    <p:sldLayoutId id="2147490856" r:id="rId8"/>
    <p:sldLayoutId id="2147490857" r:id="rId9"/>
    <p:sldLayoutId id="2147490858" r:id="rId10"/>
    <p:sldLayoutId id="21474908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0886" r:id="rId1"/>
    <p:sldLayoutId id="2147490887" r:id="rId2"/>
    <p:sldLayoutId id="2147490888" r:id="rId3"/>
    <p:sldLayoutId id="2147490889" r:id="rId4"/>
    <p:sldLayoutId id="2147490890" r:id="rId5"/>
    <p:sldLayoutId id="2147490891" r:id="rId6"/>
    <p:sldLayoutId id="2147490892" r:id="rId7"/>
    <p:sldLayoutId id="2147490893" r:id="rId8"/>
    <p:sldLayoutId id="2147490894" r:id="rId9"/>
    <p:sldLayoutId id="2147490895" r:id="rId10"/>
    <p:sldLayoutId id="21474908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初中政治教育的创新与进步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初中政治教育的创新实践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初中政治教育的进步体现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初中政治教育的发展历程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初中政治教育的未来展望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初中政治教育的发展历程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传统政治教育模式的形成与特点</a:t>
            </a:r>
            <a:endParaRPr altLang="en-US" lang="zh-CN"/>
          </a:p>
        </p:txBody>
      </p:sp>
      <p:sp>
        <p:nvSpPr>
          <p:cNvPr id="10489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影响：在特定历史时期发挥了重要作用，但随着时代发展和社会需求的变化，其局限性逐渐显现。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形成背景：传统政治教育模式是在特定的历史条件下形成的，旨在培养符合国家和社会需要的政治人才。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主要特点：注重意识形态灌输、强调集体主义、忽视个体差异和需求。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改进空间：需要与时俱进，关注学生个体差异和需求，注重培养批判性思维和创新能力。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当前政治教育面临的挑战与问题</a:t>
            </a:r>
            <a:endParaRPr altLang="en-US" lang="zh-CN"/>
          </a:p>
        </p:txBody>
      </p:sp>
      <p:sp>
        <p:nvSpPr>
          <p:cNvPr id="10490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教育方式单一：传统的教学模式以灌输为主，缺乏互动与实践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教育内容与时代脱节：教材更新速度慢，无法跟上社会发展的步伐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师资力量不足：缺乏具备专业素养和教学经验的政治教师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学生思想多元化：受网络信息影响，学生思想观念复杂多样，对政治教育提出更高要求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政治教育改革与创新的重要性</a:t>
            </a:r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引领社会进步：政治教育改革与创新对于引领社会进步具有重要意义，能够推动社会文明进步和国家发展。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38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提升教育效果：政治教育改革与创新能够提升教育效果，增强学生对政治知识的兴趣和理解能力，提高学生的学习积极性和主动性。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2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适应时代发展：政治教育改革与创新是适应时代发展的必然要求，能够提高教育质量和培养具有创新精神的人才。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6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培养综合素质：政治教育改革与创新有利于培养学生的综合素质，促进学生的全面发展，提高学生的社会适应能力。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1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初中政治教育的创新实践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创新教学方法与手段</a:t>
            </a:r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引入案例教学法，通过具体案例引导学生思考政治问题。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采用情境模拟法，模拟实际政治场景，增强学生实践能力和政治意识。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实施互动教学法，鼓励学生参与课堂讨论，提高政治素养和思辨能力。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利用信息技术手段，如多媒体教学、网络课程等，丰富教学手段，提高教学效果。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创新教学内容与教材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增加互动环节，鼓励学生参与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引入时事政治，增强现实感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创新教材编排，提高趣味性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结合生活实例，帮助学生理解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创新教育评价方式</a:t>
            </a:r>
            <a:endParaRPr altLang="en-US" lang="zh-CN"/>
          </a:p>
        </p:txBody>
      </p:sp>
      <p:sp>
        <p:nvSpPr>
          <p:cNvPr id="10493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引入过程性评价，关注学生学习过程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重视对学生思维能力、实践能力的评价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建立学生个人成长档案，记录学生成长点滴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采用多元评价方式，包括考试、作品评定、口头表达等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创新教育环境与资源</a:t>
            </a:r>
            <a:endParaRPr altLang="en-US" lang="zh-CN"/>
          </a:p>
        </p:txBody>
      </p:sp>
      <p:sp>
        <p:nvSpPr>
          <p:cNvPr id="10494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创新教育环境的优势：激发学生的学习兴趣，培养学生的自主学习能力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创新教育环境的构建：利用信息技术手段，创设互动、开放的学习环境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创新教育资源的整合：整合优质教育资源，为学生提供多样化的学习选择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创新教育资源的应用：提高教师的教学效果，促进学生的学习进步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初中政治教育的进步体现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提升学生的思想道德素质</a:t>
            </a:r>
            <a:endParaRPr altLang="en-US" lang="zh-CN"/>
          </a:p>
        </p:txBody>
      </p:sp>
      <p:sp>
        <p:nvSpPr>
          <p:cNvPr id="10496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注重培养学生的道德观念和价值观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强化爱国主义和集体主义教育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引导学生树立正确的世界观、人生观和价值观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提高学生的社会责任感和公民意识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增强学生的政治认同感</a:t>
            </a:r>
            <a:endParaRPr altLang="en-US" lang="zh-CN"/>
          </a:p>
        </p:txBody>
      </p:sp>
      <p:sp>
        <p:nvSpPr>
          <p:cNvPr id="10496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初中政治教育重视培养学生的政治素养，引导学生树立正确的价值观和世界观。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开展爱国主义教育，引导学生热爱祖国、拥护国家统一和民族团结。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组织学生参与政治活动，提高其政治参与意识和能力，培养其成为具有社会责任感和担当精神的公民。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通过课堂教学、社会实践等多种方式，增强学生对国家政治制度、法律法规等方面的认识和理解。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培养学生的社会责任感</a:t>
            </a:r>
            <a:endParaRPr altLang="en-US" lang="zh-CN"/>
          </a:p>
        </p:txBody>
      </p:sp>
      <p:sp>
        <p:nvSpPr>
          <p:cNvPr id="10497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初中政治教育重视培养学生的社会责任感，引导学生关注社会问题，积极参与社会公益活动。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初中政治课程中增加了关于公民权利与义务的内容，帮助学生更好地理解自己在社会中的角色和责任。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初中政治教育强调团队合作和集体主义精神，通过集体活动培养学生的协作能力和团队精神。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初中政治教育注重培养学生的批判性思维和社会问题分析能力，鼓励学生独立思考和自主探究。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促进学生全面发展与个性发展</a:t>
            </a:r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初中政治教育重视学生综合素质的培养，促进学生全面发展。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初中政治教育注重个性化教育，尊重学生的个性差异和兴趣爱好。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初中政治教育通过多样化的教学方式和课程设置，培养学生的创新思维和实践能力。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初中政治教育关注学生的心理健康和情感需求，帮助学生建立积极的人生态度和价值观。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初中政治教育的未来展望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深化政治教育改革的方向与目标</a:t>
            </a:r>
            <a:endParaRPr altLang="en-US" lang="zh-CN"/>
          </a:p>
        </p:txBody>
      </p:sp>
      <p:sp>
        <p:nvSpPr>
          <p:cNvPr id="10499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注重培养学生的政治素养和公民意识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加强政治课程与实际生活的联系，提高学生学习兴趣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引入多元化的教学方式和手段，如在线教育、合作学习等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强调政治教育的德育功能，引导学生树立正确的价值观和人生观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加强政治教育与科技融合的探索与实践</a:t>
            </a:r>
            <a:endParaRPr altLang="en-US" lang="zh-CN"/>
          </a:p>
        </p:txBody>
      </p:sp>
      <p:sp>
        <p:nvSpPr>
          <p:cNvPr id="10499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结合虚拟现实技术，为学生提供沉浸式的政治教育体验，加深对政治知识的理解。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利用科技手段提高政治教育的趣味性和互动性，激发学生的学习兴趣。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利用大数据和人工智能技术，分析学生的学习需求和特点，为每个学生量身定制个性化的政治教育方案。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加强与科技企业的合作，共同研发适合初中政治教育的科技产品，推动政治教育的创新发展。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提高政治教育国际化水平与交流合作</a:t>
            </a:r>
            <a:endParaRPr altLang="en-US" lang="zh-CN"/>
          </a:p>
        </p:txBody>
      </p:sp>
      <p:sp>
        <p:nvSpPr>
          <p:cNvPr id="10500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加强国际间政治教育的交流与合作，共同探讨政治教育的发展趋势和未来展望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引进国外先进的政治教育理念和教学方法，提高我国政治教育的国际化水平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开展跨国政治教育合作项目，推动国内外政治教育的交流与互动，促进政治教育的共同进步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培养具有国际视野和跨文化沟通能力的政治教育人才，为我国政治教育的创新发展提供有力支持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强化政治教育在国家治理中的作用与地位</a:t>
            </a:r>
            <a:endParaRPr altLang="en-US" lang="zh-CN"/>
          </a:p>
        </p:txBody>
      </p:sp>
      <p:sp>
        <p:nvSpPr>
          <p:cNvPr id="10501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提升政治教育的地位：将政治教育纳入国家战略规划，确保其在教育体系中的核心地位。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深化政治教育的内涵：结合国家治理的需求，丰富政治教育的内容，培养具备高度政治素养的公民。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创新政治教育的方式：利用现代科技手段，如人工智能、大数据等，提升政治教育的趣味性和实效性。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强化政治教育的实践应用：鼓励学生参与社会实践，将所学知识应用于实际生活中，增强其政治参与意识和责任感。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8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5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4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2023-12-31T14:00:25Z</dcterms:created>
  <dcterms:modified xsi:type="dcterms:W3CDTF">2023-12-31T14:00:25Z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778bb06665e24db2ba099c16b2df776e_21</vt:lpwstr>
  </property>
</Properties>
</file>