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4287" r:id="rId1"/>
    <p:sldMasterId id="2147484324" r:id="rId2"/>
  </p:sldMasterIdLst>
  <p:notesMasterIdLst>
    <p:notesMasterId r:id="rId3"/>
  </p:notesMasterIdLst>
  <p:sldIdLst>
    <p:sldId id="540" r:id="rId4"/>
    <p:sldId id="544" r:id="rId5"/>
    <p:sldId id="547" r:id="rId6"/>
    <p:sldId id="550" r:id="rId7"/>
    <p:sldId id="553" r:id="rId8"/>
    <p:sldId id="556" r:id="rId9"/>
    <p:sldId id="559" r:id="rId10"/>
    <p:sldId id="562" r:id="rId11"/>
    <p:sldId id="565" r:id="rId12"/>
    <p:sldId id="568" r:id="rId13"/>
    <p:sldId id="571" r:id="rId14"/>
    <p:sldId id="574" r:id="rId15"/>
    <p:sldId id="577" r:id="rId16"/>
    <p:sldId id="580" r:id="rId17"/>
    <p:sldId id="583" r:id="rId18"/>
    <p:sldId id="586" r:id="rId19"/>
    <p:sldId id="589" r:id="rId20"/>
    <p:sldId id="592" r:id="rId21"/>
    <p:sldId id="595" r:id="rId22"/>
    <p:sldId id="598" r:id="rId23"/>
    <p:sldId id="601" r:id="rId24"/>
    <p:sldId id="604" r:id="rId25"/>
    <p:sldId id="607" r:id="rId26"/>
    <p:sldId id="610" r:id="rId27"/>
    <p:sldId id="613" r:id="rId28"/>
    <p:sldId id="616" r:id="rId29"/>
    <p:sldId id="619" r:id="rId30"/>
    <p:sldId id="622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8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A6837353-30EB-4A48-80EB-173D804AEFB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image" Target="../media/image1.png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image" Target="../media/image2.png"/><Relationship Id="rId7" Type="http://schemas.openxmlformats.org/officeDocument/2006/relationships/tags" Target="../tags/tag5.xml"/><Relationship Id="rId8" Type="http://schemas.openxmlformats.org/officeDocument/2006/relationships/image" Target="../media/image3.png"/><Relationship Id="rId9" Type="http://schemas.openxmlformats.org/officeDocument/2006/relationships/tags" Target="../tags/tag6.xml"/><Relationship Id="rId10" Type="http://schemas.openxmlformats.org/officeDocument/2006/relationships/tags" Target="../tags/tag7.xml"/><Relationship Id="rId11" Type="http://schemas.openxmlformats.org/officeDocument/2006/relationships/tags" Target="../tags/tag8.xml"/><Relationship Id="rId12" Type="http://schemas.openxmlformats.org/officeDocument/2006/relationships/tags" Target="../tags/tag9.xml"/><Relationship Id="rId13" Type="http://schemas.openxmlformats.org/officeDocument/2006/relationships/tags" Target="../tags/tag10.xml"/><Relationship Id="rId14" Type="http://schemas.openxmlformats.org/officeDocument/2006/relationships/tags" Target="../tags/tag11.xml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image" Target="../media/image1.png"/><Relationship Id="rId4" Type="http://schemas.openxmlformats.org/officeDocument/2006/relationships/tags" Target="../tags/tag14.xml"/><Relationship Id="rId5" Type="http://schemas.openxmlformats.org/officeDocument/2006/relationships/tags" Target="../tags/tag15.xml"/><Relationship Id="rId6" Type="http://schemas.openxmlformats.org/officeDocument/2006/relationships/image" Target="../media/image4.png"/><Relationship Id="rId7" Type="http://schemas.openxmlformats.org/officeDocument/2006/relationships/tags" Target="../tags/tag16.xml"/><Relationship Id="rId8" Type="http://schemas.openxmlformats.org/officeDocument/2006/relationships/tags" Target="../tags/tag17.xml"/><Relationship Id="rId9" Type="http://schemas.openxmlformats.org/officeDocument/2006/relationships/image" Target="../media/image5.png"/><Relationship Id="rId10" Type="http://schemas.openxmlformats.org/officeDocument/2006/relationships/tags" Target="../tags/tag18.xml"/><Relationship Id="rId11" Type="http://schemas.openxmlformats.org/officeDocument/2006/relationships/tags" Target="../tags/tag19.xml"/><Relationship Id="rId12" Type="http://schemas.openxmlformats.org/officeDocument/2006/relationships/tags" Target="../tags/tag20.xml"/><Relationship Id="rId13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1.xml"/><Relationship Id="rId2" Type="http://schemas.openxmlformats.org/officeDocument/2006/relationships/tags" Target="../tags/tag22.xml"/><Relationship Id="rId3" Type="http://schemas.openxmlformats.org/officeDocument/2006/relationships/tags" Target="../tags/tag23.xml"/><Relationship Id="rId4" Type="http://schemas.openxmlformats.org/officeDocument/2006/relationships/image" Target="../media/image1.png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tags" Target="../tags/tag26.xml"/><Relationship Id="rId8" Type="http://schemas.openxmlformats.org/officeDocument/2006/relationships/tags" Target="../tags/tag27.xml"/><Relationship Id="rId9" Type="http://schemas.openxmlformats.org/officeDocument/2006/relationships/tags" Target="../tags/tag28.xml"/><Relationship Id="rId10" Type="http://schemas.openxmlformats.org/officeDocument/2006/relationships/tags" Target="../tags/tag29.xml"/><Relationship Id="rId11" Type="http://schemas.openxmlformats.org/officeDocument/2006/relationships/image" Target="../media/image6.png"/><Relationship Id="rId12" Type="http://schemas.openxmlformats.org/officeDocument/2006/relationships/tags" Target="../tags/tag30.xml"/><Relationship Id="rId13" Type="http://schemas.openxmlformats.org/officeDocument/2006/relationships/image" Target="../media/image7.png"/><Relationship Id="rId14" Type="http://schemas.openxmlformats.org/officeDocument/2006/relationships/tags" Target="../tags/tag31.xml"/><Relationship Id="rId15" Type="http://schemas.openxmlformats.org/officeDocument/2006/relationships/tags" Target="../tags/tag32.xml"/><Relationship Id="rId16" Type="http://schemas.openxmlformats.org/officeDocument/2006/relationships/tags" Target="../tags/tag33.xml"/><Relationship Id="rId17" Type="http://schemas.openxmlformats.org/officeDocument/2006/relationships/tags" Target="../tags/tag34.xml"/><Relationship Id="rId18" Type="http://schemas.openxmlformats.org/officeDocument/2006/relationships/tags" Target="../tags/tag35.xml"/><Relationship Id="rId1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6.xml"/><Relationship Id="rId2" Type="http://schemas.openxmlformats.org/officeDocument/2006/relationships/tags" Target="../tags/tag37.xml"/><Relationship Id="rId3" Type="http://schemas.openxmlformats.org/officeDocument/2006/relationships/image" Target="../media/image7.png"/><Relationship Id="rId4" Type="http://schemas.openxmlformats.org/officeDocument/2006/relationships/tags" Target="../tags/tag38.xml"/><Relationship Id="rId5" Type="http://schemas.openxmlformats.org/officeDocument/2006/relationships/image" Target="../media/image8.png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image" Target="../media/image9.png"/><Relationship Id="rId9" Type="http://schemas.openxmlformats.org/officeDocument/2006/relationships/tags" Target="../tags/tag41.xml"/><Relationship Id="rId10" Type="http://schemas.openxmlformats.org/officeDocument/2006/relationships/tags" Target="../tags/tag42.xml"/><Relationship Id="rId11" Type="http://schemas.openxmlformats.org/officeDocument/2006/relationships/tags" Target="../tags/tag43.xml"/><Relationship Id="rId12" Type="http://schemas.openxmlformats.org/officeDocument/2006/relationships/tags" Target="../tags/tag44.xml"/><Relationship Id="rId13" Type="http://schemas.openxmlformats.org/officeDocument/2006/relationships/tags" Target="../tags/tag45.xml"/><Relationship Id="rId14" Type="http://schemas.openxmlformats.org/officeDocument/2006/relationships/tags" Target="../tags/tag46.xml"/><Relationship Id="rId15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image" Target="../media/image9.png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tags" Target="../tags/tag54.xml"/><Relationship Id="rId10" Type="http://schemas.openxmlformats.org/officeDocument/2006/relationships/tags" Target="../tags/tag55.xml"/><Relationship Id="rId11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image" Target="../media/image9.png"/><Relationship Id="rId4" Type="http://schemas.openxmlformats.org/officeDocument/2006/relationships/tags" Target="../tags/tag58.xml"/><Relationship Id="rId5" Type="http://schemas.openxmlformats.org/officeDocument/2006/relationships/tags" Target="../tags/tag59.xml"/><Relationship Id="rId6" Type="http://schemas.openxmlformats.org/officeDocument/2006/relationships/tags" Target="../tags/tag60.xml"/><Relationship Id="rId7" Type="http://schemas.openxmlformats.org/officeDocument/2006/relationships/tags" Target="../tags/tag61.xml"/><Relationship Id="rId8" Type="http://schemas.openxmlformats.org/officeDocument/2006/relationships/tags" Target="../tags/tag62.xml"/><Relationship Id="rId9" Type="http://schemas.openxmlformats.org/officeDocument/2006/relationships/tags" Target="../tags/tag63.xml"/><Relationship Id="rId10" Type="http://schemas.openxmlformats.org/officeDocument/2006/relationships/tags" Target="../tags/tag64.xml"/><Relationship Id="rId11" Type="http://schemas.openxmlformats.org/officeDocument/2006/relationships/tags" Target="../tags/tag65.xml"/><Relationship Id="rId12" Type="http://schemas.openxmlformats.org/officeDocument/2006/relationships/tags" Target="../tags/tag66.xml"/><Relationship Id="rId13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tags" Target="../tags/tag68.xml"/><Relationship Id="rId3" Type="http://schemas.openxmlformats.org/officeDocument/2006/relationships/image" Target="../media/image9.png"/><Relationship Id="rId4" Type="http://schemas.openxmlformats.org/officeDocument/2006/relationships/tags" Target="../tags/tag69.xml"/><Relationship Id="rId5" Type="http://schemas.openxmlformats.org/officeDocument/2006/relationships/tags" Target="../tags/tag70.xml"/><Relationship Id="rId6" Type="http://schemas.openxmlformats.org/officeDocument/2006/relationships/tags" Target="../tags/tag71.xml"/><Relationship Id="rId7" Type="http://schemas.openxmlformats.org/officeDocument/2006/relationships/tags" Target="../tags/tag72.xml"/><Relationship Id="rId8" Type="http://schemas.openxmlformats.org/officeDocument/2006/relationships/tags" Target="../tags/tag73.xml"/><Relationship Id="rId9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74.xml"/><Relationship Id="rId2" Type="http://schemas.openxmlformats.org/officeDocument/2006/relationships/image" Target="../media/image9.png"/><Relationship Id="rId3" Type="http://schemas.openxmlformats.org/officeDocument/2006/relationships/tags" Target="../tags/tag75.xml"/><Relationship Id="rId4" Type="http://schemas.openxmlformats.org/officeDocument/2006/relationships/tags" Target="../tags/tag76.xml"/><Relationship Id="rId5" Type="http://schemas.openxmlformats.org/officeDocument/2006/relationships/tags" Target="../tags/tag77.xml"/><Relationship Id="rId6" Type="http://schemas.openxmlformats.org/officeDocument/2006/relationships/tags" Target="../tags/tag78.xml"/><Relationship Id="rId7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image" Target="../media/image9.png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tags" Target="../tags/tag83.xml"/><Relationship Id="rId7" Type="http://schemas.openxmlformats.org/officeDocument/2006/relationships/tags" Target="../tags/tag84.xml"/><Relationship Id="rId8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image" Target="../media/image9.png"/><Relationship Id="rId4" Type="http://schemas.openxmlformats.org/officeDocument/2006/relationships/tags" Target="../tags/tag87.xml"/><Relationship Id="rId5" Type="http://schemas.openxmlformats.org/officeDocument/2006/relationships/tags" Target="../tags/tag88.xml"/><Relationship Id="rId6" Type="http://schemas.openxmlformats.org/officeDocument/2006/relationships/tags" Target="../tags/tag89.xml"/><Relationship Id="rId7" Type="http://schemas.openxmlformats.org/officeDocument/2006/relationships/tags" Target="../tags/tag90.xml"/><Relationship Id="rId8" Type="http://schemas.openxmlformats.org/officeDocument/2006/relationships/tags" Target="../tags/tag91.xml"/><Relationship Id="rId9" Type="http://schemas.openxmlformats.org/officeDocument/2006/relationships/tags" Target="../tags/tag92.xml"/><Relationship Id="rId10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image" Target="../media/image1.png"/><Relationship Id="rId4" Type="http://schemas.openxmlformats.org/officeDocument/2006/relationships/tags" Target="../tags/tag95.xml"/><Relationship Id="rId5" Type="http://schemas.openxmlformats.org/officeDocument/2006/relationships/tags" Target="../tags/tag96.xml"/><Relationship Id="rId6" Type="http://schemas.openxmlformats.org/officeDocument/2006/relationships/image" Target="../media/image2.png"/><Relationship Id="rId7" Type="http://schemas.openxmlformats.org/officeDocument/2006/relationships/tags" Target="../tags/tag97.xml"/><Relationship Id="rId8" Type="http://schemas.openxmlformats.org/officeDocument/2006/relationships/image" Target="../media/image3.png"/><Relationship Id="rId9" Type="http://schemas.openxmlformats.org/officeDocument/2006/relationships/tags" Target="../tags/tag98.xml"/><Relationship Id="rId10" Type="http://schemas.openxmlformats.org/officeDocument/2006/relationships/tags" Target="../tags/tag99.xml"/><Relationship Id="rId11" Type="http://schemas.openxmlformats.org/officeDocument/2006/relationships/tags" Target="../tags/tag100.xml"/><Relationship Id="rId12" Type="http://schemas.openxmlformats.org/officeDocument/2006/relationships/tags" Target="../tags/tag101.xml"/><Relationship Id="rId13" Type="http://schemas.openxmlformats.org/officeDocument/2006/relationships/tags" Target="../tags/tag102.xml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矩形 1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n>
                <a:noFill/>
              </a:ln>
              <a:solidFill>
                <a:srgbClr val="4799FF"/>
              </a:solidFill>
              <a:cs typeface="汉仪粗圆简" panose="02010600000101010101" charset="-122"/>
            </a:endParaRPr>
          </a:p>
        </p:txBody>
      </p:sp>
      <p:pic>
        <p:nvPicPr>
          <p:cNvPr id="2097155" name="图片 9" descr="花瓣元素白格子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5000"/>
          </a:blip>
          <a:srcRect/>
          <a:stretch>
            <a:fillRect/>
          </a:stretch>
        </p:blipFill>
        <p:spPr>
          <a:xfrm rot="5400000">
            <a:off x="2662555" y="-2661920"/>
            <a:ext cx="6867525" cy="1219136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20" h="6426">
                <a:moveTo>
                  <a:pt x="0" y="0"/>
                </a:moveTo>
                <a:lnTo>
                  <a:pt x="3620" y="0"/>
                </a:lnTo>
                <a:lnTo>
                  <a:pt x="3620" y="6426"/>
                </a:lnTo>
                <a:lnTo>
                  <a:pt x="0" y="6426"/>
                </a:lnTo>
                <a:lnTo>
                  <a:pt x="0" y="0"/>
                </a:lnTo>
                <a:close/>
              </a:path>
            </a:pathLst>
          </a:custGeom>
          <a:noFill/>
        </p:spPr>
      </p:pic>
      <p:sp>
        <p:nvSpPr>
          <p:cNvPr id="1048672" name="任意多边形: 形状 14"/>
          <p:cNvSpPr/>
          <p:nvPr>
            <p:custDataLst>
              <p:tags r:id="rId4"/>
            </p:custDataLst>
          </p:nvPr>
        </p:nvSpPr>
        <p:spPr>
          <a:xfrm>
            <a:off x="7379336" y="2026284"/>
            <a:ext cx="4812664" cy="4824233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812664" h="4824233">
                <a:moveTo>
                  <a:pt x="4812664" y="4774197"/>
                </a:moveTo>
                <a:lnTo>
                  <a:pt x="4812664" y="4824233"/>
                </a:lnTo>
                <a:lnTo>
                  <a:pt x="4768382" y="4824233"/>
                </a:lnTo>
                <a:close/>
                <a:moveTo>
                  <a:pt x="3274582" y="0"/>
                </a:moveTo>
                <a:cubicBezTo>
                  <a:pt x="3726708" y="0"/>
                  <a:pt x="4157432" y="94102"/>
                  <a:pt x="4549197" y="264275"/>
                </a:cubicBezTo>
                <a:lnTo>
                  <a:pt x="4812664" y="394617"/>
                </a:lnTo>
                <a:lnTo>
                  <a:pt x="4812664" y="1951632"/>
                </a:lnTo>
                <a:lnTo>
                  <a:pt x="4734641" y="1863470"/>
                </a:lnTo>
                <a:cubicBezTo>
                  <a:pt x="4360980" y="1479728"/>
                  <a:pt x="3844771" y="1242379"/>
                  <a:pt x="3274582" y="1242379"/>
                </a:cubicBezTo>
                <a:cubicBezTo>
                  <a:pt x="2134205" y="1242379"/>
                  <a:pt x="1209746" y="2191775"/>
                  <a:pt x="1209746" y="3362914"/>
                </a:cubicBezTo>
                <a:cubicBezTo>
                  <a:pt x="1209746" y="3875288"/>
                  <a:pt x="1386693" y="4345218"/>
                  <a:pt x="1681254" y="4711771"/>
                </a:cubicBezTo>
                <a:lnTo>
                  <a:pt x="1780782" y="4824233"/>
                </a:lnTo>
                <a:lnTo>
                  <a:pt x="328782" y="4824233"/>
                </a:lnTo>
                <a:lnTo>
                  <a:pt x="257333" y="4671914"/>
                </a:lnTo>
                <a:cubicBezTo>
                  <a:pt x="91630" y="4269580"/>
                  <a:pt x="0" y="3827237"/>
                  <a:pt x="0" y="3362915"/>
                </a:cubicBezTo>
                <a:cubicBezTo>
                  <a:pt x="0" y="1505628"/>
                  <a:pt x="1466080" y="0"/>
                  <a:pt x="3274582" y="0"/>
                </a:cubicBezTo>
                <a:close/>
              </a:path>
            </a:pathLst>
          </a:custGeom>
          <a:solidFill>
            <a:schemeClr val="bg1">
              <a:lumMod val="100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57" name="图片 28" descr="xiezuo20230505-10570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 flipH="1">
            <a:off x="7001510" y="1156970"/>
            <a:ext cx="4286885" cy="4338955"/>
          </a:xfrm>
          <a:prstGeom prst="rect"/>
        </p:spPr>
      </p:pic>
      <p:pic>
        <p:nvPicPr>
          <p:cNvPr id="2097159" name="图片 3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xmlns:r="http://schemas.openxmlformats.org/officeDocument/2006/relationships" r:embed="rId8">
            <a:lum contrast="6000"/>
          </a:blip>
          <a:stretch>
            <a:fillRect/>
          </a:stretch>
        </p:blipFill>
        <p:spPr>
          <a:xfrm>
            <a:off x="6305550" y="4939030"/>
            <a:ext cx="1906905" cy="1037590"/>
          </a:xfrm>
          <a:prstGeom prst="rect"/>
        </p:spPr>
      </p:pic>
      <p:sp>
        <p:nvSpPr>
          <p:cNvPr id="1048674" name="署名"/>
          <p:cNvSpPr txBox="1">
            <a:spLocks noGrp="1"/>
          </p:cNvSpPr>
          <p:nvPr>
            <p:ph type="body" idx="3" hasCustomPrompt="1"/>
            <p:custDataLst>
              <p:tags r:id="rId9"/>
            </p:custDataLst>
          </p:nvPr>
        </p:nvSpPr>
        <p:spPr>
          <a:xfrm>
            <a:off x="998220" y="4077970"/>
            <a:ext cx="2264410" cy="61087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</p:spPr>
        <p:txBody>
          <a:bodyPr anchor="ctr" anchorCtr="1" bIns="0" lIns="0" rIns="0" rtlCol="0" tIns="0" wrap="square">
            <a:normAutofit/>
          </a:bodyPr>
          <a:lstStyle>
            <a:lvl1pPr algn="ctr" defTabSz="914400" eaLnBrk="1" fontAlgn="ctr" hangingPunct="1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+mn-ea"/>
                <a:sym typeface="+mn-ea"/>
              </a:defRPr>
            </a:lvl1pPr>
          </a:lstStyle>
          <a:p>
            <a:pPr algn="ctr" fontAlgn="ct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2" hasCustomPrompt="1"/>
            <p:custDataLst>
              <p:tags r:id="rId10"/>
            </p:custDataLst>
          </p:nvPr>
        </p:nvSpPr>
        <p:spPr>
          <a:xfrm>
            <a:off x="998218" y="1918970"/>
            <a:ext cx="5935343" cy="869950"/>
          </a:xfrm>
          <a:prstGeom prst="rect"/>
          <a:noFill/>
        </p:spPr>
        <p:txBody>
          <a:bodyPr anchor="ctr" anchorCtr="0" bIns="0" lIns="144000" rIns="0" rtlCol="0" tIns="7200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1" cap="none" dirty="0" sz="40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单击此处编辑副标题</a:t>
            </a:r>
            <a:endParaRPr dirty="0">
              <a:sym typeface="+mn-ea"/>
            </a:endParaRPr>
          </a:p>
        </p:txBody>
      </p:sp>
      <p:sp>
        <p:nvSpPr>
          <p:cNvPr id="1048678" name="标题"/>
          <p:cNvSpPr txBox="1">
            <a:spLocks noGrp="1"/>
          </p:cNvSpPr>
          <p:nvPr>
            <p:ph type="title" idx="1" hasCustomPrompt="1"/>
            <p:custDataLst>
              <p:tags r:id="rId11"/>
            </p:custDataLst>
          </p:nvPr>
        </p:nvSpPr>
        <p:spPr>
          <a:xfrm>
            <a:off x="998217" y="2788920"/>
            <a:ext cx="5935344" cy="998855"/>
          </a:xfrm>
          <a:prstGeom prst="rect"/>
          <a:noFill/>
        </p:spPr>
        <p:txBody>
          <a:bodyPr anchor="ctr" bIns="0" lIns="7200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江城圆体 700W" panose="020B0A00000000000000" charset="-122"/>
              </a:defRPr>
            </a:lvl1pPr>
          </a:lstStyle>
          <a:p>
            <a:pPr algn="l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矩形 10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n>
                <a:noFill/>
              </a:ln>
              <a:solidFill>
                <a:srgbClr val="4799FF"/>
              </a:solidFill>
              <a:cs typeface="汉仪粗圆简" panose="02010600000101010101" charset="-122"/>
            </a:endParaRPr>
          </a:p>
        </p:txBody>
      </p:sp>
      <p:pic>
        <p:nvPicPr>
          <p:cNvPr id="2097161" name="图片 11" descr="花瓣元素白格子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5000"/>
          </a:blip>
          <a:srcRect/>
          <a:stretch>
            <a:fillRect/>
          </a:stretch>
        </p:blipFill>
        <p:spPr>
          <a:xfrm rot="5400000">
            <a:off x="2662555" y="-2661920"/>
            <a:ext cx="6867525" cy="1219136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20" h="6426">
                <a:moveTo>
                  <a:pt x="0" y="0"/>
                </a:moveTo>
                <a:lnTo>
                  <a:pt x="3620" y="0"/>
                </a:lnTo>
                <a:lnTo>
                  <a:pt x="3620" y="6426"/>
                </a:lnTo>
                <a:lnTo>
                  <a:pt x="0" y="6426"/>
                </a:lnTo>
                <a:lnTo>
                  <a:pt x="0" y="0"/>
                </a:lnTo>
                <a:close/>
              </a:path>
            </a:pathLst>
          </a:custGeom>
          <a:noFill/>
        </p:spPr>
      </p:pic>
      <p:sp>
        <p:nvSpPr>
          <p:cNvPr id="1048688" name="标题"/>
          <p:cNvSpPr txBox="1">
            <a:spLocks noGrp="1"/>
          </p:cNvSpPr>
          <p:nvPr>
            <p:ph type="title" idx="4" hasCustomPrompt="1"/>
            <p:custDataLst>
              <p:tags r:id="rId4"/>
            </p:custDataLst>
          </p:nvPr>
        </p:nvSpPr>
        <p:spPr>
          <a:xfrm>
            <a:off x="1555423" y="599440"/>
            <a:ext cx="9093854" cy="88773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5400" i="0" kern="1200" kumimoji="0" lang="en-US" noProof="1" normalizeH="0" spc="30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algn="ctr" lvl="0"/>
            <a:r>
              <a:rPr dirty="0" err="1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pic>
        <p:nvPicPr>
          <p:cNvPr id="2097163" name="图片 3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>
            <a:lum contrast="6000"/>
          </a:blip>
          <a:stretch>
            <a:fillRect/>
          </a:stretch>
        </p:blipFill>
        <p:spPr>
          <a:xfrm>
            <a:off x="10578465" y="748030"/>
            <a:ext cx="1085850" cy="591185"/>
          </a:xfrm>
          <a:prstGeom prst="rect"/>
        </p:spPr>
      </p:pic>
      <p:sp>
        <p:nvSpPr>
          <p:cNvPr id="1048690" name="PPT世界-5-1"/>
          <p:cNvSpPr/>
          <p:nvPr>
            <p:custDataLst>
              <p:tags r:id="rId7"/>
            </p:custDataLst>
          </p:nvPr>
        </p:nvSpPr>
        <p:spPr>
          <a:xfrm>
            <a:off x="852170" y="1969770"/>
            <a:ext cx="3956050" cy="3956050"/>
          </a:xfrm>
          <a:custGeom>
            <a:avLst/>
            <a:gdLst>
              <a:gd name="connsiteX0" fmla="*/ 2109044 w 4196396"/>
              <a:gd name="connsiteY0" fmla="*/ 1211 h 4196397"/>
              <a:gd name="connsiteX1" fmla="*/ 2137620 w 4196396"/>
              <a:gd name="connsiteY1" fmla="*/ 23854 h 4196397"/>
              <a:gd name="connsiteX2" fmla="*/ 2197717 w 4196396"/>
              <a:gd name="connsiteY2" fmla="*/ 127469 h 4196397"/>
              <a:gd name="connsiteX3" fmla="*/ 2300207 w 4196396"/>
              <a:gd name="connsiteY3" fmla="*/ 132645 h 4196397"/>
              <a:gd name="connsiteX4" fmla="*/ 4063754 w 4196396"/>
              <a:gd name="connsiteY4" fmla="*/ 1896188 h 4196397"/>
              <a:gd name="connsiteX5" fmla="*/ 4068929 w 4196396"/>
              <a:gd name="connsiteY5" fmla="*/ 1998682 h 4196397"/>
              <a:gd name="connsiteX6" fmla="*/ 4172542 w 4196396"/>
              <a:gd name="connsiteY6" fmla="*/ 2058778 h 4196397"/>
              <a:gd name="connsiteX7" fmla="*/ 4172542 w 4196396"/>
              <a:gd name="connsiteY7" fmla="*/ 2136600 h 4196397"/>
              <a:gd name="connsiteX8" fmla="*/ 4068982 w 4196396"/>
              <a:gd name="connsiteY8" fmla="*/ 2196665 h 4196397"/>
              <a:gd name="connsiteX9" fmla="*/ 4063754 w 4196396"/>
              <a:gd name="connsiteY9" fmla="*/ 2300206 h 4196397"/>
              <a:gd name="connsiteX10" fmla="*/ 2300207 w 4196396"/>
              <a:gd name="connsiteY10" fmla="*/ 4063750 h 4196397"/>
              <a:gd name="connsiteX11" fmla="*/ 2197718 w 4196396"/>
              <a:gd name="connsiteY11" fmla="*/ 4068925 h 4196397"/>
              <a:gd name="connsiteX12" fmla="*/ 2137619 w 4196396"/>
              <a:gd name="connsiteY12" fmla="*/ 4172543 h 4196397"/>
              <a:gd name="connsiteX13" fmla="*/ 2059796 w 4196396"/>
              <a:gd name="connsiteY13" fmla="*/ 4172544 h 4196397"/>
              <a:gd name="connsiteX14" fmla="*/ 1999729 w 4196396"/>
              <a:gd name="connsiteY14" fmla="*/ 4068978 h 4196397"/>
              <a:gd name="connsiteX15" fmla="*/ 1896188 w 4196396"/>
              <a:gd name="connsiteY15" fmla="*/ 4063750 h 4196397"/>
              <a:gd name="connsiteX16" fmla="*/ 132641 w 4196396"/>
              <a:gd name="connsiteY16" fmla="*/ 2300206 h 4196397"/>
              <a:gd name="connsiteX17" fmla="*/ 127412 w 4196396"/>
              <a:gd name="connsiteY17" fmla="*/ 2196665 h 4196397"/>
              <a:gd name="connsiteX18" fmla="*/ 23853 w 4196396"/>
              <a:gd name="connsiteY18" fmla="*/ 2136600 h 4196397"/>
              <a:gd name="connsiteX19" fmla="*/ 23853 w 4196396"/>
              <a:gd name="connsiteY19" fmla="*/ 2058777 h 4196397"/>
              <a:gd name="connsiteX20" fmla="*/ 127465 w 4196396"/>
              <a:gd name="connsiteY20" fmla="*/ 1998683 h 4196397"/>
              <a:gd name="connsiteX21" fmla="*/ 132641 w 4196396"/>
              <a:gd name="connsiteY21" fmla="*/ 1896188 h 4196397"/>
              <a:gd name="connsiteX22" fmla="*/ 1896188 w 4196396"/>
              <a:gd name="connsiteY22" fmla="*/ 132645 h 4196397"/>
              <a:gd name="connsiteX23" fmla="*/ 1999731 w 4196396"/>
              <a:gd name="connsiteY23" fmla="*/ 127416 h 4196397"/>
              <a:gd name="connsiteX24" fmla="*/ 2059797 w 4196396"/>
              <a:gd name="connsiteY24" fmla="*/ 23854 h 4196397"/>
              <a:gd name="connsiteX25" fmla="*/ 2109044 w 4196396"/>
              <a:gd name="connsiteY25" fmla="*/ 1211 h 41963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196396" h="4196397">
                <a:moveTo>
                  <a:pt x="2109044" y="1211"/>
                </a:moveTo>
                <a:cubicBezTo>
                  <a:pt x="2118164" y="3727"/>
                  <a:pt x="2127892" y="10436"/>
                  <a:pt x="2137620" y="23854"/>
                </a:cubicBezTo>
                <a:lnTo>
                  <a:pt x="2197717" y="127469"/>
                </a:lnTo>
                <a:lnTo>
                  <a:pt x="2300207" y="132645"/>
                </a:lnTo>
                <a:cubicBezTo>
                  <a:pt x="3230075" y="227078"/>
                  <a:pt x="3969320" y="966322"/>
                  <a:pt x="4063754" y="1896188"/>
                </a:cubicBezTo>
                <a:lnTo>
                  <a:pt x="4068929" y="1998682"/>
                </a:lnTo>
                <a:lnTo>
                  <a:pt x="4172542" y="2058778"/>
                </a:lnTo>
                <a:cubicBezTo>
                  <a:pt x="4226214" y="2097689"/>
                  <a:pt x="4172542" y="2136600"/>
                  <a:pt x="4172542" y="2136600"/>
                </a:cubicBezTo>
                <a:lnTo>
                  <a:pt x="4068982" y="2196665"/>
                </a:lnTo>
                <a:lnTo>
                  <a:pt x="4063754" y="2300206"/>
                </a:lnTo>
                <a:cubicBezTo>
                  <a:pt x="3969320" y="3230073"/>
                  <a:pt x="3230075" y="3969317"/>
                  <a:pt x="2300207" y="4063750"/>
                </a:cubicBezTo>
                <a:lnTo>
                  <a:pt x="2197718" y="4068925"/>
                </a:lnTo>
                <a:lnTo>
                  <a:pt x="2137619" y="4172543"/>
                </a:lnTo>
                <a:cubicBezTo>
                  <a:pt x="2098708" y="4226215"/>
                  <a:pt x="2059796" y="4172544"/>
                  <a:pt x="2059796" y="4172544"/>
                </a:cubicBezTo>
                <a:lnTo>
                  <a:pt x="1999729" y="4068978"/>
                </a:lnTo>
                <a:lnTo>
                  <a:pt x="1896188" y="4063750"/>
                </a:lnTo>
                <a:cubicBezTo>
                  <a:pt x="966320" y="3969317"/>
                  <a:pt x="227074" y="3230073"/>
                  <a:pt x="132641" y="2300206"/>
                </a:cubicBezTo>
                <a:lnTo>
                  <a:pt x="127412" y="2196665"/>
                </a:lnTo>
                <a:lnTo>
                  <a:pt x="23853" y="2136600"/>
                </a:lnTo>
                <a:cubicBezTo>
                  <a:pt x="23853" y="2136600"/>
                  <a:pt x="-29818" y="2097688"/>
                  <a:pt x="23853" y="2058777"/>
                </a:cubicBezTo>
                <a:lnTo>
                  <a:pt x="127465" y="1998683"/>
                </a:lnTo>
                <a:lnTo>
                  <a:pt x="132641" y="1896188"/>
                </a:lnTo>
                <a:cubicBezTo>
                  <a:pt x="227074" y="966322"/>
                  <a:pt x="966320" y="227078"/>
                  <a:pt x="1896188" y="132645"/>
                </a:cubicBezTo>
                <a:lnTo>
                  <a:pt x="1999731" y="127416"/>
                </a:lnTo>
                <a:lnTo>
                  <a:pt x="2059797" y="23854"/>
                </a:lnTo>
                <a:cubicBezTo>
                  <a:pt x="2059797" y="23854"/>
                  <a:pt x="2081685" y="-6336"/>
                  <a:pt x="2109044" y="1211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 wrap="square">
            <a:no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dirty="0" sz="4800" i="0" kern="1200" kumimoji="0" noProof="0" normalizeH="0" spc="0" strike="noStrike" u="none">
              <a:ln w="6350">
                <a:noFill/>
              </a:ln>
              <a:solidFill>
                <a:srgbClr val="FFFFFF"/>
              </a:solidFill>
              <a:effectLst>
                <a:glow rad="63500">
                  <a:srgbClr val="FFFFFF">
                    <a:alpha val="5000"/>
                  </a:srgbClr>
                </a:glow>
                <a:outerShdw algn="t" blurRad="279400" dir="8160000" dist="203200" rotWithShape="0">
                  <a:prstClr val="black">
                    <a:alpha val="20000"/>
                  </a:prstClr>
                </a:outerShdw>
              </a:effectLst>
              <a:uLnTx/>
              <a:uFillTx/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  <a:sym typeface="+mn-lt"/>
            </a:endParaRPr>
          </a:p>
        </p:txBody>
      </p:sp>
      <p:pic>
        <p:nvPicPr>
          <p:cNvPr id="2097165" name="图片 5" descr="A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/>
          <a:stretch>
            <a:fillRect/>
          </a:stretch>
        </p:blipFill>
        <p:spPr>
          <a:xfrm>
            <a:off x="1209675" y="1985645"/>
            <a:ext cx="3362960" cy="3829050"/>
          </a:xfrm>
          <a:prstGeom prst="rect"/>
        </p:spPr>
      </p:pic>
      <p:sp>
        <p:nvSpPr>
          <p:cNvPr id="1048692" name="日期占位符 2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3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6" name="灯片编号占位符 4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组合 2"/>
          <p:cNvGrpSpPr/>
          <p:nvPr userDrawn="1">
            <p:custDataLst>
              <p:tags r:id="rId1"/>
            </p:custDataLst>
          </p:nvPr>
        </p:nvGrpSpPr>
        <p:grpSpPr>
          <a:xfrm>
            <a:off x="0" y="0"/>
            <a:ext cx="12192000" cy="6867525"/>
            <a:chOff x="0" y="-9525"/>
            <a:chExt cx="12192000" cy="6867525"/>
          </a:xfrm>
        </p:grpSpPr>
        <p:sp>
          <p:nvSpPr>
            <p:cNvPr id="1048698" name="矩形 10"/>
            <p:cNvSpPr/>
            <p:nvPr userDrawn="1">
              <p:custDataLst>
                <p:tags r:id="rId2"/>
              </p:custDataLst>
            </p:nvPr>
          </p:nvSpPr>
          <p:spPr>
            <a:xfrm>
              <a:off x="0" y="-9525"/>
              <a:ext cx="12192000" cy="6858000"/>
            </a:xfrm>
            <a:prstGeom prst="rect"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ln>
                  <a:noFill/>
                </a:ln>
                <a:solidFill>
                  <a:srgbClr val="4799FF"/>
                </a:solidFill>
                <a:cs typeface="汉仪粗圆简" panose="02010600000101010101" charset="-122"/>
              </a:endParaRPr>
            </a:p>
          </p:txBody>
        </p:sp>
        <p:pic>
          <p:nvPicPr>
            <p:cNvPr id="2097167" name="图片 11" descr="花瓣元素白格子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xmlns:r="http://schemas.openxmlformats.org/officeDocument/2006/relationships" r:embed="rId4">
              <a:alphaModFix amt="5000"/>
            </a:blip>
            <a:srcRect/>
            <a:stretch>
              <a:fillRect/>
            </a:stretch>
          </p:blipFill>
          <p:spPr>
            <a:xfrm rot="5400000">
              <a:off x="2662238" y="-2671445"/>
              <a:ext cx="6867525" cy="12191365"/>
            </a:xfrm>
            <a:custGeom>
              <a:avLst/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3620" h="6426">
                  <a:moveTo>
                    <a:pt x="0" y="0"/>
                  </a:moveTo>
                  <a:lnTo>
                    <a:pt x="3620" y="0"/>
                  </a:lnTo>
                  <a:lnTo>
                    <a:pt x="3620" y="6426"/>
                  </a:lnTo>
                  <a:lnTo>
                    <a:pt x="0" y="6426"/>
                  </a:lnTo>
                  <a:lnTo>
                    <a:pt x="0" y="0"/>
                  </a:lnTo>
                  <a:close/>
                </a:path>
              </a:pathLst>
            </a:custGeom>
            <a:noFill/>
          </p:spPr>
        </p:pic>
      </p:grpSp>
      <p:sp>
        <p:nvSpPr>
          <p:cNvPr id="1048700" name="圆角矩形 32"/>
          <p:cNvSpPr/>
          <p:nvPr>
            <p:custDataLst>
              <p:tags r:id="rId5"/>
            </p:custDataLst>
          </p:nvPr>
        </p:nvSpPr>
        <p:spPr>
          <a:xfrm>
            <a:off x="5719445" y="3941445"/>
            <a:ext cx="5658485" cy="15240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600" lang="zh-CN">
              <a:solidFill>
                <a:srgbClr val="FE7962"/>
              </a:solidFill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sp>
        <p:nvSpPr>
          <p:cNvPr id="1048702" name="任意多边形: 形状 12"/>
          <p:cNvSpPr/>
          <p:nvPr>
            <p:custDataLst>
              <p:tags r:id="rId6"/>
            </p:custDataLst>
          </p:nvPr>
        </p:nvSpPr>
        <p:spPr>
          <a:xfrm>
            <a:off x="0" y="-9525"/>
            <a:ext cx="3809240" cy="3592195"/>
          </a:xfrm>
          <a:custGeom>
            <a:avLst/>
            <a:gdLst>
              <a:gd name="connsiteX0" fmla="*/ 2613398 w 3809240"/>
              <a:gd name="connsiteY0" fmla="*/ 0 h 3592195"/>
              <a:gd name="connsiteX1" fmla="*/ 3689993 w 3809240"/>
              <a:gd name="connsiteY1" fmla="*/ 0 h 3592195"/>
              <a:gd name="connsiteX2" fmla="*/ 3754327 w 3809240"/>
              <a:gd name="connsiteY2" fmla="*/ 256953 h 3592195"/>
              <a:gd name="connsiteX3" fmla="*/ 3809240 w 3809240"/>
              <a:gd name="connsiteY3" fmla="*/ 816378 h 3592195"/>
              <a:gd name="connsiteX4" fmla="*/ 1106335 w 3809240"/>
              <a:gd name="connsiteY4" fmla="*/ 3592195 h 3592195"/>
              <a:gd name="connsiteX5" fmla="*/ 54242 w 3809240"/>
              <a:gd name="connsiteY5" fmla="*/ 3374058 h 3592195"/>
              <a:gd name="connsiteX6" fmla="*/ 0 w 3809240"/>
              <a:gd name="connsiteY6" fmla="*/ 3347223 h 3592195"/>
              <a:gd name="connsiteX7" fmla="*/ 0 w 3809240"/>
              <a:gd name="connsiteY7" fmla="*/ 2146292 h 3592195"/>
              <a:gd name="connsiteX8" fmla="*/ 22206 w 3809240"/>
              <a:gd name="connsiteY8" fmla="*/ 2167018 h 3592195"/>
              <a:gd name="connsiteX9" fmla="*/ 1106335 w 3809240"/>
              <a:gd name="connsiteY9" fmla="*/ 2566709 h 3592195"/>
              <a:gd name="connsiteX10" fmla="*/ 2810692 w 3809240"/>
              <a:gd name="connsiteY10" fmla="*/ 816377 h 3592195"/>
              <a:gd name="connsiteX11" fmla="*/ 2676755 w 3809240"/>
              <a:gd name="connsiteY11" fmla="*/ 135069 h 35921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809240" h="3592195">
                <a:moveTo>
                  <a:pt x="2613398" y="0"/>
                </a:moveTo>
                <a:lnTo>
                  <a:pt x="3689993" y="0"/>
                </a:lnTo>
                <a:lnTo>
                  <a:pt x="3754327" y="256953"/>
                </a:lnTo>
                <a:cubicBezTo>
                  <a:pt x="3790332" y="437652"/>
                  <a:pt x="3809240" y="624747"/>
                  <a:pt x="3809240" y="816378"/>
                </a:cubicBezTo>
                <a:cubicBezTo>
                  <a:pt x="3809240" y="2349420"/>
                  <a:pt x="2599108" y="3592195"/>
                  <a:pt x="1106335" y="3592195"/>
                </a:cubicBezTo>
                <a:cubicBezTo>
                  <a:pt x="733142" y="3592195"/>
                  <a:pt x="377613" y="3514522"/>
                  <a:pt x="54242" y="3374058"/>
                </a:cubicBezTo>
                <a:lnTo>
                  <a:pt x="0" y="3347223"/>
                </a:lnTo>
                <a:lnTo>
                  <a:pt x="0" y="2146292"/>
                </a:lnTo>
                <a:lnTo>
                  <a:pt x="22206" y="2167018"/>
                </a:lnTo>
                <a:cubicBezTo>
                  <a:pt x="316819" y="2416713"/>
                  <a:pt x="694521" y="2566709"/>
                  <a:pt x="1106335" y="2566709"/>
                </a:cubicBezTo>
                <a:cubicBezTo>
                  <a:pt x="2047625" y="2566709"/>
                  <a:pt x="2810692" y="1783058"/>
                  <a:pt x="2810692" y="816377"/>
                </a:cubicBezTo>
                <a:cubicBezTo>
                  <a:pt x="2810692" y="574706"/>
                  <a:pt x="2763000" y="344475"/>
                  <a:pt x="2676755" y="135069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sp>
        <p:nvSpPr>
          <p:cNvPr id="1048704" name="椭圆 20"/>
          <p:cNvSpPr/>
          <p:nvPr>
            <p:custDataLst>
              <p:tags r:id="rId7"/>
            </p:custDataLst>
          </p:nvPr>
        </p:nvSpPr>
        <p:spPr>
          <a:xfrm>
            <a:off x="10553700" y="4890135"/>
            <a:ext cx="140970" cy="140970"/>
          </a:xfrm>
          <a:prstGeom prst="ellipse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sp>
        <p:nvSpPr>
          <p:cNvPr id="1048706" name="椭圆 21"/>
          <p:cNvSpPr/>
          <p:nvPr>
            <p:custDataLst>
              <p:tags r:id="rId8"/>
            </p:custDataLst>
          </p:nvPr>
        </p:nvSpPr>
        <p:spPr>
          <a:xfrm>
            <a:off x="10802620" y="4890135"/>
            <a:ext cx="140970" cy="140970"/>
          </a:xfrm>
          <a:prstGeom prst="ellipse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sp>
        <p:nvSpPr>
          <p:cNvPr id="1048708" name="椭圆 8"/>
          <p:cNvSpPr/>
          <p:nvPr>
            <p:custDataLst>
              <p:tags r:id="rId9"/>
            </p:custDataLst>
          </p:nvPr>
        </p:nvSpPr>
        <p:spPr>
          <a:xfrm>
            <a:off x="11051540" y="4890135"/>
            <a:ext cx="140970" cy="140970"/>
          </a:xfrm>
          <a:prstGeom prst="ellipse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pic>
        <p:nvPicPr>
          <p:cNvPr id="2097169" name="图片 33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xmlns:r="http://schemas.openxmlformats.org/officeDocument/2006/relationships" r:embed="rId11">
            <a:lum contrast="12000"/>
          </a:blip>
          <a:stretch>
            <a:fillRect/>
          </a:stretch>
        </p:blipFill>
        <p:spPr>
          <a:xfrm>
            <a:off x="968375" y="4810760"/>
            <a:ext cx="1236345" cy="673100"/>
          </a:xfrm>
          <a:prstGeom prst="rect"/>
        </p:spPr>
      </p:pic>
      <p:pic>
        <p:nvPicPr>
          <p:cNvPr id="2097171" name="图片 15" descr="05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1310640" y="945515"/>
            <a:ext cx="4047490" cy="5276215"/>
          </a:xfrm>
          <a:prstGeom prst="rect"/>
        </p:spPr>
      </p:pic>
      <p:sp>
        <p:nvSpPr>
          <p:cNvPr id="1048710" name="节编号"/>
          <p:cNvSpPr txBox="1">
            <a:spLocks noGrp="1"/>
          </p:cNvSpPr>
          <p:nvPr>
            <p:ph type="body" idx="2" hasCustomPrompt="1"/>
            <p:custDataLst>
              <p:tags r:id="rId14"/>
            </p:custDataLst>
          </p:nvPr>
        </p:nvSpPr>
        <p:spPr>
          <a:xfrm>
            <a:off x="5358130" y="2305366"/>
            <a:ext cx="6038478" cy="768351"/>
          </a:xfrm>
          <a:prstGeom prst="rect"/>
          <a:noFill/>
        </p:spPr>
        <p:txBody>
          <a:bodyPr anchor="ctr" anchorCtr="0" bIns="0" lIns="0" rIns="0" rtlCol="0" tIns="0" wrap="square">
            <a:no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5400" i="0" kern="1200" kumimoji="0" lang="en-US" noProof="1" normalizeH="0" spc="300" strike="noStrike" u="none">
                <a:ln>
                  <a:solidFill>
                    <a:schemeClr val="bg1"/>
                  </a:solidFill>
                </a:ln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algn="r" lvl="0"/>
            <a:r>
              <a:rPr dirty="0" err="1">
                <a:sym typeface="+mn-ea"/>
              </a:rPr>
              <a:t>编辑节编号</a:t>
            </a:r>
            <a:endParaRPr dirty="0">
              <a:sym typeface="+mn-ea"/>
            </a:endParaRPr>
          </a:p>
        </p:txBody>
      </p:sp>
      <p:sp>
        <p:nvSpPr>
          <p:cNvPr id="1048712" name="标题"/>
          <p:cNvSpPr txBox="1">
            <a:spLocks noGrp="1"/>
          </p:cNvSpPr>
          <p:nvPr>
            <p:ph type="title" idx="1" hasCustomPrompt="1"/>
            <p:custDataLst>
              <p:tags r:id="rId15"/>
            </p:custDataLst>
          </p:nvPr>
        </p:nvSpPr>
        <p:spPr>
          <a:xfrm>
            <a:off x="5358130" y="3256280"/>
            <a:ext cx="6038478" cy="768350"/>
          </a:xfrm>
          <a:prstGeom prst="rect"/>
          <a:noFill/>
        </p:spPr>
        <p:txBody>
          <a:bodyPr anchor="ctr" bIns="0" lIns="0" rIns="0" rtlCol="0" tIns="0" wrap="square">
            <a:no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0" kern="1200" kumimoji="0" lang="zh-CN" noProof="1" normalizeH="0" spc="30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algn="r"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任意多边形: 形状 7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73" name="图片 12" descr="05" hidden="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20000"/>
          </a:blip>
          <a:stretch>
            <a:fillRect/>
          </a:stretch>
        </p:blipFill>
        <p:spPr>
          <a:xfrm flipH="1">
            <a:off x="8723086" y="2423904"/>
            <a:ext cx="3279859" cy="4275548"/>
          </a:xfrm>
          <a:prstGeom prst="rect"/>
        </p:spPr>
      </p:pic>
      <p:pic>
        <p:nvPicPr>
          <p:cNvPr id="2097175" name="图片 11" hidden="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xmlns:r="http://schemas.openxmlformats.org/officeDocument/2006/relationships" r:embed="rId5">
            <a:lum contrast="12000"/>
          </a:blip>
          <a:srcRect/>
          <a:stretch>
            <a:fillRect/>
          </a:stretch>
        </p:blipFill>
        <p:spPr>
          <a:xfrm flipH="1">
            <a:off x="0" y="0"/>
            <a:ext cx="796290" cy="950595"/>
          </a:xfrm>
          <a:prstGeom prst="rect"/>
        </p:spPr>
      </p:pic>
      <p:sp>
        <p:nvSpPr>
          <p:cNvPr id="1048722" name="圆角矩形 24"/>
          <p:cNvSpPr/>
          <p:nvPr>
            <p:custDataLst>
              <p:tags r:id="rId6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pic>
        <p:nvPicPr>
          <p:cNvPr id="2097177" name="图片 9" descr="VCG41N1446807744" hidden="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xmlns:r="http://schemas.openxmlformats.org/officeDocument/2006/relationships" r:embed="rId8">
            <a:alphaModFix amt="13000"/>
            <a:lum contrast="18000"/>
          </a:blip>
          <a:srcRect/>
          <a:stretch>
            <a:fillRect/>
          </a:stretch>
        </p:blipFill>
        <p:spPr>
          <a:xfrm flipH="1">
            <a:off x="8268970" y="78994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24" name="正文"/>
          <p:cNvSpPr txBox="1">
            <a:spLocks noGrp="1"/>
          </p:cNvSpPr>
          <p:nvPr>
            <p:ph idx="3"/>
            <p:custDataLst>
              <p:tags r:id="rId9"/>
            </p:custDataLst>
          </p:nvPr>
        </p:nvSpPr>
        <p:spPr>
          <a:xfrm>
            <a:off x="654755" y="156279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2"/>
            <p:custDataLst>
              <p:tags r:id="rId10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pic>
        <p:nvPicPr>
          <p:cNvPr id="2097179" name="图片 6" descr="VCG41N1446807744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xmlns:r="http://schemas.openxmlformats.org/officeDocument/2006/relationships" r:embed="rId8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28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2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任意多边形: 形状 8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81" name="图片 11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36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sp>
        <p:nvSpPr>
          <p:cNvPr id="1048738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0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2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4" name="日期占位符 4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5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8" name="灯片编号占位符 6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83" name="图片 15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52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sp>
        <p:nvSpPr>
          <p:cNvPr id="1048754" name="标题"/>
          <p:cNvSpPr txBox="1">
            <a:spLocks noGrp="1"/>
          </p:cNvSpPr>
          <p:nvPr>
            <p:ph type="title" idx="5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6" name="正文"/>
          <p:cNvSpPr txBox="1">
            <a:spLocks noGrp="1"/>
          </p:cNvSpPr>
          <p:nvPr>
            <p:ph idx="4"/>
            <p:custDataLst>
              <p:tags r:id="rId6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8" name="标题"/>
          <p:cNvSpPr txBox="1">
            <a:spLocks noGrp="1"/>
          </p:cNvSpPr>
          <p:nvPr>
            <p:ph type="title" idx="3"/>
            <p:custDataLst>
              <p:tags r:id="rId7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0" name="正文"/>
          <p:cNvSpPr txBox="1">
            <a:spLocks noGrp="1"/>
          </p:cNvSpPr>
          <p:nvPr>
            <p:ph idx="2"/>
            <p:custDataLst>
              <p:tags r:id="rId8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2" name="标题"/>
          <p:cNvSpPr txBox="1">
            <a:spLocks noGrp="1"/>
          </p:cNvSpPr>
          <p:nvPr>
            <p:ph type="title" idx="1"/>
            <p:custDataLst>
              <p:tags r:id="rId9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85" name="图片 6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72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sp>
        <p:nvSpPr>
          <p:cNvPr id="1048774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6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7" name="图片 7" descr="VCG41N144680774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82" name="任意多边形: 形状 1"/>
          <p:cNvSpPr/>
          <p:nvPr>
            <p:custDataLst>
              <p:tags r:id="rId3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sp>
        <p:nvSpPr>
          <p:cNvPr id="1048784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88" name="灯片编号占位符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89" name="图片 7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92" name="正文"/>
          <p:cNvSpPr txBox="1"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9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91" name="图片 7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802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sp>
        <p:nvSpPr>
          <p:cNvPr id="104880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06" name="副标题"/>
          <p:cNvSpPr txBox="1"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808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0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12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4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n>
                <a:noFill/>
              </a:ln>
              <a:solidFill>
                <a:srgbClr val="4799FF"/>
              </a:solidFill>
              <a:cs typeface="汉仪粗圆简" panose="02010600000101010101" charset="-122"/>
            </a:endParaRPr>
          </a:p>
        </p:txBody>
      </p:sp>
      <p:pic>
        <p:nvPicPr>
          <p:cNvPr id="2097193" name="图片 11" descr="花瓣元素白格子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5000"/>
          </a:blip>
          <a:srcRect/>
          <a:stretch>
            <a:fillRect/>
          </a:stretch>
        </p:blipFill>
        <p:spPr>
          <a:xfrm rot="5400000">
            <a:off x="2662555" y="-2661920"/>
            <a:ext cx="6867525" cy="1219136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20" h="6426">
                <a:moveTo>
                  <a:pt x="0" y="0"/>
                </a:moveTo>
                <a:lnTo>
                  <a:pt x="3620" y="0"/>
                </a:lnTo>
                <a:lnTo>
                  <a:pt x="3620" y="6426"/>
                </a:lnTo>
                <a:lnTo>
                  <a:pt x="0" y="6426"/>
                </a:lnTo>
                <a:lnTo>
                  <a:pt x="0" y="0"/>
                </a:lnTo>
                <a:close/>
              </a:path>
            </a:pathLst>
          </a:custGeom>
          <a:noFill/>
        </p:spPr>
      </p:pic>
      <p:sp>
        <p:nvSpPr>
          <p:cNvPr id="1048816" name="任意多边形: 形状 10"/>
          <p:cNvSpPr/>
          <p:nvPr>
            <p:custDataLst>
              <p:tags r:id="rId4"/>
            </p:custDataLst>
          </p:nvPr>
        </p:nvSpPr>
        <p:spPr>
          <a:xfrm>
            <a:off x="0" y="2064478"/>
            <a:ext cx="4848860" cy="4793522"/>
          </a:xfrm>
          <a:custGeom>
            <a:avLst/>
            <a:gdLst>
              <a:gd name="connsiteX0" fmla="*/ 1507547 w 4848860"/>
              <a:gd name="connsiteY0" fmla="*/ 0 h 4793522"/>
              <a:gd name="connsiteX1" fmla="*/ 4848860 w 4848860"/>
              <a:gd name="connsiteY1" fmla="*/ 3431447 h 4793522"/>
              <a:gd name="connsiteX2" fmla="*/ 4586283 w 4848860"/>
              <a:gd name="connsiteY2" fmla="*/ 4767121 h 4793522"/>
              <a:gd name="connsiteX3" fmla="*/ 4573899 w 4848860"/>
              <a:gd name="connsiteY3" fmla="*/ 4793522 h 4793522"/>
              <a:gd name="connsiteX4" fmla="*/ 3143734 w 4848860"/>
              <a:gd name="connsiteY4" fmla="*/ 4793522 h 4793522"/>
              <a:gd name="connsiteX5" fmla="*/ 3254633 w 4848860"/>
              <a:gd name="connsiteY5" fmla="*/ 4641218 h 4793522"/>
              <a:gd name="connsiteX6" fmla="*/ 3614461 w 4848860"/>
              <a:gd name="connsiteY6" fmla="*/ 3431446 h 4793522"/>
              <a:gd name="connsiteX7" fmla="*/ 1507547 w 4848860"/>
              <a:gd name="connsiteY7" fmla="*/ 1267697 h 4793522"/>
              <a:gd name="connsiteX8" fmla="*/ 17733 w 4848860"/>
              <a:gd name="connsiteY8" fmla="*/ 1901444 h 4793522"/>
              <a:gd name="connsiteX9" fmla="*/ 0 w 4848860"/>
              <a:gd name="connsiteY9" fmla="*/ 1921482 h 4793522"/>
              <a:gd name="connsiteX10" fmla="*/ 0 w 4848860"/>
              <a:gd name="connsiteY10" fmla="*/ 372046 h 4793522"/>
              <a:gd name="connsiteX11" fmla="*/ 206957 w 4848860"/>
              <a:gd name="connsiteY11" fmla="*/ 269660 h 4793522"/>
              <a:gd name="connsiteX12" fmla="*/ 1507547 w 4848860"/>
              <a:gd name="connsiteY12" fmla="*/ 0 h 4793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848860" h="4793522">
                <a:moveTo>
                  <a:pt x="1507547" y="0"/>
                </a:moveTo>
                <a:cubicBezTo>
                  <a:pt x="3352904" y="0"/>
                  <a:pt x="4848860" y="1536311"/>
                  <a:pt x="4848860" y="3431447"/>
                </a:cubicBezTo>
                <a:cubicBezTo>
                  <a:pt x="4848860" y="3905231"/>
                  <a:pt x="4755363" y="4356588"/>
                  <a:pt x="4586283" y="4767121"/>
                </a:cubicBezTo>
                <a:lnTo>
                  <a:pt x="4573899" y="4793522"/>
                </a:lnTo>
                <a:lnTo>
                  <a:pt x="3143734" y="4793522"/>
                </a:lnTo>
                <a:lnTo>
                  <a:pt x="3254633" y="4641218"/>
                </a:lnTo>
                <a:cubicBezTo>
                  <a:pt x="3481810" y="4295882"/>
                  <a:pt x="3614461" y="3879573"/>
                  <a:pt x="3614461" y="3431446"/>
                </a:cubicBezTo>
                <a:cubicBezTo>
                  <a:pt x="3614461" y="2236440"/>
                  <a:pt x="2671163" y="1267697"/>
                  <a:pt x="1507547" y="1267697"/>
                </a:cubicBezTo>
                <a:cubicBezTo>
                  <a:pt x="925739" y="1267697"/>
                  <a:pt x="399010" y="1509883"/>
                  <a:pt x="17733" y="1901444"/>
                </a:cubicBezTo>
                <a:lnTo>
                  <a:pt x="0" y="1921482"/>
                </a:lnTo>
                <a:lnTo>
                  <a:pt x="0" y="372046"/>
                </a:lnTo>
                <a:lnTo>
                  <a:pt x="206957" y="269660"/>
                </a:lnTo>
                <a:cubicBezTo>
                  <a:pt x="606706" y="96020"/>
                  <a:pt x="1046208" y="0"/>
                  <a:pt x="1507547" y="0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95" name="图片 28" descr="xiezuo20230505-10570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895350" y="1156970"/>
            <a:ext cx="4286885" cy="4338955"/>
          </a:xfrm>
          <a:prstGeom prst="rect"/>
        </p:spPr>
      </p:pic>
      <p:pic>
        <p:nvPicPr>
          <p:cNvPr id="2097197" name="图片 3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xmlns:r="http://schemas.openxmlformats.org/officeDocument/2006/relationships" r:embed="rId8">
            <a:lum contrast="6000"/>
          </a:blip>
          <a:stretch>
            <a:fillRect/>
          </a:stretch>
        </p:blipFill>
        <p:spPr>
          <a:xfrm flipH="1">
            <a:off x="3971290" y="4939030"/>
            <a:ext cx="1906905" cy="1037590"/>
          </a:xfrm>
          <a:prstGeom prst="rect"/>
        </p:spPr>
      </p:pic>
      <p:sp>
        <p:nvSpPr>
          <p:cNvPr id="1048818" name="标题"/>
          <p:cNvSpPr txBox="1">
            <a:spLocks noGrp="1"/>
          </p:cNvSpPr>
          <p:nvPr>
            <p:ph type="title" idx="2" hasCustomPrompt="1"/>
            <p:custDataLst>
              <p:tags r:id="rId9"/>
            </p:custDataLst>
          </p:nvPr>
        </p:nvSpPr>
        <p:spPr>
          <a:xfrm>
            <a:off x="5552440" y="1620520"/>
            <a:ext cx="5935345" cy="2289175"/>
          </a:xfrm>
          <a:prstGeom prst="rect"/>
          <a:noFill/>
        </p:spPr>
        <p:txBody>
          <a:bodyPr anchor="ctr" bIns="0" lIns="7200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7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algn="r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820" name="署名"/>
          <p:cNvSpPr txBox="1">
            <a:spLocks noGrp="1"/>
          </p:cNvSpPr>
          <p:nvPr>
            <p:ph type="body" idx="1" hasCustomPrompt="1"/>
            <p:custDataLst>
              <p:tags r:id="rId10"/>
            </p:custDataLst>
          </p:nvPr>
        </p:nvSpPr>
        <p:spPr>
          <a:xfrm>
            <a:off x="9223375" y="4155440"/>
            <a:ext cx="2264410" cy="61087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</p:spPr>
        <p:txBody>
          <a:bodyPr anchor="ctr" anchorCtr="1" bIns="0" lIns="0" rIns="0" rtlCol="0" tIns="0" wrap="square">
            <a:normAutofit/>
          </a:bodyPr>
          <a:lstStyle>
            <a:lvl1pPr algn="ctr" defTabSz="914400" eaLnBrk="1" fontAlgn="ctr" hangingPunct="1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</a:lstStyle>
          <a:p>
            <a:pPr algn="ctr" fontAlgn="ct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822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4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26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03.xml"/><Relationship Id="rId13" Type="http://schemas.openxmlformats.org/officeDocument/2006/relationships/tags" Target="../tags/tag104.xml"/><Relationship Id="rId14" Type="http://schemas.openxmlformats.org/officeDocument/2006/relationships/image" Target="../media/image9.png"/><Relationship Id="rId15" Type="http://schemas.openxmlformats.org/officeDocument/2006/relationships/tags" Target="../tags/tag105.xml"/><Relationship Id="rId16" Type="http://schemas.openxmlformats.org/officeDocument/2006/relationships/tags" Target="../tags/tag106.xml"/><Relationship Id="rId17" Type="http://schemas.openxmlformats.org/officeDocument/2006/relationships/tags" Target="../tags/tag107.xml"/><Relationship Id="rId18" Type="http://schemas.openxmlformats.org/officeDocument/2006/relationships/tags" Target="../tags/tag108.xml"/><Relationship Id="rId19" Type="http://schemas.openxmlformats.org/officeDocument/2006/relationships/tags" Target="../tags/tag109.xml"/><Relationship Id="rId20" Type="http://schemas.openxmlformats.org/officeDocument/2006/relationships/tags" Target="../tags/tag110.xml"/><Relationship Id="rId21" Type="http://schemas.openxmlformats.org/officeDocument/2006/relationships/tags" Target="../tags/tag111.xml"/><Relationship Id="rId22" Type="http://schemas.openxmlformats.org/officeDocument/2006/relationships/tags" Target="../tags/tag112.xml"/><Relationship Id="rId23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288" r:id="rId1"/>
    <p:sldLayoutId id="2147484289" r:id="rId2"/>
    <p:sldLayoutId id="2147484290" r:id="rId3"/>
    <p:sldLayoutId id="2147484291" r:id="rId4"/>
    <p:sldLayoutId id="2147484292" r:id="rId5"/>
    <p:sldLayoutId id="2147484293" r:id="rId6"/>
    <p:sldLayoutId id="2147484294" r:id="rId7"/>
    <p:sldLayoutId id="2147484295" r:id="rId8"/>
    <p:sldLayoutId id="2147484296" r:id="rId9"/>
    <p:sldLayoutId id="2147484297" r:id="rId10"/>
    <p:sldLayoutId id="214748429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任意多边形: 形状 1"/>
          <p:cNvSpPr/>
          <p:nvPr>
            <p:custDataLst>
              <p:tags r:id="rId12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pic>
        <p:nvPicPr>
          <p:cNvPr id="2097153" name="图片 6" descr="VCG41N1446807744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656" name="圆角矩形 24"/>
          <p:cNvSpPr/>
          <p:nvPr>
            <p:custDataLst>
              <p:tags r:id="rId15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sp>
        <p:nvSpPr>
          <p:cNvPr id="1048658" name="日期占位符 9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10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62" name="灯片编号占位符 12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4" name="文本占位符 1"/>
          <p:cNvSpPr>
            <a:spLocks noGrp="1"/>
          </p:cNvSpPr>
          <p:nvPr>
            <p:ph type="body" idx="21"/>
            <p:custDataLst>
              <p:tags r:id="rId19"/>
            </p:custDataLst>
          </p:nvPr>
        </p:nvSpPr>
        <p:spPr>
          <a:xfrm>
            <a:off x="654415" y="1461796"/>
            <a:ext cx="10699385" cy="4715167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indent="-231775" lvl="1" marL="449580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indent="-276225" lvl="2" marL="719455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 altLang="en-US" dirty="0" lang="zh-CN"/>
              <a:t>三级</a:t>
            </a:r>
            <a:endParaRPr altLang="en-US" dirty="0" lang="zh-CN"/>
          </a:p>
          <a:p>
            <a:pPr indent="-262255" lvl="3" marL="987425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tabLst>
                <a:tab algn="l" pos="899795"/>
              </a:tabLst>
            </a:pPr>
            <a:r>
              <a:rPr altLang="en-US" dirty="0" lang="zh-CN"/>
              <a:t>四级</a:t>
            </a:r>
            <a:endParaRPr altLang="en-US" dirty="0" lang="zh-CN"/>
          </a:p>
          <a:p>
            <a:pPr indent="-262255" lvl="4" marL="1256030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6" name="标题占位符 2"/>
          <p:cNvSpPr>
            <a:spLocks noGrp="1"/>
          </p:cNvSpPr>
          <p:nvPr>
            <p:ph type="title"/>
            <p:custDataLst>
              <p:tags r:id="rId20"/>
            </p:custDataLst>
          </p:nvPr>
        </p:nvSpPr>
        <p:spPr>
          <a:xfrm>
            <a:off x="654415" y="365126"/>
            <a:ext cx="10699385" cy="959822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21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  <p:custDataLst>
      <p:tags r:id="rId22"/>
    </p:custDataLst>
  </p:cSld>
  <p:clrMap accent1="accent1" accent2="accent2" accent3="accent3" accent4="accent4" accent5="accent5" accent6="accent6" bg1="lt1" bg2="lt2" tx1="dk1" tx2="dk2" hlink="hlink" folHlink="folHlink"/>
  <p:sldLayoutIdLst>
    <p:sldLayoutId id="2147484325" r:id="rId1"/>
    <p:sldLayoutId id="2147484326" r:id="rId2"/>
    <p:sldLayoutId id="2147484327" r:id="rId3"/>
    <p:sldLayoutId id="2147484328" r:id="rId4"/>
    <p:sldLayoutId id="2147484329" r:id="rId5"/>
    <p:sldLayoutId id="2147484330" r:id="rId6"/>
    <p:sldLayoutId id="2147484331" r:id="rId7"/>
    <p:sldLayoutId id="2147484332" r:id="rId8"/>
    <p:sldLayoutId id="2147484333" r:id="rId9"/>
    <p:sldLayoutId id="2147484334" r:id="rId10"/>
    <p:sldLayoutId id="2147484335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j-ea"/>
          <a:ea typeface="+mj-ea"/>
          <a:cs typeface="汉仪粗圆简" panose="02010600000101010101" charset="-122"/>
          <a:sym typeface="汉仪粗圆简" panose="02010600000101010101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汉仪粗圆简" panose="02010600000101010101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tags" Target="../tags/tag116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tags" Target="../tags/tag121.xml"/><Relationship Id="rId6" Type="http://schemas.openxmlformats.org/officeDocument/2006/relationships/tags" Target="../tags/tag122.xml"/><Relationship Id="rId7" Type="http://schemas.openxmlformats.org/officeDocument/2006/relationships/tags" Target="../tags/tag123.xml"/><Relationship Id="rId8" Type="http://schemas.openxmlformats.org/officeDocument/2006/relationships/tags" Target="../tags/tag124.xml"/><Relationship Id="rId9" Type="http://schemas.openxmlformats.org/officeDocument/2006/relationships/tags" Target="../tags/tag125.xml"/><Relationship Id="rId10" Type="http://schemas.openxmlformats.org/officeDocument/2006/relationships/tags" Target="../tags/tag126.xml"/><Relationship Id="rId11" Type="http://schemas.openxmlformats.org/officeDocument/2006/relationships/tags" Target="../tags/tag127.xml"/><Relationship Id="rId12" Type="http://schemas.openxmlformats.org/officeDocument/2006/relationships/tags" Target="../tags/tag128.xml"/><Relationship Id="rId13" Type="http://schemas.openxmlformats.org/officeDocument/2006/relationships/slideLayout" Target="../slideLayouts/slideLayout13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slideLayout" Target="../slideLayouts/slideLayout14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2.xml"/><Relationship Id="rId2" Type="http://schemas.openxmlformats.org/officeDocument/2006/relationships/tags" Target="../tags/tag133.xml"/><Relationship Id="rId3" Type="http://schemas.openxmlformats.org/officeDocument/2006/relationships/tags" Target="../tags/tag134.xml"/><Relationship Id="rId4" Type="http://schemas.openxmlformats.org/officeDocument/2006/relationships/slideLayout" Target="../slideLayouts/slideLayout1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5.xml"/><Relationship Id="rId2" Type="http://schemas.openxmlformats.org/officeDocument/2006/relationships/tags" Target="../tags/tag136.xml"/><Relationship Id="rId3" Type="http://schemas.openxmlformats.org/officeDocument/2006/relationships/tags" Target="../tags/tag137.xml"/><Relationship Id="rId4" Type="http://schemas.openxmlformats.org/officeDocument/2006/relationships/tags" Target="../tags/tag138.xml"/><Relationship Id="rId5" Type="http://schemas.openxmlformats.org/officeDocument/2006/relationships/tags" Target="../tags/tag139.xml"/><Relationship Id="rId6" Type="http://schemas.openxmlformats.org/officeDocument/2006/relationships/tags" Target="../tags/tag140.xml"/><Relationship Id="rId7" Type="http://schemas.openxmlformats.org/officeDocument/2006/relationships/tags" Target="../tags/tag141.xml"/><Relationship Id="rId8" Type="http://schemas.openxmlformats.org/officeDocument/2006/relationships/tags" Target="../tags/tag142.xml"/><Relationship Id="rId9" Type="http://schemas.openxmlformats.org/officeDocument/2006/relationships/tags" Target="../tags/tag143.xml"/><Relationship Id="rId10" Type="http://schemas.openxmlformats.org/officeDocument/2006/relationships/tags" Target="../tags/tag144.xml"/><Relationship Id="rId11" Type="http://schemas.openxmlformats.org/officeDocument/2006/relationships/tags" Target="../tags/tag145.xml"/><Relationship Id="rId12" Type="http://schemas.openxmlformats.org/officeDocument/2006/relationships/tags" Target="../tags/tag146.xml"/><Relationship Id="rId13" Type="http://schemas.openxmlformats.org/officeDocument/2006/relationships/slideLayout" Target="../slideLayouts/slideLayout1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7.xml"/><Relationship Id="rId2" Type="http://schemas.openxmlformats.org/officeDocument/2006/relationships/tags" Target="../tags/tag148.xml"/><Relationship Id="rId3" Type="http://schemas.openxmlformats.org/officeDocument/2006/relationships/tags" Target="../tags/tag149.xml"/><Relationship Id="rId4" Type="http://schemas.openxmlformats.org/officeDocument/2006/relationships/tags" Target="../tags/tag150.xml"/><Relationship Id="rId5" Type="http://schemas.openxmlformats.org/officeDocument/2006/relationships/tags" Target="../tags/tag151.xml"/><Relationship Id="rId6" Type="http://schemas.openxmlformats.org/officeDocument/2006/relationships/tags" Target="../tags/tag152.xml"/><Relationship Id="rId7" Type="http://schemas.openxmlformats.org/officeDocument/2006/relationships/tags" Target="../tags/tag153.xml"/><Relationship Id="rId8" Type="http://schemas.openxmlformats.org/officeDocument/2006/relationships/tags" Target="../tags/tag154.xml"/><Relationship Id="rId9" Type="http://schemas.openxmlformats.org/officeDocument/2006/relationships/tags" Target="../tags/tag155.xml"/><Relationship Id="rId10" Type="http://schemas.openxmlformats.org/officeDocument/2006/relationships/tags" Target="../tags/tag156.xml"/><Relationship Id="rId11" Type="http://schemas.openxmlformats.org/officeDocument/2006/relationships/tags" Target="../tags/tag157.xml"/><Relationship Id="rId12" Type="http://schemas.openxmlformats.org/officeDocument/2006/relationships/tags" Target="../tags/tag158.xml"/><Relationship Id="rId13" Type="http://schemas.openxmlformats.org/officeDocument/2006/relationships/tags" Target="../tags/tag159.xml"/><Relationship Id="rId14" Type="http://schemas.openxmlformats.org/officeDocument/2006/relationships/tags" Target="../tags/tag160.xml"/><Relationship Id="rId15" Type="http://schemas.openxmlformats.org/officeDocument/2006/relationships/tags" Target="../tags/tag161.xml"/><Relationship Id="rId16" Type="http://schemas.openxmlformats.org/officeDocument/2006/relationships/tags" Target="../tags/tag162.xml"/><Relationship Id="rId17" Type="http://schemas.openxmlformats.org/officeDocument/2006/relationships/tags" Target="../tags/tag163.xml"/><Relationship Id="rId18" Type="http://schemas.openxmlformats.org/officeDocument/2006/relationships/tags" Target="../tags/tag164.xml"/><Relationship Id="rId19" Type="http://schemas.openxmlformats.org/officeDocument/2006/relationships/tags" Target="../tags/tag165.xml"/><Relationship Id="rId20" Type="http://schemas.openxmlformats.org/officeDocument/2006/relationships/tags" Target="../tags/tag166.xml"/><Relationship Id="rId21" Type="http://schemas.openxmlformats.org/officeDocument/2006/relationships/tags" Target="../tags/tag167.xml"/><Relationship Id="rId22" Type="http://schemas.openxmlformats.org/officeDocument/2006/relationships/tags" Target="../tags/tag168.xml"/><Relationship Id="rId23" Type="http://schemas.openxmlformats.org/officeDocument/2006/relationships/tags" Target="../tags/tag169.xml"/><Relationship Id="rId24" Type="http://schemas.openxmlformats.org/officeDocument/2006/relationships/tags" Target="../tags/tag170.xml"/><Relationship Id="rId25" Type="http://schemas.openxmlformats.org/officeDocument/2006/relationships/tags" Target="../tags/tag171.xml"/><Relationship Id="rId26" Type="http://schemas.openxmlformats.org/officeDocument/2006/relationships/tags" Target="../tags/tag172.xml"/><Relationship Id="rId27" Type="http://schemas.openxmlformats.org/officeDocument/2006/relationships/tags" Target="../tags/tag173.xml"/><Relationship Id="rId28" Type="http://schemas.openxmlformats.org/officeDocument/2006/relationships/tags" Target="../tags/tag174.xml"/><Relationship Id="rId29" Type="http://schemas.openxmlformats.org/officeDocument/2006/relationships/tags" Target="../tags/tag175.xml"/><Relationship Id="rId30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6.xml"/><Relationship Id="rId2" Type="http://schemas.openxmlformats.org/officeDocument/2006/relationships/tags" Target="../tags/tag177.xml"/><Relationship Id="rId3" Type="http://schemas.openxmlformats.org/officeDocument/2006/relationships/tags" Target="../tags/tag178.xml"/><Relationship Id="rId4" Type="http://schemas.openxmlformats.org/officeDocument/2006/relationships/tags" Target="../tags/tag179.xml"/><Relationship Id="rId5" Type="http://schemas.openxmlformats.org/officeDocument/2006/relationships/tags" Target="../tags/tag180.xml"/><Relationship Id="rId6" Type="http://schemas.openxmlformats.org/officeDocument/2006/relationships/tags" Target="../tags/tag181.xml"/><Relationship Id="rId7" Type="http://schemas.openxmlformats.org/officeDocument/2006/relationships/tags" Target="../tags/tag182.xml"/><Relationship Id="rId8" Type="http://schemas.openxmlformats.org/officeDocument/2006/relationships/tags" Target="../tags/tag183.xml"/><Relationship Id="rId9" Type="http://schemas.openxmlformats.org/officeDocument/2006/relationships/tags" Target="../tags/tag184.xml"/><Relationship Id="rId10" Type="http://schemas.openxmlformats.org/officeDocument/2006/relationships/tags" Target="../tags/tag185.xml"/><Relationship Id="rId11" Type="http://schemas.openxmlformats.org/officeDocument/2006/relationships/tags" Target="../tags/tag186.xml"/><Relationship Id="rId12" Type="http://schemas.openxmlformats.org/officeDocument/2006/relationships/tags" Target="../tags/tag187.xml"/><Relationship Id="rId13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88.xml"/><Relationship Id="rId2" Type="http://schemas.openxmlformats.org/officeDocument/2006/relationships/tags" Target="../tags/tag189.xml"/><Relationship Id="rId3" Type="http://schemas.openxmlformats.org/officeDocument/2006/relationships/tags" Target="../tags/tag190.xml"/><Relationship Id="rId4" Type="http://schemas.openxmlformats.org/officeDocument/2006/relationships/tags" Target="../tags/tag191.xml"/><Relationship Id="rId5" Type="http://schemas.openxmlformats.org/officeDocument/2006/relationships/tags" Target="../tags/tag192.xml"/><Relationship Id="rId6" Type="http://schemas.openxmlformats.org/officeDocument/2006/relationships/tags" Target="../tags/tag193.xml"/><Relationship Id="rId7" Type="http://schemas.openxmlformats.org/officeDocument/2006/relationships/tags" Target="../tags/tag194.xml"/><Relationship Id="rId8" Type="http://schemas.openxmlformats.org/officeDocument/2006/relationships/tags" Target="../tags/tag195.xml"/><Relationship Id="rId9" Type="http://schemas.openxmlformats.org/officeDocument/2006/relationships/tags" Target="../tags/tag196.xml"/><Relationship Id="rId10" Type="http://schemas.openxmlformats.org/officeDocument/2006/relationships/tags" Target="../tags/tag197.xml"/><Relationship Id="rId11" Type="http://schemas.openxmlformats.org/officeDocument/2006/relationships/tags" Target="../tags/tag198.xml"/><Relationship Id="rId12" Type="http://schemas.openxmlformats.org/officeDocument/2006/relationships/tags" Target="../tags/tag199.xml"/><Relationship Id="rId13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00.xml"/><Relationship Id="rId2" Type="http://schemas.openxmlformats.org/officeDocument/2006/relationships/tags" Target="../tags/tag201.xml"/><Relationship Id="rId3" Type="http://schemas.openxmlformats.org/officeDocument/2006/relationships/tags" Target="../tags/tag202.xml"/><Relationship Id="rId4" Type="http://schemas.openxmlformats.org/officeDocument/2006/relationships/slideLayout" Target="../slideLayouts/slideLayout14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3.xml"/><Relationship Id="rId2" Type="http://schemas.openxmlformats.org/officeDocument/2006/relationships/tags" Target="../tags/tag204.xml"/><Relationship Id="rId3" Type="http://schemas.openxmlformats.org/officeDocument/2006/relationships/tags" Target="../tags/tag205.xml"/><Relationship Id="rId4" Type="http://schemas.openxmlformats.org/officeDocument/2006/relationships/tags" Target="../tags/tag206.xml"/><Relationship Id="rId5" Type="http://schemas.openxmlformats.org/officeDocument/2006/relationships/tags" Target="../tags/tag207.xml"/><Relationship Id="rId6" Type="http://schemas.openxmlformats.org/officeDocument/2006/relationships/tags" Target="../tags/tag208.xml"/><Relationship Id="rId7" Type="http://schemas.openxmlformats.org/officeDocument/2006/relationships/tags" Target="../tags/tag209.xml"/><Relationship Id="rId8" Type="http://schemas.openxmlformats.org/officeDocument/2006/relationships/tags" Target="../tags/tag210.xml"/><Relationship Id="rId9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1.xml"/><Relationship Id="rId2" Type="http://schemas.openxmlformats.org/officeDocument/2006/relationships/tags" Target="../tags/tag212.xml"/><Relationship Id="rId3" Type="http://schemas.openxmlformats.org/officeDocument/2006/relationships/tags" Target="../tags/tag213.xml"/><Relationship Id="rId4" Type="http://schemas.openxmlformats.org/officeDocument/2006/relationships/tags" Target="../tags/tag214.xml"/><Relationship Id="rId5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5.xml"/><Relationship Id="rId2" Type="http://schemas.openxmlformats.org/officeDocument/2006/relationships/tags" Target="../tags/tag216.xml"/><Relationship Id="rId3" Type="http://schemas.openxmlformats.org/officeDocument/2006/relationships/tags" Target="../tags/tag217.xml"/><Relationship Id="rId4" Type="http://schemas.openxmlformats.org/officeDocument/2006/relationships/tags" Target="../tags/tag218.xml"/><Relationship Id="rId5" Type="http://schemas.openxmlformats.org/officeDocument/2006/relationships/tags" Target="../tags/tag219.xml"/><Relationship Id="rId6" Type="http://schemas.openxmlformats.org/officeDocument/2006/relationships/tags" Target="../tags/tag220.xml"/><Relationship Id="rId7" Type="http://schemas.openxmlformats.org/officeDocument/2006/relationships/tags" Target="../tags/tag221.xml"/><Relationship Id="rId8" Type="http://schemas.openxmlformats.org/officeDocument/2006/relationships/tags" Target="../tags/tag222.xml"/><Relationship Id="rId9" Type="http://schemas.openxmlformats.org/officeDocument/2006/relationships/tags" Target="../tags/tag223.xml"/><Relationship Id="rId10" Type="http://schemas.openxmlformats.org/officeDocument/2006/relationships/tags" Target="../tags/tag224.xml"/><Relationship Id="rId11" Type="http://schemas.openxmlformats.org/officeDocument/2006/relationships/tags" Target="../tags/tag225.xml"/><Relationship Id="rId12" Type="http://schemas.openxmlformats.org/officeDocument/2006/relationships/tags" Target="../tags/tag226.xml"/><Relationship Id="rId13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7.xml"/><Relationship Id="rId2" Type="http://schemas.openxmlformats.org/officeDocument/2006/relationships/tags" Target="../tags/tag228.xml"/><Relationship Id="rId3" Type="http://schemas.openxmlformats.org/officeDocument/2006/relationships/tags" Target="../tags/tag229.xml"/><Relationship Id="rId4" Type="http://schemas.openxmlformats.org/officeDocument/2006/relationships/tags" Target="../tags/tag230.xml"/><Relationship Id="rId5" Type="http://schemas.openxmlformats.org/officeDocument/2006/relationships/tags" Target="../tags/tag231.xml"/><Relationship Id="rId6" Type="http://schemas.openxmlformats.org/officeDocument/2006/relationships/tags" Target="../tags/tag232.xml"/><Relationship Id="rId7" Type="http://schemas.openxmlformats.org/officeDocument/2006/relationships/tags" Target="../tags/tag233.xml"/><Relationship Id="rId8" Type="http://schemas.openxmlformats.org/officeDocument/2006/relationships/tags" Target="../tags/tag234.xml"/><Relationship Id="rId9" Type="http://schemas.openxmlformats.org/officeDocument/2006/relationships/tags" Target="../tags/tag235.xml"/><Relationship Id="rId10" Type="http://schemas.openxmlformats.org/officeDocument/2006/relationships/tags" Target="../tags/tag236.xml"/><Relationship Id="rId11" Type="http://schemas.openxmlformats.org/officeDocument/2006/relationships/tags" Target="../tags/tag237.xml"/><Relationship Id="rId12" Type="http://schemas.openxmlformats.org/officeDocument/2006/relationships/tags" Target="../tags/tag238.xml"/><Relationship Id="rId13" Type="http://schemas.openxmlformats.org/officeDocument/2006/relationships/tags" Target="../tags/tag239.xml"/><Relationship Id="rId14" Type="http://schemas.openxmlformats.org/officeDocument/2006/relationships/tags" Target="../tags/tag240.xml"/><Relationship Id="rId15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1.xml"/><Relationship Id="rId2" Type="http://schemas.openxmlformats.org/officeDocument/2006/relationships/tags" Target="../tags/tag242.xml"/><Relationship Id="rId3" Type="http://schemas.openxmlformats.org/officeDocument/2006/relationships/tags" Target="../tags/tag243.xml"/><Relationship Id="rId4" Type="http://schemas.openxmlformats.org/officeDocument/2006/relationships/slideLayout" Target="../slideLayouts/slideLayout14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44.xml"/><Relationship Id="rId2" Type="http://schemas.openxmlformats.org/officeDocument/2006/relationships/tags" Target="../tags/tag245.xml"/><Relationship Id="rId3" Type="http://schemas.openxmlformats.org/officeDocument/2006/relationships/tags" Target="../tags/tag246.xml"/><Relationship Id="rId4" Type="http://schemas.openxmlformats.org/officeDocument/2006/relationships/tags" Target="../tags/tag247.xml"/><Relationship Id="rId5" Type="http://schemas.openxmlformats.org/officeDocument/2006/relationships/tags" Target="../tags/tag248.xml"/><Relationship Id="rId6" Type="http://schemas.openxmlformats.org/officeDocument/2006/relationships/tags" Target="../tags/tag249.xml"/><Relationship Id="rId7" Type="http://schemas.openxmlformats.org/officeDocument/2006/relationships/tags" Target="../tags/tag250.xml"/><Relationship Id="rId8" Type="http://schemas.openxmlformats.org/officeDocument/2006/relationships/tags" Target="../tags/tag251.xml"/><Relationship Id="rId9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2.xml"/><Relationship Id="rId2" Type="http://schemas.openxmlformats.org/officeDocument/2006/relationships/tags" Target="../tags/tag253.xml"/><Relationship Id="rId3" Type="http://schemas.openxmlformats.org/officeDocument/2006/relationships/tags" Target="../tags/tag254.xml"/><Relationship Id="rId4" Type="http://schemas.openxmlformats.org/officeDocument/2006/relationships/tags" Target="../tags/tag255.xml"/><Relationship Id="rId5" Type="http://schemas.openxmlformats.org/officeDocument/2006/relationships/tags" Target="../tags/tag256.xml"/><Relationship Id="rId6" Type="http://schemas.openxmlformats.org/officeDocument/2006/relationships/tags" Target="../tags/tag257.xml"/><Relationship Id="rId7" Type="http://schemas.openxmlformats.org/officeDocument/2006/relationships/tags" Target="../tags/tag258.xml"/><Relationship Id="rId8" Type="http://schemas.openxmlformats.org/officeDocument/2006/relationships/tags" Target="../tags/tag259.xml"/><Relationship Id="rId9" Type="http://schemas.openxmlformats.org/officeDocument/2006/relationships/tags" Target="../tags/tag260.xml"/><Relationship Id="rId10" Type="http://schemas.openxmlformats.org/officeDocument/2006/relationships/tags" Target="../tags/tag261.xml"/><Relationship Id="rId11" Type="http://schemas.openxmlformats.org/officeDocument/2006/relationships/tags" Target="../tags/tag262.xml"/><Relationship Id="rId12" Type="http://schemas.openxmlformats.org/officeDocument/2006/relationships/tags" Target="../tags/tag263.xml"/><Relationship Id="rId13" Type="http://schemas.openxmlformats.org/officeDocument/2006/relationships/tags" Target="../tags/tag264.xml"/><Relationship Id="rId14" Type="http://schemas.openxmlformats.org/officeDocument/2006/relationships/tags" Target="../tags/tag265.xml"/><Relationship Id="rId15" Type="http://schemas.openxmlformats.org/officeDocument/2006/relationships/tags" Target="../tags/tag266.xml"/><Relationship Id="rId16" Type="http://schemas.openxmlformats.org/officeDocument/2006/relationships/tags" Target="../tags/tag267.xml"/><Relationship Id="rId17" Type="http://schemas.openxmlformats.org/officeDocument/2006/relationships/tags" Target="../tags/tag268.xml"/><Relationship Id="rId18" Type="http://schemas.openxmlformats.org/officeDocument/2006/relationships/tags" Target="../tags/tag269.xml"/><Relationship Id="rId19" Type="http://schemas.openxmlformats.org/officeDocument/2006/relationships/tags" Target="../tags/tag270.xml"/><Relationship Id="rId20" Type="http://schemas.openxmlformats.org/officeDocument/2006/relationships/tags" Target="../tags/tag271.xml"/><Relationship Id="rId21" Type="http://schemas.openxmlformats.org/officeDocument/2006/relationships/tags" Target="../tags/tag272.xml"/><Relationship Id="rId22" Type="http://schemas.openxmlformats.org/officeDocument/2006/relationships/tags" Target="../tags/tag273.xml"/><Relationship Id="rId23" Type="http://schemas.openxmlformats.org/officeDocument/2006/relationships/tags" Target="../tags/tag274.xml"/><Relationship Id="rId24" Type="http://schemas.openxmlformats.org/officeDocument/2006/relationships/tags" Target="../tags/tag275.xml"/><Relationship Id="rId25" Type="http://schemas.openxmlformats.org/officeDocument/2006/relationships/tags" Target="../tags/tag276.xml"/><Relationship Id="rId26" Type="http://schemas.openxmlformats.org/officeDocument/2006/relationships/tags" Target="../tags/tag277.xml"/><Relationship Id="rId27" Type="http://schemas.openxmlformats.org/officeDocument/2006/relationships/tags" Target="../tags/tag278.xml"/><Relationship Id="rId28" Type="http://schemas.openxmlformats.org/officeDocument/2006/relationships/tags" Target="../tags/tag279.xml"/><Relationship Id="rId29" Type="http://schemas.openxmlformats.org/officeDocument/2006/relationships/tags" Target="../tags/tag280.xml"/><Relationship Id="rId30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1.xml"/><Relationship Id="rId2" Type="http://schemas.openxmlformats.org/officeDocument/2006/relationships/tags" Target="../tags/tag282.xml"/><Relationship Id="rId3" Type="http://schemas.openxmlformats.org/officeDocument/2006/relationships/tags" Target="../tags/tag283.xml"/><Relationship Id="rId4" Type="http://schemas.openxmlformats.org/officeDocument/2006/relationships/tags" Target="../tags/tag284.xml"/><Relationship Id="rId5" Type="http://schemas.openxmlformats.org/officeDocument/2006/relationships/tags" Target="../tags/tag285.xml"/><Relationship Id="rId6" Type="http://schemas.openxmlformats.org/officeDocument/2006/relationships/tags" Target="../tags/tag286.xml"/><Relationship Id="rId7" Type="http://schemas.openxmlformats.org/officeDocument/2006/relationships/tags" Target="../tags/tag287.xml"/><Relationship Id="rId8" Type="http://schemas.openxmlformats.org/officeDocument/2006/relationships/tags" Target="../tags/tag288.xml"/><Relationship Id="rId9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9.xml"/><Relationship Id="rId2" Type="http://schemas.openxmlformats.org/officeDocument/2006/relationships/tags" Target="../tags/tag290.xml"/><Relationship Id="rId3" Type="http://schemas.openxmlformats.org/officeDocument/2006/relationships/tags" Target="../tags/tag291.xml"/><Relationship Id="rId4" Type="http://schemas.openxmlformats.org/officeDocument/2006/relationships/tags" Target="../tags/tag292.xml"/><Relationship Id="rId5" Type="http://schemas.openxmlformats.org/officeDocument/2006/relationships/tags" Target="../tags/tag293.xml"/><Relationship Id="rId6" Type="http://schemas.openxmlformats.org/officeDocument/2006/relationships/tags" Target="../tags/tag294.xml"/><Relationship Id="rId7" Type="http://schemas.openxmlformats.org/officeDocument/2006/relationships/tags" Target="../tags/tag295.xml"/><Relationship Id="rId8" Type="http://schemas.openxmlformats.org/officeDocument/2006/relationships/tags" Target="../tags/tag296.xml"/><Relationship Id="rId9" Type="http://schemas.openxmlformats.org/officeDocument/2006/relationships/tags" Target="../tags/tag297.xml"/><Relationship Id="rId10" Type="http://schemas.openxmlformats.org/officeDocument/2006/relationships/tags" Target="../tags/tag298.xml"/><Relationship Id="rId11" Type="http://schemas.openxmlformats.org/officeDocument/2006/relationships/tags" Target="../tags/tag299.xml"/><Relationship Id="rId12" Type="http://schemas.openxmlformats.org/officeDocument/2006/relationships/tags" Target="../tags/tag300.xml"/><Relationship Id="rId13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1.xml"/><Relationship Id="rId2" Type="http://schemas.openxmlformats.org/officeDocument/2006/relationships/tags" Target="../tags/tag302.xml"/><Relationship Id="rId3" Type="http://schemas.openxmlformats.org/officeDocument/2006/relationships/tags" Target="../tags/tag303.xml"/><Relationship Id="rId4" Type="http://schemas.openxmlformats.org/officeDocument/2006/relationships/slideLayout" Target="../slideLayouts/slideLayout14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04.xml"/><Relationship Id="rId2" Type="http://schemas.openxmlformats.org/officeDocument/2006/relationships/tags" Target="../tags/tag305.xml"/><Relationship Id="rId3" Type="http://schemas.openxmlformats.org/officeDocument/2006/relationships/tags" Target="../tags/tag306.xml"/><Relationship Id="rId4" Type="http://schemas.openxmlformats.org/officeDocument/2006/relationships/tags" Target="../tags/tag307.xml"/><Relationship Id="rId5" Type="http://schemas.openxmlformats.org/officeDocument/2006/relationships/tags" Target="../tags/tag308.xml"/><Relationship Id="rId6" Type="http://schemas.openxmlformats.org/officeDocument/2006/relationships/tags" Target="../tags/tag309.xml"/><Relationship Id="rId7" Type="http://schemas.openxmlformats.org/officeDocument/2006/relationships/tags" Target="../tags/tag310.xml"/><Relationship Id="rId8" Type="http://schemas.openxmlformats.org/officeDocument/2006/relationships/tags" Target="../tags/tag311.xml"/><Relationship Id="rId9" Type="http://schemas.openxmlformats.org/officeDocument/2006/relationships/tags" Target="../tags/tag312.xml"/><Relationship Id="rId10" Type="http://schemas.openxmlformats.org/officeDocument/2006/relationships/tags" Target="../tags/tag313.xml"/><Relationship Id="rId11" Type="http://schemas.openxmlformats.org/officeDocument/2006/relationships/tags" Target="../tags/tag314.xml"/><Relationship Id="rId12" Type="http://schemas.openxmlformats.org/officeDocument/2006/relationships/tags" Target="../tags/tag315.xml"/><Relationship Id="rId13" Type="http://schemas.openxmlformats.org/officeDocument/2006/relationships/tags" Target="../tags/tag316.xml"/><Relationship Id="rId14" Type="http://schemas.openxmlformats.org/officeDocument/2006/relationships/tags" Target="../tags/tag317.xml"/><Relationship Id="rId15" Type="http://schemas.openxmlformats.org/officeDocument/2006/relationships/tags" Target="../tags/tag318.xml"/><Relationship Id="rId16" Type="http://schemas.openxmlformats.org/officeDocument/2006/relationships/tags" Target="../tags/tag319.xml"/><Relationship Id="rId17" Type="http://schemas.openxmlformats.org/officeDocument/2006/relationships/tags" Target="../tags/tag320.xml"/><Relationship Id="rId18" Type="http://schemas.openxmlformats.org/officeDocument/2006/relationships/tags" Target="../tags/tag321.xml"/><Relationship Id="rId19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22.xml"/><Relationship Id="rId2" Type="http://schemas.openxmlformats.org/officeDocument/2006/relationships/tags" Target="../tags/tag323.xml"/><Relationship Id="rId3" Type="http://schemas.openxmlformats.org/officeDocument/2006/relationships/tags" Target="../tags/tag324.xml"/><Relationship Id="rId4" Type="http://schemas.openxmlformats.org/officeDocument/2006/relationships/tags" Target="../tags/tag325.xml"/><Relationship Id="rId5" Type="http://schemas.openxmlformats.org/officeDocument/2006/relationships/tags" Target="../tags/tag326.xml"/><Relationship Id="rId6" Type="http://schemas.openxmlformats.org/officeDocument/2006/relationships/tags" Target="../tags/tag327.xml"/><Relationship Id="rId7" Type="http://schemas.openxmlformats.org/officeDocument/2006/relationships/tags" Target="../tags/tag328.xml"/><Relationship Id="rId8" Type="http://schemas.openxmlformats.org/officeDocument/2006/relationships/tags" Target="../tags/tag329.xml"/><Relationship Id="rId9" Type="http://schemas.openxmlformats.org/officeDocument/2006/relationships/tags" Target="../tags/tag330.xml"/><Relationship Id="rId10" Type="http://schemas.openxmlformats.org/officeDocument/2006/relationships/tags" Target="../tags/tag331.xml"/><Relationship Id="rId11" Type="http://schemas.openxmlformats.org/officeDocument/2006/relationships/tags" Target="../tags/tag332.xml"/><Relationship Id="rId12" Type="http://schemas.openxmlformats.org/officeDocument/2006/relationships/tags" Target="../tags/tag333.xml"/><Relationship Id="rId13" Type="http://schemas.openxmlformats.org/officeDocument/2006/relationships/slideLayout" Target="../slideLayouts/slideLayout1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34.xml"/><Relationship Id="rId2" Type="http://schemas.openxmlformats.org/officeDocument/2006/relationships/tags" Target="../tags/tag335.xml"/><Relationship Id="rId3" Type="http://schemas.openxmlformats.org/officeDocument/2006/relationships/tags" Target="../tags/tag336.xml"/><Relationship Id="rId4" Type="http://schemas.openxmlformats.org/officeDocument/2006/relationships/tags" Target="../tags/tag337.xml"/><Relationship Id="rId5" Type="http://schemas.openxmlformats.org/officeDocument/2006/relationships/tags" Target="../tags/tag338.xml"/><Relationship Id="rId6" Type="http://schemas.openxmlformats.org/officeDocument/2006/relationships/tags" Target="../tags/tag339.xml"/><Relationship Id="rId7" Type="http://schemas.openxmlformats.org/officeDocument/2006/relationships/tags" Target="../tags/tag340.xml"/><Relationship Id="rId8" Type="http://schemas.openxmlformats.org/officeDocument/2006/relationships/tags" Target="../tags/tag341.xml"/><Relationship Id="rId9" Type="http://schemas.openxmlformats.org/officeDocument/2006/relationships/tags" Target="../tags/tag342.xml"/><Relationship Id="rId10" Type="http://schemas.openxmlformats.org/officeDocument/2006/relationships/tags" Target="../tags/tag343.xml"/><Relationship Id="rId11" Type="http://schemas.openxmlformats.org/officeDocument/2006/relationships/tags" Target="../tags/tag344.xml"/><Relationship Id="rId12" Type="http://schemas.openxmlformats.org/officeDocument/2006/relationships/tags" Target="../tags/tag345.xml"/><Relationship Id="rId13" Type="http://schemas.openxmlformats.org/officeDocument/2006/relationships/slideLayout" Target="../slideLayouts/slideLayout15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46.xml"/><Relationship Id="rId2" Type="http://schemas.openxmlformats.org/officeDocument/2006/relationships/tags" Target="../tags/tag347.xml"/><Relationship Id="rId3" Type="http://schemas.openxmlformats.org/officeDocument/2006/relationships/tags" Target="../tags/tag348.xml"/><Relationship Id="rId4" Type="http://schemas.openxmlformats.org/officeDocument/2006/relationships/tags" Target="../tags/tag349.xml"/><Relationship Id="rId5" Type="http://schemas.openxmlformats.org/officeDocument/2006/relationships/tags" Target="../tags/tag350.xml"/><Relationship Id="rId6" Type="http://schemas.openxmlformats.org/officeDocument/2006/relationships/tags" Target="../tags/tag351.xml"/><Relationship Id="rId7" Type="http://schemas.openxmlformats.org/officeDocument/2006/relationships/tags" Target="../tags/tag352.xml"/><Relationship Id="rId8" Type="http://schemas.openxmlformats.org/officeDocument/2006/relationships/tags" Target="../tags/tag353.xml"/><Relationship Id="rId9" Type="http://schemas.openxmlformats.org/officeDocument/2006/relationships/tags" Target="../tags/tag354.xml"/><Relationship Id="rId10" Type="http://schemas.openxmlformats.org/officeDocument/2006/relationships/tags" Target="../tags/tag355.xml"/><Relationship Id="rId11" Type="http://schemas.openxmlformats.org/officeDocument/2006/relationships/tags" Target="../tags/tag356.xml"/><Relationship Id="rId12" Type="http://schemas.openxmlformats.org/officeDocument/2006/relationships/tags" Target="../tags/tag357.xml"/><Relationship Id="rId13" Type="http://schemas.openxmlformats.org/officeDocument/2006/relationships/slideLayout" Target="../slideLayouts/slideLayout15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58.xml"/><Relationship Id="rId2" Type="http://schemas.openxmlformats.org/officeDocument/2006/relationships/tags" Target="../tags/tag359.xml"/><Relationship Id="rId3" Type="http://schemas.openxmlformats.org/officeDocument/2006/relationships/tags" Target="../tags/tag360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  <p:sp>
        <p:nvSpPr>
          <p:cNvPr id="1048650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添加副标题</a:t>
            </a:r>
            <a:endParaRPr altLang="en-US" dirty="0" lang="zh-CN"/>
          </a:p>
        </p:txBody>
      </p:sp>
      <p:sp>
        <p:nvSpPr>
          <p:cNvPr id="1048652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顶级人工智能公司2024年的发展策略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4" name="标题 2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46" name="序号"/>
          <p:cNvSpPr txBox="1"/>
          <p:nvPr>
            <p:custDataLst>
              <p:tags r:id="rId2"/>
            </p:custDataLst>
          </p:nvPr>
        </p:nvSpPr>
        <p:spPr>
          <a:xfrm>
            <a:off x="5111115" y="177609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One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48" name="标题"/>
          <p:cNvSpPr txBox="1"/>
          <p:nvPr>
            <p:custDataLst>
              <p:tags r:id="rId3"/>
            </p:custDataLst>
          </p:nvPr>
        </p:nvSpPr>
        <p:spPr>
          <a:xfrm>
            <a:off x="5111115" y="2194560"/>
            <a:ext cx="3052445" cy="945515"/>
          </a:xfrm>
          <a:prstGeom prst="rect"/>
          <a:noFill/>
        </p:spPr>
        <p:txBody>
          <a:bodyPr anchor="t" bIns="0" lIns="0" rIns="0" rtlCol="0" tIns="0" wrap="square"/>
          <a:p>
            <a:r>
              <a:rPr altLang="en-US" dirty="0" sz="28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添加目录标题</a:t>
            </a:r>
            <a:endParaRPr altLang="en-US" dirty="0" sz="28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50" name="序号"/>
          <p:cNvSpPr txBox="1"/>
          <p:nvPr>
            <p:custDataLst>
              <p:tags r:id="rId4"/>
            </p:custDataLst>
          </p:nvPr>
        </p:nvSpPr>
        <p:spPr>
          <a:xfrm>
            <a:off x="8554085" y="177609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Two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52" name="标题"/>
          <p:cNvSpPr txBox="1"/>
          <p:nvPr>
            <p:custDataLst>
              <p:tags r:id="rId5"/>
            </p:custDataLst>
          </p:nvPr>
        </p:nvSpPr>
        <p:spPr>
          <a:xfrm>
            <a:off x="8554085" y="219456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8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人工智能技术的发展趋势</a:t>
            </a:r>
            <a:endParaRPr altLang="en-US" dirty="0" sz="28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54" name="序号"/>
          <p:cNvSpPr txBox="1"/>
          <p:nvPr>
            <p:custDataLst>
              <p:tags r:id="rId6"/>
            </p:custDataLst>
          </p:nvPr>
        </p:nvSpPr>
        <p:spPr>
          <a:xfrm>
            <a:off x="5111115" y="322516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Three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56" name="标题"/>
          <p:cNvSpPr txBox="1"/>
          <p:nvPr>
            <p:custDataLst>
              <p:tags r:id="rId7"/>
            </p:custDataLst>
          </p:nvPr>
        </p:nvSpPr>
        <p:spPr>
          <a:xfrm>
            <a:off x="5111115" y="364363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8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顶级人工智能公司的现状</a:t>
            </a:r>
            <a:endParaRPr altLang="en-US" dirty="0" sz="28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58" name="序号"/>
          <p:cNvSpPr txBox="1"/>
          <p:nvPr>
            <p:custDataLst>
              <p:tags r:id="rId8"/>
            </p:custDataLst>
          </p:nvPr>
        </p:nvSpPr>
        <p:spPr>
          <a:xfrm>
            <a:off x="8554085" y="322516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Four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60" name="标题"/>
          <p:cNvSpPr txBox="1"/>
          <p:nvPr>
            <p:custDataLst>
              <p:tags r:id="rId9"/>
            </p:custDataLst>
          </p:nvPr>
        </p:nvSpPr>
        <p:spPr>
          <a:xfrm>
            <a:off x="8554085" y="364363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8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2024年发展策略</a:t>
            </a:r>
            <a:endParaRPr altLang="en-US" dirty="0" sz="28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62" name="序号"/>
          <p:cNvSpPr txBox="1"/>
          <p:nvPr>
            <p:custDataLst>
              <p:tags r:id="rId10"/>
            </p:custDataLst>
          </p:nvPr>
        </p:nvSpPr>
        <p:spPr>
          <a:xfrm>
            <a:off x="5140325" y="475297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Five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64" name="标题"/>
          <p:cNvSpPr txBox="1"/>
          <p:nvPr>
            <p:custDataLst>
              <p:tags r:id="rId11"/>
            </p:custDataLst>
          </p:nvPr>
        </p:nvSpPr>
        <p:spPr>
          <a:xfrm>
            <a:off x="5140325" y="517144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8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实施保障措施</a:t>
            </a:r>
            <a:endParaRPr altLang="en-US" dirty="0" sz="28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</p:spTree>
    <p:custDataLst>
      <p:tags r:id="rId1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6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90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0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897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人工智能技术的发展趋势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深度学习技术的进步</a:t>
            </a:r>
            <a:endParaRPr altLang="en-US" lang="zh-CN"/>
          </a:p>
        </p:txBody>
      </p:sp>
      <p:sp>
        <p:nvSpPr>
          <p:cNvPr id="1049076" name="圆角矩形 3"/>
          <p:cNvSpPr/>
          <p:nvPr>
            <p:custDataLst>
              <p:tags r:id="rId1"/>
            </p:custDataLst>
          </p:nvPr>
        </p:nvSpPr>
        <p:spPr>
          <a:xfrm rot="16200000">
            <a:off x="5655725" y="-343472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8" name="圆角矩形 4"/>
          <p:cNvSpPr/>
          <p:nvPr>
            <p:custDataLst>
              <p:tags r:id="rId2"/>
            </p:custDataLst>
          </p:nvPr>
        </p:nvSpPr>
        <p:spPr>
          <a:xfrm rot="16200000">
            <a:off x="247862" y="197314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80" name="圆角矩形 5"/>
          <p:cNvSpPr/>
          <p:nvPr>
            <p:custDataLst>
              <p:tags r:id="rId3"/>
            </p:custDataLst>
          </p:nvPr>
        </p:nvSpPr>
        <p:spPr>
          <a:xfrm rot="16200000">
            <a:off x="5656999" y="-216224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2" name="圆角矩形 6"/>
          <p:cNvSpPr/>
          <p:nvPr>
            <p:custDataLst>
              <p:tags r:id="rId4"/>
            </p:custDataLst>
          </p:nvPr>
        </p:nvSpPr>
        <p:spPr>
          <a:xfrm rot="16200000">
            <a:off x="249136" y="324625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84" name="圆角矩形 9"/>
          <p:cNvSpPr/>
          <p:nvPr>
            <p:custDataLst>
              <p:tags r:id="rId5"/>
            </p:custDataLst>
          </p:nvPr>
        </p:nvSpPr>
        <p:spPr>
          <a:xfrm rot="16200000">
            <a:off x="5655725" y="-91398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6" name="圆角矩形 10"/>
          <p:cNvSpPr/>
          <p:nvPr>
            <p:custDataLst>
              <p:tags r:id="rId6"/>
            </p:custDataLst>
          </p:nvPr>
        </p:nvSpPr>
        <p:spPr>
          <a:xfrm rot="16200000">
            <a:off x="247862" y="449388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88" name="圆角矩形 11"/>
          <p:cNvSpPr/>
          <p:nvPr>
            <p:custDataLst>
              <p:tags r:id="rId7"/>
            </p:custDataLst>
          </p:nvPr>
        </p:nvSpPr>
        <p:spPr>
          <a:xfrm rot="16200000">
            <a:off x="5656999" y="35785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0" name="圆角矩形 12"/>
          <p:cNvSpPr/>
          <p:nvPr>
            <p:custDataLst>
              <p:tags r:id="rId8"/>
            </p:custDataLst>
          </p:nvPr>
        </p:nvSpPr>
        <p:spPr>
          <a:xfrm rot="16200000">
            <a:off x="249136" y="576635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92" name="文本框 7"/>
          <p:cNvSpPr txBox="1"/>
          <p:nvPr>
            <p:custDataLst>
              <p:tags r:id="rId9"/>
            </p:custDataLst>
          </p:nvPr>
        </p:nvSpPr>
        <p:spPr>
          <a:xfrm>
            <a:off x="1118269" y="408352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计算机硬件性能的提升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94" name="文本框 8"/>
          <p:cNvSpPr txBox="1"/>
          <p:nvPr>
            <p:custDataLst>
              <p:tags r:id="rId10"/>
            </p:custDataLst>
          </p:nvPr>
        </p:nvSpPr>
        <p:spPr>
          <a:xfrm>
            <a:off x="1118269" y="535664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深度学习在语音识别、图像识别、自然语言处理等领域的应用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96" name="文本框 13"/>
          <p:cNvSpPr txBox="1"/>
          <p:nvPr>
            <p:custDataLst>
              <p:tags r:id="rId11"/>
            </p:custDataLst>
          </p:nvPr>
        </p:nvSpPr>
        <p:spPr>
          <a:xfrm>
            <a:off x="1118269" y="156279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神经网络的深度和复杂度不断提高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98" name="文本框 14"/>
          <p:cNvSpPr txBox="1"/>
          <p:nvPr>
            <p:custDataLst>
              <p:tags r:id="rId12"/>
            </p:custDataLst>
          </p:nvPr>
        </p:nvSpPr>
        <p:spPr>
          <a:xfrm>
            <a:off x="1118269" y="283717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训练数据量的增加和算法的优化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自然语言处理技术的发展</a:t>
            </a:r>
            <a:endParaRPr altLang="en-US" lang="zh-CN"/>
          </a:p>
        </p:txBody>
      </p:sp>
      <p:sp>
        <p:nvSpPr>
          <p:cNvPr id="1049146" name="椭圆 262"/>
          <p:cNvSpPr/>
          <p:nvPr>
            <p:custDataLst>
              <p:tags r:id="rId1"/>
            </p:custDataLst>
          </p:nvPr>
        </p:nvSpPr>
        <p:spPr>
          <a:xfrm>
            <a:off x="2460516" y="419466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48" name="椭圆 263"/>
          <p:cNvSpPr/>
          <p:nvPr>
            <p:custDataLst>
              <p:tags r:id="rId2"/>
            </p:custDataLst>
          </p:nvPr>
        </p:nvSpPr>
        <p:spPr>
          <a:xfrm>
            <a:off x="3312747" y="427504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50" name="椭圆 264"/>
          <p:cNvSpPr/>
          <p:nvPr>
            <p:custDataLst>
              <p:tags r:id="rId3"/>
            </p:custDataLst>
          </p:nvPr>
        </p:nvSpPr>
        <p:spPr>
          <a:xfrm>
            <a:off x="4110733" y="451163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52" name="椭圆 265"/>
          <p:cNvSpPr/>
          <p:nvPr>
            <p:custDataLst>
              <p:tags r:id="rId4"/>
            </p:custDataLst>
          </p:nvPr>
        </p:nvSpPr>
        <p:spPr>
          <a:xfrm>
            <a:off x="4785197" y="471161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54" name="椭圆 266"/>
          <p:cNvSpPr/>
          <p:nvPr>
            <p:custDataLst>
              <p:tags r:id="rId5"/>
            </p:custDataLst>
          </p:nvPr>
        </p:nvSpPr>
        <p:spPr>
          <a:xfrm>
            <a:off x="5476654" y="491618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916042" y="484167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56" name="椭圆 268"/>
          <p:cNvSpPr/>
          <p:nvPr>
            <p:custDataLst>
              <p:tags r:id="rId7"/>
            </p:custDataLst>
          </p:nvPr>
        </p:nvSpPr>
        <p:spPr>
          <a:xfrm flipV="1">
            <a:off x="2824544" y="465541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58" name="椭圆 269"/>
          <p:cNvSpPr/>
          <p:nvPr>
            <p:custDataLst>
              <p:tags r:id="rId8"/>
            </p:custDataLst>
          </p:nvPr>
        </p:nvSpPr>
        <p:spPr>
          <a:xfrm flipV="1">
            <a:off x="2866372" y="469789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60" name="椭圆 270"/>
          <p:cNvSpPr/>
          <p:nvPr>
            <p:custDataLst>
              <p:tags r:id="rId9"/>
            </p:custDataLst>
          </p:nvPr>
        </p:nvSpPr>
        <p:spPr>
          <a:xfrm flipV="1">
            <a:off x="7833359" y="3841089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86297" y="395611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62" name="椭圆 272"/>
          <p:cNvSpPr/>
          <p:nvPr>
            <p:custDataLst>
              <p:tags r:id="rId11"/>
            </p:custDataLst>
          </p:nvPr>
        </p:nvSpPr>
        <p:spPr>
          <a:xfrm flipV="1">
            <a:off x="4056488" y="371560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49286" y="413518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77194" y="382279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64" name="椭圆 275"/>
          <p:cNvSpPr/>
          <p:nvPr>
            <p:custDataLst>
              <p:tags r:id="rId14"/>
            </p:custDataLst>
          </p:nvPr>
        </p:nvSpPr>
        <p:spPr>
          <a:xfrm flipV="1">
            <a:off x="7085697" y="363652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66" name="椭圆 276"/>
          <p:cNvSpPr/>
          <p:nvPr>
            <p:custDataLst>
              <p:tags r:id="rId15"/>
            </p:custDataLst>
          </p:nvPr>
        </p:nvSpPr>
        <p:spPr>
          <a:xfrm flipV="1">
            <a:off x="7127524" y="367900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68" name="椭圆 277"/>
          <p:cNvSpPr/>
          <p:nvPr>
            <p:custDataLst>
              <p:tags r:id="rId16"/>
            </p:custDataLst>
          </p:nvPr>
        </p:nvSpPr>
        <p:spPr>
          <a:xfrm flipV="1">
            <a:off x="3804871" y="449725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57809" y="461228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70" name="椭圆 279"/>
          <p:cNvSpPr/>
          <p:nvPr>
            <p:custDataLst>
              <p:tags r:id="rId18"/>
            </p:custDataLst>
          </p:nvPr>
        </p:nvSpPr>
        <p:spPr>
          <a:xfrm flipV="1">
            <a:off x="8575793" y="473318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706503" y="5025977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72" name="椭圆 281"/>
          <p:cNvSpPr/>
          <p:nvPr>
            <p:custDataLst>
              <p:tags r:id="rId20"/>
            </p:custDataLst>
          </p:nvPr>
        </p:nvSpPr>
        <p:spPr>
          <a:xfrm flipV="1">
            <a:off x="4995641" y="504493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6414" y="542399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74" name="图形 15"/>
          <p:cNvSpPr/>
          <p:nvPr>
            <p:custDataLst>
              <p:tags r:id="rId22"/>
            </p:custDataLst>
          </p:nvPr>
        </p:nvSpPr>
        <p:spPr>
          <a:xfrm>
            <a:off x="5062957" y="511486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76" name="图形 19"/>
          <p:cNvSpPr/>
          <p:nvPr>
            <p:custDataLst>
              <p:tags r:id="rId23"/>
            </p:custDataLst>
          </p:nvPr>
        </p:nvSpPr>
        <p:spPr>
          <a:xfrm>
            <a:off x="8643763" y="480703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78" name="图形 27"/>
          <p:cNvSpPr/>
          <p:nvPr>
            <p:custDataLst>
              <p:tags r:id="rId24"/>
            </p:custDataLst>
          </p:nvPr>
        </p:nvSpPr>
        <p:spPr>
          <a:xfrm>
            <a:off x="4159749" y="383978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80" name="任意多边形: 形状 286"/>
          <p:cNvSpPr/>
          <p:nvPr>
            <p:custDataLst>
              <p:tags r:id="rId25"/>
            </p:custDataLst>
          </p:nvPr>
        </p:nvSpPr>
        <p:spPr>
          <a:xfrm>
            <a:off x="5467505" y="378880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82" name="正文"/>
          <p:cNvSpPr txBox="1"/>
          <p:nvPr>
            <p:custDataLst>
              <p:tags r:id="rId26"/>
            </p:custDataLst>
          </p:nvPr>
        </p:nvSpPr>
        <p:spPr>
          <a:xfrm>
            <a:off x="654755" y="386135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深度学习技术的广泛应用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4" name="正文"/>
          <p:cNvSpPr txBox="1"/>
          <p:nvPr>
            <p:custDataLst>
              <p:tags r:id="rId27"/>
            </p:custDataLst>
          </p:nvPr>
        </p:nvSpPr>
        <p:spPr>
          <a:xfrm>
            <a:off x="9465930" y="386135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自然语言处理技术的商业化应用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6" name="正文"/>
          <p:cNvSpPr txBox="1"/>
          <p:nvPr>
            <p:custDataLst>
              <p:tags r:id="rId28"/>
            </p:custDataLst>
          </p:nvPr>
        </p:nvSpPr>
        <p:spPr>
          <a:xfrm>
            <a:off x="7109878" y="173796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自然语言处理与机器学习的融合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8" name="正文"/>
          <p:cNvSpPr txBox="1"/>
          <p:nvPr>
            <p:custDataLst>
              <p:tags r:id="rId29"/>
            </p:custDataLst>
          </p:nvPr>
        </p:nvSpPr>
        <p:spPr>
          <a:xfrm>
            <a:off x="3010806" y="173796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神经网络模型的不断优化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计算机视觉技术的突破</a:t>
            </a:r>
            <a:endParaRPr altLang="en-US" lang="zh-CN"/>
          </a:p>
        </p:txBody>
      </p:sp>
      <p:sp>
        <p:nvSpPr>
          <p:cNvPr id="1049236" name="矩形 5"/>
          <p:cNvSpPr/>
          <p:nvPr>
            <p:custDataLst>
              <p:tags r:id="rId1"/>
            </p:custDataLst>
          </p:nvPr>
        </p:nvSpPr>
        <p:spPr>
          <a:xfrm>
            <a:off x="654755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8" name="矩形 10"/>
          <p:cNvSpPr/>
          <p:nvPr>
            <p:custDataLst>
              <p:tags r:id="rId2"/>
            </p:custDataLst>
          </p:nvPr>
        </p:nvSpPr>
        <p:spPr>
          <a:xfrm>
            <a:off x="1009361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0" name="TextBox 2"/>
          <p:cNvSpPr txBox="1"/>
          <p:nvPr>
            <p:custDataLst>
              <p:tags r:id="rId3"/>
            </p:custDataLst>
          </p:nvPr>
        </p:nvSpPr>
        <p:spPr>
          <a:xfrm>
            <a:off x="809736" y="320989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深度学习技术的广泛应用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42" name="矩形 6"/>
          <p:cNvSpPr/>
          <p:nvPr>
            <p:custDataLst>
              <p:tags r:id="rId4"/>
            </p:custDataLst>
          </p:nvPr>
        </p:nvSpPr>
        <p:spPr>
          <a:xfrm>
            <a:off x="3453339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4" name="矩形 11"/>
          <p:cNvSpPr/>
          <p:nvPr>
            <p:custDataLst>
              <p:tags r:id="rId5"/>
            </p:custDataLst>
          </p:nvPr>
        </p:nvSpPr>
        <p:spPr>
          <a:xfrm>
            <a:off x="3827079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6" name="TextBox 2"/>
          <p:cNvSpPr txBox="1"/>
          <p:nvPr>
            <p:custDataLst>
              <p:tags r:id="rId6"/>
            </p:custDataLst>
          </p:nvPr>
        </p:nvSpPr>
        <p:spPr>
          <a:xfrm>
            <a:off x="3607682" y="320989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神经网络模型的优化和改进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48" name="矩形 33"/>
          <p:cNvSpPr/>
          <p:nvPr>
            <p:custDataLst>
              <p:tags r:id="rId7"/>
            </p:custDataLst>
          </p:nvPr>
        </p:nvSpPr>
        <p:spPr>
          <a:xfrm>
            <a:off x="6247459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0" name="矩形 37"/>
          <p:cNvSpPr/>
          <p:nvPr>
            <p:custDataLst>
              <p:tags r:id="rId8"/>
            </p:custDataLst>
          </p:nvPr>
        </p:nvSpPr>
        <p:spPr>
          <a:xfrm>
            <a:off x="6602065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2" name="TextBox 2"/>
          <p:cNvSpPr txBox="1"/>
          <p:nvPr>
            <p:custDataLst>
              <p:tags r:id="rId9"/>
            </p:custDataLst>
          </p:nvPr>
        </p:nvSpPr>
        <p:spPr>
          <a:xfrm>
            <a:off x="6402440" y="320989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计算机视觉算法的不断提升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54" name="矩形 34"/>
          <p:cNvSpPr/>
          <p:nvPr>
            <p:custDataLst>
              <p:tags r:id="rId10"/>
            </p:custDataLst>
          </p:nvPr>
        </p:nvSpPr>
        <p:spPr>
          <a:xfrm>
            <a:off x="9035839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6" name="矩形 38"/>
          <p:cNvSpPr/>
          <p:nvPr>
            <p:custDataLst>
              <p:tags r:id="rId11"/>
            </p:custDataLst>
          </p:nvPr>
        </p:nvSpPr>
        <p:spPr>
          <a:xfrm>
            <a:off x="9409579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8" name="TextBox 2"/>
          <p:cNvSpPr txBox="1"/>
          <p:nvPr>
            <p:custDataLst>
              <p:tags r:id="rId12"/>
            </p:custDataLst>
          </p:nvPr>
        </p:nvSpPr>
        <p:spPr>
          <a:xfrm>
            <a:off x="9190820" y="320989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计算机视觉技术在各领域的应用拓展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人工智能技术的商业化应用</a:t>
            </a:r>
            <a:endParaRPr altLang="en-US" lang="zh-CN"/>
          </a:p>
        </p:txBody>
      </p:sp>
      <p:sp>
        <p:nvSpPr>
          <p:cNvPr id="104930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68926" y="156279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414497" y="329217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自动驾驶技术：自动驾驶汽车将在2024年实现商业化应用，成为智能交通的重要组成部分。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0" name="矩形 42"/>
          <p:cNvSpPr/>
          <p:nvPr>
            <p:custDataLst>
              <p:tags r:id="rId3"/>
            </p:custDataLst>
          </p:nvPr>
        </p:nvSpPr>
        <p:spPr>
          <a:xfrm>
            <a:off x="1546031" y="291636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57058" y="156279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901980" y="329217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智能家居技术：人工智能技术将应用于智能家居领域，实现家庭设备的互联互通和智能化控制。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6" name="矩形 43"/>
          <p:cNvSpPr/>
          <p:nvPr>
            <p:custDataLst>
              <p:tags r:id="rId6"/>
            </p:custDataLst>
          </p:nvPr>
        </p:nvSpPr>
        <p:spPr>
          <a:xfrm>
            <a:off x="4034162" y="291636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44541" y="156279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90112" y="329217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医疗保健技术：人工智能技术将应用于医疗保健领域，提高诊断准确性和医疗服务效率。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2" name="矩形 44"/>
          <p:cNvSpPr/>
          <p:nvPr>
            <p:custDataLst>
              <p:tags r:id="rId9"/>
            </p:custDataLst>
          </p:nvPr>
        </p:nvSpPr>
        <p:spPr>
          <a:xfrm>
            <a:off x="6520998" y="291636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32025" y="156279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77596" y="329217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金融服务技术：人工智能技术将应用于金融服务领域，实现风险控制和智能投资等功能。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8" name="矩形 45"/>
          <p:cNvSpPr/>
          <p:nvPr>
            <p:custDataLst>
              <p:tags r:id="rId12"/>
            </p:custDataLst>
          </p:nvPr>
        </p:nvSpPr>
        <p:spPr>
          <a:xfrm>
            <a:off x="9009130" y="291636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4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37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顶级人工智能公司的现状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公司的发展历程和现状</a:t>
            </a:r>
            <a:endParaRPr altLang="en-US" lang="zh-CN"/>
          </a:p>
        </p:txBody>
      </p:sp>
      <p:sp>
        <p:nvSpPr>
          <p:cNvPr id="1049480" name="五边形 30"/>
          <p:cNvSpPr/>
          <p:nvPr>
            <p:custDataLst>
              <p:tags r:id="rId1"/>
            </p:custDataLst>
          </p:nvPr>
        </p:nvSpPr>
        <p:spPr>
          <a:xfrm>
            <a:off x="654755" y="336559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82" name="燕尾形 36"/>
          <p:cNvSpPr/>
          <p:nvPr>
            <p:custDataLst>
              <p:tags r:id="rId2"/>
            </p:custDataLst>
          </p:nvPr>
        </p:nvSpPr>
        <p:spPr>
          <a:xfrm>
            <a:off x="3266847" y="336559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84" name="燕尾形 37"/>
          <p:cNvSpPr/>
          <p:nvPr>
            <p:custDataLst>
              <p:tags r:id="rId3"/>
            </p:custDataLst>
          </p:nvPr>
        </p:nvSpPr>
        <p:spPr>
          <a:xfrm>
            <a:off x="8491031" y="336559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86" name="燕尾形 38"/>
          <p:cNvSpPr/>
          <p:nvPr>
            <p:custDataLst>
              <p:tags r:id="rId4"/>
            </p:custDataLst>
          </p:nvPr>
        </p:nvSpPr>
        <p:spPr>
          <a:xfrm>
            <a:off x="5878939" y="336559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88" name="文本框 3"/>
          <p:cNvSpPr txBox="1"/>
          <p:nvPr>
            <p:custDataLst>
              <p:tags r:id="rId5"/>
            </p:custDataLst>
          </p:nvPr>
        </p:nvSpPr>
        <p:spPr>
          <a:xfrm>
            <a:off x="3206039" y="479942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公司的主要业务领域和市场地位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90" name="文本框 6"/>
          <p:cNvSpPr txBox="1"/>
          <p:nvPr>
            <p:custDataLst>
              <p:tags r:id="rId6"/>
            </p:custDataLst>
          </p:nvPr>
        </p:nvSpPr>
        <p:spPr>
          <a:xfrm>
            <a:off x="654755" y="171233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顶级人工智能公司的成立背景和历史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92" name="文本框 7"/>
          <p:cNvSpPr txBox="1"/>
          <p:nvPr>
            <p:custDataLst>
              <p:tags r:id="rId7"/>
            </p:custDataLst>
          </p:nvPr>
        </p:nvSpPr>
        <p:spPr>
          <a:xfrm>
            <a:off x="5877177" y="171233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公司的发展战略和未来规划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94" name="文本框 8"/>
          <p:cNvSpPr txBox="1"/>
          <p:nvPr>
            <p:custDataLst>
              <p:tags r:id="rId8"/>
            </p:custDataLst>
          </p:nvPr>
        </p:nvSpPr>
        <p:spPr>
          <a:xfrm>
            <a:off x="8488387" y="479942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公司的技术实力和创新能力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公司的技术实力和优势</a:t>
            </a:r>
            <a:endParaRPr altLang="en-US" lang="zh-CN"/>
          </a:p>
        </p:txBody>
      </p:sp>
      <p:sp>
        <p:nvSpPr>
          <p:cNvPr id="1049542" name="矩形 31"/>
          <p:cNvSpPr/>
          <p:nvPr>
            <p:custDataLst>
              <p:tags r:id="rId1"/>
            </p:custDataLst>
          </p:nvPr>
        </p:nvSpPr>
        <p:spPr>
          <a:xfrm>
            <a:off x="2723729" y="156279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人工智能技术领域的领先地位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4" name="矩形 4"/>
          <p:cNvSpPr/>
          <p:nvPr>
            <p:custDataLst>
              <p:tags r:id="rId2"/>
            </p:custDataLst>
          </p:nvPr>
        </p:nvSpPr>
        <p:spPr>
          <a:xfrm>
            <a:off x="2723729" y="279799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拥有强大的研发团队和技术实力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6" name="矩形 5"/>
          <p:cNvSpPr/>
          <p:nvPr>
            <p:custDataLst>
              <p:tags r:id="rId3"/>
            </p:custDataLst>
          </p:nvPr>
        </p:nvSpPr>
        <p:spPr>
          <a:xfrm>
            <a:off x="2723729" y="403319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拥有多项核心技术和专利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8" name="矩形 7"/>
          <p:cNvSpPr/>
          <p:nvPr>
            <p:custDataLst>
              <p:tags r:id="rId4"/>
            </p:custDataLst>
          </p:nvPr>
        </p:nvSpPr>
        <p:spPr>
          <a:xfrm>
            <a:off x="2723729" y="5268403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在人工智能领域具有较高的知名度和影响力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公司的产品线和市场布局</a:t>
            </a:r>
            <a:endParaRPr altLang="en-US" lang="zh-CN"/>
          </a:p>
        </p:txBody>
      </p:sp>
      <p:sp>
        <p:nvSpPr>
          <p:cNvPr id="1049596" name="圆角矩形 26"/>
          <p:cNvSpPr/>
          <p:nvPr>
            <p:custDataLst>
              <p:tags r:id="rId1"/>
            </p:custDataLst>
          </p:nvPr>
        </p:nvSpPr>
        <p:spPr>
          <a:xfrm>
            <a:off x="654755" y="194163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98" name="圆角矩形 28"/>
          <p:cNvSpPr/>
          <p:nvPr>
            <p:custDataLst>
              <p:tags r:id="rId2"/>
            </p:custDataLst>
          </p:nvPr>
        </p:nvSpPr>
        <p:spPr>
          <a:xfrm>
            <a:off x="657296" y="194163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600" name="文本框 31"/>
          <p:cNvSpPr txBox="1"/>
          <p:nvPr>
            <p:custDataLst>
              <p:tags r:id="rId3"/>
            </p:custDataLst>
          </p:nvPr>
        </p:nvSpPr>
        <p:spPr>
          <a:xfrm>
            <a:off x="809734" y="236274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产品线：包括智能语音、自然语言处理、计算机视觉、机器学习等多个领域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2" name="圆角矩形 29"/>
          <p:cNvSpPr/>
          <p:nvPr>
            <p:custDataLst>
              <p:tags r:id="rId4"/>
            </p:custDataLst>
          </p:nvPr>
        </p:nvSpPr>
        <p:spPr>
          <a:xfrm>
            <a:off x="3446915" y="194163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04" name="圆角矩形 32"/>
          <p:cNvSpPr/>
          <p:nvPr>
            <p:custDataLst>
              <p:tags r:id="rId5"/>
            </p:custDataLst>
          </p:nvPr>
        </p:nvSpPr>
        <p:spPr>
          <a:xfrm>
            <a:off x="3449456" y="194163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06" name="文本框 34"/>
          <p:cNvSpPr txBox="1"/>
          <p:nvPr>
            <p:custDataLst>
              <p:tags r:id="rId6"/>
            </p:custDataLst>
          </p:nvPr>
        </p:nvSpPr>
        <p:spPr>
          <a:xfrm>
            <a:off x="3604435" y="236274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市场布局：覆盖全球多个国家和地区，与多家企业合作，提供定制化的人工智能解决方案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8" name="圆角矩形 3"/>
          <p:cNvSpPr/>
          <p:nvPr>
            <p:custDataLst>
              <p:tags r:id="rId7"/>
            </p:custDataLst>
          </p:nvPr>
        </p:nvSpPr>
        <p:spPr>
          <a:xfrm>
            <a:off x="6239075" y="194163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10" name="圆角矩形 4"/>
          <p:cNvSpPr/>
          <p:nvPr>
            <p:custDataLst>
              <p:tags r:id="rId8"/>
            </p:custDataLst>
          </p:nvPr>
        </p:nvSpPr>
        <p:spPr>
          <a:xfrm>
            <a:off x="6241616" y="194163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12" name="文本框 5"/>
          <p:cNvSpPr txBox="1"/>
          <p:nvPr>
            <p:custDataLst>
              <p:tags r:id="rId9"/>
            </p:custDataLst>
          </p:nvPr>
        </p:nvSpPr>
        <p:spPr>
          <a:xfrm>
            <a:off x="6395959" y="236274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竞争优势：拥有先进的技术和算法，以及丰富的应用场景和数据资源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4" name="圆角矩形 8"/>
          <p:cNvSpPr/>
          <p:nvPr>
            <p:custDataLst>
              <p:tags r:id="rId10"/>
            </p:custDataLst>
          </p:nvPr>
        </p:nvSpPr>
        <p:spPr>
          <a:xfrm>
            <a:off x="9031235" y="194163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16" name="圆角矩形 9"/>
          <p:cNvSpPr/>
          <p:nvPr>
            <p:custDataLst>
              <p:tags r:id="rId11"/>
            </p:custDataLst>
          </p:nvPr>
        </p:nvSpPr>
        <p:spPr>
          <a:xfrm>
            <a:off x="9033776" y="194163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18" name="文本框 10"/>
          <p:cNvSpPr txBox="1"/>
          <p:nvPr>
            <p:custDataLst>
              <p:tags r:id="rId12"/>
            </p:custDataLst>
          </p:nvPr>
        </p:nvSpPr>
        <p:spPr>
          <a:xfrm>
            <a:off x="9188119" y="236274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未来发展：将继续加大研发投入，拓展新的应用领域和市场，推动人工智能技术的不断创新和应用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公司的竞争地位和市场份额</a:t>
            </a:r>
            <a:endParaRPr altLang="en-US" lang="zh-CN"/>
          </a:p>
        </p:txBody>
      </p:sp>
      <p:sp>
        <p:nvSpPr>
          <p:cNvPr id="1049666" name="弧形 58"/>
          <p:cNvSpPr/>
          <p:nvPr>
            <p:custDataLst>
              <p:tags r:id="rId1"/>
            </p:custDataLst>
          </p:nvPr>
        </p:nvSpPr>
        <p:spPr>
          <a:xfrm>
            <a:off x="8154077" y="220745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68" name="弧形 57"/>
          <p:cNvSpPr/>
          <p:nvPr>
            <p:custDataLst>
              <p:tags r:id="rId2"/>
            </p:custDataLst>
          </p:nvPr>
        </p:nvSpPr>
        <p:spPr>
          <a:xfrm>
            <a:off x="654755" y="220745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70" name="椭圆 22"/>
          <p:cNvSpPr/>
          <p:nvPr>
            <p:custDataLst>
              <p:tags r:id="rId3"/>
            </p:custDataLst>
          </p:nvPr>
        </p:nvSpPr>
        <p:spPr>
          <a:xfrm>
            <a:off x="8495254" y="248301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72" name="椭圆 23"/>
          <p:cNvSpPr/>
          <p:nvPr>
            <p:custDataLst>
              <p:tags r:id="rId4"/>
            </p:custDataLst>
          </p:nvPr>
        </p:nvSpPr>
        <p:spPr>
          <a:xfrm>
            <a:off x="8881421" y="254112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74" name="正文"/>
          <p:cNvSpPr txBox="1"/>
          <p:nvPr>
            <p:custDataLst>
              <p:tags r:id="rId5"/>
            </p:custDataLst>
          </p:nvPr>
        </p:nvSpPr>
        <p:spPr>
          <a:xfrm>
            <a:off x="8947969" y="332564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公司未来的发展前景和市场潜力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676" name="椭圆 24"/>
          <p:cNvSpPr/>
          <p:nvPr>
            <p:custDataLst>
              <p:tags r:id="rId6"/>
            </p:custDataLst>
          </p:nvPr>
        </p:nvSpPr>
        <p:spPr>
          <a:xfrm>
            <a:off x="6062965" y="248301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78" name="椭圆 25"/>
          <p:cNvSpPr/>
          <p:nvPr>
            <p:custDataLst>
              <p:tags r:id="rId7"/>
            </p:custDataLst>
          </p:nvPr>
        </p:nvSpPr>
        <p:spPr>
          <a:xfrm>
            <a:off x="6448195" y="254112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80" name="正文"/>
          <p:cNvSpPr txBox="1"/>
          <p:nvPr>
            <p:custDataLst>
              <p:tags r:id="rId8"/>
            </p:custDataLst>
          </p:nvPr>
        </p:nvSpPr>
        <p:spPr>
          <a:xfrm>
            <a:off x="6515680" y="332564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公司在行业中的竞争地位和影响力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2" name="椭圆 7"/>
          <p:cNvSpPr/>
          <p:nvPr>
            <p:custDataLst>
              <p:tags r:id="rId9"/>
            </p:custDataLst>
          </p:nvPr>
        </p:nvSpPr>
        <p:spPr>
          <a:xfrm>
            <a:off x="3630677" y="248301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84" name="椭圆 9"/>
          <p:cNvSpPr/>
          <p:nvPr>
            <p:custDataLst>
              <p:tags r:id="rId10"/>
            </p:custDataLst>
          </p:nvPr>
        </p:nvSpPr>
        <p:spPr>
          <a:xfrm>
            <a:off x="4015906" y="254112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86" name="正文"/>
          <p:cNvSpPr txBox="1"/>
          <p:nvPr>
            <p:custDataLst>
              <p:tags r:id="rId11"/>
            </p:custDataLst>
          </p:nvPr>
        </p:nvSpPr>
        <p:spPr>
          <a:xfrm>
            <a:off x="4083392" y="332564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公司的技术实力和创新能力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688" name="椭圆 5"/>
          <p:cNvSpPr/>
          <p:nvPr>
            <p:custDataLst>
              <p:tags r:id="rId12"/>
            </p:custDataLst>
          </p:nvPr>
        </p:nvSpPr>
        <p:spPr>
          <a:xfrm>
            <a:off x="921885" y="248301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0" name="椭圆 4"/>
          <p:cNvSpPr/>
          <p:nvPr>
            <p:custDataLst>
              <p:tags r:id="rId13"/>
            </p:custDataLst>
          </p:nvPr>
        </p:nvSpPr>
        <p:spPr>
          <a:xfrm>
            <a:off x="1307115" y="254112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2" name="正文"/>
          <p:cNvSpPr txBox="1"/>
          <p:nvPr>
            <p:custDataLst>
              <p:tags r:id="rId14"/>
            </p:custDataLst>
          </p:nvPr>
        </p:nvSpPr>
        <p:spPr>
          <a:xfrm>
            <a:off x="1374600" y="332564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顶级人工智能公司的排名和市场份额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8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74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2024年发展策略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技术创新策略</a:t>
            </a:r>
            <a:endParaRPr altLang="en-US" lang="zh-CN"/>
          </a:p>
        </p:txBody>
      </p:sp>
      <p:sp>
        <p:nvSpPr>
          <p:cNvPr id="1049844" name="五边形 30"/>
          <p:cNvSpPr/>
          <p:nvPr>
            <p:custDataLst>
              <p:tags r:id="rId1"/>
            </p:custDataLst>
          </p:nvPr>
        </p:nvSpPr>
        <p:spPr>
          <a:xfrm>
            <a:off x="654755" y="336559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46" name="燕尾形 36"/>
          <p:cNvSpPr/>
          <p:nvPr>
            <p:custDataLst>
              <p:tags r:id="rId2"/>
            </p:custDataLst>
          </p:nvPr>
        </p:nvSpPr>
        <p:spPr>
          <a:xfrm>
            <a:off x="3266847" y="336559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48" name="燕尾形 37"/>
          <p:cNvSpPr/>
          <p:nvPr>
            <p:custDataLst>
              <p:tags r:id="rId3"/>
            </p:custDataLst>
          </p:nvPr>
        </p:nvSpPr>
        <p:spPr>
          <a:xfrm>
            <a:off x="8491031" y="336559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50" name="燕尾形 38"/>
          <p:cNvSpPr/>
          <p:nvPr>
            <p:custDataLst>
              <p:tags r:id="rId4"/>
            </p:custDataLst>
          </p:nvPr>
        </p:nvSpPr>
        <p:spPr>
          <a:xfrm>
            <a:off x="5878939" y="336559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52" name="文本框 3"/>
          <p:cNvSpPr txBox="1"/>
          <p:nvPr>
            <p:custDataLst>
              <p:tags r:id="rId5"/>
            </p:custDataLst>
          </p:nvPr>
        </p:nvSpPr>
        <p:spPr>
          <a:xfrm>
            <a:off x="3206039" y="479942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建立全球研发中心，吸引顶尖人才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54" name="文本框 6"/>
          <p:cNvSpPr txBox="1"/>
          <p:nvPr>
            <p:custDataLst>
              <p:tags r:id="rId6"/>
            </p:custDataLst>
          </p:nvPr>
        </p:nvSpPr>
        <p:spPr>
          <a:xfrm>
            <a:off x="654755" y="171233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加大研发投入，推动技术研发与创新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56" name="文本框 7"/>
          <p:cNvSpPr txBox="1"/>
          <p:nvPr>
            <p:custDataLst>
              <p:tags r:id="rId7"/>
            </p:custDataLst>
          </p:nvPr>
        </p:nvSpPr>
        <p:spPr>
          <a:xfrm>
            <a:off x="5877177" y="171233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加强与高校、科研机构等的合作与交流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58" name="文本框 8"/>
          <p:cNvSpPr txBox="1"/>
          <p:nvPr>
            <p:custDataLst>
              <p:tags r:id="rId8"/>
            </p:custDataLst>
          </p:nvPr>
        </p:nvSpPr>
        <p:spPr>
          <a:xfrm>
            <a:off x="8488387" y="479942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鼓励创新思维，营造开放、包容的研发氛围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产品创新策略</a:t>
            </a:r>
            <a:endParaRPr altLang="en-US" lang="zh-CN"/>
          </a:p>
        </p:txBody>
      </p:sp>
      <p:sp>
        <p:nvSpPr>
          <p:cNvPr id="1049906" name="椭圆 262"/>
          <p:cNvSpPr/>
          <p:nvPr>
            <p:custDataLst>
              <p:tags r:id="rId1"/>
            </p:custDataLst>
          </p:nvPr>
        </p:nvSpPr>
        <p:spPr>
          <a:xfrm>
            <a:off x="2460516" y="419466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08" name="椭圆 263"/>
          <p:cNvSpPr/>
          <p:nvPr>
            <p:custDataLst>
              <p:tags r:id="rId2"/>
            </p:custDataLst>
          </p:nvPr>
        </p:nvSpPr>
        <p:spPr>
          <a:xfrm>
            <a:off x="3312747" y="427504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10" name="椭圆 264"/>
          <p:cNvSpPr/>
          <p:nvPr>
            <p:custDataLst>
              <p:tags r:id="rId3"/>
            </p:custDataLst>
          </p:nvPr>
        </p:nvSpPr>
        <p:spPr>
          <a:xfrm>
            <a:off x="4110733" y="451163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12" name="椭圆 265"/>
          <p:cNvSpPr/>
          <p:nvPr>
            <p:custDataLst>
              <p:tags r:id="rId4"/>
            </p:custDataLst>
          </p:nvPr>
        </p:nvSpPr>
        <p:spPr>
          <a:xfrm>
            <a:off x="4785197" y="471161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14" name="椭圆 266"/>
          <p:cNvSpPr/>
          <p:nvPr>
            <p:custDataLst>
              <p:tags r:id="rId5"/>
            </p:custDataLst>
          </p:nvPr>
        </p:nvSpPr>
        <p:spPr>
          <a:xfrm>
            <a:off x="5476654" y="491618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916042" y="484167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16" name="椭圆 268"/>
          <p:cNvSpPr/>
          <p:nvPr>
            <p:custDataLst>
              <p:tags r:id="rId7"/>
            </p:custDataLst>
          </p:nvPr>
        </p:nvSpPr>
        <p:spPr>
          <a:xfrm flipV="1">
            <a:off x="2824544" y="465541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18" name="椭圆 269"/>
          <p:cNvSpPr/>
          <p:nvPr>
            <p:custDataLst>
              <p:tags r:id="rId8"/>
            </p:custDataLst>
          </p:nvPr>
        </p:nvSpPr>
        <p:spPr>
          <a:xfrm flipV="1">
            <a:off x="2866372" y="469789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20" name="椭圆 270"/>
          <p:cNvSpPr/>
          <p:nvPr>
            <p:custDataLst>
              <p:tags r:id="rId9"/>
            </p:custDataLst>
          </p:nvPr>
        </p:nvSpPr>
        <p:spPr>
          <a:xfrm flipV="1">
            <a:off x="7833359" y="3841089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86297" y="395611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22" name="椭圆 272"/>
          <p:cNvSpPr/>
          <p:nvPr>
            <p:custDataLst>
              <p:tags r:id="rId11"/>
            </p:custDataLst>
          </p:nvPr>
        </p:nvSpPr>
        <p:spPr>
          <a:xfrm flipV="1">
            <a:off x="4056488" y="371560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49286" y="413518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77194" y="382279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24" name="椭圆 275"/>
          <p:cNvSpPr/>
          <p:nvPr>
            <p:custDataLst>
              <p:tags r:id="rId14"/>
            </p:custDataLst>
          </p:nvPr>
        </p:nvSpPr>
        <p:spPr>
          <a:xfrm flipV="1">
            <a:off x="7085697" y="363652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26" name="椭圆 276"/>
          <p:cNvSpPr/>
          <p:nvPr>
            <p:custDataLst>
              <p:tags r:id="rId15"/>
            </p:custDataLst>
          </p:nvPr>
        </p:nvSpPr>
        <p:spPr>
          <a:xfrm flipV="1">
            <a:off x="7127524" y="367900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28" name="椭圆 277"/>
          <p:cNvSpPr/>
          <p:nvPr>
            <p:custDataLst>
              <p:tags r:id="rId16"/>
            </p:custDataLst>
          </p:nvPr>
        </p:nvSpPr>
        <p:spPr>
          <a:xfrm flipV="1">
            <a:off x="3804871" y="449725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57809" y="461228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30" name="椭圆 279"/>
          <p:cNvSpPr/>
          <p:nvPr>
            <p:custDataLst>
              <p:tags r:id="rId18"/>
            </p:custDataLst>
          </p:nvPr>
        </p:nvSpPr>
        <p:spPr>
          <a:xfrm flipV="1">
            <a:off x="8575793" y="473318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706503" y="5025977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32" name="椭圆 281"/>
          <p:cNvSpPr/>
          <p:nvPr>
            <p:custDataLst>
              <p:tags r:id="rId20"/>
            </p:custDataLst>
          </p:nvPr>
        </p:nvSpPr>
        <p:spPr>
          <a:xfrm flipV="1">
            <a:off x="4995641" y="504493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6414" y="542399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34" name="图形 15"/>
          <p:cNvSpPr/>
          <p:nvPr>
            <p:custDataLst>
              <p:tags r:id="rId22"/>
            </p:custDataLst>
          </p:nvPr>
        </p:nvSpPr>
        <p:spPr>
          <a:xfrm>
            <a:off x="5062957" y="511486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36" name="图形 19"/>
          <p:cNvSpPr/>
          <p:nvPr>
            <p:custDataLst>
              <p:tags r:id="rId23"/>
            </p:custDataLst>
          </p:nvPr>
        </p:nvSpPr>
        <p:spPr>
          <a:xfrm>
            <a:off x="8643763" y="480703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38" name="图形 27"/>
          <p:cNvSpPr/>
          <p:nvPr>
            <p:custDataLst>
              <p:tags r:id="rId24"/>
            </p:custDataLst>
          </p:nvPr>
        </p:nvSpPr>
        <p:spPr>
          <a:xfrm>
            <a:off x="4159749" y="383978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40" name="任意多边形: 形状 286"/>
          <p:cNvSpPr/>
          <p:nvPr>
            <p:custDataLst>
              <p:tags r:id="rId25"/>
            </p:custDataLst>
          </p:nvPr>
        </p:nvSpPr>
        <p:spPr>
          <a:xfrm>
            <a:off x="5467505" y="378880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42" name="正文"/>
          <p:cNvSpPr txBox="1"/>
          <p:nvPr>
            <p:custDataLst>
              <p:tags r:id="rId26"/>
            </p:custDataLst>
          </p:nvPr>
        </p:nvSpPr>
        <p:spPr>
          <a:xfrm>
            <a:off x="654755" y="386135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人工智能技术研发：加大投入，提高技术水平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4" name="正文"/>
          <p:cNvSpPr txBox="1"/>
          <p:nvPr>
            <p:custDataLst>
              <p:tags r:id="rId27"/>
            </p:custDataLst>
          </p:nvPr>
        </p:nvSpPr>
        <p:spPr>
          <a:xfrm>
            <a:off x="9465930" y="386135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品牌建设：加强品牌宣传，提高产品知名度和美誉度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6" name="正文"/>
          <p:cNvSpPr txBox="1"/>
          <p:nvPr>
            <p:custDataLst>
              <p:tags r:id="rId28"/>
            </p:custDataLst>
          </p:nvPr>
        </p:nvSpPr>
        <p:spPr>
          <a:xfrm>
            <a:off x="7109878" y="173796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用户体验优化：不断改进产品功能，提高用户满意度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8" name="正文"/>
          <p:cNvSpPr txBox="1"/>
          <p:nvPr>
            <p:custDataLst>
              <p:tags r:id="rId29"/>
            </p:custDataLst>
          </p:nvPr>
        </p:nvSpPr>
        <p:spPr>
          <a:xfrm>
            <a:off x="3010806" y="173796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跨界合作：与其他领域的企业合作，共同推动产品创新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市场拓展策略</a:t>
            </a:r>
            <a:endParaRPr altLang="en-US" lang="zh-CN"/>
          </a:p>
        </p:txBody>
      </p:sp>
      <p:sp>
        <p:nvSpPr>
          <p:cNvPr id="1049996" name="五边形 30"/>
          <p:cNvSpPr/>
          <p:nvPr>
            <p:custDataLst>
              <p:tags r:id="rId1"/>
            </p:custDataLst>
          </p:nvPr>
        </p:nvSpPr>
        <p:spPr>
          <a:xfrm>
            <a:off x="654755" y="336559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98" name="燕尾形 36"/>
          <p:cNvSpPr/>
          <p:nvPr>
            <p:custDataLst>
              <p:tags r:id="rId2"/>
            </p:custDataLst>
          </p:nvPr>
        </p:nvSpPr>
        <p:spPr>
          <a:xfrm>
            <a:off x="3266847" y="336559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00" name="燕尾形 37"/>
          <p:cNvSpPr/>
          <p:nvPr>
            <p:custDataLst>
              <p:tags r:id="rId3"/>
            </p:custDataLst>
          </p:nvPr>
        </p:nvSpPr>
        <p:spPr>
          <a:xfrm>
            <a:off x="8491031" y="336559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02" name="燕尾形 38"/>
          <p:cNvSpPr/>
          <p:nvPr>
            <p:custDataLst>
              <p:tags r:id="rId4"/>
            </p:custDataLst>
          </p:nvPr>
        </p:nvSpPr>
        <p:spPr>
          <a:xfrm>
            <a:off x="5878939" y="336559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04" name="文本框 3"/>
          <p:cNvSpPr txBox="1"/>
          <p:nvPr>
            <p:custDataLst>
              <p:tags r:id="rId5"/>
            </p:custDataLst>
          </p:nvPr>
        </p:nvSpPr>
        <p:spPr>
          <a:xfrm>
            <a:off x="3206039" y="479942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拓展现有市场：优化产品和服务，提高客户满意度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06" name="文本框 6"/>
          <p:cNvSpPr txBox="1"/>
          <p:nvPr>
            <p:custDataLst>
              <p:tags r:id="rId6"/>
            </p:custDataLst>
          </p:nvPr>
        </p:nvSpPr>
        <p:spPr>
          <a:xfrm>
            <a:off x="654755" y="171233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拓展新市场：研究新市场，寻找新的商业机会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08" name="文本框 7"/>
          <p:cNvSpPr txBox="1"/>
          <p:nvPr>
            <p:custDataLst>
              <p:tags r:id="rId7"/>
            </p:custDataLst>
          </p:nvPr>
        </p:nvSpPr>
        <p:spPr>
          <a:xfrm>
            <a:off x="5877177" y="171233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拓展国际市场：加强国际合作，推动全球化发展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10" name="文本框 8"/>
          <p:cNvSpPr txBox="1"/>
          <p:nvPr>
            <p:custDataLst>
              <p:tags r:id="rId8"/>
            </p:custDataLst>
          </p:nvPr>
        </p:nvSpPr>
        <p:spPr>
          <a:xfrm>
            <a:off x="8488387" y="479942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拓展新兴市场：关注新兴行业和市场，提前布局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社会责任策略</a:t>
            </a:r>
            <a:endParaRPr altLang="en-US" lang="zh-CN"/>
          </a:p>
        </p:txBody>
      </p:sp>
      <p:sp>
        <p:nvSpPr>
          <p:cNvPr id="1050058" name="圆角矩形 26"/>
          <p:cNvSpPr/>
          <p:nvPr>
            <p:custDataLst>
              <p:tags r:id="rId1"/>
            </p:custDataLst>
          </p:nvPr>
        </p:nvSpPr>
        <p:spPr>
          <a:xfrm>
            <a:off x="654755" y="194163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60" name="圆角矩形 28"/>
          <p:cNvSpPr/>
          <p:nvPr>
            <p:custDataLst>
              <p:tags r:id="rId2"/>
            </p:custDataLst>
          </p:nvPr>
        </p:nvSpPr>
        <p:spPr>
          <a:xfrm>
            <a:off x="657296" y="194163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062" name="文本框 31"/>
          <p:cNvSpPr txBox="1"/>
          <p:nvPr>
            <p:custDataLst>
              <p:tags r:id="rId3"/>
            </p:custDataLst>
          </p:nvPr>
        </p:nvSpPr>
        <p:spPr>
          <a:xfrm>
            <a:off x="809734" y="236274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人工智能公司的社会责任：介绍人工智能公司在社会中的角色和责任，以及如何通过技术和服务来改善社会。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4" name="圆角矩形 29"/>
          <p:cNvSpPr/>
          <p:nvPr>
            <p:custDataLst>
              <p:tags r:id="rId4"/>
            </p:custDataLst>
          </p:nvPr>
        </p:nvSpPr>
        <p:spPr>
          <a:xfrm>
            <a:off x="3446915" y="194163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66" name="圆角矩形 32"/>
          <p:cNvSpPr/>
          <p:nvPr>
            <p:custDataLst>
              <p:tags r:id="rId5"/>
            </p:custDataLst>
          </p:nvPr>
        </p:nvSpPr>
        <p:spPr>
          <a:xfrm>
            <a:off x="3449456" y="194163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68" name="文本框 34"/>
          <p:cNvSpPr txBox="1"/>
          <p:nvPr>
            <p:custDataLst>
              <p:tags r:id="rId6"/>
            </p:custDataLst>
          </p:nvPr>
        </p:nvSpPr>
        <p:spPr>
          <a:xfrm>
            <a:off x="3604435" y="236274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人工智能公司的环保策略：介绍人工智能公司如何通过技术和服务来减少对环境的影响，以及如何促进可持续发展。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0" name="圆角矩形 3"/>
          <p:cNvSpPr/>
          <p:nvPr>
            <p:custDataLst>
              <p:tags r:id="rId7"/>
            </p:custDataLst>
          </p:nvPr>
        </p:nvSpPr>
        <p:spPr>
          <a:xfrm>
            <a:off x="6239075" y="194163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72" name="圆角矩形 4"/>
          <p:cNvSpPr/>
          <p:nvPr>
            <p:custDataLst>
              <p:tags r:id="rId8"/>
            </p:custDataLst>
          </p:nvPr>
        </p:nvSpPr>
        <p:spPr>
          <a:xfrm>
            <a:off x="6241616" y="194163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74" name="文本框 5"/>
          <p:cNvSpPr txBox="1"/>
          <p:nvPr>
            <p:custDataLst>
              <p:tags r:id="rId9"/>
            </p:custDataLst>
          </p:nvPr>
        </p:nvSpPr>
        <p:spPr>
          <a:xfrm>
            <a:off x="6395959" y="236274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人工智能公司的公益策略：介绍人工智能公司如何通过技术和服务来支持公益事业，以及如何为社会做出贡献。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6" name="圆角矩形 8"/>
          <p:cNvSpPr/>
          <p:nvPr>
            <p:custDataLst>
              <p:tags r:id="rId10"/>
            </p:custDataLst>
          </p:nvPr>
        </p:nvSpPr>
        <p:spPr>
          <a:xfrm>
            <a:off x="9031235" y="194163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78" name="圆角矩形 9"/>
          <p:cNvSpPr/>
          <p:nvPr>
            <p:custDataLst>
              <p:tags r:id="rId11"/>
            </p:custDataLst>
          </p:nvPr>
        </p:nvSpPr>
        <p:spPr>
          <a:xfrm>
            <a:off x="9033776" y="194163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80" name="文本框 10"/>
          <p:cNvSpPr txBox="1"/>
          <p:nvPr>
            <p:custDataLst>
              <p:tags r:id="rId12"/>
            </p:custDataLst>
          </p:nvPr>
        </p:nvSpPr>
        <p:spPr>
          <a:xfrm>
            <a:off x="9188119" y="236274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人工智能公司的教育策略：介绍人工智能公司如何通过技术和服务来促进教育的发展，以及如何培养未来的人才。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2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6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5012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实施保障措施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3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建立完善的管理体系和机制</a:t>
            </a:r>
            <a:endParaRPr altLang="en-US" lang="zh-CN"/>
          </a:p>
        </p:txBody>
      </p:sp>
      <p:sp>
        <p:nvSpPr>
          <p:cNvPr id="1050232" name="任意多边形: 形状 2"/>
          <p:cNvSpPr/>
          <p:nvPr>
            <p:custDataLst>
              <p:tags r:id="rId1"/>
            </p:custDataLst>
          </p:nvPr>
        </p:nvSpPr>
        <p:spPr>
          <a:xfrm rot="10800000">
            <a:off x="758130" y="4078110"/>
            <a:ext cx="3453940" cy="222877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234" name="矩形 4"/>
          <p:cNvSpPr/>
          <p:nvPr>
            <p:custDataLst>
              <p:tags r:id="rId2"/>
            </p:custDataLst>
          </p:nvPr>
        </p:nvSpPr>
        <p:spPr>
          <a:xfrm>
            <a:off x="668707" y="4437704"/>
            <a:ext cx="178638" cy="180012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36" name="文本框 5"/>
          <p:cNvSpPr txBox="1"/>
          <p:nvPr>
            <p:custDataLst>
              <p:tags r:id="rId3"/>
            </p:custDataLst>
          </p:nvPr>
        </p:nvSpPr>
        <p:spPr>
          <a:xfrm>
            <a:off x="966784" y="4393943"/>
            <a:ext cx="3036275" cy="1260410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加强人才培养和引进策略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238" name="任意多边形: 形状 56"/>
          <p:cNvSpPr/>
          <p:nvPr>
            <p:custDataLst>
              <p:tags r:id="rId4"/>
            </p:custDataLst>
          </p:nvPr>
        </p:nvSpPr>
        <p:spPr>
          <a:xfrm rot="10800000">
            <a:off x="4464421" y="4078110"/>
            <a:ext cx="3453940" cy="222877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240" name="矩形 57"/>
          <p:cNvSpPr/>
          <p:nvPr>
            <p:custDataLst>
              <p:tags r:id="rId5"/>
            </p:custDataLst>
          </p:nvPr>
        </p:nvSpPr>
        <p:spPr>
          <a:xfrm>
            <a:off x="4374998" y="4437704"/>
            <a:ext cx="178638" cy="180012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42" name="文本框 58"/>
          <p:cNvSpPr txBox="1"/>
          <p:nvPr>
            <p:custDataLst>
              <p:tags r:id="rId6"/>
            </p:custDataLst>
          </p:nvPr>
        </p:nvSpPr>
        <p:spPr>
          <a:xfrm>
            <a:off x="4673074" y="4393943"/>
            <a:ext cx="3036275" cy="1260410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优化资源配置和利用效率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244" name="任意多边形: 形状 60"/>
          <p:cNvSpPr/>
          <p:nvPr>
            <p:custDataLst>
              <p:tags r:id="rId7"/>
            </p:custDataLst>
          </p:nvPr>
        </p:nvSpPr>
        <p:spPr>
          <a:xfrm rot="10800000">
            <a:off x="8170078" y="4078110"/>
            <a:ext cx="3453940" cy="222877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246" name="矩形 61"/>
          <p:cNvSpPr/>
          <p:nvPr>
            <p:custDataLst>
              <p:tags r:id="rId8"/>
            </p:custDataLst>
          </p:nvPr>
        </p:nvSpPr>
        <p:spPr>
          <a:xfrm>
            <a:off x="8081289" y="4437704"/>
            <a:ext cx="178638" cy="180012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48" name="文本框 62"/>
          <p:cNvSpPr txBox="1"/>
          <p:nvPr>
            <p:custDataLst>
              <p:tags r:id="rId9"/>
            </p:custDataLst>
          </p:nvPr>
        </p:nvSpPr>
        <p:spPr>
          <a:xfrm>
            <a:off x="8379365" y="4393943"/>
            <a:ext cx="3036275" cy="1260410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建立有效的风险管理和应对机制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250" name="任意多边形: 形状 64"/>
          <p:cNvSpPr/>
          <p:nvPr>
            <p:custDataLst>
              <p:tags r:id="rId10"/>
            </p:custDataLst>
          </p:nvPr>
        </p:nvSpPr>
        <p:spPr>
          <a:xfrm rot="10800000">
            <a:off x="743544" y="1578076"/>
            <a:ext cx="3453940" cy="222877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252" name="矩形 65"/>
          <p:cNvSpPr/>
          <p:nvPr>
            <p:custDataLst>
              <p:tags r:id="rId11"/>
            </p:custDataLst>
          </p:nvPr>
        </p:nvSpPr>
        <p:spPr>
          <a:xfrm>
            <a:off x="654755" y="1937035"/>
            <a:ext cx="178638" cy="180012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54" name="文本框 66"/>
          <p:cNvSpPr txBox="1"/>
          <p:nvPr>
            <p:custDataLst>
              <p:tags r:id="rId12"/>
            </p:custDataLst>
          </p:nvPr>
        </p:nvSpPr>
        <p:spPr>
          <a:xfrm>
            <a:off x="952831" y="1893275"/>
            <a:ext cx="3036275" cy="1260410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制定详细的发展策略和计划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256" name="任意多边形: 形状 68"/>
          <p:cNvSpPr/>
          <p:nvPr>
            <p:custDataLst>
              <p:tags r:id="rId13"/>
            </p:custDataLst>
          </p:nvPr>
        </p:nvSpPr>
        <p:spPr>
          <a:xfrm rot="10800000">
            <a:off x="4449834" y="1578076"/>
            <a:ext cx="3453940" cy="222877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258" name="矩形 69"/>
          <p:cNvSpPr/>
          <p:nvPr>
            <p:custDataLst>
              <p:tags r:id="rId14"/>
            </p:custDataLst>
          </p:nvPr>
        </p:nvSpPr>
        <p:spPr>
          <a:xfrm>
            <a:off x="4360412" y="1937035"/>
            <a:ext cx="178638" cy="180012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60" name="文本框 70"/>
          <p:cNvSpPr txBox="1"/>
          <p:nvPr>
            <p:custDataLst>
              <p:tags r:id="rId15"/>
            </p:custDataLst>
          </p:nvPr>
        </p:nvSpPr>
        <p:spPr>
          <a:xfrm>
            <a:off x="4658488" y="1893275"/>
            <a:ext cx="3036275" cy="1260410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建立高效的管理团队和组织结构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262" name="任意多边形: 形状 72"/>
          <p:cNvSpPr/>
          <p:nvPr>
            <p:custDataLst>
              <p:tags r:id="rId16"/>
            </p:custDataLst>
          </p:nvPr>
        </p:nvSpPr>
        <p:spPr>
          <a:xfrm rot="10800000">
            <a:off x="8156125" y="1578076"/>
            <a:ext cx="3453940" cy="222877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264" name="矩形 73"/>
          <p:cNvSpPr/>
          <p:nvPr>
            <p:custDataLst>
              <p:tags r:id="rId17"/>
            </p:custDataLst>
          </p:nvPr>
        </p:nvSpPr>
        <p:spPr>
          <a:xfrm>
            <a:off x="8066702" y="1937035"/>
            <a:ext cx="178638" cy="180012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66" name="文本框 74"/>
          <p:cNvSpPr txBox="1"/>
          <p:nvPr>
            <p:custDataLst>
              <p:tags r:id="rId18"/>
            </p:custDataLst>
          </p:nvPr>
        </p:nvSpPr>
        <p:spPr>
          <a:xfrm>
            <a:off x="8364779" y="1893275"/>
            <a:ext cx="3036275" cy="1260410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完善技术研发和创新机制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1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加强内部协作和沟通，形成合力</a:t>
            </a:r>
            <a:endParaRPr altLang="en-US" lang="zh-CN"/>
          </a:p>
        </p:txBody>
      </p:sp>
      <p:sp>
        <p:nvSpPr>
          <p:cNvPr id="105031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403332" y="156279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316" name="矩形 65"/>
          <p:cNvSpPr/>
          <p:nvPr>
            <p:custDataLst>
              <p:tags r:id="rId2"/>
            </p:custDataLst>
          </p:nvPr>
        </p:nvSpPr>
        <p:spPr>
          <a:xfrm>
            <a:off x="1290305" y="192282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18" name="文本框 66"/>
          <p:cNvSpPr txBox="1"/>
          <p:nvPr>
            <p:custDataLst>
              <p:tags r:id="rId3"/>
            </p:custDataLst>
          </p:nvPr>
        </p:nvSpPr>
        <p:spPr>
          <a:xfrm>
            <a:off x="1668120" y="182440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加强内部协作和沟通，形成合力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32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51777" y="156279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322" name="矩形 69"/>
          <p:cNvSpPr/>
          <p:nvPr>
            <p:custDataLst>
              <p:tags r:id="rId5"/>
            </p:custDataLst>
          </p:nvPr>
        </p:nvSpPr>
        <p:spPr>
          <a:xfrm>
            <a:off x="6438115" y="192282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24" name="文本框 70"/>
          <p:cNvSpPr txBox="1"/>
          <p:nvPr>
            <p:custDataLst>
              <p:tags r:id="rId6"/>
            </p:custDataLst>
          </p:nvPr>
        </p:nvSpPr>
        <p:spPr>
          <a:xfrm>
            <a:off x="6816565" y="182440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建立完善的人工智能技术研发团队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32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403332" y="4090658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328" name="文本框 74"/>
          <p:cNvSpPr txBox="1"/>
          <p:nvPr>
            <p:custDataLst>
              <p:tags r:id="rId8"/>
            </p:custDataLst>
          </p:nvPr>
        </p:nvSpPr>
        <p:spPr>
          <a:xfrm>
            <a:off x="1668120" y="435163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加强与外部合作伙伴的协作和沟通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330" name="矩形 73"/>
          <p:cNvSpPr/>
          <p:nvPr>
            <p:custDataLst>
              <p:tags r:id="rId9"/>
            </p:custDataLst>
          </p:nvPr>
        </p:nvSpPr>
        <p:spPr>
          <a:xfrm>
            <a:off x="1290305" y="445069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3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609560" y="4090658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334" name="矩形 84"/>
          <p:cNvSpPr/>
          <p:nvPr>
            <p:custDataLst>
              <p:tags r:id="rId11"/>
            </p:custDataLst>
          </p:nvPr>
        </p:nvSpPr>
        <p:spPr>
          <a:xfrm>
            <a:off x="6496533" y="445069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36" name="文本框 85"/>
          <p:cNvSpPr txBox="1"/>
          <p:nvPr>
            <p:custDataLst>
              <p:tags r:id="rId12"/>
            </p:custDataLst>
          </p:nvPr>
        </p:nvSpPr>
        <p:spPr>
          <a:xfrm>
            <a:off x="6874348" y="435163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建立完善的人工智能技术应用体系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8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加强外部合作和交流，共同发展</a:t>
            </a:r>
            <a:endParaRPr altLang="en-US" lang="zh-CN"/>
          </a:p>
        </p:txBody>
      </p:sp>
      <p:sp>
        <p:nvSpPr>
          <p:cNvPr id="1050384" name="矩形 15"/>
          <p:cNvSpPr/>
          <p:nvPr>
            <p:custDataLst>
              <p:tags r:id="rId1"/>
            </p:custDataLst>
          </p:nvPr>
        </p:nvSpPr>
        <p:spPr>
          <a:xfrm>
            <a:off x="2469768" y="164359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加强外部合作和交流：与国内外高校、研究机构等建立合作关系，共同开展人工智能技术研发和应用探索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6" name="任意多边形 17"/>
          <p:cNvSpPr/>
          <p:nvPr>
            <p:custDataLst>
              <p:tags r:id="rId2"/>
            </p:custDataLst>
          </p:nvPr>
        </p:nvSpPr>
        <p:spPr>
          <a:xfrm flipV="1">
            <a:off x="2391414" y="156279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88" name="任意多边形 18"/>
          <p:cNvSpPr/>
          <p:nvPr>
            <p:custDataLst>
              <p:tags r:id="rId3"/>
            </p:custDataLst>
          </p:nvPr>
        </p:nvSpPr>
        <p:spPr>
          <a:xfrm flipH="1">
            <a:off x="8574864" y="212351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90" name="矩形 27"/>
          <p:cNvSpPr/>
          <p:nvPr>
            <p:custDataLst>
              <p:tags r:id="rId4"/>
            </p:custDataLst>
          </p:nvPr>
        </p:nvSpPr>
        <p:spPr>
          <a:xfrm>
            <a:off x="2469768" y="296092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共同发展：推动人工智能产业链上下游企业之间的合作，形成产业生态圈，实现互利共赢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92" name="任意多边形 29"/>
          <p:cNvSpPr/>
          <p:nvPr>
            <p:custDataLst>
              <p:tags r:id="rId5"/>
            </p:custDataLst>
          </p:nvPr>
        </p:nvSpPr>
        <p:spPr>
          <a:xfrm flipV="1">
            <a:off x="2391414" y="288012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94" name="任意多边形 30"/>
          <p:cNvSpPr/>
          <p:nvPr>
            <p:custDataLst>
              <p:tags r:id="rId6"/>
            </p:custDataLst>
          </p:nvPr>
        </p:nvSpPr>
        <p:spPr>
          <a:xfrm flipH="1">
            <a:off x="8574864" y="344084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96" name="矩形 5"/>
          <p:cNvSpPr/>
          <p:nvPr>
            <p:custDataLst>
              <p:tags r:id="rId7"/>
            </p:custDataLst>
          </p:nvPr>
        </p:nvSpPr>
        <p:spPr>
          <a:xfrm>
            <a:off x="2469768" y="427825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人才培养和引进：加强人工智能领域的人才培养和引进工作，为公司的可持续发展提供强有力的人才保障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98" name="任意多边形 7"/>
          <p:cNvSpPr/>
          <p:nvPr>
            <p:custDataLst>
              <p:tags r:id="rId8"/>
            </p:custDataLst>
          </p:nvPr>
        </p:nvSpPr>
        <p:spPr>
          <a:xfrm flipV="1">
            <a:off x="2391414" y="419744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00" name="任意多边形 8"/>
          <p:cNvSpPr/>
          <p:nvPr>
            <p:custDataLst>
              <p:tags r:id="rId9"/>
            </p:custDataLst>
          </p:nvPr>
        </p:nvSpPr>
        <p:spPr>
          <a:xfrm flipH="1">
            <a:off x="8574864" y="475817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02" name="矩形 10"/>
          <p:cNvSpPr/>
          <p:nvPr>
            <p:custDataLst>
              <p:tags r:id="rId10"/>
            </p:custDataLst>
          </p:nvPr>
        </p:nvSpPr>
        <p:spPr>
          <a:xfrm>
            <a:off x="2469768" y="559558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法律法规和伦理规范：遵守相关法律法规和伦理规范，确保人工智能技术的合法、合规、安全应用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04" name="任意多边形 12"/>
          <p:cNvSpPr/>
          <p:nvPr>
            <p:custDataLst>
              <p:tags r:id="rId11"/>
            </p:custDataLst>
          </p:nvPr>
        </p:nvSpPr>
        <p:spPr>
          <a:xfrm flipV="1">
            <a:off x="2391414" y="551477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06" name="任意多边形 13"/>
          <p:cNvSpPr/>
          <p:nvPr>
            <p:custDataLst>
              <p:tags r:id="rId12"/>
            </p:custDataLst>
          </p:nvPr>
        </p:nvSpPr>
        <p:spPr>
          <a:xfrm flipH="1">
            <a:off x="8574864" y="607550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5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加强风险管理和应对能力</a:t>
            </a:r>
            <a:endParaRPr altLang="en-US" lang="zh-CN"/>
          </a:p>
        </p:txBody>
      </p:sp>
      <p:sp>
        <p:nvSpPr>
          <p:cNvPr id="1050454" name="矩形 15"/>
          <p:cNvSpPr/>
          <p:nvPr>
            <p:custDataLst>
              <p:tags r:id="rId1"/>
            </p:custDataLst>
          </p:nvPr>
        </p:nvSpPr>
        <p:spPr>
          <a:xfrm>
            <a:off x="2469768" y="164359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建立完善的风险管理体系：包括风险识别、评估、监控和控制等方面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56" name="任意多边形 17"/>
          <p:cNvSpPr/>
          <p:nvPr>
            <p:custDataLst>
              <p:tags r:id="rId2"/>
            </p:custDataLst>
          </p:nvPr>
        </p:nvSpPr>
        <p:spPr>
          <a:xfrm flipV="1">
            <a:off x="2391414" y="156279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58" name="任意多边形 18"/>
          <p:cNvSpPr/>
          <p:nvPr>
            <p:custDataLst>
              <p:tags r:id="rId3"/>
            </p:custDataLst>
          </p:nvPr>
        </p:nvSpPr>
        <p:spPr>
          <a:xfrm flipH="1">
            <a:off x="8574864" y="212351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60" name="矩形 27"/>
          <p:cNvSpPr/>
          <p:nvPr>
            <p:custDataLst>
              <p:tags r:id="rId4"/>
            </p:custDataLst>
          </p:nvPr>
        </p:nvSpPr>
        <p:spPr>
          <a:xfrm>
            <a:off x="2469768" y="296092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加强技术研发：提高人工智能技术的稳定性和安全性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62" name="任意多边形 29"/>
          <p:cNvSpPr/>
          <p:nvPr>
            <p:custDataLst>
              <p:tags r:id="rId5"/>
            </p:custDataLst>
          </p:nvPr>
        </p:nvSpPr>
        <p:spPr>
          <a:xfrm flipV="1">
            <a:off x="2391414" y="288012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64" name="任意多边形 30"/>
          <p:cNvSpPr/>
          <p:nvPr>
            <p:custDataLst>
              <p:tags r:id="rId6"/>
            </p:custDataLst>
          </p:nvPr>
        </p:nvSpPr>
        <p:spPr>
          <a:xfrm flipH="1">
            <a:off x="8574864" y="344084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66" name="矩形 5"/>
          <p:cNvSpPr/>
          <p:nvPr>
            <p:custDataLst>
              <p:tags r:id="rId7"/>
            </p:custDataLst>
          </p:nvPr>
        </p:nvSpPr>
        <p:spPr>
          <a:xfrm>
            <a:off x="2469768" y="427825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建立应急预案：针对可能出现的风险和问题，制定相应的应急预案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68" name="任意多边形 7"/>
          <p:cNvSpPr/>
          <p:nvPr>
            <p:custDataLst>
              <p:tags r:id="rId8"/>
            </p:custDataLst>
          </p:nvPr>
        </p:nvSpPr>
        <p:spPr>
          <a:xfrm flipV="1">
            <a:off x="2391414" y="419744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70" name="任意多边形 8"/>
          <p:cNvSpPr/>
          <p:nvPr>
            <p:custDataLst>
              <p:tags r:id="rId9"/>
            </p:custDataLst>
          </p:nvPr>
        </p:nvSpPr>
        <p:spPr>
          <a:xfrm flipH="1">
            <a:off x="8574864" y="475817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72" name="矩形 10"/>
          <p:cNvSpPr/>
          <p:nvPr>
            <p:custDataLst>
              <p:tags r:id="rId10"/>
            </p:custDataLst>
          </p:nvPr>
        </p:nvSpPr>
        <p:spPr>
          <a:xfrm>
            <a:off x="2469768" y="559558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加强与政府和行业的合作：共同应对可能出现的风险和挑战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74" name="任意多边形 12"/>
          <p:cNvSpPr/>
          <p:nvPr>
            <p:custDataLst>
              <p:tags r:id="rId11"/>
            </p:custDataLst>
          </p:nvPr>
        </p:nvSpPr>
        <p:spPr>
          <a:xfrm flipV="1">
            <a:off x="2391414" y="551477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76" name="任意多边形 13"/>
          <p:cNvSpPr/>
          <p:nvPr>
            <p:custDataLst>
              <p:tags r:id="rId12"/>
            </p:custDataLst>
          </p:nvPr>
        </p:nvSpPr>
        <p:spPr>
          <a:xfrm flipH="1">
            <a:off x="8574864" y="607550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2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2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 YOU</a:t>
            </a:r>
            <a:endParaRPr altLang="en-US" lang="zh-CN"/>
          </a:p>
        </p:txBody>
      </p:sp>
      <p:sp>
        <p:nvSpPr>
          <p:cNvPr id="105052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SUBTYPE" val="b"/>
  <p:tag name="KSO_WM_UNIT_PRESET_TEXT" val="汇报人: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2*i*1"/>
  <p:tag name="KSO_WM_UNIT_LAYERLEVEL" val="1"/>
  <p:tag name="KSO_WM_TAG_VERSION" val="1.0"/>
</p:tagLst>
</file>

<file path=ppt/tags/tag14.xml><?xml version="1.0" encoding="utf-8"?>
<p:tagLst xmlns:p="http://schemas.openxmlformats.org/presentationml/2006/main">
  <p:tag name="KSO_WM_UNIT_ISCONTENTSTITLE" val="1"/>
  <p:tag name="KSO_WM_UNIT_ISNUMDGMTITLE" val="0"/>
  <p:tag name="KSO_WM_UNIT_PRESET_TEXT" val="CONTENT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1.0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CONTENT_GROUP_TYPE" val="contentchip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CONTENT_GROUP_TYPE" val="contentchip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CONTENT_GROUP_TYPE" val="contentchip"/>
  <p:tag name="KSO_WM_UNIT_TYPE" val="i"/>
  <p:tag name="KSO_WM_UNIT_INDEX" val="5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CONTENT_GROUP_TYPE" val="contentchip"/>
  <p:tag name="KSO_WM_UNIT_TYPE" val="i"/>
  <p:tag name="KSO_WM_UNIT_INDEX" val="6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31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3*e*1"/>
  <p:tag name="KSO_WM_UNIT_LAYERLEVEL" val="1"/>
  <p:tag name="KSO_WM_TAG_VERSION" val="1.0"/>
  <p:tag name="KSO_WM_BEAUTIFY_FLAG" val="#wm#"/>
  <p:tag name="KSO_WM_UNIT_CONTENT_GROUP_TYPE" val="contentchip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  <p:tag name="KSO_WM_UNIT_CONTENT_GROUP_TYPE" val="contentchip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  <p:tag name="KSO_WM_UNIT_CONTENT_GROUP_TYPE" val="titlestyle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  <p:tag name="KSO_WM_UNIT_CONTENT_GROUP_TYPE" val="titlestyle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4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5*i*1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TYPE" val="i"/>
  <p:tag name="KSO_WM_UNIT_INDEX" val="3"/>
  <p:tag name="KSO_WM_UNIT_CONTENT_GROUP_TYPE" val="titlestyle"/>
</p:tagLst>
</file>

<file path=ppt/tags/tag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6*i*1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TYPE" val="i"/>
  <p:tag name="KSO_WM_UNIT_INDEX" val="3"/>
  <p:tag name="KSO_WM_UNIT_CONTENT_GROUP_TYPE" val="titlestyle"/>
</p:tagLst>
</file>

<file path=ppt/tags/tag5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61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7*i*1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8*i*1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9*i*1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0*i*1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 YOU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99.xml><?xml version="1.0" encoding="utf-8"?>
<p:tagLst xmlns:p="http://schemas.openxmlformats.org/presentationml/2006/main">
  <p:tag name="KSO_WM_UNIT_SUBTYPE" val="b"/>
  <p:tag name="KSO_WM_UNIT_PRESET_TEXT" val="汇报人: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0*i*1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91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91"/>
</p:tagLst>
</file>

<file path=ppt/tags/tag111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1"/>
  <p:tag name="KSO_WM_TAG_VERSION" val="1.0"/>
  <p:tag name="KSO_WM_BEAUTIFY_FLAG" val="#wm#"/>
  <p:tag name="KSO_WM_TEMPLATE_CATEGORY" val="custom"/>
  <p:tag name="KSO_WM_TEMPLATE_INDEX" val="20230291"/>
  <p:tag name="KSO_WM_TEMPLATE_THUMBS_INDEX" val="1、9"/>
</p:tagLst>
</file>

<file path=ppt/tags/tag11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113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91_1*f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91_1*b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添加副标题"/>
</p:tagLst>
</file>

<file path=ppt/tags/tag1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1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添加文档标题"/>
</p:tagLst>
</file>

<file path=ppt/tags/tag116.xml><?xml version="1.0" encoding="utf-8"?>
<p:tagLst xmlns:p="http://schemas.openxmlformats.org/presentationml/2006/main">
  <p:tag name="KSO_WM_SLIDE_ID" val="custom20230291_1"/>
  <p:tag name="KSO_WM_TEMPLATE_SUBCATEGORY" val="29"/>
  <p:tag name="KSO_WM_TEMPLATE_MASTER_TYPE" val="0"/>
  <p:tag name="KSO_WM_TEMPLATE_COLOR_TYPE" val="1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91"/>
  <p:tag name="KSO_WM_SLIDE_LAYOUT" val="a_b_f"/>
  <p:tag name="KSO_WM_SLIDE_LAYOUT_CNT" val="1_1_1"/>
  <p:tag name="KSO_WM_TEMPLATE_THUMBS_INDEX" val="1、9"/>
  <p:tag name="KSO_WM_SLIDE_CONTENT_AREA" val="{&quot;left&quot;:&quot;59.15&quot;,&quot;top&quot;:&quot;78.05&quot;,&quot;width&quot;:&quot;530.55&quot;,&quot;height&quot;:&quot;334.2&quot;}"/>
</p:tagLst>
</file>

<file path=ppt/tags/tag117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5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91_5*l_h_i*1_1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One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5*l_h_a*1_1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91_5*l_h_i*1_2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wo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5*l_h_a*1_2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91_5*l_h_i*1_3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hree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5*l_h_a*1_3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91_5*l_h_i*1_4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our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5*l_h_a*1_4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91_5*l_h_i*1_5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ive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5*l_h_a*1_5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SLIDE_ID" val="custom20230291_5"/>
  <p:tag name="KSO_WM_TEMPLATE_SUBCATEGORY" val="29"/>
  <p:tag name="KSO_WM_TEMPLATE_MASTER_TYPE" val="0"/>
  <p:tag name="KSO_WM_TEMPLATE_COLOR_TYPE" val="1"/>
  <p:tag name="KSO_WM_SLIDE_TYPE" val="contents"/>
  <p:tag name="KSO_WM_SLIDE_SUBTYPE" val="diag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291"/>
  <p:tag name="KSO_WM_SLIDE_LAYOUT" val="a_l"/>
  <p:tag name="KSO_WM_SLIDE_LAYOUT_CNT" val="1_1"/>
  <p:tag name="KSO_WM_TEMPLATE_THUMBS_INDEX" val="1、4、7、12、13、14、15、16、17、18、20、24、25、28、33、36、40、43、44"/>
  <p:tag name="KSO_WM_DIAGRAM_GROUP_CODE" val="l1-1"/>
  <p:tag name="KSO_WM_SLIDE_DIAGTYPE" val="l"/>
</p:tagLst>
</file>

<file path=ppt/tags/tag12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3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31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13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3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34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2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02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43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3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303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5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5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5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70_5*l_h_i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70_5*l_h_i*1_5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70_5*l_h_f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370_5*l_h_i*1_6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370_5*l_h_i*1_6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370_5*l_h_f*1_6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5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5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5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5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5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5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5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5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5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9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THANK YOU"/>
</p:tagLst>
</file>

<file path=ppt/tags/tag35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91_9*f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60.xml><?xml version="1.0" encoding="utf-8"?>
<p:tagLst xmlns:p="http://schemas.openxmlformats.org/presentationml/2006/main">
  <p:tag name="KSO_WM_SLIDE_ID" val="custom20230291_9"/>
  <p:tag name="KSO_WM_TEMPLATE_SUBCATEGORY" val="29"/>
  <p:tag name="KSO_WM_TEMPLATE_MASTER_TYPE" val="0"/>
  <p:tag name="KSO_WM_TEMPLATE_COLOR_TYPE" val="1"/>
  <p:tag name="KSO_WM_SLIDE_TYPE" val="endPage"/>
  <p:tag name="KSO_WM_SLIDE_SUBTYPE" val="pureTxt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91"/>
  <p:tag name="KSO_WM_SLIDE_LAYOUT" val="a_f"/>
  <p:tag name="KSO_WM_SLIDE_LAYOUT_CNT" val="1_1"/>
  <p:tag name="KSO_WM_TEMPLATE_THUMBS_INDEX" val="1、4、7、12、13、14、15、16、17、18、20、24、25、28、33、36、40、43、44"/>
  <p:tag name="KSO_WM_SLIDE_CONTENT_AREA" val="{&quot;left&quot;:&quot;408.05&quot;,&quot;top&quot;:&quot;74.7&quot;,&quot;width&quot;:&quot;543.2&quot;,&quot;height&quot;:&quot;389.8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66">
      <a:dk1>
        <a:sysClr lastClr="000000" val="windowText"/>
      </a:dk1>
      <a:lt1>
        <a:sysClr lastClr="FFFFFF" val="window"/>
      </a:lt1>
      <a:dk2>
        <a:srgbClr val="005FD3"/>
      </a:dk2>
      <a:lt2>
        <a:srgbClr val="F6FAFF"/>
      </a:lt2>
      <a:accent1>
        <a:srgbClr val="4799FF"/>
      </a:accent1>
      <a:accent2>
        <a:srgbClr val="39C0FD"/>
      </a:accent2>
      <a:accent3>
        <a:srgbClr val="53D174"/>
      </a:accent3>
      <a:accent4>
        <a:srgbClr val="9FD739"/>
      </a:accent4>
      <a:accent5>
        <a:srgbClr val="FFD769"/>
      </a:accent5>
      <a:accent6>
        <a:srgbClr val="FE7962"/>
      </a:accent6>
      <a:hlink>
        <a:srgbClr val="0563C1"/>
      </a:hlink>
      <a:folHlink>
        <a:srgbClr val="954D72"/>
      </a:folHlink>
    </a:clrScheme>
    <a:fontScheme name="自定义 58">
      <a:majorFont>
        <a:latin typeface="汉仪粗圆简"/>
        <a:ea typeface="汉仪粗圆简"/>
        <a:cs typeface=""/>
      </a:majorFont>
      <a:minorFont>
        <a:latin typeface="汉仪粗圆简"/>
        <a:ea typeface="汉仪粗圆简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V1916A</dc:creator>
  <dcterms:created xsi:type="dcterms:W3CDTF">2023-12-16T18:29:05Z</dcterms:created>
  <dcterms:modified xsi:type="dcterms:W3CDTF">2023-12-16T18:29:05Z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8624a57cf6b84eec826a8d499afb29ae_21</vt:lpwstr>
  </property>
</Properties>
</file>