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sldIdLst>
    <p:sldId id="389" r:id="rId3"/>
    <p:sldId id="392" r:id="rId4"/>
    <p:sldId id="395" r:id="rId5"/>
    <p:sldId id="398" r:id="rId6"/>
    <p:sldId id="401" r:id="rId7"/>
    <p:sldId id="404" r:id="rId8"/>
    <p:sldId id="407" r:id="rId9"/>
    <p:sldId id="410" r:id="rId10"/>
    <p:sldId id="413" r:id="rId11"/>
    <p:sldId id="416" r:id="rId12"/>
    <p:sldId id="419" r:id="rId13"/>
    <p:sldId id="422" r:id="rId14"/>
    <p:sldId id="425" r:id="rId15"/>
    <p:sldId id="428" r:id="rId16"/>
    <p:sldId id="431" r:id="rId17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1" name="Epo ch" initials="Ec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454E"/>
    <a:srgbClr val="016C90"/>
    <a:srgbClr val="D5DEE3"/>
    <a:srgbClr val="01D5E3"/>
    <a:srgbClr val="FA5856"/>
    <a:srgbClr val="89DB2F"/>
    <a:srgbClr val="7C9EFF"/>
    <a:srgbClr val="9D2A23"/>
    <a:srgbClr val="812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8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1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45085"/>
            <a:ext cx="12192000" cy="6767830"/>
          </a:xfrm>
          <a:prstGeom prst="rect">
            <a:avLst/>
          </a:prstGeom>
          <a:noFill/>
          <a:ln w="76200">
            <a:solidFill>
              <a:srgbClr val="016C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Relationship Id="rId4" Type="http://schemas.openxmlformats.org/officeDocument/2006/relationships/image" Target="../media/image11.png" /><Relationship Id="rId5" Type="http://schemas.openxmlformats.org/officeDocument/2006/relationships/image" Target="../media/image8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3.png" /><Relationship Id="rId3" Type="http://schemas.openxmlformats.org/officeDocument/2006/relationships/image" Target="../media/image8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4.png" /><Relationship Id="rId3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5.png" /><Relationship Id="rId3" Type="http://schemas.openxmlformats.org/officeDocument/2006/relationships/image" Target="../media/image8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6.png" /><Relationship Id="rId3" Type="http://schemas.openxmlformats.org/officeDocument/2006/relationships/image" Target="../media/image8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7.png" /><Relationship Id="rId3" Type="http://schemas.openxmlformats.org/officeDocument/2006/relationships/image" Target="../media/image18.png" /><Relationship Id="rId4" Type="http://schemas.openxmlformats.org/officeDocument/2006/relationships/image" Target="../media/image19.png" /><Relationship Id="rId5" Type="http://schemas.openxmlformats.org/officeDocument/2006/relationships/image" Target="../media/image8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0.png" /><Relationship Id="rId3" Type="http://schemas.openxmlformats.org/officeDocument/2006/relationships/image" Target="../media/image17.png" /><Relationship Id="rId4" Type="http://schemas.openxmlformats.org/officeDocument/2006/relationships/image" Target="../media/image19.png" /><Relationship Id="rId5" Type="http://schemas.openxmlformats.org/officeDocument/2006/relationships/image" Target="../media/image8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1.png" /><Relationship Id="rId3" Type="http://schemas.openxmlformats.org/officeDocument/2006/relationships/image" Target="../media/image8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2.png" /><Relationship Id="rId3" Type="http://schemas.openxmlformats.org/officeDocument/2006/relationships/image" Target="../media/image8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5808646-BEE3-41C2-81A8-1B9932447BC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F5F4"/>
              </a:clrFrom>
              <a:clrTo>
                <a:srgbClr val="EAF5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0656" y="3048356"/>
            <a:ext cx="8327300" cy="761287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CBE9294-FC6E-4C12-AE1B-D99AB3863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53" y="2264640"/>
            <a:ext cx="7924664" cy="70769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0181716-7033-4B75-87ED-97014D595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348" y="3162783"/>
            <a:ext cx="11637818" cy="163213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1033EA2-85AE-480E-B934-C38A13E286E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924"/>
          <a:stretch>
            <a:fillRect/>
          </a:stretch>
        </p:blipFill>
        <p:spPr>
          <a:xfrm>
            <a:off x="1183489" y="809895"/>
            <a:ext cx="9601053" cy="303794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467E0D2E-F411-414C-89D5-482301AAD93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98641" y="3798403"/>
            <a:ext cx="10076033" cy="290086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BC02934-40DE-408B-A66B-B76E366F0A4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12306" t="1" r="28705" b="73405"/>
          <a:stretch>
            <a:fillRect/>
          </a:stretch>
        </p:blipFill>
        <p:spPr>
          <a:xfrm>
            <a:off x="6607057" y="4278854"/>
            <a:ext cx="5360894" cy="55514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1033EA2-85AE-480E-B934-C38A13E286E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924"/>
          <a:stretch>
            <a:fillRect/>
          </a:stretch>
        </p:blipFill>
        <p:spPr>
          <a:xfrm>
            <a:off x="1183489" y="809895"/>
            <a:ext cx="9601053" cy="303794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FFB4853-6AA7-4AD8-8CF8-ABE26C2A2DA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52049"/>
          <a:stretch>
            <a:fillRect/>
          </a:stretch>
        </p:blipFill>
        <p:spPr>
          <a:xfrm>
            <a:off x="930700" y="3829245"/>
            <a:ext cx="10015207" cy="150475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B694C15-BAC7-4727-A156-5289B42C538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3536" r="90808"/>
          <a:stretch>
            <a:fillRect/>
          </a:stretch>
        </p:blipFill>
        <p:spPr>
          <a:xfrm flipV="1">
            <a:off x="3687486" y="3820103"/>
            <a:ext cx="4667620" cy="51582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ED60D46-6ACC-4E73-A27C-C50388ADBB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3536" r="90808"/>
          <a:stretch>
            <a:fillRect/>
          </a:stretch>
        </p:blipFill>
        <p:spPr>
          <a:xfrm flipV="1">
            <a:off x="8456709" y="4761399"/>
            <a:ext cx="732115" cy="51582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4CC2E293-BB33-48E4-821D-46131C5A3B1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3950"/>
          <a:stretch>
            <a:fillRect/>
          </a:stretch>
        </p:blipFill>
        <p:spPr>
          <a:xfrm>
            <a:off x="930700" y="5217458"/>
            <a:ext cx="10015207" cy="144508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26060B7-EEC4-4CF7-9EAD-2E185233546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3536" r="90808"/>
          <a:stretch>
            <a:fillRect/>
          </a:stretch>
        </p:blipFill>
        <p:spPr>
          <a:xfrm flipV="1">
            <a:off x="824755" y="5280211"/>
            <a:ext cx="10685927" cy="137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3028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A46D823-86C1-4D49-92D9-C7685EAD9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477" y="286457"/>
            <a:ext cx="9365879" cy="215785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F9728DF-DC0F-4A6F-AEA0-F0CEBBC5ED1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37905" t="23983" r="43612" b="64615"/>
          <a:stretch>
            <a:fillRect/>
          </a:stretch>
        </p:blipFill>
        <p:spPr>
          <a:xfrm>
            <a:off x="1511591" y="4122260"/>
            <a:ext cx="1173365" cy="55918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6C24A94-5A5A-4128-BF1D-19F2770587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3157" y="2470591"/>
            <a:ext cx="6109788" cy="414836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3C07910-D747-4E7E-A240-79BB66F8BB6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3536" r="90808"/>
          <a:stretch>
            <a:fillRect/>
          </a:stretch>
        </p:blipFill>
        <p:spPr>
          <a:xfrm flipV="1">
            <a:off x="6295419" y="4622683"/>
            <a:ext cx="732115" cy="51582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2924FCC-5CB2-4BE7-ACAF-B0398613ADB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3536" r="90808"/>
          <a:stretch>
            <a:fillRect/>
          </a:stretch>
        </p:blipFill>
        <p:spPr>
          <a:xfrm flipV="1">
            <a:off x="4394170" y="6043755"/>
            <a:ext cx="732115" cy="51582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311D67C-496A-4211-BE99-C056F93DB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871" y="2669806"/>
            <a:ext cx="11083636" cy="1628753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6DF0309-8E2C-4053-AD78-D3592E930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832" y="1196417"/>
            <a:ext cx="6726335" cy="516441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8EF33F2-EA5D-4D8B-9655-6C6C18CF8E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3536" r="90808"/>
          <a:stretch>
            <a:fillRect/>
          </a:stretch>
        </p:blipFill>
        <p:spPr>
          <a:xfrm flipV="1">
            <a:off x="3777133" y="3533232"/>
            <a:ext cx="1521008" cy="159457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CB294ED-6246-4EAB-9ADC-C817C76755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3536" r="90808"/>
          <a:stretch>
            <a:fillRect/>
          </a:stretch>
        </p:blipFill>
        <p:spPr>
          <a:xfrm flipV="1">
            <a:off x="4924615" y="2735376"/>
            <a:ext cx="732115" cy="51582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F588D99-94BC-4864-932B-5D5003B6DE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3536" r="90808"/>
          <a:stretch>
            <a:fillRect/>
          </a:stretch>
        </p:blipFill>
        <p:spPr>
          <a:xfrm flipV="1">
            <a:off x="6798239" y="3309115"/>
            <a:ext cx="2058891" cy="192627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D4F9B61-894C-40D4-8F97-086BD882EC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3536" r="90808"/>
          <a:stretch>
            <a:fillRect/>
          </a:stretch>
        </p:blipFill>
        <p:spPr>
          <a:xfrm flipV="1">
            <a:off x="8384992" y="2780199"/>
            <a:ext cx="732115" cy="51582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435305A-A504-4145-AE16-16CFD6B53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966" y="1577368"/>
            <a:ext cx="6298067" cy="370326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3C06225-1410-4A69-BB6F-60969365AE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3536" r="90808"/>
          <a:stretch>
            <a:fillRect/>
          </a:stretch>
        </p:blipFill>
        <p:spPr>
          <a:xfrm flipV="1">
            <a:off x="3158567" y="4555211"/>
            <a:ext cx="5528233" cy="92637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9B3F51C-7946-4E9D-88F9-5403091F9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6629" y="311728"/>
            <a:ext cx="6138742" cy="623454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2285212-CE53-4CF8-A741-E65B3F95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3536" r="90808"/>
          <a:stretch>
            <a:fillRect/>
          </a:stretch>
        </p:blipFill>
        <p:spPr>
          <a:xfrm flipV="1">
            <a:off x="3472332" y="3470480"/>
            <a:ext cx="6030256" cy="316340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CA120E9-C694-4DF2-B96D-EB3327100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0521" y="311728"/>
            <a:ext cx="6930956" cy="623454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ECA5B6E-029E-46FD-9DDF-1B31993470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3536" r="90808"/>
          <a:stretch>
            <a:fillRect/>
          </a:stretch>
        </p:blipFill>
        <p:spPr>
          <a:xfrm flipV="1">
            <a:off x="2880661" y="3560128"/>
            <a:ext cx="2892609" cy="218624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564E539-059C-4193-967E-D60478B733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3536" r="90808"/>
          <a:stretch>
            <a:fillRect/>
          </a:stretch>
        </p:blipFill>
        <p:spPr>
          <a:xfrm flipV="1">
            <a:off x="3006167" y="5684764"/>
            <a:ext cx="5528233" cy="92637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7EFAE03-401E-42E0-8784-5565978F2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1" y="1546756"/>
            <a:ext cx="6259898" cy="401549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AE4D65F-C707-4E55-993B-F051A6121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2216" y="1588256"/>
            <a:ext cx="6023243" cy="300017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19B8550-0953-4AA7-80F1-EAC0B276D1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288" y="1708405"/>
            <a:ext cx="5336180" cy="175582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254F8F6-70A0-47DC-9830-9FE31957884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3536" r="90808"/>
          <a:stretch>
            <a:fillRect/>
          </a:stretch>
        </p:blipFill>
        <p:spPr>
          <a:xfrm flipV="1">
            <a:off x="10419981" y="1536751"/>
            <a:ext cx="1458256" cy="70857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2638350-BA6F-4115-957C-77429843B5C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3536" r="90808"/>
          <a:stretch>
            <a:fillRect/>
          </a:stretch>
        </p:blipFill>
        <p:spPr>
          <a:xfrm flipV="1">
            <a:off x="6866968" y="2259901"/>
            <a:ext cx="2384607" cy="70857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821C41D-E85E-4682-9837-D11A65B818F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3536" r="90808"/>
          <a:stretch>
            <a:fillRect/>
          </a:stretch>
        </p:blipFill>
        <p:spPr>
          <a:xfrm flipV="1">
            <a:off x="8373039" y="3774937"/>
            <a:ext cx="2277032" cy="70857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84FEB22-BE27-4745-A87B-DDF213CBA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0135" y="598599"/>
            <a:ext cx="5504407" cy="5907344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21FFDD65-EB16-4714-89E8-EDDA64061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883" y="1590407"/>
            <a:ext cx="5173469" cy="331859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D6250D6-629A-4A7D-AEF2-753186FD04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435" y="1706135"/>
            <a:ext cx="4401671" cy="144833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A4B85A3-AB97-4E61-97EF-6DEC74459D9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3536" r="90808"/>
          <a:stretch>
            <a:fillRect/>
          </a:stretch>
        </p:blipFill>
        <p:spPr>
          <a:xfrm flipV="1">
            <a:off x="6060146" y="3999052"/>
            <a:ext cx="4975408" cy="247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91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8A4EE99-D38D-4326-B5D3-ACB58D694E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832" y="1153299"/>
            <a:ext cx="6726335" cy="455140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DA3D8D5-108C-4E13-93A4-C40FD731F0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3536" r="90808"/>
          <a:stretch>
            <a:fillRect/>
          </a:stretch>
        </p:blipFill>
        <p:spPr>
          <a:xfrm flipV="1">
            <a:off x="2949391" y="4384535"/>
            <a:ext cx="5764302" cy="145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6961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05305C3-C2C1-48A6-B8EA-BD4BD63EB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455" y="2240764"/>
            <a:ext cx="6869091" cy="237647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2EFB270-41D6-4B2A-BC32-22A1065DF7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3536" r="90808"/>
          <a:stretch>
            <a:fillRect/>
          </a:stretch>
        </p:blipFill>
        <p:spPr>
          <a:xfrm flipV="1">
            <a:off x="5719486" y="3983203"/>
            <a:ext cx="887503" cy="74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244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88C9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0</Paragraphs>
  <Slides>15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6">
      <vt:lpstr>1_Office 主题​​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Epo ch</dc:creator>
  <cp:lastModifiedBy>天天向上</cp:lastModifiedBy>
  <cp:revision>11</cp:revision>
  <dcterms:created xsi:type="dcterms:W3CDTF">2020-01-19T08:13:00Z</dcterms:created>
  <dcterms:modified xsi:type="dcterms:W3CDTF">2023-07-22T11:50:48Z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71D3F8F922EA4E2487E9AA7FF49E35B2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v1.0_mb_gdCjiisvr0+xcq4hl+IpOw==</vt:lpwstr>
  </property>
</Properties>
</file>