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84" r:id="rId1"/>
    <p:sldMasterId id="2147483921" r:id="rId2"/>
  </p:sldMasterIdLst>
  <p:notesMasterIdLst>
    <p:notesMasterId r:id="rId3"/>
  </p:notesMasterIdLst>
  <p:sldIdLst>
    <p:sldId id="368" r:id="rId4"/>
    <p:sldId id="371" r:id="rId5"/>
    <p:sldId id="374" r:id="rId6"/>
    <p:sldId id="377" r:id="rId7"/>
    <p:sldId id="380" r:id="rId8"/>
    <p:sldId id="383" r:id="rId9"/>
    <p:sldId id="386" r:id="rId10"/>
    <p:sldId id="389" r:id="rId11"/>
    <p:sldId id="392" r:id="rId12"/>
    <p:sldId id="395" r:id="rId13"/>
    <p:sldId id="398" r:id="rId14"/>
    <p:sldId id="401" r:id="rId15"/>
    <p:sldId id="404" r:id="rId16"/>
    <p:sldId id="407" r:id="rId17"/>
    <p:sldId id="410" r:id="rId18"/>
    <p:sldId id="413" r:id="rId19"/>
    <p:sldId id="416" r:id="rId20"/>
    <p:sldId id="419" r:id="rId21"/>
    <p:sldId id="422" r:id="rId22"/>
    <p:sldId id="425" r:id="rId23"/>
    <p:sldId id="428" r:id="rId24"/>
    <p:sldId id="431" r:id="rId25"/>
    <p:sldId id="434" r:id="rId26"/>
    <p:sldId id="437" r:id="rId27"/>
    <p:sldId id="440" r:id="rId28"/>
    <p:sldId id="443" r:id="rId29"/>
    <p:sldId id="446" r:id="rId30"/>
    <p:sldId id="449" r:id="rId31"/>
    <p:sldId id="452" r:id="rId32"/>
    <p:sldId id="455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tags" Target="../tags/tag204.xml"/><Relationship Id="rId22" Type="http://schemas.openxmlformats.org/officeDocument/2006/relationships/tags" Target="../tags/tag205.xml"/><Relationship Id="rId23" Type="http://schemas.openxmlformats.org/officeDocument/2006/relationships/tags" Target="../tags/tag206.xml"/><Relationship Id="rId24" Type="http://schemas.openxmlformats.org/officeDocument/2006/relationships/tags" Target="../tags/tag207.xml"/><Relationship Id="rId25" Type="http://schemas.openxmlformats.org/officeDocument/2006/relationships/tags" Target="../tags/tag208.xml"/><Relationship Id="rId26" Type="http://schemas.openxmlformats.org/officeDocument/2006/relationships/tags" Target="../tags/tag209.xml"/><Relationship Id="rId27" Type="http://schemas.openxmlformats.org/officeDocument/2006/relationships/tags" Target="../tags/tag210.xml"/><Relationship Id="rId28" Type="http://schemas.openxmlformats.org/officeDocument/2006/relationships/tags" Target="../tags/tag211.xml"/><Relationship Id="rId29" Type="http://schemas.openxmlformats.org/officeDocument/2006/relationships/tags" Target="../tags/tag212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tags" Target="../tags/tag269.xml"/><Relationship Id="rId19" Type="http://schemas.openxmlformats.org/officeDocument/2006/relationships/tags" Target="../tags/tag270.xml"/><Relationship Id="rId20" Type="http://schemas.openxmlformats.org/officeDocument/2006/relationships/tags" Target="../tags/tag271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机器学习在风险预测中的应用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机器学习概述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风险预测概述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机器学习在风险预测中的应用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75714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机器学习在风险预测中的优势与挑战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未来展望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机器学习概述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机器学习的定义</a:t>
            </a:r>
            <a:endParaRPr altLang="en-US" lang="zh-CN"/>
          </a:p>
        </p:txBody>
      </p:sp>
      <p:sp>
        <p:nvSpPr>
          <p:cNvPr id="10491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实现预测和决策的目的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机器学习是一种人工智能技术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通过训练模型学习数据中的规律和模式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不断优化和改进模型以提高性能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机器学习的应用领域</a:t>
            </a:r>
            <a:endParaRPr altLang="en-US" lang="zh-CN"/>
          </a:p>
        </p:txBody>
      </p:sp>
      <p:sp>
        <p:nvSpPr>
          <p:cNvPr id="1049232" name="正文"/>
          <p:cNvSpPr txBox="1"/>
          <p:nvPr>
            <p:custDataLst>
              <p:tags r:id="rId1"/>
            </p:custDataLst>
          </p:nvPr>
        </p:nvSpPr>
        <p:spPr>
          <a:xfrm>
            <a:off x="2880868" y="1490400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金融领域：信用评分、欺诈检测、股票预测等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正文"/>
          <p:cNvSpPr txBox="1"/>
          <p:nvPr>
            <p:custDataLst>
              <p:tags r:id="rId2"/>
            </p:custDataLst>
          </p:nvPr>
        </p:nvSpPr>
        <p:spPr>
          <a:xfrm>
            <a:off x="2880868" y="2467879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医疗领域：疾病预测、药物发现、医学图像分析等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正文"/>
          <p:cNvSpPr txBox="1"/>
          <p:nvPr>
            <p:custDataLst>
              <p:tags r:id="rId3"/>
            </p:custDataLst>
          </p:nvPr>
        </p:nvSpPr>
        <p:spPr>
          <a:xfrm>
            <a:off x="2880868" y="3445358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自动驾驶：路径规划、障碍物识别、控制策略等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正文"/>
          <p:cNvSpPr txBox="1"/>
          <p:nvPr>
            <p:custDataLst>
              <p:tags r:id="rId4"/>
            </p:custDataLst>
          </p:nvPr>
        </p:nvSpPr>
        <p:spPr>
          <a:xfrm>
            <a:off x="2880868" y="4422836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语音识别：语音助手、语音翻译、语音合成等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正文"/>
          <p:cNvSpPr txBox="1"/>
          <p:nvPr>
            <p:custDataLst>
              <p:tags r:id="rId5"/>
            </p:custDataLst>
          </p:nvPr>
        </p:nvSpPr>
        <p:spPr>
          <a:xfrm>
            <a:off x="2880868" y="5400315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推荐系统：个性化推荐、广告投放、社交媒体推荐等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机器学习的基本原理</a:t>
            </a:r>
            <a:endParaRPr altLang="en-US" lang="zh-CN"/>
          </a:p>
        </p:txBody>
      </p:sp>
      <p:sp>
        <p:nvSpPr>
          <p:cNvPr id="10492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机器学习与统计学的关系：基于统计学原理，通过训练数据得到模型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机器学习定义：通过算法让计算机从数据中学习并自动改进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机器学习的主要任务：分类、回归、聚类等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机器学习的应用场景：金融、医疗、交通等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风险预测概述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风险预测的定义</a:t>
            </a:r>
            <a:endParaRPr altLang="en-US" lang="zh-CN"/>
          </a:p>
        </p:txBody>
      </p:sp>
      <p:sp>
        <p:nvSpPr>
          <p:cNvPr id="104947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风险预测是指对未来可能发生的事件或风险进行评估和预测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风险预测需要考虑多个因素，包括历史数据、模型预测、专家意见等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风险预测可以帮助决策者了解未来可能发生的风险，并采取相应的措施来降低风险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风险预测还可以帮助企业、机构等了解自身面临的风险，并制定相应的风险管理策略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风险预测的必要性</a:t>
            </a:r>
            <a:endParaRPr altLang="en-US" lang="zh-CN"/>
          </a:p>
        </p:txBody>
      </p:sp>
      <p:sp>
        <p:nvSpPr>
          <p:cNvPr id="104953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降低风险：通过预测风险，可以采取措施降低风险，减少损失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推动经济发展：准确的风险预测可以促进金融市场的稳定，推动经济发展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增强企业竞争力：通过风险预测，企业可以更好地应对市场变化，提高竞争力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提高决策效率：准确的风险预测可以帮助决策者做出更明智的决策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风险预测的方法</a:t>
            </a:r>
            <a:endParaRPr altLang="en-US" lang="zh-CN"/>
          </a:p>
        </p:txBody>
      </p:sp>
      <p:sp>
        <p:nvSpPr>
          <p:cNvPr id="10496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概率统计方法：基于历史数据和概率统计原理，对未来风险进行预测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专家评估方法：依靠专家经验、知识和判断力，对特定领域或事件的风险进行评估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情景分析方法：通过对未来可能情景的分析和预测，评估不同情景下的风险大小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模拟仿真方法：利用计算机模拟技术，对特定事件或过程进行模拟，以评估潜在风险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1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机器学习在风险预测中的应用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分类算法在风险预测中的应用</a:t>
            </a:r>
            <a:endParaRPr altLang="en-US" lang="zh-CN"/>
          </a:p>
        </p:txBody>
      </p:sp>
      <p:sp>
        <p:nvSpPr>
          <p:cNvPr id="104982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3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分类算法的概述：介绍分类算法的定义、分类算法的种类以及分类算法的基本原理。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分类算法在风险预测中的应用：介绍如何利用分类算法对风险进行预测，包括数据预处理、特征选择、模型训练和评估等步骤。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分类算法的优缺点：分析分类算法在风险预测中的优点和缺点，以及如何根据实际情况选择合适的分类算法。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分类算法的未来发展：探讨分类算法在风险预测中的未来发展趋势，包括深度学习、迁移学习等方向。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聚类算法在风险预测中的应用</a:t>
            </a:r>
            <a:endParaRPr altLang="en-US" lang="zh-CN"/>
          </a:p>
        </p:txBody>
      </p:sp>
      <p:sp>
        <p:nvSpPr>
          <p:cNvPr id="104990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聚类算法的优点：聚类算法能够自动发现数据的潜在结构和模式，具有较高的灵活性和可扩展性，适用于大规模数据集的处理。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聚类算法的局限性：聚类算法对数据的初始分布和噪声较为敏感，可能存在过拟合或欠拟合的问题，需要结合其他算法进行优化和改进。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聚类算法简介：聚类算法是一种无监督学习方法，通过将数据集中的对象按照相似性进行分组，形成不同的聚类。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聚类算法在风险预测中的应用：利用聚类算法对风险数据进行分类和聚类，识别出不同风险级别的数据，从而实现对风险的预测和评估。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回归分析在风险预测中的应用</a:t>
            </a:r>
            <a:endParaRPr altLang="en-US" lang="zh-CN"/>
          </a:p>
        </p:txBody>
      </p:sp>
      <p:sp>
        <p:nvSpPr>
          <p:cNvPr id="10499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回归分析的定义和原理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回归分析的优缺点及与其他预测方法的比较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回归分析在风险预测中的实际案例分析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回归分析在风险预测中的应用场景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深度学习在风险预测中的应用</a:t>
            </a:r>
            <a:endParaRPr altLang="en-US" lang="zh-CN"/>
          </a:p>
        </p:txBody>
      </p:sp>
      <p:sp>
        <p:nvSpPr>
          <p:cNvPr id="105007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深度学习模型：介绍深度学习模型在风险预测中的应用，如神经网络、卷积神经网络等。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特征提取：阐述如何利用深度学习技术对风险数据进行特征提取，提高预测精度。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模型训练与优化：介绍深度学习模型的训练方法和优化技巧，如反向传播算法、梯度下降等。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实际应用案例：分享一些深度学习在风险预测中的实际应用案例，如信用评分、欺诈检测等。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4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机器学习在风险预测中的优势与挑战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机器学习在风险预测中的优势</a:t>
            </a:r>
            <a:endParaRPr altLang="en-US" lang="zh-CN"/>
          </a:p>
        </p:txBody>
      </p:sp>
      <p:sp>
        <p:nvSpPr>
          <p:cNvPr id="10502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准确性：通过学习和分析历史数据，机器学习算法能够更准确地预测风险。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高效性：机器学习算法能够快速处理大量数据，提高风险预测的效率。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灵活性：机器学习算法能够处理各种类型的数据，包括结构化和非结构化数据，具有更强的适应性。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可解释性：一些机器学习算法能够提供对预测结果的解释，帮助人们更好地理解风险因素。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机器学习在风险预测中的挑战</a:t>
            </a:r>
            <a:endParaRPr altLang="en-US" lang="zh-CN"/>
          </a:p>
        </p:txBody>
      </p:sp>
      <p:sp>
        <p:nvSpPr>
          <p:cNvPr id="10503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数据质量与处理：如何确保数据的准确性和完整性，以及处理缺失值、异常值等问题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算法选择与优化：选择合适的机器学习算法，并进行参数调整和优化，以提高预测精度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模型可解释性：如何解释机器学习模型的预测结果，以便更好地理解风险因素和预测结果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实时性与更新：如何实现实时风险预测，以及如何更新模型以适应数据变化和新的风险因素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如何应对机器学习在风险预测中的挑战</a:t>
            </a:r>
            <a:endParaRPr altLang="en-US" lang="zh-CN"/>
          </a:p>
        </p:txBody>
      </p:sp>
      <p:sp>
        <p:nvSpPr>
          <p:cNvPr id="105039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数据质量与预处理：确保数据准确性和完整性，进行必要的清洗和标准化处理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算法选择与优化：选择合适的机器学习算法，并不断优化以提高预测精度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模型评估与监控：定期评估模型的性能，及时调整模型参数或更换算法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解释性与透明度：提高模型的解释性，使决策者能够理解模型预测的依据和过程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45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机器学习在风险预测中的发展趋势</a:t>
            </a:r>
            <a:endParaRPr altLang="en-US" lang="zh-CN"/>
          </a:p>
        </p:txBody>
      </p:sp>
      <p:sp>
        <p:nvSpPr>
          <p:cNvPr id="10505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深度学习在风险预测中的应用将不断扩大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模型复杂度不断提高，预测精度持续优化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跨领域合作将推动风险预测技术的发展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人工智能与机器学习的结合将带来更多创新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未来需要进一步研究的问题</a:t>
            </a:r>
            <a:endParaRPr altLang="en-US" lang="zh-CN"/>
          </a:p>
        </p:txBody>
      </p:sp>
      <p:sp>
        <p:nvSpPr>
          <p:cNvPr id="10506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算法优化：提高预测准确性和效率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多源数据融合：整合不同来源的数据，提高预测精度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解释性机器学习：提高模型可解释性，增强用户信任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隐私保护：在风险预测中保护用户隐私和数据安全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如何更好地应用机器学习进行风险预测</a:t>
            </a:r>
            <a:endParaRPr altLang="en-US" lang="zh-CN"/>
          </a:p>
        </p:txBody>
      </p:sp>
      <p:sp>
        <p:nvSpPr>
          <p:cNvPr id="105071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拓展应用领域：将机器学习应用于更多领域，如金融、医疗等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提高预测精度：通过改进算法和模型，提高风险预测的准确性和精度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强化数据管理：建立完善的数据管理体系，确保数据的准确性和完整性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加强人才培养：培养更多的机器学习专业人才，推动机器学习在风险预测领域的发展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79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6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5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44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2023-12-16T21:50:31Z</dcterms:created>
  <dcterms:modified xsi:type="dcterms:W3CDTF">2023-12-16T21:50:31Z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2b1dc7212419416c89583752c4ba5e95_21</vt:lpwstr>
  </property>
</Properties>
</file>