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78" r:id="rId1"/>
    <p:sldMasterId id="2147487015" r:id="rId2"/>
  </p:sldMasterIdLst>
  <p:notesMasterIdLst>
    <p:notesMasterId r:id="rId3"/>
  </p:notesMasterIdLst>
  <p:sldIdLst>
    <p:sldId id="1893" r:id="rId4"/>
    <p:sldId id="1898" r:id="rId5"/>
    <p:sldId id="1902" r:id="rId6"/>
    <p:sldId id="1905" r:id="rId7"/>
    <p:sldId id="1911" r:id="rId9"/>
    <p:sldId id="1914" r:id="rId10"/>
    <p:sldId id="1917" r:id="rId11"/>
    <p:sldId id="1920" r:id="rId12"/>
    <p:sldId id="1926" r:id="rId14"/>
    <p:sldId id="1929" r:id="rId15"/>
    <p:sldId id="1932" r:id="rId16"/>
    <p:sldId id="1935" r:id="rId17"/>
    <p:sldId id="1938" r:id="rId18"/>
    <p:sldId id="1944" r:id="rId20"/>
    <p:sldId id="1947" r:id="rId21"/>
    <p:sldId id="1950" r:id="rId22"/>
    <p:sldId id="1953" r:id="rId23"/>
    <p:sldId id="1956" r:id="rId24"/>
    <p:sldId id="1962" r:id="rId26"/>
    <p:sldId id="1965" r:id="rId27"/>
    <p:sldId id="1968" r:id="rId28"/>
    <p:sldId id="1971" r:id="rId29"/>
    <p:sldId id="1977" r:id="rId31"/>
    <p:sldId id="1980" r:id="rId32"/>
    <p:sldId id="1983" r:id="rId33"/>
    <p:sldId id="1986" r:id="rId34"/>
    <p:sldId id="1992" r:id="rId36"/>
    <p:sldId id="1995" r:id="rId37"/>
    <p:sldId id="1998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79" r:id="rId1"/>
    <p:sldLayoutId id="2147486980" r:id="rId2"/>
    <p:sldLayoutId id="2147486981" r:id="rId3"/>
    <p:sldLayoutId id="2147486982" r:id="rId4"/>
    <p:sldLayoutId id="2147486983" r:id="rId5"/>
    <p:sldLayoutId id="2147486984" r:id="rId6"/>
    <p:sldLayoutId id="2147486985" r:id="rId7"/>
    <p:sldLayoutId id="2147486986" r:id="rId8"/>
    <p:sldLayoutId id="2147486987" r:id="rId9"/>
    <p:sldLayoutId id="2147486988" r:id="rId10"/>
    <p:sldLayoutId id="21474869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016" r:id="rId1"/>
    <p:sldLayoutId id="2147487017" r:id="rId2"/>
    <p:sldLayoutId id="2147487018" r:id="rId3"/>
    <p:sldLayoutId id="2147487019" r:id="rId4"/>
    <p:sldLayoutId id="2147487020" r:id="rId5"/>
    <p:sldLayoutId id="2147487021" r:id="rId6"/>
    <p:sldLayoutId id="2147487022" r:id="rId7"/>
    <p:sldLayoutId id="2147487023" r:id="rId8"/>
    <p:sldLayoutId id="2147487024" r:id="rId9"/>
    <p:sldLayoutId id="2147487025" r:id="rId10"/>
    <p:sldLayoutId id="21474870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0.xml"/><Relationship Id="rId2" Type="http://schemas.openxmlformats.org/officeDocument/2006/relationships/tags" Target="../tags/tag751.xml"/><Relationship Id="rId3" Type="http://schemas.openxmlformats.org/officeDocument/2006/relationships/tags" Target="../tags/tag752.xml"/><Relationship Id="rId4" Type="http://schemas.openxmlformats.org/officeDocument/2006/relationships/tags" Target="../tags/tag753.xml"/><Relationship Id="rId5" Type="http://schemas.openxmlformats.org/officeDocument/2006/relationships/tags" Target="../tags/tag754.xml"/><Relationship Id="rId6" Type="http://schemas.openxmlformats.org/officeDocument/2006/relationships/tags" Target="../tags/tag755.xml"/><Relationship Id="rId7" Type="http://schemas.openxmlformats.org/officeDocument/2006/relationships/tags" Target="../tags/tag756.xml"/><Relationship Id="rId8" Type="http://schemas.openxmlformats.org/officeDocument/2006/relationships/tags" Target="../tags/tag757.xml"/><Relationship Id="rId9" Type="http://schemas.openxmlformats.org/officeDocument/2006/relationships/tags" Target="../tags/tag758.xml"/><Relationship Id="rId10" Type="http://schemas.openxmlformats.org/officeDocument/2006/relationships/tags" Target="../tags/tag759.xml"/><Relationship Id="rId11" Type="http://schemas.openxmlformats.org/officeDocument/2006/relationships/tags" Target="../tags/tag760.xml"/><Relationship Id="rId12" Type="http://schemas.openxmlformats.org/officeDocument/2006/relationships/tags" Target="../tags/tag7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2.xml"/><Relationship Id="rId2" Type="http://schemas.openxmlformats.org/officeDocument/2006/relationships/tags" Target="../tags/tag763.xml"/><Relationship Id="rId3" Type="http://schemas.openxmlformats.org/officeDocument/2006/relationships/tags" Target="../tags/tag76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65.xml"/><Relationship Id="rId2" Type="http://schemas.openxmlformats.org/officeDocument/2006/relationships/tags" Target="../tags/tag766.xml"/><Relationship Id="rId3" Type="http://schemas.openxmlformats.org/officeDocument/2006/relationships/tags" Target="../tags/tag767.xml"/><Relationship Id="rId4" Type="http://schemas.openxmlformats.org/officeDocument/2006/relationships/tags" Target="../tags/tag768.xml"/><Relationship Id="rId5" Type="http://schemas.openxmlformats.org/officeDocument/2006/relationships/tags" Target="../tags/tag769.xml"/><Relationship Id="rId6" Type="http://schemas.openxmlformats.org/officeDocument/2006/relationships/tags" Target="../tags/tag770.xml"/><Relationship Id="rId7" Type="http://schemas.openxmlformats.org/officeDocument/2006/relationships/tags" Target="../tags/tag771.xml"/><Relationship Id="rId8" Type="http://schemas.openxmlformats.org/officeDocument/2006/relationships/tags" Target="../tags/tag772.xml"/><Relationship Id="rId9" Type="http://schemas.openxmlformats.org/officeDocument/2006/relationships/tags" Target="../tags/tag773.xml"/><Relationship Id="rId10" Type="http://schemas.openxmlformats.org/officeDocument/2006/relationships/tags" Target="../tags/tag774.xml"/><Relationship Id="rId11" Type="http://schemas.openxmlformats.org/officeDocument/2006/relationships/tags" Target="../tags/tag775.xml"/><Relationship Id="rId12" Type="http://schemas.openxmlformats.org/officeDocument/2006/relationships/tags" Target="../tags/tag77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77.xml"/><Relationship Id="rId2" Type="http://schemas.openxmlformats.org/officeDocument/2006/relationships/tags" Target="../tags/tag778.xml"/><Relationship Id="rId3" Type="http://schemas.openxmlformats.org/officeDocument/2006/relationships/tags" Target="../tags/tag779.xml"/><Relationship Id="rId4" Type="http://schemas.openxmlformats.org/officeDocument/2006/relationships/tags" Target="../tags/tag780.xml"/><Relationship Id="rId5" Type="http://schemas.openxmlformats.org/officeDocument/2006/relationships/tags" Target="../tags/tag781.xml"/><Relationship Id="rId6" Type="http://schemas.openxmlformats.org/officeDocument/2006/relationships/tags" Target="../tags/tag782.xml"/><Relationship Id="rId7" Type="http://schemas.openxmlformats.org/officeDocument/2006/relationships/tags" Target="../tags/tag783.xml"/><Relationship Id="rId8" Type="http://schemas.openxmlformats.org/officeDocument/2006/relationships/tags" Target="../tags/tag784.xml"/><Relationship Id="rId9" Type="http://schemas.openxmlformats.org/officeDocument/2006/relationships/tags" Target="../tags/tag785.xml"/><Relationship Id="rId10" Type="http://schemas.openxmlformats.org/officeDocument/2006/relationships/tags" Target="../tags/tag786.xml"/><Relationship Id="rId11" Type="http://schemas.openxmlformats.org/officeDocument/2006/relationships/tags" Target="../tags/tag787.xml"/><Relationship Id="rId12" Type="http://schemas.openxmlformats.org/officeDocument/2006/relationships/tags" Target="../tags/tag788.xml"/><Relationship Id="rId13" Type="http://schemas.openxmlformats.org/officeDocument/2006/relationships/tags" Target="../tags/tag789.xml"/><Relationship Id="rId14" Type="http://schemas.openxmlformats.org/officeDocument/2006/relationships/tags" Target="../tags/tag790.xml"/><Relationship Id="rId15" Type="http://schemas.openxmlformats.org/officeDocument/2006/relationships/tags" Target="../tags/tag791.xml"/><Relationship Id="rId16" Type="http://schemas.openxmlformats.org/officeDocument/2006/relationships/tags" Target="../tags/tag792.xml"/><Relationship Id="rId17" Type="http://schemas.openxmlformats.org/officeDocument/2006/relationships/tags" Target="../tags/tag793.xml"/><Relationship Id="rId18" Type="http://schemas.openxmlformats.org/officeDocument/2006/relationships/tags" Target="../tags/tag794.xml"/><Relationship Id="rId19" Type="http://schemas.openxmlformats.org/officeDocument/2006/relationships/tags" Target="../tags/tag795.xml"/><Relationship Id="rId20" Type="http://schemas.openxmlformats.org/officeDocument/2006/relationships/tags" Target="../tags/tag796.xml"/><Relationship Id="rId21" Type="http://schemas.openxmlformats.org/officeDocument/2006/relationships/tags" Target="../tags/tag797.xml"/><Relationship Id="rId22" Type="http://schemas.openxmlformats.org/officeDocument/2006/relationships/tags" Target="../tags/tag798.xml"/><Relationship Id="rId23" Type="http://schemas.openxmlformats.org/officeDocument/2006/relationships/tags" Target="../tags/tag799.xml"/><Relationship Id="rId24" Type="http://schemas.openxmlformats.org/officeDocument/2006/relationships/tags" Target="../tags/tag800.xml"/><Relationship Id="rId2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tags" Target="../tags/tag804.xml"/><Relationship Id="rId5" Type="http://schemas.openxmlformats.org/officeDocument/2006/relationships/tags" Target="../tags/tag805.xml"/><Relationship Id="rId6" Type="http://schemas.openxmlformats.org/officeDocument/2006/relationships/tags" Target="../tags/tag806.xml"/><Relationship Id="rId7" Type="http://schemas.openxmlformats.org/officeDocument/2006/relationships/tags" Target="../tags/tag807.xml"/><Relationship Id="rId8" Type="http://schemas.openxmlformats.org/officeDocument/2006/relationships/tags" Target="../tags/tag808.xml"/><Relationship Id="rId9" Type="http://schemas.openxmlformats.org/officeDocument/2006/relationships/tags" Target="../tags/tag809.xml"/><Relationship Id="rId10" Type="http://schemas.openxmlformats.org/officeDocument/2006/relationships/tags" Target="../tags/tag810.xml"/><Relationship Id="rId11" Type="http://schemas.openxmlformats.org/officeDocument/2006/relationships/tags" Target="../tags/tag811.xml"/><Relationship Id="rId12" Type="http://schemas.openxmlformats.org/officeDocument/2006/relationships/tags" Target="../tags/tag81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3.xml"/><Relationship Id="rId2" Type="http://schemas.openxmlformats.org/officeDocument/2006/relationships/tags" Target="../tags/tag814.xml"/><Relationship Id="rId3" Type="http://schemas.openxmlformats.org/officeDocument/2006/relationships/tags" Target="../tags/tag815.xml"/><Relationship Id="rId4" Type="http://schemas.openxmlformats.org/officeDocument/2006/relationships/tags" Target="../tags/tag816.xml"/><Relationship Id="rId5" Type="http://schemas.openxmlformats.org/officeDocument/2006/relationships/tags" Target="../tags/tag817.xml"/><Relationship Id="rId6" Type="http://schemas.openxmlformats.org/officeDocument/2006/relationships/tags" Target="../tags/tag818.xml"/><Relationship Id="rId7" Type="http://schemas.openxmlformats.org/officeDocument/2006/relationships/tags" Target="../tags/tag819.xml"/><Relationship Id="rId8" Type="http://schemas.openxmlformats.org/officeDocument/2006/relationships/tags" Target="../tags/tag820.xml"/><Relationship Id="rId9" Type="http://schemas.openxmlformats.org/officeDocument/2006/relationships/tags" Target="../tags/tag821.xml"/><Relationship Id="rId10" Type="http://schemas.openxmlformats.org/officeDocument/2006/relationships/tags" Target="../tags/tag822.xml"/><Relationship Id="rId11" Type="http://schemas.openxmlformats.org/officeDocument/2006/relationships/tags" Target="../tags/tag823.xml"/><Relationship Id="rId12" Type="http://schemas.openxmlformats.org/officeDocument/2006/relationships/tags" Target="../tags/tag82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5.xml"/><Relationship Id="rId2" Type="http://schemas.openxmlformats.org/officeDocument/2006/relationships/tags" Target="../tags/tag826.xml"/><Relationship Id="rId3" Type="http://schemas.openxmlformats.org/officeDocument/2006/relationships/tags" Target="../tags/tag82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8.xml"/><Relationship Id="rId2" Type="http://schemas.openxmlformats.org/officeDocument/2006/relationships/tags" Target="../tags/tag829.xml"/><Relationship Id="rId3" Type="http://schemas.openxmlformats.org/officeDocument/2006/relationships/tags" Target="../tags/tag830.xml"/><Relationship Id="rId4" Type="http://schemas.openxmlformats.org/officeDocument/2006/relationships/tags" Target="../tags/tag831.xml"/><Relationship Id="rId5" Type="http://schemas.openxmlformats.org/officeDocument/2006/relationships/tags" Target="../tags/tag832.xml"/><Relationship Id="rId6" Type="http://schemas.openxmlformats.org/officeDocument/2006/relationships/tags" Target="../tags/tag833.xml"/><Relationship Id="rId7" Type="http://schemas.openxmlformats.org/officeDocument/2006/relationships/tags" Target="../tags/tag834.xml"/><Relationship Id="rId8" Type="http://schemas.openxmlformats.org/officeDocument/2006/relationships/tags" Target="../tags/tag835.xml"/><Relationship Id="rId9" Type="http://schemas.openxmlformats.org/officeDocument/2006/relationships/tags" Target="../tags/tag836.xml"/><Relationship Id="rId10" Type="http://schemas.openxmlformats.org/officeDocument/2006/relationships/tags" Target="../tags/tag837.xml"/><Relationship Id="rId11" Type="http://schemas.openxmlformats.org/officeDocument/2006/relationships/tags" Target="../tags/tag838.xml"/><Relationship Id="rId12" Type="http://schemas.openxmlformats.org/officeDocument/2006/relationships/tags" Target="../tags/tag839.xml"/><Relationship Id="rId13" Type="http://schemas.openxmlformats.org/officeDocument/2006/relationships/tags" Target="../tags/tag840.xml"/><Relationship Id="rId14" Type="http://schemas.openxmlformats.org/officeDocument/2006/relationships/tags" Target="../tags/tag841.xml"/><Relationship Id="rId15" Type="http://schemas.openxmlformats.org/officeDocument/2006/relationships/tags" Target="../tags/tag842.xml"/><Relationship Id="rId16" Type="http://schemas.openxmlformats.org/officeDocument/2006/relationships/tags" Target="../tags/tag84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4.xml"/><Relationship Id="rId2" Type="http://schemas.openxmlformats.org/officeDocument/2006/relationships/tags" Target="../tags/tag845.xml"/><Relationship Id="rId3" Type="http://schemas.openxmlformats.org/officeDocument/2006/relationships/tags" Target="../tags/tag846.xml"/><Relationship Id="rId4" Type="http://schemas.openxmlformats.org/officeDocument/2006/relationships/tags" Target="../tags/tag847.xml"/><Relationship Id="rId5" Type="http://schemas.openxmlformats.org/officeDocument/2006/relationships/tags" Target="../tags/tag848.xml"/><Relationship Id="rId6" Type="http://schemas.openxmlformats.org/officeDocument/2006/relationships/tags" Target="../tags/tag849.xml"/><Relationship Id="rId7" Type="http://schemas.openxmlformats.org/officeDocument/2006/relationships/tags" Target="../tags/tag850.xml"/><Relationship Id="rId8" Type="http://schemas.openxmlformats.org/officeDocument/2006/relationships/tags" Target="../tags/tag851.xml"/><Relationship Id="rId9" Type="http://schemas.openxmlformats.org/officeDocument/2006/relationships/tags" Target="../tags/tag852.xml"/><Relationship Id="rId10" Type="http://schemas.openxmlformats.org/officeDocument/2006/relationships/tags" Target="../tags/tag853.xml"/><Relationship Id="rId11" Type="http://schemas.openxmlformats.org/officeDocument/2006/relationships/tags" Target="../tags/tag854.xml"/><Relationship Id="rId12" Type="http://schemas.openxmlformats.org/officeDocument/2006/relationships/tags" Target="../tags/tag855.xml"/><Relationship Id="rId13" Type="http://schemas.openxmlformats.org/officeDocument/2006/relationships/tags" Target="../tags/tag856.xml"/><Relationship Id="rId14" Type="http://schemas.openxmlformats.org/officeDocument/2006/relationships/tags" Target="../tags/tag857.xml"/><Relationship Id="rId15" Type="http://schemas.openxmlformats.org/officeDocument/2006/relationships/tags" Target="../tags/tag858.xml"/><Relationship Id="rId16" Type="http://schemas.openxmlformats.org/officeDocument/2006/relationships/tags" Target="../tags/tag859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tags" Target="../tags/tag863.xml"/><Relationship Id="rId5" Type="http://schemas.openxmlformats.org/officeDocument/2006/relationships/tags" Target="../tags/tag864.xml"/><Relationship Id="rId6" Type="http://schemas.openxmlformats.org/officeDocument/2006/relationships/tags" Target="../tags/tag865.xml"/><Relationship Id="rId7" Type="http://schemas.openxmlformats.org/officeDocument/2006/relationships/tags" Target="../tags/tag866.xml"/><Relationship Id="rId8" Type="http://schemas.openxmlformats.org/officeDocument/2006/relationships/tags" Target="../tags/tag867.xml"/><Relationship Id="rId9" Type="http://schemas.openxmlformats.org/officeDocument/2006/relationships/tags" Target="../tags/tag868.xml"/><Relationship Id="rId10" Type="http://schemas.openxmlformats.org/officeDocument/2006/relationships/tags" Target="../tags/tag869.xml"/><Relationship Id="rId11" Type="http://schemas.openxmlformats.org/officeDocument/2006/relationships/tags" Target="../tags/tag870.xml"/><Relationship Id="rId12" Type="http://schemas.openxmlformats.org/officeDocument/2006/relationships/tags" Target="../tags/tag87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2.xml"/><Relationship Id="rId2" Type="http://schemas.openxmlformats.org/officeDocument/2006/relationships/tags" Target="../tags/tag873.xml"/><Relationship Id="rId3" Type="http://schemas.openxmlformats.org/officeDocument/2006/relationships/tags" Target="../tags/tag874.xml"/><Relationship Id="rId4" Type="http://schemas.openxmlformats.org/officeDocument/2006/relationships/tags" Target="../tags/tag875.xml"/><Relationship Id="rId5" Type="http://schemas.openxmlformats.org/officeDocument/2006/relationships/tags" Target="../tags/tag876.xml"/><Relationship Id="rId6" Type="http://schemas.openxmlformats.org/officeDocument/2006/relationships/tags" Target="../tags/tag877.xml"/><Relationship Id="rId7" Type="http://schemas.openxmlformats.org/officeDocument/2006/relationships/tags" Target="../tags/tag878.xml"/><Relationship Id="rId8" Type="http://schemas.openxmlformats.org/officeDocument/2006/relationships/tags" Target="../tags/tag879.xml"/><Relationship Id="rId9" Type="http://schemas.openxmlformats.org/officeDocument/2006/relationships/tags" Target="../tags/tag880.xml"/><Relationship Id="rId10" Type="http://schemas.openxmlformats.org/officeDocument/2006/relationships/tags" Target="../tags/tag881.xml"/><Relationship Id="rId11" Type="http://schemas.openxmlformats.org/officeDocument/2006/relationships/tags" Target="../tags/tag882.xml"/><Relationship Id="rId12" Type="http://schemas.openxmlformats.org/officeDocument/2006/relationships/tags" Target="../tags/tag88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4.xml"/><Relationship Id="rId2" Type="http://schemas.openxmlformats.org/officeDocument/2006/relationships/tags" Target="../tags/tag885.xml"/><Relationship Id="rId3" Type="http://schemas.openxmlformats.org/officeDocument/2006/relationships/tags" Target="../tags/tag88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7.xml"/><Relationship Id="rId2" Type="http://schemas.openxmlformats.org/officeDocument/2006/relationships/tags" Target="../tags/tag888.xml"/><Relationship Id="rId3" Type="http://schemas.openxmlformats.org/officeDocument/2006/relationships/tags" Target="../tags/tag889.xml"/><Relationship Id="rId4" Type="http://schemas.openxmlformats.org/officeDocument/2006/relationships/tags" Target="../tags/tag890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1.xml"/><Relationship Id="rId2" Type="http://schemas.openxmlformats.org/officeDocument/2006/relationships/tags" Target="../tags/tag892.xml"/><Relationship Id="rId3" Type="http://schemas.openxmlformats.org/officeDocument/2006/relationships/tags" Target="../tags/tag893.xml"/><Relationship Id="rId4" Type="http://schemas.openxmlformats.org/officeDocument/2006/relationships/tags" Target="../tags/tag894.xml"/><Relationship Id="rId5" Type="http://schemas.openxmlformats.org/officeDocument/2006/relationships/tags" Target="../tags/tag895.xml"/><Relationship Id="rId6" Type="http://schemas.openxmlformats.org/officeDocument/2006/relationships/tags" Target="../tags/tag896.xml"/><Relationship Id="rId7" Type="http://schemas.openxmlformats.org/officeDocument/2006/relationships/tags" Target="../tags/tag897.xml"/><Relationship Id="rId8" Type="http://schemas.openxmlformats.org/officeDocument/2006/relationships/tags" Target="../tags/tag898.xml"/><Relationship Id="rId9" Type="http://schemas.openxmlformats.org/officeDocument/2006/relationships/tags" Target="../tags/tag899.xml"/><Relationship Id="rId10" Type="http://schemas.openxmlformats.org/officeDocument/2006/relationships/tags" Target="../tags/tag900.xml"/><Relationship Id="rId11" Type="http://schemas.openxmlformats.org/officeDocument/2006/relationships/tags" Target="../tags/tag901.xml"/><Relationship Id="rId12" Type="http://schemas.openxmlformats.org/officeDocument/2006/relationships/tags" Target="../tags/tag902.xml"/><Relationship Id="rId13" Type="http://schemas.openxmlformats.org/officeDocument/2006/relationships/tags" Target="../tags/tag903.xml"/><Relationship Id="rId14" Type="http://schemas.openxmlformats.org/officeDocument/2006/relationships/tags" Target="../tags/tag904.xml"/><Relationship Id="rId15" Type="http://schemas.openxmlformats.org/officeDocument/2006/relationships/tags" Target="../tags/tag905.xml"/><Relationship Id="rId16" Type="http://schemas.openxmlformats.org/officeDocument/2006/relationships/tags" Target="../tags/tag906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7.xml"/><Relationship Id="rId2" Type="http://schemas.openxmlformats.org/officeDocument/2006/relationships/tags" Target="../tags/tag908.xml"/><Relationship Id="rId3" Type="http://schemas.openxmlformats.org/officeDocument/2006/relationships/tags" Target="../tags/tag90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10.xml"/><Relationship Id="rId2" Type="http://schemas.openxmlformats.org/officeDocument/2006/relationships/tags" Target="../tags/tag911.xml"/><Relationship Id="rId3" Type="http://schemas.openxmlformats.org/officeDocument/2006/relationships/tags" Target="../tags/tag912.xml"/><Relationship Id="rId4" Type="http://schemas.openxmlformats.org/officeDocument/2006/relationships/tags" Target="../tags/tag913.xml"/><Relationship Id="rId5" Type="http://schemas.openxmlformats.org/officeDocument/2006/relationships/tags" Target="../tags/tag914.xml"/><Relationship Id="rId6" Type="http://schemas.openxmlformats.org/officeDocument/2006/relationships/tags" Target="../tags/tag915.xml"/><Relationship Id="rId7" Type="http://schemas.openxmlformats.org/officeDocument/2006/relationships/tags" Target="../tags/tag916.xml"/><Relationship Id="rId8" Type="http://schemas.openxmlformats.org/officeDocument/2006/relationships/tags" Target="../tags/tag917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18.xml"/><Relationship Id="rId2" Type="http://schemas.openxmlformats.org/officeDocument/2006/relationships/tags" Target="../tags/tag919.xml"/><Relationship Id="rId3" Type="http://schemas.openxmlformats.org/officeDocument/2006/relationships/tags" Target="../tags/tag920.xml"/><Relationship Id="rId4" Type="http://schemas.openxmlformats.org/officeDocument/2006/relationships/tags" Target="../tags/tag921.xml"/><Relationship Id="rId5" Type="http://schemas.openxmlformats.org/officeDocument/2006/relationships/tags" Target="../tags/tag922.xml"/><Relationship Id="rId6" Type="http://schemas.openxmlformats.org/officeDocument/2006/relationships/tags" Target="../tags/tag923.xml"/><Relationship Id="rId7" Type="http://schemas.openxmlformats.org/officeDocument/2006/relationships/tags" Target="../tags/tag924.xml"/><Relationship Id="rId8" Type="http://schemas.openxmlformats.org/officeDocument/2006/relationships/tags" Target="../tags/tag925.xml"/><Relationship Id="rId9" Type="http://schemas.openxmlformats.org/officeDocument/2006/relationships/tags" Target="../tags/tag926.xml"/><Relationship Id="rId10" Type="http://schemas.openxmlformats.org/officeDocument/2006/relationships/tags" Target="../tags/tag927.xml"/><Relationship Id="rId11" Type="http://schemas.openxmlformats.org/officeDocument/2006/relationships/tags" Target="../tags/tag928.xml"/><Relationship Id="rId12" Type="http://schemas.openxmlformats.org/officeDocument/2006/relationships/tags" Target="../tags/tag929.xml"/><Relationship Id="rId13" Type="http://schemas.openxmlformats.org/officeDocument/2006/relationships/tags" Target="../tags/tag930.xml"/><Relationship Id="rId14" Type="http://schemas.openxmlformats.org/officeDocument/2006/relationships/tags" Target="../tags/tag931.xml"/><Relationship Id="rId15" Type="http://schemas.openxmlformats.org/officeDocument/2006/relationships/tags" Target="../tags/tag932.xml"/><Relationship Id="rId16" Type="http://schemas.openxmlformats.org/officeDocument/2006/relationships/tags" Target="../tags/tag933.xml"/><Relationship Id="rId17" Type="http://schemas.openxmlformats.org/officeDocument/2006/relationships/tags" Target="../tags/tag934.xml"/><Relationship Id="rId18" Type="http://schemas.openxmlformats.org/officeDocument/2006/relationships/tags" Target="../tags/tag935.xml"/><Relationship Id="rId1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36.xml"/><Relationship Id="rId2" Type="http://schemas.openxmlformats.org/officeDocument/2006/relationships/tags" Target="../tags/tag937.xml"/><Relationship Id="rId3" Type="http://schemas.openxmlformats.org/officeDocument/2006/relationships/tags" Target="../tags/tag938.xml"/><Relationship Id="rId4" Type="http://schemas.openxmlformats.org/officeDocument/2006/relationships/tags" Target="../tags/tag939.xml"/><Relationship Id="rId5" Type="http://schemas.openxmlformats.org/officeDocument/2006/relationships/tags" Target="../tags/tag940.xml"/><Relationship Id="rId6" Type="http://schemas.openxmlformats.org/officeDocument/2006/relationships/tags" Target="../tags/tag941.xml"/><Relationship Id="rId7" Type="http://schemas.openxmlformats.org/officeDocument/2006/relationships/tags" Target="../tags/tag942.xml"/><Relationship Id="rId8" Type="http://schemas.openxmlformats.org/officeDocument/2006/relationships/tags" Target="../tags/tag943.xml"/><Relationship Id="rId9" Type="http://schemas.openxmlformats.org/officeDocument/2006/relationships/tags" Target="../tags/tag944.xml"/><Relationship Id="rId10" Type="http://schemas.openxmlformats.org/officeDocument/2006/relationships/tags" Target="../tags/tag945.xml"/><Relationship Id="rId11" Type="http://schemas.openxmlformats.org/officeDocument/2006/relationships/tags" Target="../tags/tag946.xml"/><Relationship Id="rId12" Type="http://schemas.openxmlformats.org/officeDocument/2006/relationships/tags" Target="../tags/tag947.xml"/><Relationship Id="rId13" Type="http://schemas.openxmlformats.org/officeDocument/2006/relationships/tags" Target="../tags/tag948.xml"/><Relationship Id="rId14" Type="http://schemas.openxmlformats.org/officeDocument/2006/relationships/tags" Target="../tags/tag949.xml"/><Relationship Id="rId15" Type="http://schemas.openxmlformats.org/officeDocument/2006/relationships/tags" Target="../tags/tag950.xml"/><Relationship Id="rId16" Type="http://schemas.openxmlformats.org/officeDocument/2006/relationships/tags" Target="../tags/tag951.xml"/><Relationship Id="rId17" Type="http://schemas.openxmlformats.org/officeDocument/2006/relationships/tags" Target="../tags/tag952.xml"/><Relationship Id="rId18" Type="http://schemas.openxmlformats.org/officeDocument/2006/relationships/tags" Target="../tags/tag953.xml"/><Relationship Id="rId19" Type="http://schemas.openxmlformats.org/officeDocument/2006/relationships/tags" Target="../tags/tag954.xml"/><Relationship Id="rId20" Type="http://schemas.openxmlformats.org/officeDocument/2006/relationships/tags" Target="../tags/tag955.xml"/><Relationship Id="rId21" Type="http://schemas.openxmlformats.org/officeDocument/2006/relationships/tags" Target="../tags/tag956.xml"/><Relationship Id="rId22" Type="http://schemas.openxmlformats.org/officeDocument/2006/relationships/tags" Target="../tags/tag957.xml"/><Relationship Id="rId23" Type="http://schemas.openxmlformats.org/officeDocument/2006/relationships/tags" Target="../tags/tag958.xml"/><Relationship Id="rId24" Type="http://schemas.openxmlformats.org/officeDocument/2006/relationships/tags" Target="../tags/tag959.xml"/><Relationship Id="rId25" Type="http://schemas.openxmlformats.org/officeDocument/2006/relationships/tags" Target="../tags/tag960.xml"/><Relationship Id="rId26" Type="http://schemas.openxmlformats.org/officeDocument/2006/relationships/tags" Target="../tags/tag961.xml"/><Relationship Id="rId27" Type="http://schemas.openxmlformats.org/officeDocument/2006/relationships/tags" Target="../tags/tag962.xml"/><Relationship Id="rId28" Type="http://schemas.openxmlformats.org/officeDocument/2006/relationships/tags" Target="../tags/tag963.xml"/><Relationship Id="rId29" Type="http://schemas.openxmlformats.org/officeDocument/2006/relationships/tags" Target="../tags/tag964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5.xml"/><Relationship Id="rId2" Type="http://schemas.openxmlformats.org/officeDocument/2006/relationships/tags" Target="../tags/tag966.xml"/><Relationship Id="rId3" Type="http://schemas.openxmlformats.org/officeDocument/2006/relationships/tags" Target="../tags/tag967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68.xml"/><Relationship Id="rId2" Type="http://schemas.openxmlformats.org/officeDocument/2006/relationships/tags" Target="../tags/tag969.xml"/><Relationship Id="rId3" Type="http://schemas.openxmlformats.org/officeDocument/2006/relationships/tags" Target="../tags/tag970.xml"/><Relationship Id="rId4" Type="http://schemas.openxmlformats.org/officeDocument/2006/relationships/tags" Target="../tags/tag971.xml"/><Relationship Id="rId5" Type="http://schemas.openxmlformats.org/officeDocument/2006/relationships/tags" Target="../tags/tag972.xml"/><Relationship Id="rId6" Type="http://schemas.openxmlformats.org/officeDocument/2006/relationships/tags" Target="../tags/tag973.xml"/><Relationship Id="rId7" Type="http://schemas.openxmlformats.org/officeDocument/2006/relationships/tags" Target="../tags/tag974.xml"/><Relationship Id="rId8" Type="http://schemas.openxmlformats.org/officeDocument/2006/relationships/tags" Target="../tags/tag975.xml"/><Relationship Id="rId9" Type="http://schemas.openxmlformats.org/officeDocument/2006/relationships/tags" Target="../tags/tag976.xml"/><Relationship Id="rId10" Type="http://schemas.openxmlformats.org/officeDocument/2006/relationships/tags" Target="../tags/tag977.xml"/><Relationship Id="rId11" Type="http://schemas.openxmlformats.org/officeDocument/2006/relationships/tags" Target="../tags/tag978.xml"/><Relationship Id="rId12" Type="http://schemas.openxmlformats.org/officeDocument/2006/relationships/tags" Target="../tags/tag97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80.xml"/><Relationship Id="rId2" Type="http://schemas.openxmlformats.org/officeDocument/2006/relationships/tags" Target="../tags/tag981.xml"/><Relationship Id="rId3" Type="http://schemas.openxmlformats.org/officeDocument/2006/relationships/tags" Target="../tags/tag98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加强团队领导力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团队领导力的重要性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团队领导力的核心要素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如何加强团队领导力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团队领导力的实践案例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加强团队领导力的挑战与对策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团队领导力的重要性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定义和概念</a:t>
            </a:r>
            <a:endParaRPr altLang="en-US" lang="zh-CN"/>
          </a:p>
        </p:txBody>
      </p:sp>
      <p:sp>
        <p:nvSpPr>
          <p:cNvPr id="10517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团队领导力的定义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团队领导力的概念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团队领导力的内涵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团队领导力的作用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团队领导力的作用</a:t>
            </a:r>
            <a:endParaRPr altLang="en-US" lang="zh-CN"/>
          </a:p>
        </p:txBody>
      </p:sp>
      <p:sp>
        <p:nvSpPr>
          <p:cNvPr id="105206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激发团队成员潜力：通过激励、引导和培训，激发团队成员的潜力和创造力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促进团队协作：协调团队成员之间的关系，促进团队协作，提高整体绩效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推动团队发展：制定团队目标和发展规划，推动团队不断向前发展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增强团队凝聚力：通过有效的沟通和协调，增强团队成员之间的凝聚力，形成共同的价值观念和目标追求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为什么需要加强团队领导力</a:t>
            </a:r>
            <a:endParaRPr altLang="en-US" lang="zh-CN"/>
          </a:p>
        </p:txBody>
      </p:sp>
      <p:sp>
        <p:nvSpPr>
          <p:cNvPr id="105235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35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36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提升团队绩效：优秀的团队领导能够激发团队成员的潜力，提高整体绩效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36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36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增强团队凝聚力：领导力能够促进团队成员之间的沟通和协作，增强团队的凝聚力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37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37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培养团队成员成长：领导力能够帮助团队成员发挥潜力，提升个人能力，实现个人和团队的共同成长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37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37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应对复杂多变的环境：面对复杂多变的工作环境，团队领导力能够帮助团队快速适应变化，应对挑战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团队领导力的核心要素</a:t>
            </a:r>
            <a:endParaRPr altLang="en-US" lang="zh-CN"/>
          </a:p>
        </p:txBody>
      </p:sp>
      <p:sp>
        <p:nvSpPr>
          <p:cNvPr id="10526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沟通能力</a:t>
            </a:r>
            <a:endParaRPr altLang="en-US" lang="zh-CN"/>
          </a:p>
        </p:txBody>
      </p:sp>
      <p:sp>
        <p:nvSpPr>
          <p:cNvPr id="105340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0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41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清晰表达：能够清晰、准确地传达自己的想法和意见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1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1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1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倾听理解：能够认真倾听他人的想法和意见，理解他人的立场和观点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1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2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2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有效沟通：能够运用合适的沟通方式和技巧，与他人进行有效的沟通和交流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2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2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建立信任：能够通过有效的沟通和交流，建立和维护团队成员之间的信任关系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决策能力</a:t>
            </a:r>
            <a:endParaRPr altLang="en-US" lang="zh-CN"/>
          </a:p>
        </p:txBody>
      </p:sp>
      <p:sp>
        <p:nvSpPr>
          <p:cNvPr id="1053716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18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20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22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明确目标：制定清晰、具体、可衡量的目标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4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26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28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30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做出决策：根据收集的信息和分析结果，做出正确的决策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2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34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36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38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收集信息：收集相关数据和信息，进行充分的市场调研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0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42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44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46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执行决策：制定详细的执行计划，确保决策的有效实施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8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50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52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54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分析问题：对问题进行深入分析，找出问题的根源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6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3758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60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62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评估结果：对决策的结果进行评估，总结经验教训，不断改进和提高决策能力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激励能力</a:t>
            </a:r>
            <a:endParaRPr altLang="en-US" lang="zh-CN"/>
          </a:p>
        </p:txBody>
      </p:sp>
      <p:sp>
        <p:nvSpPr>
          <p:cNvPr id="10540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激发团队成员的积极性和动力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给予团队成员适当的奖励和鼓励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帮助团队成员实现个人和团队目标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创造积极向上的团队氛围，提高团队士气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团队建设能力</a:t>
            </a:r>
            <a:endParaRPr altLang="en-US" lang="zh-CN"/>
          </a:p>
        </p:txBody>
      </p:sp>
      <p:sp>
        <p:nvSpPr>
          <p:cNvPr id="1054360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62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64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制定明确的团队目标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4366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68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70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建立有效的沟通机制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4372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74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76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培养团队成员的协作精神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4378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80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82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激励团队成员积极投入工作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如何加强团队领导力</a:t>
            </a:r>
            <a:endParaRPr altLang="en-US" lang="zh-CN"/>
          </a:p>
        </p:txBody>
      </p:sp>
      <p:sp>
        <p:nvSpPr>
          <p:cNvPr id="105467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提升自身素质</a:t>
            </a:r>
            <a:endParaRPr altLang="en-US" lang="zh-CN"/>
          </a:p>
        </p:txBody>
      </p:sp>
      <p:sp>
        <p:nvSpPr>
          <p:cNvPr id="10554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增强团队意识和协作精神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不断学习，提高自身能力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培养良好的沟通技巧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保持积极的心态和良好的情绪管理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建立良好的沟通机制</a:t>
            </a:r>
            <a:endParaRPr altLang="en-US" lang="zh-CN"/>
          </a:p>
        </p:txBody>
      </p:sp>
      <p:sp>
        <p:nvSpPr>
          <p:cNvPr id="10557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倾听和理解：作为领导者，要倾听团队成员的意见和建议，理解他们的观点和需求，以便更好地协调和解决问题。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明确沟通目标：在团队中建立清晰、明确的沟通目标，确保每个成员都理解并致力于实现这些目标。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建立有效的沟通渠道：鼓励团队成员通过多种渠道进行沟通，如面对面会议、电子邮件、即时消息等，以便及时交流信息和想法。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鼓励开放和诚实的沟通：鼓励团队成员以开放和诚实的态度进行沟通，避免隐瞒或避免问题。同时，领导者要以身作则，树立榜样。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制定明确的团队目标</a:t>
            </a:r>
            <a:endParaRPr altLang="en-US" lang="zh-CN"/>
          </a:p>
        </p:txBody>
      </p:sp>
      <p:sp>
        <p:nvSpPr>
          <p:cNvPr id="105604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04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605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明确团队目标的意义：激发团队成员的积极性和动力，提高团队的凝聚力和向心力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05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05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制定具体的团队目标：根据团队成员的特长和需求，制定具体的、可衡量的、可实现的、有时限的目标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06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06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制定目标计划：制定详细的计划，包括时间表、任务分配、资源需求等，以确保目标的顺利实现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6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06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06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定期评估和调整：定期评估团队目标的进展情况，及时调整计划和策略，以确保目标的达成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培养团队成员的成长</a:t>
            </a:r>
            <a:endParaRPr altLang="en-US" lang="zh-CN"/>
          </a:p>
        </p:txBody>
      </p:sp>
      <p:sp>
        <p:nvSpPr>
          <p:cNvPr id="10563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35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6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设定明确的目标和期望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3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36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6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提供培训和发展机会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3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37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鼓励团队成员参与决策和解决问题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37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37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7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建立积极的反馈机制，及时给予肯定和鼓励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团队领导力的实践案例</a:t>
            </a:r>
            <a:endParaRPr altLang="en-US" lang="zh-CN"/>
          </a:p>
        </p:txBody>
      </p:sp>
      <p:sp>
        <p:nvSpPr>
          <p:cNvPr id="10566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成功的团队领导力案例</a:t>
            </a:r>
            <a:endParaRPr altLang="en-US" lang="zh-CN"/>
          </a:p>
        </p:txBody>
      </p:sp>
      <p:sp>
        <p:nvSpPr>
          <p:cNvPr id="10574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案例一：阿里巴巴的团队管理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案例二：华为的团队建设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案例三：腾讯的产品团队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案例四：字节跳动的创新团队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失败的团队领导力案例</a:t>
            </a:r>
            <a:endParaRPr altLang="en-US" lang="zh-CN"/>
          </a:p>
        </p:txBody>
      </p:sp>
      <p:sp>
        <p:nvSpPr>
          <p:cNvPr id="10577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团队成员之间缺乏信任和合作精神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缺乏明确的目标和计划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沟通不畅，缺乏有效的信息传递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领导者缺乏必要的领导技能和知识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16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72500"/>
          </a:bodyPr>
          <a:p>
            <a:r>
              <a:rPr altLang="en-US" lang="zh-CN"/>
              <a:t>案例一：阿里巴巴的团队管理  * 背景介绍：阿里巴巴是一家全球领先的电子商务公司，其成功的团队管理是关键因素之一。 * 启示：强调团队目标、信任、沟通、协作和激励的重要性，以及如何通过有效的团队管理实现业务目标。</a:t>
            </a:r>
            <a:endParaRPr altLang="en-US" lang="zh-CN"/>
          </a:p>
          <a:p>
            <a:pPr lvl="1"/>
            <a:r>
              <a:rPr altLang="en-US" lang="zh-CN"/>
              <a:t>* 背景介绍：阿里巴巴是一家全球领先的电子商务公司，其成功的团队管理是关键因素之一。</a:t>
            </a:r>
            <a:endParaRPr altLang="en-US" lang="zh-CN"/>
          </a:p>
          <a:p>
            <a:pPr lvl="1"/>
            <a:r>
              <a:rPr altLang="en-US" lang="zh-CN"/>
              <a:t>* 启示：强调团队目标、信任、沟通、协作和激励的重要性，以及如何通过有效的团队管理实现业务目标。</a:t>
            </a:r>
            <a:endParaRPr altLang="en-US" lang="zh-CN"/>
          </a:p>
          <a:p>
            <a:r>
              <a:rPr altLang="en-US" lang="zh-CN"/>
              <a:t>案例二：苹果公司的项目管理  * 背景介绍：苹果公司以其创新的产品和卓越的项目管理而闻名。 * 启示：强调项目管理的关键要素，如目标设定、资源分配、进度控制、风险管理等，以及如何通过有效的项目管理提高团队绩效。</a:t>
            </a:r>
            <a:endParaRPr altLang="en-US" lang="zh-CN"/>
          </a:p>
          <a:p>
            <a:pPr lvl="1"/>
            <a:r>
              <a:rPr altLang="en-US" lang="zh-CN"/>
              <a:t>* 背景介绍：苹果公司以其创新的产品和卓越的项目管理而闻名。</a:t>
            </a:r>
            <a:endParaRPr altLang="en-US" lang="zh-CN"/>
          </a:p>
          <a:p>
            <a:pPr lvl="1"/>
            <a:r>
              <a:rPr altLang="en-US" lang="zh-CN"/>
              <a:t>* 启示：强调项目管理的关键要素，如目标设定、资源分配、进度控制、风险管理等，以及如何通过有效的项目管理提高团队绩效。</a:t>
            </a:r>
            <a:endParaRPr altLang="en-US" lang="zh-CN"/>
          </a:p>
          <a:p>
            <a:r>
              <a:rPr altLang="en-US" lang="zh-CN"/>
              <a:t>案例三：特斯拉的创新团队  * 背景介绍：特斯拉是一家颠覆性的电动汽车公司，其成功的关键在于其创新团队。 * 启示：强调创新的重要性，以及如何通过培养团队成员的创新能力、鼓励跨界合作和推动技术进步来实现团队目标。</a:t>
            </a:r>
            <a:endParaRPr altLang="en-US" lang="zh-CN"/>
          </a:p>
          <a:p>
            <a:pPr lvl="1"/>
            <a:r>
              <a:rPr altLang="en-US" lang="zh-CN"/>
              <a:t>* 背景介绍：特斯拉是一家颠覆性的电动汽车公司，其成功的关键在于其创新团队。</a:t>
            </a:r>
            <a:endParaRPr altLang="en-US" lang="zh-CN"/>
          </a:p>
          <a:p>
            <a:pPr lvl="1"/>
            <a:r>
              <a:rPr altLang="en-US" lang="zh-CN"/>
              <a:t>* 启示：强调创新的重要性，以及如何通过培养团队成员的创新能力、鼓励跨界合作和推动技术进步来实现团队目标。</a:t>
            </a:r>
            <a:endParaRPr altLang="en-US" lang="zh-CN"/>
          </a:p>
          <a:p>
            <a:r>
              <a:rPr altLang="en-US" lang="zh-CN"/>
              <a:t>案例四：谷歌的OKR管理法  * 背景介绍：谷歌采用了一种名为OKR（Objectives and Key Results）的目标管理方法，该方法有助于提高团队绩效和创新能力。 * 启示：强调目标设定、关键结果和持续改进的重要性，以及如何通过OKR管理法提高团队的执行力和创新能力。</a:t>
            </a:r>
            <a:endParaRPr altLang="en-US" lang="zh-CN"/>
          </a:p>
          <a:p>
            <a:pPr lvl="1"/>
            <a:r>
              <a:rPr altLang="en-US" lang="zh-CN"/>
              <a:t>* 背景介绍：谷歌采用了一种名为OKR（Objectives and Key Results）的目标管理方法，该方法有助于提高团队绩效和创新能力。</a:t>
            </a:r>
            <a:endParaRPr altLang="en-US" lang="zh-CN"/>
          </a:p>
          <a:p>
            <a:pPr lvl="1"/>
            <a:r>
              <a:rPr altLang="en-US" lang="zh-CN"/>
              <a:t>* 启示：强调目标设定、关键结果和持续改进的重要性，以及如何通过OKR管理法提高团队的执行力和创新能力。</a:t>
            </a:r>
            <a:endParaRPr altLang="en-US" lang="zh-CN"/>
          </a:p>
        </p:txBody>
      </p:sp>
      <p:sp>
        <p:nvSpPr>
          <p:cNvPr id="10580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案例分析及其启示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加强团队领导力的挑战与对策</a:t>
            </a:r>
            <a:endParaRPr altLang="en-US" lang="zh-CN"/>
          </a:p>
        </p:txBody>
      </p:sp>
      <p:sp>
        <p:nvSpPr>
          <p:cNvPr id="10583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5904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04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05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05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05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团队沟通不畅，缺乏有效协作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05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团队成员能力参差不齐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05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团队目标不明确，缺乏共同愿景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06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团队成员缺乏归属感和责任感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59348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350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9352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明确团队目标：制定清晰、具体的团队目标，确保每个成员都理解并致力于实现这些目标。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54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356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358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建立信任：建立团队成员之间的信任关系，鼓励开放、坦诚的沟通，促进合作与协作。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60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362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364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培养领导力技能：提供培训和发展机会，帮助团队成员提升领导力技能，包括决策能力、沟通能力、解决问题的能力等。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66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368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370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建立激励机制：通过奖励、认可和晋升等方式，激励团队成员积极投入工作，提高工作动力和效率。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72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374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376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促进团队协作：鼓励团队成员相互协作，共同解决问题，分享知识和经验，提高团队整体绩效。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78" name="矩形 67"/>
          <p:cNvSpPr/>
          <p:nvPr>
            <p:custDataLst>
              <p:tags r:id="rId16"/>
            </p:custDataLst>
          </p:nvPr>
        </p:nvSpPr>
        <p:spPr>
          <a:xfrm>
            <a:off x="6659355" y="4723060"/>
            <a:ext cx="4918093" cy="1241586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380" name="矩形 68"/>
          <p:cNvSpPr/>
          <p:nvPr>
            <p:custDataLst>
              <p:tags r:id="rId17"/>
            </p:custDataLst>
          </p:nvPr>
        </p:nvSpPr>
        <p:spPr>
          <a:xfrm>
            <a:off x="6295041" y="4723060"/>
            <a:ext cx="177667" cy="1241586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382" name="文本框 69"/>
          <p:cNvSpPr txBox="1"/>
          <p:nvPr>
            <p:custDataLst>
              <p:tags r:id="rId18"/>
            </p:custDataLst>
          </p:nvPr>
        </p:nvSpPr>
        <p:spPr>
          <a:xfrm>
            <a:off x="6847285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持续改进：不断反思和评估团队领导力，找出存在的问题和不足，持续改进和优化团队领导力。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596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6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6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6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96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6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6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96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7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7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7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97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多元化和包容性：团队成员来自不同背景，需要包容和尊重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灵活性和适应性：面对不断变化的市场环境，团队需要快速调整策略和方向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人工智能和自动化：对团队成员进行技能培训和知识更新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远程工作：团队成员分布在不同地区，需要有效的沟通和协作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6000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7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总结：加强团队领导力的意义与实践方法</a:t>
            </a:r>
            <a:endParaRPr altLang="en-US" lang="zh-CN"/>
          </a:p>
        </p:txBody>
      </p:sp>
      <p:sp>
        <p:nvSpPr>
          <p:cNvPr id="10607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074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4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团队领导力的重要性：激发团队成员潜力，提高团队绩效，促进组织发展。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7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074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5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实践方法：明确目标，制定计划，有效沟通，激励团队成员，培养团队精神。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7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075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总结回顾：通过本次培训，我们深入了解了如何加强团队领导力，并掌握了一些实用的实践方法。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75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076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6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展望未来：希望每位团队成员都能将所学知识运用到实际工作中，不断提高自己的领导力水平，为团队和组织的发展做出更大的贡献。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048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86250"/>
          </a:bodyPr>
          <a:p>
            <a:r>
              <a:rPr altLang="en-US" lang="zh-CN"/>
              <a:t>未来团队领导力的发展方向： a. 更加注重团队合作与沟通 b. 更加注重领导者的自我管理与自我成长 c. 更加注重领导者的创新思维与创新能力 </a:t>
            </a:r>
            <a:endParaRPr altLang="en-US" lang="zh-CN"/>
          </a:p>
          <a:p>
            <a:pPr lvl="1"/>
            <a:r>
              <a:rPr altLang="en-US" lang="zh-CN"/>
              <a:t>a. 更加注重团队合作与沟通</a:t>
            </a:r>
            <a:endParaRPr altLang="en-US" lang="zh-CN"/>
          </a:p>
          <a:p>
            <a:pPr lvl="1"/>
            <a:r>
              <a:rPr altLang="en-US" lang="zh-CN"/>
              <a:t>b. 更加注重领导者的自我管理与自我成长</a:t>
            </a:r>
            <a:endParaRPr altLang="en-US" lang="zh-CN"/>
          </a:p>
          <a:p>
            <a:pPr lvl="1"/>
            <a:r>
              <a:rPr altLang="en-US" lang="zh-CN"/>
              <a:t>c. 更加注重领导者的创新思维与创新能力</a:t>
            </a:r>
            <a:endParaRPr altLang="en-US" lang="zh-CN"/>
          </a:p>
          <a:p>
            <a:r>
              <a:rPr altLang="en-US" lang="zh-CN"/>
              <a:t>未来团队领导力的趋势： a. 多元化与包容性：未来的团队将更加注重多元化和包容性，以吸引更多不同背景的人才，并充分利用他们的独特技能和经验。 b. 敏捷性与适应性：随着市场和技术的不断变化，未来的团队领导力将更加注重敏捷性和适应性，以快速响应变化并抓住机遇。 c. 情感智慧与人际能力：未来的领导者需要具备情感智慧和人际能力，以更好地理解团队成员的需求、情感和动机，从而建立更紧密的团队关系。</a:t>
            </a:r>
            <a:endParaRPr altLang="en-US" lang="zh-CN"/>
          </a:p>
          <a:p>
            <a:pPr lvl="1"/>
            <a:r>
              <a:rPr altLang="en-US" lang="zh-CN"/>
              <a:t>a. 多元化与包容性：未来的团队将更加注重多元化和包容性，以吸引更多不同背景的人才，并充分利用他们的独特技能和经验。</a:t>
            </a:r>
            <a:endParaRPr altLang="en-US" lang="zh-CN"/>
          </a:p>
          <a:p>
            <a:pPr lvl="1"/>
            <a:r>
              <a:rPr altLang="en-US" lang="zh-CN"/>
              <a:t>b. 敏捷性与适应性：随着市场和技术的不断变化，未来的团队领导力将更加注重敏捷性和适应性，以快速响应变化并抓住机遇。</a:t>
            </a:r>
            <a:endParaRPr altLang="en-US" lang="zh-CN"/>
          </a:p>
          <a:p>
            <a:pPr lvl="1"/>
            <a:r>
              <a:rPr altLang="en-US" lang="zh-CN"/>
              <a:t>c. 情感智慧与人际能力：未来的领导者需要具备情感智慧和人际能力，以更好地理解团队成员的需求、情感和动机，从而建立更紧密的团队关系。</a:t>
            </a:r>
            <a:endParaRPr altLang="en-US" lang="zh-CN"/>
          </a:p>
        </p:txBody>
      </p:sp>
      <p:sp>
        <p:nvSpPr>
          <p:cNvPr id="10610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展望：未来团队领导力的发展方向与趋势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33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133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6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2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8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0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6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6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82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2023-12-19T12:55:05Z</dcterms:created>
  <dcterms:modified xsi:type="dcterms:W3CDTF">2023-12-19T12:55:05Z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3454caeb334f4065b1d35d55b8791ced_21</vt:lpwstr>
  </property>
</Properties>
</file>