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708" r:id="rId3"/>
  </p:sldMasterIdLst>
  <p:notesMasterIdLst>
    <p:notesMasterId r:id="rId5"/>
  </p:notesMasterIdLst>
  <p:handoutMasterIdLst>
    <p:handoutMasterId r:id="rId15"/>
  </p:handoutMasterIdLst>
  <p:sldIdLst>
    <p:sldId id="256" r:id="rId4"/>
    <p:sldId id="257" r:id="rId6"/>
    <p:sldId id="293" r:id="rId7"/>
    <p:sldId id="278" r:id="rId8"/>
    <p:sldId id="276" r:id="rId9"/>
    <p:sldId id="279" r:id="rId10"/>
    <p:sldId id="274" r:id="rId11"/>
    <p:sldId id="292" r:id="rId12"/>
    <p:sldId id="275" r:id="rId13"/>
    <p:sldId id="272" r:id="rId14"/>
  </p:sldIdLst>
  <p:sldSz cx="12192000" cy="6858000"/>
  <p:notesSz cx="6858000" cy="9144000"/>
  <p:custDataLst>
    <p:tags r:id="rId1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C160"/>
    <a:srgbClr val="B2871B"/>
    <a:srgbClr val="262626"/>
    <a:srgbClr val="FFFFFF"/>
    <a:srgbClr val="8E5831"/>
    <a:srgbClr val="944E1D"/>
    <a:srgbClr val="548F9D"/>
    <a:srgbClr val="DCDCDC"/>
    <a:srgbClr val="F0F0F0"/>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p:scale>
          <a:sx n="66" d="100"/>
          <a:sy n="66" d="100"/>
        </p:scale>
        <p:origin x="-246" y="-174"/>
      </p:cViewPr>
      <p:guideLst>
        <p:guide orient="horz" pos="2160"/>
        <p:guide pos="3814"/>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9" Type="http://schemas.openxmlformats.org/officeDocument/2006/relationships/tags" Target="tags/tag40.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handoutMaster" Target="handoutMasters/handoutMaster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微软雅黑" panose="020B0503020204020204" pitchFamily="34" charset="-122"/>
              <a:ea typeface="微软雅黑" panose="020B0503020204020204" pitchFamily="3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微软雅黑" panose="020B0503020204020204" pitchFamily="34" charset="-122"/>
                <a:ea typeface="微软雅黑" panose="020B0503020204020204" pitchFamily="34" charset="-122"/>
              </a:rPr>
            </a:fld>
            <a:endParaRPr lang="zh-CN" altLang="en-US">
              <a:latin typeface="微软雅黑" panose="020B0503020204020204" pitchFamily="34" charset="-122"/>
              <a:ea typeface="微软雅黑" panose="020B0503020204020204" pitchFamily="3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pitchFamily="34" charset="-122"/>
              <a:ea typeface="微软雅黑" panose="020B0503020204020204" pitchFamily="3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微软雅黑" panose="020B0503020204020204" pitchFamily="34" charset="-122"/>
                <a:ea typeface="微软雅黑" panose="020B0503020204020204" pitchFamily="34" charset="-122"/>
              </a:rPr>
            </a:fld>
            <a:endParaRPr lang="zh-CN" altLang="en-US">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pitchFamily="34" charset="-122"/>
                <a:ea typeface="微软雅黑" panose="020B0503020204020204" pitchFamily="3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pitchFamily="34" charset="-122"/>
                <a:ea typeface="微软雅黑" panose="020B0503020204020204" pitchFamily="34" charset="-122"/>
              </a:defRPr>
            </a:lvl1pPr>
          </a:lstStyle>
          <a:p>
            <a:fld id="{1AC49D05-6128-4D0D-A32A-06A5E73B386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pitchFamily="34" charset="-122"/>
                <a:ea typeface="微软雅黑" panose="020B0503020204020204" pitchFamily="3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pitchFamily="34" charset="-122"/>
                <a:ea typeface="微软雅黑" panose="020B0503020204020204" pitchFamily="34" charset="-122"/>
              </a:defRPr>
            </a:lvl1pPr>
          </a:lstStyle>
          <a:p>
            <a:fld id="{5849F42C-2DAE-424C-A4B8-3140182C3E9F}" type="slidenum">
              <a:rPr lang="zh-CN" altLang="en-US" smtClean="0"/>
            </a:fld>
            <a:endParaRPr lang="zh-CN" altLang="en-US"/>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600" kern="1200">
        <a:solidFill>
          <a:schemeClr val="tx1"/>
        </a:solidFill>
        <a:latin typeface="微软雅黑" panose="020B0503020204020204" pitchFamily="34" charset="-122"/>
        <a:ea typeface="微软雅黑" panose="020B0503020204020204" pitchFamily="34" charset="-122"/>
        <a:cs typeface="+mn-cs"/>
      </a:defRPr>
    </a:lvl1pPr>
    <a:lvl2pPr marL="4572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2pPr>
    <a:lvl3pPr marL="9144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3pPr>
    <a:lvl4pPr marL="13716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4pPr>
    <a:lvl5pPr marL="18288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hyperlink" Target="http://www.1ppt.com/hangye/" TargetMode="External"/><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669882" y="2588281"/>
            <a:ext cx="10852237" cy="899167"/>
          </a:xfrm>
        </p:spPr>
        <p:txBody>
          <a:bodyPr lIns="101600" tIns="38100" rIns="25400" bIns="38100" anchor="t" anchorCtr="0">
            <a:noAutofit/>
          </a:bodyPr>
          <a:lstStyle>
            <a:lvl1pPr algn="ctr">
              <a:defRPr sz="5400" b="0" spc="600">
                <a:effectLst>
                  <a:outerShdw blurRad="38100" dist="38100" dir="2700000" algn="tl">
                    <a:srgbClr val="000000">
                      <a:alpha val="43137"/>
                    </a:srgbClr>
                  </a:outerShdw>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669882" y="3566160"/>
            <a:ext cx="10852237" cy="950984"/>
          </a:xfrm>
        </p:spPr>
        <p:txBody>
          <a:bodyPr lIns="101600" tIns="38100" rIns="76200" bIns="3810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hf sldNum="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17" name="图片 16" descr="图片包含 游戏机, 自然, 夜空, 星星&#10;&#10;描述已自动生成"/>
          <p:cNvPicPr>
            <a:picLocks noChangeAspect="1"/>
          </p:cNvPicPr>
          <p:nvPr userDrawn="1"/>
        </p:nvPicPr>
        <p:blipFill rotWithShape="1">
          <a:blip r:embed="rId2" cstate="screen"/>
          <a:srcRect/>
          <a:stretch>
            <a:fillRect/>
          </a:stretch>
        </p:blipFill>
        <p:spPr>
          <a:xfrm>
            <a:off x="0" y="0"/>
            <a:ext cx="12192000" cy="6858000"/>
          </a:xfrm>
          <a:prstGeom prst="rect">
            <a:avLst/>
          </a:prstGeom>
        </p:spPr>
      </p:pic>
      <p:grpSp>
        <p:nvGrpSpPr>
          <p:cNvPr id="7" name="组合 6"/>
          <p:cNvGrpSpPr/>
          <p:nvPr userDrawn="1"/>
        </p:nvGrpSpPr>
        <p:grpSpPr>
          <a:xfrm>
            <a:off x="0" y="0"/>
            <a:ext cx="12192000" cy="6858000"/>
            <a:chOff x="0" y="0"/>
            <a:chExt cx="12192000" cy="6858000"/>
          </a:xfrm>
        </p:grpSpPr>
        <p:sp>
          <p:nvSpPr>
            <p:cNvPr id="8" name="矩形 7"/>
            <p:cNvSpPr/>
            <p:nvPr/>
          </p:nvSpPr>
          <p:spPr>
            <a:xfrm>
              <a:off x="0" y="0"/>
              <a:ext cx="12192000" cy="6858000"/>
            </a:xfrm>
            <a:prstGeom prst="rect">
              <a:avLst/>
            </a:prstGeom>
            <a:gradFill flip="none" rotWithShape="1">
              <a:gsLst>
                <a:gs pos="0">
                  <a:srgbClr val="000000">
                    <a:alpha val="63000"/>
                  </a:srgbClr>
                </a:gs>
                <a:gs pos="100000">
                  <a:srgbClr val="000000">
                    <a:alpha val="27000"/>
                  </a:srgbClr>
                </a:gs>
              </a:gsLst>
              <a:lin ang="540000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98120" y="182880"/>
              <a:ext cx="11795760" cy="649224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98120" y="375597"/>
              <a:ext cx="165735" cy="5156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p:hf sldNum="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
        <p:nvSpPr>
          <p:cNvPr id="6" name="TextBox 5"/>
          <p:cNvSpPr txBox="1"/>
          <p:nvPr userDrawn="1"/>
        </p:nvSpPr>
        <p:spPr>
          <a:xfrm>
            <a:off x="453650" y="0"/>
            <a:ext cx="540060" cy="123111"/>
          </a:xfrm>
          <a:prstGeom prst="rect">
            <a:avLst/>
          </a:prstGeom>
          <a:noFill/>
        </p:spPr>
        <p:txBody>
          <a:bodyPr wrap="square" rtlCol="0">
            <a:spAutoFit/>
          </a:bodyPr>
          <a:lstStyle/>
          <a:p>
            <a:pPr>
              <a:lnSpc>
                <a:spcPct val="200000"/>
              </a:lnSpc>
            </a:pPr>
            <a:r>
              <a:rPr lang="zh-CN" altLang="en-US" sz="100" dirty="0">
                <a:solidFill>
                  <a:schemeClr val="tx1">
                    <a:alpha val="0"/>
                  </a:schemeClr>
                </a:solidFill>
                <a:latin typeface="微软雅黑" panose="020B0503020204020204" pitchFamily="34" charset="-122"/>
                <a:ea typeface="微软雅黑" panose="020B0503020204020204" pitchFamily="34" charset="-122"/>
                <a:hlinkClick r:id="rId2"/>
              </a:rPr>
              <a:t>行业</a:t>
            </a:r>
            <a:r>
              <a:rPr lang="en-US" altLang="zh-CN" sz="100" dirty="0">
                <a:solidFill>
                  <a:schemeClr val="tx1">
                    <a:alpha val="0"/>
                  </a:schemeClr>
                </a:solidFill>
                <a:latin typeface="微软雅黑" panose="020B0503020204020204" pitchFamily="34" charset="-122"/>
                <a:ea typeface="微软雅黑" panose="020B0503020204020204" pitchFamily="34" charset="-122"/>
                <a:hlinkClick r:id="rId2"/>
              </a:rPr>
              <a:t>PPT</a:t>
            </a:r>
            <a:r>
              <a:rPr lang="zh-CN" altLang="en-US" sz="100" dirty="0">
                <a:solidFill>
                  <a:schemeClr val="tx1">
                    <a:alpha val="0"/>
                  </a:schemeClr>
                </a:solidFill>
                <a:latin typeface="微软雅黑" panose="020B0503020204020204" pitchFamily="34" charset="-122"/>
                <a:ea typeface="微软雅黑" panose="020B0503020204020204" pitchFamily="34" charset="-122"/>
                <a:hlinkClick r:id="rId2"/>
              </a:rPr>
              <a:t>模板</a:t>
            </a:r>
            <a:r>
              <a:rPr lang="en-US" altLang="zh-CN" sz="100" dirty="0">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00" dirty="0">
              <a:solidFill>
                <a:schemeClr val="tx1">
                  <a:alpha val="0"/>
                </a:schemeClr>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hf sldNum="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6" Type="http://schemas.openxmlformats.org/officeDocument/2006/relationships/theme" Target="../theme/theme1.xml"/><Relationship Id="rId65" Type="http://schemas.openxmlformats.org/officeDocument/2006/relationships/tags" Target="../tags/tag14.xml"/><Relationship Id="rId64" Type="http://schemas.openxmlformats.org/officeDocument/2006/relationships/tags" Target="../tags/tag13.xml"/><Relationship Id="rId63" Type="http://schemas.openxmlformats.org/officeDocument/2006/relationships/tags" Target="../tags/tag12.xml"/><Relationship Id="rId62" Type="http://schemas.openxmlformats.org/officeDocument/2006/relationships/tags" Target="../tags/tag11.xml"/><Relationship Id="rId61" Type="http://schemas.openxmlformats.org/officeDocument/2006/relationships/tags" Target="../tags/tag10.xml"/><Relationship Id="rId60" Type="http://schemas.openxmlformats.org/officeDocument/2006/relationships/tags" Target="../tags/tag9.xml"/><Relationship Id="rId6" Type="http://schemas.openxmlformats.org/officeDocument/2006/relationships/slideLayout" Target="../slideLayouts/slideLayout6.xml"/><Relationship Id="rId59" Type="http://schemas.openxmlformats.org/officeDocument/2006/relationships/slideLayout" Target="../slideLayouts/slideLayout59.xml"/><Relationship Id="rId58" Type="http://schemas.openxmlformats.org/officeDocument/2006/relationships/slideLayout" Target="../slideLayouts/slideLayout58.xml"/><Relationship Id="rId57" Type="http://schemas.openxmlformats.org/officeDocument/2006/relationships/slideLayout" Target="../slideLayouts/slideLayout57.xml"/><Relationship Id="rId56" Type="http://schemas.openxmlformats.org/officeDocument/2006/relationships/slideLayout" Target="../slideLayouts/slideLayout56.xml"/><Relationship Id="rId55" Type="http://schemas.openxmlformats.org/officeDocument/2006/relationships/slideLayout" Target="../slideLayouts/slideLayout55.xml"/><Relationship Id="rId54" Type="http://schemas.openxmlformats.org/officeDocument/2006/relationships/slideLayout" Target="../slideLayouts/slideLayout54.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 Type="http://schemas.openxmlformats.org/officeDocument/2006/relationships/slideLayout" Target="../slideLayouts/slideLayout5.xml"/><Relationship Id="rId49" Type="http://schemas.openxmlformats.org/officeDocument/2006/relationships/slideLayout" Target="../slideLayouts/slideLayout4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0" Type="http://schemas.openxmlformats.org/officeDocument/2006/relationships/slideLayout" Target="../slideLayouts/slideLayout40.xml"/><Relationship Id="rId4" Type="http://schemas.openxmlformats.org/officeDocument/2006/relationships/slideLayout" Target="../slideLayouts/slideLayout4.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62.xml"/><Relationship Id="rId2" Type="http://schemas.openxmlformats.org/officeDocument/2006/relationships/slideLayout" Target="../slideLayouts/slideLayout61.xml"/><Relationship Id="rId1"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60"/>
            </p:custDataLst>
          </p:nvPr>
        </p:nvSpPr>
        <p:spPr>
          <a:xfrm>
            <a:off x="669882" y="432000"/>
            <a:ext cx="10852237" cy="648000"/>
          </a:xfrm>
          <a:prstGeom prst="rect">
            <a:avLst/>
          </a:prstGeom>
        </p:spPr>
        <p:txBody>
          <a:bodyPr vert="horz" lIns="101600" tIns="38100" rIns="76200" bIns="38100" rtlCol="0" anchor="ctr"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61"/>
            </p:custDataLst>
          </p:nvPr>
        </p:nvSpPr>
        <p:spPr>
          <a:xfrm>
            <a:off x="669882" y="1296000"/>
            <a:ext cx="10852237" cy="5040000"/>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62"/>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63"/>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64"/>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p:custDataLst>
              <p:tags r:id="rId6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 id="2147483705" r:id="rId57"/>
    <p:sldLayoutId id="2147483706" r:id="rId58"/>
    <p:sldLayoutId id="2147483707" r:id="rId59"/>
  </p:sldLayoutIdLst>
  <p:hf sldNum="0" ftr="0" dt="0"/>
  <p:txStyles>
    <p:titleStyle>
      <a:lvl1pPr algn="l" defTabSz="914400" rtl="0" eaLnBrk="1" fontAlgn="auto" latinLnBrk="0" hangingPunct="1">
        <a:lnSpc>
          <a:spcPct val="100000"/>
        </a:lnSpc>
        <a:spcBef>
          <a:spcPct val="0"/>
        </a:spcBef>
        <a:buNone/>
        <a:defRPr sz="2800" b="1" u="none" strike="noStrike" kern="1200" cap="none" spc="200" normalizeH="0">
          <a:solidFill>
            <a:schemeClr val="tx1"/>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mn-lt"/>
          <a:ea typeface="+mn-ea"/>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tags" Target="../tags/tag15.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23.xml"/><Relationship Id="rId8" Type="http://schemas.openxmlformats.org/officeDocument/2006/relationships/tags" Target="../tags/tag22.xml"/><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2" Type="http://schemas.openxmlformats.org/officeDocument/2006/relationships/slideLayout" Target="../slideLayouts/slideLayout2.xml"/><Relationship Id="rId11" Type="http://schemas.openxmlformats.org/officeDocument/2006/relationships/tags" Target="../tags/tag25.xml"/><Relationship Id="rId10" Type="http://schemas.openxmlformats.org/officeDocument/2006/relationships/tags" Target="../tags/tag24.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tags" Target="../tags/tag26.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8.xml"/><Relationship Id="rId2" Type="http://schemas.openxmlformats.org/officeDocument/2006/relationships/image" Target="../media/image6.jpeg"/><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tags" Target="../tags/tag29.xml"/></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34.xml"/><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8.xml"/><Relationship Id="rId1" Type="http://schemas.openxmlformats.org/officeDocument/2006/relationships/image" Target="../media/image7.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tags" Target="../tags/tag39.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0" y="0"/>
            <a:ext cx="12192000" cy="6857365"/>
            <a:chOff x="0" y="0"/>
            <a:chExt cx="12192000" cy="6858000"/>
          </a:xfrm>
        </p:grpSpPr>
        <p:pic>
          <p:nvPicPr>
            <p:cNvPr id="3" name="图片 2" descr="图片包含 游戏机, 自然, 夜空, 星星&#10;&#10;描述已自动生成"/>
            <p:cNvPicPr>
              <a:picLocks noChangeAspect="1"/>
            </p:cNvPicPr>
            <p:nvPr/>
          </p:nvPicPr>
          <p:blipFill rotWithShape="1">
            <a:blip r:embed="rId1" cstate="screen"/>
            <a:srcRect/>
            <a:stretch>
              <a:fillRect/>
            </a:stretch>
          </p:blipFill>
          <p:spPr>
            <a:xfrm>
              <a:off x="0" y="0"/>
              <a:ext cx="12192000" cy="6858000"/>
            </a:xfrm>
            <a:prstGeom prst="rect">
              <a:avLst/>
            </a:prstGeom>
          </p:spPr>
        </p:pic>
        <p:sp>
          <p:nvSpPr>
            <p:cNvPr id="4" name="矩形 3"/>
            <p:cNvSpPr/>
            <p:nvPr/>
          </p:nvSpPr>
          <p:spPr>
            <a:xfrm>
              <a:off x="0" y="0"/>
              <a:ext cx="12192000" cy="6858000"/>
            </a:xfrm>
            <a:prstGeom prst="rect">
              <a:avLst/>
            </a:prstGeom>
            <a:gradFill flip="none" rotWithShape="1">
              <a:gsLst>
                <a:gs pos="0">
                  <a:srgbClr val="000000">
                    <a:alpha val="63000"/>
                  </a:srgbClr>
                </a:gs>
                <a:gs pos="100000">
                  <a:srgbClr val="000000">
                    <a:alpha val="27000"/>
                  </a:srgbClr>
                </a:gs>
              </a:gsLst>
              <a:lin ang="540000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grpSp>
      <p:grpSp>
        <p:nvGrpSpPr>
          <p:cNvPr id="19" name="组合 18"/>
          <p:cNvGrpSpPr/>
          <p:nvPr/>
        </p:nvGrpSpPr>
        <p:grpSpPr>
          <a:xfrm>
            <a:off x="2387325" y="1917261"/>
            <a:ext cx="7204451" cy="2080025"/>
            <a:chOff x="3497634" y="1406132"/>
            <a:chExt cx="7204451" cy="2080025"/>
          </a:xfrm>
        </p:grpSpPr>
        <p:sp>
          <p:nvSpPr>
            <p:cNvPr id="24" name="文本框 23"/>
            <p:cNvSpPr txBox="1"/>
            <p:nvPr/>
          </p:nvSpPr>
          <p:spPr>
            <a:xfrm>
              <a:off x="3497634" y="1406245"/>
              <a:ext cx="792480" cy="1568450"/>
            </a:xfrm>
            <a:prstGeom prst="rect">
              <a:avLst/>
            </a:prstGeom>
            <a:noFill/>
          </p:spPr>
          <p:txBody>
            <a:bodyPr wrap="none" rtlCol="0">
              <a:spAutoFit/>
            </a:bodyPr>
            <a:lstStyle/>
            <a:p>
              <a:pPr algn="l"/>
              <a:r>
                <a:rPr lang="en-US" altLang="zh-CN" sz="9600" dirty="0">
                  <a:solidFill>
                    <a:schemeClr val="bg1"/>
                  </a:solidFill>
                  <a:latin typeface="汉仪行楷简" pitchFamily="49" charset="-122"/>
                  <a:ea typeface="汉仪行楷简" pitchFamily="49" charset="-122"/>
                  <a:sym typeface="Arial" panose="020B0604020202020204"/>
                </a:rPr>
                <a:t>K</a:t>
              </a:r>
              <a:endParaRPr lang="en-US" altLang="zh-CN" sz="9600" dirty="0">
                <a:solidFill>
                  <a:schemeClr val="bg1"/>
                </a:solidFill>
                <a:latin typeface="汉仪行楷简" pitchFamily="49" charset="-122"/>
                <a:ea typeface="汉仪行楷简" pitchFamily="49" charset="-122"/>
                <a:sym typeface="Arial" panose="020B0604020202020204"/>
              </a:endParaRPr>
            </a:p>
          </p:txBody>
        </p:sp>
        <p:sp>
          <p:nvSpPr>
            <p:cNvPr id="26" name="文本框 25"/>
            <p:cNvSpPr txBox="1"/>
            <p:nvPr/>
          </p:nvSpPr>
          <p:spPr>
            <a:xfrm>
              <a:off x="4145973" y="1732596"/>
              <a:ext cx="741680" cy="1445260"/>
            </a:xfrm>
            <a:prstGeom prst="rect">
              <a:avLst/>
            </a:prstGeom>
            <a:noFill/>
          </p:spPr>
          <p:txBody>
            <a:bodyPr wrap="none" rtlCol="0">
              <a:spAutoFit/>
            </a:bodyPr>
            <a:lstStyle/>
            <a:p>
              <a:pPr algn="l"/>
              <a:r>
                <a:rPr lang="zh-CN" altLang="en-US" sz="8800" dirty="0">
                  <a:solidFill>
                    <a:schemeClr val="bg1"/>
                  </a:solidFill>
                  <a:latin typeface="汉仪行楷简" pitchFamily="49" charset="-122"/>
                  <a:ea typeface="汉仪行楷简" pitchFamily="49" charset="-122"/>
                  <a:sym typeface="Arial" panose="020B0604020202020204"/>
                </a:rPr>
                <a:t>3</a:t>
              </a:r>
              <a:endParaRPr lang="zh-CN" altLang="en-US" sz="8800" dirty="0">
                <a:solidFill>
                  <a:schemeClr val="bg1"/>
                </a:solidFill>
                <a:latin typeface="汉仪行楷简" pitchFamily="49" charset="-122"/>
                <a:ea typeface="汉仪行楷简" pitchFamily="49" charset="-122"/>
                <a:sym typeface="Arial" panose="020B0604020202020204"/>
              </a:endParaRPr>
            </a:p>
          </p:txBody>
        </p:sp>
        <p:sp>
          <p:nvSpPr>
            <p:cNvPr id="29" name="文本框 28"/>
            <p:cNvSpPr txBox="1"/>
            <p:nvPr/>
          </p:nvSpPr>
          <p:spPr>
            <a:xfrm>
              <a:off x="4808197" y="1903982"/>
              <a:ext cx="1097280" cy="1198880"/>
            </a:xfrm>
            <a:prstGeom prst="rect">
              <a:avLst/>
            </a:prstGeom>
            <a:noFill/>
          </p:spPr>
          <p:txBody>
            <a:bodyPr wrap="none" rtlCol="0">
              <a:spAutoFit/>
            </a:bodyPr>
            <a:lstStyle>
              <a:defPPr>
                <a:defRPr lang="zh-CN"/>
              </a:defPPr>
              <a:lvl1pPr>
                <a:defRPr sz="8000">
                  <a:solidFill>
                    <a:schemeClr val="bg1"/>
                  </a:solidFill>
                  <a:latin typeface="汉仪行楷简" pitchFamily="49" charset="-122"/>
                  <a:ea typeface="汉仪行楷简" pitchFamily="49" charset="-122"/>
                </a:defRPr>
              </a:lvl1pPr>
            </a:lstStyle>
            <a:p>
              <a:pPr algn="l"/>
              <a:r>
                <a:rPr lang="zh-CN" altLang="en-US" sz="7200" dirty="0">
                  <a:sym typeface="Arial" panose="020B0604020202020204"/>
                </a:rPr>
                <a:t>往</a:t>
              </a:r>
              <a:endParaRPr lang="zh-CN" altLang="en-US" sz="7200" dirty="0">
                <a:sym typeface="Arial" panose="020B0604020202020204"/>
              </a:endParaRPr>
            </a:p>
          </p:txBody>
        </p:sp>
        <p:sp>
          <p:nvSpPr>
            <p:cNvPr id="30" name="文本框 29"/>
            <p:cNvSpPr txBox="1"/>
            <p:nvPr/>
          </p:nvSpPr>
          <p:spPr>
            <a:xfrm>
              <a:off x="5460554" y="1406132"/>
              <a:ext cx="1643380" cy="1861185"/>
            </a:xfrm>
            <a:prstGeom prst="rect">
              <a:avLst/>
            </a:prstGeom>
            <a:noFill/>
          </p:spPr>
          <p:txBody>
            <a:bodyPr wrap="none" rtlCol="0">
              <a:spAutoFit/>
            </a:bodyPr>
            <a:lstStyle>
              <a:defPPr>
                <a:defRPr lang="zh-CN"/>
              </a:defPPr>
              <a:lvl1pPr>
                <a:defRPr sz="8000">
                  <a:solidFill>
                    <a:schemeClr val="bg1"/>
                  </a:solidFill>
                  <a:latin typeface="汉仪行楷简" pitchFamily="49" charset="-122"/>
                  <a:ea typeface="汉仪行楷简" pitchFamily="49" charset="-122"/>
                </a:defRPr>
              </a:lvl1pPr>
            </a:lstStyle>
            <a:p>
              <a:pPr algn="l"/>
              <a:r>
                <a:rPr lang="zh-CN" altLang="en-US" sz="11500" dirty="0">
                  <a:sym typeface="Arial" panose="020B0604020202020204"/>
                </a:rPr>
                <a:t>复</a:t>
              </a:r>
              <a:endParaRPr lang="zh-CN" altLang="en-US" sz="11500" dirty="0">
                <a:sym typeface="Arial" panose="020B0604020202020204"/>
              </a:endParaRPr>
            </a:p>
          </p:txBody>
        </p:sp>
        <p:sp>
          <p:nvSpPr>
            <p:cNvPr id="31" name="文本框 30"/>
            <p:cNvSpPr txBox="1"/>
            <p:nvPr/>
          </p:nvSpPr>
          <p:spPr>
            <a:xfrm>
              <a:off x="6506273" y="1855542"/>
              <a:ext cx="1198880" cy="1322070"/>
            </a:xfrm>
            <a:prstGeom prst="rect">
              <a:avLst/>
            </a:prstGeom>
            <a:noFill/>
          </p:spPr>
          <p:txBody>
            <a:bodyPr wrap="none" rtlCol="0">
              <a:spAutoFit/>
            </a:bodyPr>
            <a:lstStyle>
              <a:defPPr>
                <a:defRPr lang="zh-CN"/>
              </a:defPPr>
              <a:lvl1pPr>
                <a:defRPr sz="8000">
                  <a:solidFill>
                    <a:schemeClr val="bg1"/>
                  </a:solidFill>
                  <a:latin typeface="汉仪行楷简" pitchFamily="49" charset="-122"/>
                  <a:ea typeface="汉仪行楷简" pitchFamily="49" charset="-122"/>
                </a:defRPr>
              </a:lvl1pPr>
            </a:lstStyle>
            <a:p>
              <a:pPr algn="l"/>
              <a:r>
                <a:rPr lang="zh-CN" altLang="en-US" dirty="0">
                  <a:sym typeface="Arial" panose="020B0604020202020204"/>
                </a:rPr>
                <a:t>式</a:t>
              </a:r>
              <a:endParaRPr lang="zh-CN" altLang="en-US" dirty="0">
                <a:sym typeface="Arial" panose="020B0604020202020204"/>
              </a:endParaRPr>
            </a:p>
          </p:txBody>
        </p:sp>
        <p:sp>
          <p:nvSpPr>
            <p:cNvPr id="32" name="文本框 31"/>
            <p:cNvSpPr txBox="1"/>
            <p:nvPr/>
          </p:nvSpPr>
          <p:spPr>
            <a:xfrm>
              <a:off x="7235996" y="1624925"/>
              <a:ext cx="1516380" cy="1706880"/>
            </a:xfrm>
            <a:prstGeom prst="rect">
              <a:avLst/>
            </a:prstGeom>
            <a:noFill/>
          </p:spPr>
          <p:txBody>
            <a:bodyPr wrap="none" rtlCol="0">
              <a:spAutoFit/>
            </a:bodyPr>
            <a:lstStyle>
              <a:defPPr>
                <a:defRPr lang="zh-CN"/>
              </a:defPPr>
              <a:lvl1pPr>
                <a:defRPr sz="8000">
                  <a:solidFill>
                    <a:schemeClr val="bg1"/>
                  </a:solidFill>
                  <a:latin typeface="汉仪行楷简" pitchFamily="49" charset="-122"/>
                  <a:ea typeface="汉仪行楷简" pitchFamily="49" charset="-122"/>
                </a:defRPr>
              </a:lvl1pPr>
            </a:lstStyle>
            <a:p>
              <a:pPr algn="l"/>
              <a:r>
                <a:rPr lang="zh-CN" altLang="en-US" sz="10500" dirty="0">
                  <a:sym typeface="Arial" panose="020B0604020202020204"/>
                </a:rPr>
                <a:t>给</a:t>
              </a:r>
              <a:endParaRPr lang="zh-CN" altLang="en-US" sz="10500" dirty="0">
                <a:sym typeface="Arial" panose="020B0604020202020204"/>
              </a:endParaRPr>
            </a:p>
          </p:txBody>
        </p:sp>
        <p:sp>
          <p:nvSpPr>
            <p:cNvPr id="33" name="文本框 32"/>
            <p:cNvSpPr txBox="1"/>
            <p:nvPr/>
          </p:nvSpPr>
          <p:spPr>
            <a:xfrm>
              <a:off x="8274261" y="1717081"/>
              <a:ext cx="1198880" cy="1322070"/>
            </a:xfrm>
            <a:prstGeom prst="rect">
              <a:avLst/>
            </a:prstGeom>
            <a:noFill/>
          </p:spPr>
          <p:txBody>
            <a:bodyPr wrap="none" rtlCol="0">
              <a:spAutoFit/>
            </a:bodyPr>
            <a:lstStyle>
              <a:defPPr>
                <a:defRPr lang="zh-CN"/>
              </a:defPPr>
              <a:lvl1pPr>
                <a:defRPr sz="8000">
                  <a:solidFill>
                    <a:schemeClr val="bg1"/>
                  </a:solidFill>
                  <a:latin typeface="汉仪行楷简" pitchFamily="49" charset="-122"/>
                  <a:ea typeface="汉仪行楷简" pitchFamily="49" charset="-122"/>
                </a:defRPr>
              </a:lvl1pPr>
            </a:lstStyle>
            <a:p>
              <a:r>
                <a:rPr lang="zh-CN" altLang="en-US" dirty="0">
                  <a:sym typeface="Arial" panose="020B0604020202020204"/>
                </a:rPr>
                <a:t>料</a:t>
              </a:r>
              <a:endParaRPr lang="zh-CN" altLang="en-US" dirty="0">
                <a:sym typeface="Arial" panose="020B0604020202020204"/>
              </a:endParaRPr>
            </a:p>
          </p:txBody>
        </p:sp>
        <p:sp>
          <p:nvSpPr>
            <p:cNvPr id="34" name="文本框 33"/>
            <p:cNvSpPr txBox="1"/>
            <p:nvPr/>
          </p:nvSpPr>
          <p:spPr>
            <a:xfrm>
              <a:off x="9058705" y="1624972"/>
              <a:ext cx="1643380" cy="1861185"/>
            </a:xfrm>
            <a:prstGeom prst="rect">
              <a:avLst/>
            </a:prstGeom>
            <a:noFill/>
          </p:spPr>
          <p:txBody>
            <a:bodyPr wrap="none" rtlCol="0">
              <a:spAutoFit/>
            </a:bodyPr>
            <a:lstStyle>
              <a:defPPr>
                <a:defRPr lang="zh-CN"/>
              </a:defPPr>
              <a:lvl1pPr>
                <a:defRPr sz="8000">
                  <a:solidFill>
                    <a:schemeClr val="bg1"/>
                  </a:solidFill>
                  <a:latin typeface="汉仪行楷简" pitchFamily="49" charset="-122"/>
                  <a:ea typeface="汉仪行楷简" pitchFamily="49" charset="-122"/>
                </a:defRPr>
              </a:lvl1pPr>
            </a:lstStyle>
            <a:p>
              <a:r>
                <a:rPr lang="zh-CN" altLang="en-US" sz="11500" dirty="0">
                  <a:sym typeface="Arial" panose="020B0604020202020204"/>
                </a:rPr>
                <a:t>机</a:t>
              </a:r>
              <a:endParaRPr lang="zh-CN" altLang="en-US" sz="11500" dirty="0">
                <a:sym typeface="Arial" panose="020B0604020202020204"/>
              </a:endParaRPr>
            </a:p>
          </p:txBody>
        </p:sp>
      </p:grpSp>
      <p:sp>
        <p:nvSpPr>
          <p:cNvPr id="40" name="文本框 39"/>
          <p:cNvSpPr txBox="1"/>
          <p:nvPr/>
        </p:nvSpPr>
        <p:spPr>
          <a:xfrm>
            <a:off x="4970145" y="4862830"/>
            <a:ext cx="2376170" cy="330835"/>
          </a:xfrm>
          <a:prstGeom prst="rect">
            <a:avLst/>
          </a:prstGeom>
          <a:noFill/>
        </p:spPr>
        <p:txBody>
          <a:bodyPr wrap="square" rtlCol="0">
            <a:spAutoFit/>
          </a:bodyPr>
          <a:lstStyle/>
          <a:p>
            <a:pPr algn="ctr">
              <a:lnSpc>
                <a:spcPct val="130000"/>
              </a:lnSpc>
            </a:pPr>
            <a:r>
              <a:rPr lang="zh-CN" altLang="en-US" sz="1200" spc="300" dirty="0">
                <a:solidFill>
                  <a:schemeClr val="bg1"/>
                </a:solidFill>
                <a:latin typeface="Arial" panose="020B0604020202020204"/>
                <a:ea typeface="微软雅黑" panose="020B0503020204020204" pitchFamily="34" charset="-122"/>
                <a:sym typeface="Arial" panose="020B0604020202020204"/>
              </a:rPr>
              <a:t>汇报人</a:t>
            </a:r>
            <a:r>
              <a:rPr lang="zh-CN" altLang="en-US" sz="1200" spc="300" dirty="0" smtClean="0">
                <a:solidFill>
                  <a:schemeClr val="bg1"/>
                </a:solidFill>
                <a:latin typeface="Arial" panose="020B0604020202020204"/>
                <a:ea typeface="微软雅黑" panose="020B0503020204020204" pitchFamily="34" charset="-122"/>
                <a:sym typeface="Arial" panose="020B0604020202020204"/>
              </a:rPr>
              <a:t>：</a:t>
            </a:r>
            <a:r>
              <a:rPr lang="en-US" altLang="zh-CN" sz="1200" spc="300" dirty="0" smtClean="0">
                <a:solidFill>
                  <a:schemeClr val="bg1"/>
                </a:solidFill>
                <a:latin typeface="Arial" panose="020B0604020202020204"/>
                <a:ea typeface="微软雅黑" panose="020B0503020204020204" pitchFamily="34" charset="-122"/>
                <a:sym typeface="Arial" panose="020B0604020202020204"/>
              </a:rPr>
              <a:t>Kuangan001</a:t>
            </a:r>
            <a:endParaRPr lang="en-US" altLang="zh-CN" sz="1200" spc="300" dirty="0" smtClean="0">
              <a:solidFill>
                <a:schemeClr val="bg1"/>
              </a:solidFill>
              <a:latin typeface="Arial" panose="020B0604020202020204"/>
              <a:ea typeface="微软雅黑" panose="020B0503020204020204" pitchFamily="34" charset="-122"/>
              <a:sym typeface="Arial" panose="020B0604020202020204"/>
            </a:endParaRPr>
          </a:p>
        </p:txBody>
      </p:sp>
      <p:sp>
        <p:nvSpPr>
          <p:cNvPr id="48" name="文本框 47"/>
          <p:cNvSpPr txBox="1"/>
          <p:nvPr/>
        </p:nvSpPr>
        <p:spPr>
          <a:xfrm>
            <a:off x="5917906" y="4540329"/>
            <a:ext cx="356188" cy="369332"/>
          </a:xfrm>
          <a:prstGeom prst="rect">
            <a:avLst/>
          </a:prstGeom>
          <a:noFill/>
        </p:spPr>
        <p:txBody>
          <a:bodyPr wrap="none" rtlCol="0">
            <a:spAutoFit/>
          </a:bodyPr>
          <a:lstStyle/>
          <a:p>
            <a:pPr algn="ctr"/>
            <a:r>
              <a:rPr lang="en-US" altLang="zh-CN" dirty="0">
                <a:solidFill>
                  <a:schemeClr val="bg1"/>
                </a:solidFill>
                <a:latin typeface="Arial" panose="020B0604020202020204"/>
                <a:ea typeface="微软雅黑" panose="020B0503020204020204" pitchFamily="34" charset="-122"/>
                <a:sym typeface="Arial" panose="020B0604020202020204"/>
              </a:rPr>
              <a:t>×</a:t>
            </a:r>
            <a:endParaRPr lang="zh-CN" altLang="en-US" dirty="0">
              <a:solidFill>
                <a:schemeClr val="bg1"/>
              </a:solidFill>
              <a:latin typeface="Arial" panose="020B0604020202020204"/>
              <a:ea typeface="微软雅黑" panose="020B0503020204020204" pitchFamily="34" charset="-122"/>
              <a:sym typeface="Arial" panose="020B0604020202020204"/>
            </a:endParaRPr>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0" y="0"/>
            <a:ext cx="12192000" cy="6858000"/>
            <a:chOff x="0" y="0"/>
            <a:chExt cx="12192000" cy="6858000"/>
          </a:xfrm>
        </p:grpSpPr>
        <p:pic>
          <p:nvPicPr>
            <p:cNvPr id="19" name="图片 18" descr="图片包含 游戏机, 自然, 夜空, 星星&#10;&#10;描述已自动生成"/>
            <p:cNvPicPr>
              <a:picLocks noChangeAspect="1"/>
            </p:cNvPicPr>
            <p:nvPr/>
          </p:nvPicPr>
          <p:blipFill rotWithShape="1">
            <a:blip r:embed="rId1" cstate="screen"/>
            <a:srcRect/>
            <a:stretch>
              <a:fillRect/>
            </a:stretch>
          </p:blipFill>
          <p:spPr>
            <a:xfrm>
              <a:off x="0" y="0"/>
              <a:ext cx="12192000" cy="6858000"/>
            </a:xfrm>
            <a:prstGeom prst="rect">
              <a:avLst/>
            </a:prstGeom>
          </p:spPr>
        </p:pic>
        <p:sp>
          <p:nvSpPr>
            <p:cNvPr id="20" name="矩形 19"/>
            <p:cNvSpPr/>
            <p:nvPr/>
          </p:nvSpPr>
          <p:spPr>
            <a:xfrm>
              <a:off x="0" y="0"/>
              <a:ext cx="12192000" cy="6858000"/>
            </a:xfrm>
            <a:prstGeom prst="rect">
              <a:avLst/>
            </a:prstGeom>
            <a:gradFill flip="none" rotWithShape="1">
              <a:gsLst>
                <a:gs pos="0">
                  <a:srgbClr val="000000">
                    <a:alpha val="63000"/>
                  </a:srgbClr>
                </a:gs>
                <a:gs pos="100000">
                  <a:srgbClr val="000000">
                    <a:alpha val="27000"/>
                  </a:srgbClr>
                </a:gs>
              </a:gsLst>
              <a:lin ang="540000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grpSp>
      <p:grpSp>
        <p:nvGrpSpPr>
          <p:cNvPr id="5" name="组合 4"/>
          <p:cNvGrpSpPr/>
          <p:nvPr>
            <p:custDataLst>
              <p:tags r:id="rId2"/>
            </p:custDataLst>
          </p:nvPr>
        </p:nvGrpSpPr>
        <p:grpSpPr>
          <a:xfrm>
            <a:off x="1212137" y="746866"/>
            <a:ext cx="10116185" cy="4276248"/>
            <a:chOff x="1212137" y="684958"/>
            <a:chExt cx="10116185" cy="4276248"/>
          </a:xfrm>
        </p:grpSpPr>
        <p:sp>
          <p:nvSpPr>
            <p:cNvPr id="7" name="文本框 6"/>
            <p:cNvSpPr txBox="1"/>
            <p:nvPr/>
          </p:nvSpPr>
          <p:spPr>
            <a:xfrm>
              <a:off x="4885055" y="1020117"/>
              <a:ext cx="2421890" cy="1107996"/>
            </a:xfrm>
            <a:prstGeom prst="rect">
              <a:avLst/>
            </a:prstGeom>
            <a:noFill/>
          </p:spPr>
          <p:txBody>
            <a:bodyPr wrap="square" rtlCol="0">
              <a:spAutoFit/>
            </a:bodyPr>
            <a:lstStyle/>
            <a:p>
              <a:pPr algn="ctr"/>
              <a:r>
                <a:rPr lang="zh-CN" altLang="en-US" sz="6600" dirty="0">
                  <a:solidFill>
                    <a:schemeClr val="bg1"/>
                  </a:solidFill>
                  <a:latin typeface="汉仪行楷简" pitchFamily="49" charset="-122"/>
                  <a:ea typeface="汉仪行楷简" pitchFamily="49" charset="-122"/>
                  <a:sym typeface="Arial" panose="020B0604020202020204"/>
                </a:rPr>
                <a:t>目录</a:t>
              </a:r>
              <a:endParaRPr lang="zh-CN" altLang="en-US" sz="6600" dirty="0">
                <a:solidFill>
                  <a:schemeClr val="bg1"/>
                </a:solidFill>
                <a:latin typeface="汉仪行楷简" pitchFamily="49" charset="-122"/>
                <a:ea typeface="汉仪行楷简" pitchFamily="49" charset="-122"/>
                <a:sym typeface="Arial" panose="020B0604020202020204"/>
              </a:endParaRPr>
            </a:p>
          </p:txBody>
        </p:sp>
        <p:sp>
          <p:nvSpPr>
            <p:cNvPr id="10" name="文本框 9"/>
            <p:cNvSpPr txBox="1"/>
            <p:nvPr/>
          </p:nvSpPr>
          <p:spPr>
            <a:xfrm>
              <a:off x="5140325" y="1984967"/>
              <a:ext cx="1879600" cy="245110"/>
            </a:xfrm>
            <a:prstGeom prst="rect">
              <a:avLst/>
            </a:prstGeom>
            <a:noFill/>
          </p:spPr>
          <p:txBody>
            <a:bodyPr wrap="square" rtlCol="0">
              <a:spAutoFit/>
            </a:bodyPr>
            <a:lstStyle/>
            <a:p>
              <a:pPr algn="dist"/>
              <a:r>
                <a:rPr lang="en-US" altLang="zh-CN" sz="1000" dirty="0">
                  <a:solidFill>
                    <a:schemeClr val="bg1"/>
                  </a:solidFill>
                  <a:latin typeface="Arial" panose="020B0604020202020204"/>
                  <a:ea typeface="微软雅黑" panose="020B0503020204020204" pitchFamily="34" charset="-122"/>
                  <a:cs typeface="LeviBrush" panose="00000400000000000000" charset="0"/>
                  <a:sym typeface="Arial" panose="020B0604020202020204"/>
                </a:rPr>
                <a:t>CONTENTS</a:t>
              </a:r>
              <a:endParaRPr lang="en-US" altLang="zh-CN" sz="1000" dirty="0">
                <a:solidFill>
                  <a:schemeClr val="bg1"/>
                </a:solidFill>
                <a:latin typeface="Arial" panose="020B0604020202020204"/>
                <a:ea typeface="微软雅黑" panose="020B0503020204020204" pitchFamily="34" charset="-122"/>
                <a:cs typeface="LeviBrush" panose="00000400000000000000" charset="0"/>
                <a:sym typeface="Arial" panose="020B0604020202020204"/>
              </a:endParaRPr>
            </a:p>
          </p:txBody>
        </p:sp>
        <p:grpSp>
          <p:nvGrpSpPr>
            <p:cNvPr id="3" name="组合 2"/>
            <p:cNvGrpSpPr/>
            <p:nvPr/>
          </p:nvGrpSpPr>
          <p:grpSpPr>
            <a:xfrm>
              <a:off x="1212137" y="3074180"/>
              <a:ext cx="10116185" cy="1887026"/>
              <a:chOff x="1268574" y="3074180"/>
              <a:chExt cx="10116185" cy="1887026"/>
            </a:xfrm>
          </p:grpSpPr>
          <p:sp>
            <p:nvSpPr>
              <p:cNvPr id="29" name="文本框 28"/>
              <p:cNvSpPr txBox="1"/>
              <p:nvPr>
                <p:custDataLst>
                  <p:tags r:id="rId3"/>
                </p:custDataLst>
              </p:nvPr>
            </p:nvSpPr>
            <p:spPr>
              <a:xfrm>
                <a:off x="1268574" y="3146425"/>
                <a:ext cx="795655" cy="707886"/>
              </a:xfrm>
              <a:prstGeom prst="rect">
                <a:avLst/>
              </a:prstGeom>
              <a:noFill/>
            </p:spPr>
            <p:txBody>
              <a:bodyPr wrap="square" rtlCol="0">
                <a:spAutoFit/>
              </a:bodyPr>
              <a:lstStyle/>
              <a:p>
                <a:pPr marL="0" marR="0" lvl="0" algn="l" defTabSz="914400" rtl="0" eaLnBrk="1" latinLnBrk="0" hangingPunct="1">
                  <a:spcBef>
                    <a:spcPts val="0"/>
                  </a:spcBef>
                  <a:spcAft>
                    <a:spcPts val="0"/>
                  </a:spcAft>
                  <a:buClrTx/>
                  <a:buSzTx/>
                  <a:buFontTx/>
                  <a:buNone/>
                  <a:defRPr/>
                </a:pPr>
                <a:r>
                  <a:rPr lang="en-US" altLang="zh-CN" sz="4000" noProof="0" dirty="0">
                    <a:ln>
                      <a:noFill/>
                    </a:ln>
                    <a:solidFill>
                      <a:schemeClr val="bg1"/>
                    </a:solidFill>
                    <a:effectLst/>
                    <a:uLnTx/>
                    <a:uFillTx/>
                    <a:latin typeface="Arial" panose="020B0604020202020204"/>
                    <a:ea typeface="微软雅黑" panose="020B0503020204020204" pitchFamily="34" charset="-122"/>
                    <a:sym typeface="Arial" panose="020B0604020202020204"/>
                  </a:rPr>
                  <a:t>01</a:t>
                </a:r>
                <a:endParaRPr lang="en-US" altLang="zh-CN" sz="4000" noProof="0" dirty="0">
                  <a:ln>
                    <a:noFill/>
                  </a:ln>
                  <a:solidFill>
                    <a:schemeClr val="bg1"/>
                  </a:solidFill>
                  <a:effectLst/>
                  <a:uLnTx/>
                  <a:uFillTx/>
                  <a:latin typeface="Arial" panose="020B0604020202020204"/>
                  <a:ea typeface="微软雅黑" panose="020B0503020204020204" pitchFamily="34" charset="-122"/>
                  <a:sym typeface="Arial" panose="020B0604020202020204"/>
                </a:endParaRPr>
              </a:p>
            </p:txBody>
          </p:sp>
          <p:sp>
            <p:nvSpPr>
              <p:cNvPr id="30" name="文本框 29"/>
              <p:cNvSpPr txBox="1"/>
              <p:nvPr>
                <p:custDataLst>
                  <p:tags r:id="rId4"/>
                </p:custDataLst>
              </p:nvPr>
            </p:nvSpPr>
            <p:spPr>
              <a:xfrm>
                <a:off x="1268574" y="4253320"/>
                <a:ext cx="795655" cy="707886"/>
              </a:xfrm>
              <a:prstGeom prst="rect">
                <a:avLst/>
              </a:prstGeom>
              <a:noFill/>
            </p:spPr>
            <p:txBody>
              <a:bodyPr wrap="square" rtlCol="0">
                <a:spAutoFit/>
              </a:bodyPr>
              <a:lstStyle/>
              <a:p>
                <a:pPr marL="0" marR="0" lvl="0" algn="l" defTabSz="914400" rtl="0" eaLnBrk="1" latinLnBrk="0" hangingPunct="1">
                  <a:spcBef>
                    <a:spcPts val="0"/>
                  </a:spcBef>
                  <a:spcAft>
                    <a:spcPts val="0"/>
                  </a:spcAft>
                  <a:buClrTx/>
                  <a:buSzTx/>
                  <a:buFontTx/>
                  <a:buNone/>
                  <a:defRPr/>
                </a:pPr>
                <a:r>
                  <a:rPr lang="en-US" altLang="zh-CN" sz="4000" noProof="0">
                    <a:ln>
                      <a:noFill/>
                    </a:ln>
                    <a:solidFill>
                      <a:schemeClr val="bg1"/>
                    </a:solidFill>
                    <a:effectLst/>
                    <a:uLnTx/>
                    <a:uFillTx/>
                    <a:latin typeface="Arial" panose="020B0604020202020204"/>
                    <a:ea typeface="微软雅黑" panose="020B0503020204020204" pitchFamily="34" charset="-122"/>
                    <a:sym typeface="Arial" panose="020B0604020202020204"/>
                  </a:rPr>
                  <a:t>03</a:t>
                </a:r>
                <a:endParaRPr lang="en-US" altLang="zh-CN" sz="4000" noProof="0" dirty="0">
                  <a:ln>
                    <a:noFill/>
                  </a:ln>
                  <a:solidFill>
                    <a:schemeClr val="bg1"/>
                  </a:solidFill>
                  <a:effectLst/>
                  <a:uLnTx/>
                  <a:uFillTx/>
                  <a:latin typeface="Arial" panose="020B0604020202020204"/>
                  <a:ea typeface="微软雅黑" panose="020B0503020204020204" pitchFamily="34" charset="-122"/>
                  <a:sym typeface="Arial" panose="020B0604020202020204"/>
                </a:endParaRPr>
              </a:p>
            </p:txBody>
          </p:sp>
          <p:sp>
            <p:nvSpPr>
              <p:cNvPr id="34" name="文本框 33"/>
              <p:cNvSpPr txBox="1"/>
              <p:nvPr>
                <p:custDataLst>
                  <p:tags r:id="rId5"/>
                </p:custDataLst>
              </p:nvPr>
            </p:nvSpPr>
            <p:spPr>
              <a:xfrm>
                <a:off x="6514465" y="3168650"/>
                <a:ext cx="795655" cy="707886"/>
              </a:xfrm>
              <a:prstGeom prst="rect">
                <a:avLst/>
              </a:prstGeom>
              <a:noFill/>
            </p:spPr>
            <p:txBody>
              <a:bodyPr wrap="square" rtlCol="0">
                <a:spAutoFit/>
              </a:bodyPr>
              <a:lstStyle/>
              <a:p>
                <a:pPr marL="0" marR="0" lvl="0" algn="l" defTabSz="914400" rtl="0" eaLnBrk="1" latinLnBrk="0" hangingPunct="1">
                  <a:spcBef>
                    <a:spcPts val="0"/>
                  </a:spcBef>
                  <a:spcAft>
                    <a:spcPts val="0"/>
                  </a:spcAft>
                  <a:buClrTx/>
                  <a:buSzTx/>
                  <a:buFontTx/>
                  <a:buNone/>
                  <a:defRPr/>
                </a:pPr>
                <a:r>
                  <a:rPr lang="en-US" altLang="zh-CN" sz="4000" noProof="0">
                    <a:ln>
                      <a:noFill/>
                    </a:ln>
                    <a:solidFill>
                      <a:schemeClr val="bg1"/>
                    </a:solidFill>
                    <a:effectLst/>
                    <a:uLnTx/>
                    <a:uFillTx/>
                    <a:latin typeface="Arial" panose="020B0604020202020204"/>
                    <a:ea typeface="微软雅黑" panose="020B0503020204020204" pitchFamily="34" charset="-122"/>
                    <a:sym typeface="Arial" panose="020B0604020202020204"/>
                  </a:rPr>
                  <a:t>02</a:t>
                </a:r>
                <a:endParaRPr lang="en-US" altLang="zh-CN" sz="4000" noProof="0" dirty="0">
                  <a:ln>
                    <a:noFill/>
                  </a:ln>
                  <a:solidFill>
                    <a:schemeClr val="bg1"/>
                  </a:solidFill>
                  <a:effectLst/>
                  <a:uLnTx/>
                  <a:uFillTx/>
                  <a:latin typeface="Arial" panose="020B0604020202020204"/>
                  <a:ea typeface="微软雅黑" panose="020B0503020204020204" pitchFamily="34" charset="-122"/>
                  <a:sym typeface="Arial" panose="020B0604020202020204"/>
                </a:endParaRPr>
              </a:p>
            </p:txBody>
          </p:sp>
          <p:sp>
            <p:nvSpPr>
              <p:cNvPr id="37" name="文本框 36"/>
              <p:cNvSpPr txBox="1"/>
              <p:nvPr>
                <p:custDataLst>
                  <p:tags r:id="rId6"/>
                </p:custDataLst>
              </p:nvPr>
            </p:nvSpPr>
            <p:spPr>
              <a:xfrm>
                <a:off x="6514465" y="4236175"/>
                <a:ext cx="795655" cy="707886"/>
              </a:xfrm>
              <a:prstGeom prst="rect">
                <a:avLst/>
              </a:prstGeom>
              <a:noFill/>
            </p:spPr>
            <p:txBody>
              <a:bodyPr wrap="square" rtlCol="0">
                <a:spAutoFit/>
              </a:bodyPr>
              <a:lstStyle/>
              <a:p>
                <a:pPr marL="0" marR="0" lvl="0" algn="l" defTabSz="914400" rtl="0" eaLnBrk="1" latinLnBrk="0" hangingPunct="1">
                  <a:spcBef>
                    <a:spcPts val="0"/>
                  </a:spcBef>
                  <a:spcAft>
                    <a:spcPts val="0"/>
                  </a:spcAft>
                  <a:buClrTx/>
                  <a:buSzTx/>
                  <a:buFontTx/>
                  <a:buNone/>
                  <a:defRPr/>
                </a:pPr>
                <a:r>
                  <a:rPr lang="en-US" altLang="zh-CN" sz="4000" noProof="0" dirty="0">
                    <a:ln>
                      <a:noFill/>
                    </a:ln>
                    <a:solidFill>
                      <a:schemeClr val="bg1"/>
                    </a:solidFill>
                    <a:effectLst/>
                    <a:uLnTx/>
                    <a:uFillTx/>
                    <a:latin typeface="Arial" panose="020B0604020202020204"/>
                    <a:ea typeface="微软雅黑" panose="020B0503020204020204" pitchFamily="34" charset="-122"/>
                    <a:sym typeface="Arial" panose="020B0604020202020204"/>
                  </a:rPr>
                  <a:t>04</a:t>
                </a:r>
                <a:endParaRPr lang="en-US" altLang="zh-CN" sz="4000" noProof="0" dirty="0">
                  <a:ln>
                    <a:noFill/>
                  </a:ln>
                  <a:solidFill>
                    <a:schemeClr val="bg1"/>
                  </a:solidFill>
                  <a:effectLst/>
                  <a:uLnTx/>
                  <a:uFillTx/>
                  <a:latin typeface="Arial" panose="020B0604020202020204"/>
                  <a:ea typeface="微软雅黑" panose="020B0503020204020204" pitchFamily="34" charset="-122"/>
                  <a:sym typeface="Arial" panose="020B0604020202020204"/>
                </a:endParaRPr>
              </a:p>
            </p:txBody>
          </p:sp>
          <p:sp>
            <p:nvSpPr>
              <p:cNvPr id="28" name="文本框 27"/>
              <p:cNvSpPr txBox="1"/>
              <p:nvPr>
                <p:custDataLst>
                  <p:tags r:id="rId7"/>
                </p:custDataLst>
              </p:nvPr>
            </p:nvSpPr>
            <p:spPr>
              <a:xfrm>
                <a:off x="1990569" y="3074180"/>
                <a:ext cx="4161790" cy="574675"/>
              </a:xfrm>
              <a:prstGeom prst="rect">
                <a:avLst/>
              </a:prstGeom>
              <a:noFill/>
            </p:spPr>
            <p:txBody>
              <a:bodyPr anchor="ctr"/>
              <a:lstStyle/>
              <a:p>
                <a:pPr marL="0" marR="0" lvl="0" indent="0" algn="l" defTabSz="914400" rtl="0" eaLnBrk="1" fontAlgn="t" latinLnBrk="0" hangingPunct="1">
                  <a:spcBef>
                    <a:spcPts val="0"/>
                  </a:spcBef>
                  <a:spcAft>
                    <a:spcPts val="0"/>
                  </a:spcAft>
                  <a:buClrTx/>
                  <a:buSzTx/>
                  <a:buFontTx/>
                  <a:buNone/>
                  <a:defRPr/>
                </a:pPr>
                <a:r>
                  <a:rPr kumimoji="0" lang="zh-CN" altLang="en-US" sz="2000" i="0" u="none" strike="noStrike" kern="0" cap="none" spc="0" normalizeH="0" baseline="0" noProof="0">
                    <a:ln>
                      <a:noFill/>
                    </a:ln>
                    <a:solidFill>
                      <a:schemeClr val="bg1"/>
                    </a:solidFill>
                    <a:effectLst/>
                    <a:uLnTx/>
                    <a:uFillTx/>
                    <a:latin typeface="Arial" panose="020B0604020202020204"/>
                    <a:ea typeface="微软雅黑" panose="020B0503020204020204" pitchFamily="34" charset="-122"/>
                    <a:sym typeface="Arial" panose="020B0604020202020204"/>
                  </a:rPr>
                  <a:t>K3往复式给料机概述</a:t>
                </a:r>
                <a:endParaRPr kumimoji="0" lang="zh-CN" altLang="en-US" sz="2000" i="0" u="none" strike="noStrike" kern="0" cap="none" spc="0" normalizeH="0" baseline="0" noProof="0">
                  <a:ln>
                    <a:noFill/>
                  </a:ln>
                  <a:solidFill>
                    <a:schemeClr val="bg1"/>
                  </a:solidFill>
                  <a:effectLst/>
                  <a:uLnTx/>
                  <a:uFillTx/>
                  <a:latin typeface="Arial" panose="020B0604020202020204"/>
                  <a:ea typeface="微软雅黑" panose="020B0503020204020204" pitchFamily="34" charset="-122"/>
                  <a:sym typeface="Arial" panose="020B0604020202020204"/>
                </a:endParaRPr>
              </a:p>
            </p:txBody>
          </p:sp>
          <p:sp>
            <p:nvSpPr>
              <p:cNvPr id="23" name="文本框 22"/>
              <p:cNvSpPr txBox="1"/>
              <p:nvPr>
                <p:custDataLst>
                  <p:tags r:id="rId8"/>
                </p:custDataLst>
              </p:nvPr>
            </p:nvSpPr>
            <p:spPr>
              <a:xfrm>
                <a:off x="7309964" y="3074180"/>
                <a:ext cx="4074795" cy="574675"/>
              </a:xfrm>
              <a:prstGeom prst="rect">
                <a:avLst/>
              </a:prstGeom>
              <a:noFill/>
            </p:spPr>
            <p:txBody>
              <a:bodyPr anchor="ctr"/>
              <a:lstStyle/>
              <a:p>
                <a:pPr marL="0" marR="0" lvl="0" indent="0" algn="l" defTabSz="914400" rtl="0" eaLnBrk="1" fontAlgn="t" latinLnBrk="0" hangingPunct="1">
                  <a:spcBef>
                    <a:spcPts val="0"/>
                  </a:spcBef>
                  <a:spcAft>
                    <a:spcPts val="0"/>
                  </a:spcAft>
                  <a:buClrTx/>
                  <a:buSzTx/>
                  <a:buFontTx/>
                  <a:buNone/>
                  <a:defRPr/>
                </a:pPr>
                <a:r>
                  <a:rPr kumimoji="0" lang="zh-CN" altLang="en-US" sz="2000" i="0" u="none" strike="noStrike" kern="0" cap="none" spc="0" normalizeH="0" baseline="0" noProof="0">
                    <a:ln>
                      <a:noFill/>
                    </a:ln>
                    <a:solidFill>
                      <a:schemeClr val="bg1"/>
                    </a:solidFill>
                    <a:effectLst/>
                    <a:uLnTx/>
                    <a:uFillTx/>
                    <a:latin typeface="Arial" panose="020B0604020202020204"/>
                    <a:ea typeface="微软雅黑" panose="020B0503020204020204" pitchFamily="34" charset="-122"/>
                    <a:sym typeface="Arial" panose="020B0604020202020204"/>
                  </a:rPr>
                  <a:t>K3往复式给料机主要结构及工作原理</a:t>
                </a:r>
                <a:endParaRPr kumimoji="0" lang="zh-CN" altLang="en-US" sz="2000" i="0" u="none" strike="noStrike" kern="0" cap="none" spc="0" normalizeH="0" baseline="0" noProof="0">
                  <a:ln>
                    <a:noFill/>
                  </a:ln>
                  <a:solidFill>
                    <a:schemeClr val="bg1"/>
                  </a:solidFill>
                  <a:effectLst/>
                  <a:uLnTx/>
                  <a:uFillTx/>
                  <a:latin typeface="Arial" panose="020B0604020202020204"/>
                  <a:ea typeface="微软雅黑" panose="020B0503020204020204" pitchFamily="34" charset="-122"/>
                  <a:sym typeface="Arial" panose="020B0604020202020204"/>
                </a:endParaRPr>
              </a:p>
            </p:txBody>
          </p:sp>
          <p:sp>
            <p:nvSpPr>
              <p:cNvPr id="26" name="文本框 25"/>
              <p:cNvSpPr txBox="1"/>
              <p:nvPr>
                <p:custDataLst>
                  <p:tags r:id="rId9"/>
                </p:custDataLst>
              </p:nvPr>
            </p:nvSpPr>
            <p:spPr>
              <a:xfrm>
                <a:off x="1990569" y="4144155"/>
                <a:ext cx="4161790" cy="574675"/>
              </a:xfrm>
              <a:prstGeom prst="rect">
                <a:avLst/>
              </a:prstGeom>
              <a:noFill/>
            </p:spPr>
            <p:txBody>
              <a:bodyPr anchor="ctr"/>
              <a:lstStyle/>
              <a:p>
                <a:pPr marL="0" marR="0" lvl="0" indent="0" algn="l" defTabSz="914400" rtl="0" eaLnBrk="1" fontAlgn="t" latinLnBrk="0" hangingPunct="1">
                  <a:spcBef>
                    <a:spcPts val="0"/>
                  </a:spcBef>
                  <a:spcAft>
                    <a:spcPts val="0"/>
                  </a:spcAft>
                  <a:buClrTx/>
                  <a:buSzTx/>
                  <a:buFontTx/>
                  <a:buNone/>
                  <a:defRPr/>
                </a:pPr>
                <a:r>
                  <a:rPr kumimoji="0" lang="zh-CN" altLang="en-US" sz="2000" i="0" u="none" strike="noStrike" kern="0" cap="none" spc="0" normalizeH="0" baseline="0" noProof="0">
                    <a:ln>
                      <a:noFill/>
                    </a:ln>
                    <a:solidFill>
                      <a:schemeClr val="bg1"/>
                    </a:solidFill>
                    <a:effectLst/>
                    <a:uLnTx/>
                    <a:uFillTx/>
                    <a:latin typeface="Arial" panose="020B0604020202020204"/>
                    <a:ea typeface="微软雅黑" panose="020B0503020204020204" pitchFamily="34" charset="-122"/>
                    <a:sym typeface="Arial" panose="020B0604020202020204"/>
                  </a:rPr>
                  <a:t>K3往复式给料机技术参数</a:t>
                </a:r>
                <a:endParaRPr kumimoji="0" lang="zh-CN" altLang="en-US" sz="2000" i="0" u="none" strike="noStrike" kern="0" cap="none" spc="0" normalizeH="0" baseline="0" noProof="0">
                  <a:ln>
                    <a:noFill/>
                  </a:ln>
                  <a:solidFill>
                    <a:schemeClr val="bg1"/>
                  </a:solidFill>
                  <a:effectLst/>
                  <a:uLnTx/>
                  <a:uFillTx/>
                  <a:latin typeface="Arial" panose="020B0604020202020204"/>
                  <a:ea typeface="微软雅黑" panose="020B0503020204020204" pitchFamily="34" charset="-122"/>
                  <a:sym typeface="Arial" panose="020B0604020202020204"/>
                </a:endParaRPr>
              </a:p>
            </p:txBody>
          </p:sp>
          <p:sp>
            <p:nvSpPr>
              <p:cNvPr id="41" name="文本框 40"/>
              <p:cNvSpPr txBox="1"/>
              <p:nvPr>
                <p:custDataLst>
                  <p:tags r:id="rId10"/>
                </p:custDataLst>
              </p:nvPr>
            </p:nvSpPr>
            <p:spPr>
              <a:xfrm>
                <a:off x="7309964" y="4144155"/>
                <a:ext cx="4074795" cy="574675"/>
              </a:xfrm>
              <a:prstGeom prst="rect">
                <a:avLst/>
              </a:prstGeom>
              <a:noFill/>
            </p:spPr>
            <p:txBody>
              <a:bodyPr anchor="ctr"/>
              <a:lstStyle/>
              <a:p>
                <a:pPr marL="0" marR="0" lvl="0" indent="0" algn="l" defTabSz="914400" rtl="0" eaLnBrk="1" fontAlgn="t" latinLnBrk="0" hangingPunct="1">
                  <a:spcBef>
                    <a:spcPts val="0"/>
                  </a:spcBef>
                  <a:spcAft>
                    <a:spcPts val="0"/>
                  </a:spcAft>
                  <a:buClrTx/>
                  <a:buSzTx/>
                  <a:buFontTx/>
                  <a:buNone/>
                  <a:defRPr/>
                </a:pPr>
                <a:r>
                  <a:rPr kumimoji="0" lang="zh-CN" altLang="en-US" sz="2000" i="0" u="none" strike="noStrike" kern="0" cap="none" spc="0" normalizeH="0" baseline="0" noProof="0">
                    <a:ln>
                      <a:noFill/>
                    </a:ln>
                    <a:solidFill>
                      <a:schemeClr val="bg1"/>
                    </a:solidFill>
                    <a:effectLst/>
                    <a:uLnTx/>
                    <a:uFillTx/>
                    <a:latin typeface="Arial" panose="020B0604020202020204"/>
                    <a:ea typeface="微软雅黑" panose="020B0503020204020204" pitchFamily="34" charset="-122"/>
                    <a:sym typeface="Arial" panose="020B0604020202020204"/>
                  </a:rPr>
                  <a:t>K3往复式给料机故障处理</a:t>
                </a:r>
                <a:endParaRPr kumimoji="0" lang="zh-CN" altLang="en-US" sz="2000" i="0" u="none" strike="noStrike" kern="0" cap="none" spc="0" normalizeH="0" baseline="0" noProof="0">
                  <a:ln>
                    <a:noFill/>
                  </a:ln>
                  <a:solidFill>
                    <a:schemeClr val="bg1"/>
                  </a:solidFill>
                  <a:effectLst/>
                  <a:uLnTx/>
                  <a:uFillTx/>
                  <a:latin typeface="Arial" panose="020B0604020202020204"/>
                  <a:ea typeface="微软雅黑" panose="020B0503020204020204" pitchFamily="34" charset="-122"/>
                  <a:sym typeface="Arial" panose="020B0604020202020204"/>
                </a:endParaRPr>
              </a:p>
            </p:txBody>
          </p:sp>
        </p:grpSp>
        <p:sp>
          <p:nvSpPr>
            <p:cNvPr id="43" name="椭圆 42"/>
            <p:cNvSpPr/>
            <p:nvPr/>
          </p:nvSpPr>
          <p:spPr>
            <a:xfrm>
              <a:off x="5018276" y="684958"/>
              <a:ext cx="2155448" cy="2155448"/>
            </a:xfrm>
            <a:prstGeom prst="ellipse">
              <a:avLst/>
            </a:prstGeom>
            <a:noFill/>
            <a:ln w="12700">
              <a:gradFill>
                <a:gsLst>
                  <a:gs pos="0">
                    <a:schemeClr val="bg1"/>
                  </a:gs>
                  <a:gs pos="90000">
                    <a:schemeClr val="bg1">
                      <a:alpha val="0"/>
                    </a:schemeClr>
                  </a:gs>
                </a:gsLst>
                <a:lin ang="5400000" scaled="1"/>
              </a:gra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grpSp>
      <p:sp>
        <p:nvSpPr>
          <p:cNvPr id="32" name="TextBox 4"/>
          <p:cNvSpPr txBox="1"/>
          <p:nvPr/>
        </p:nvSpPr>
        <p:spPr>
          <a:xfrm>
            <a:off x="0" y="0"/>
            <a:ext cx="453650" cy="123111"/>
          </a:xfrm>
          <a:prstGeom prst="rect">
            <a:avLst/>
          </a:prstGeom>
          <a:noFill/>
        </p:spPr>
        <p:txBody>
          <a:bodyPr wrap="square" rtlCol="0">
            <a:spAutoFit/>
          </a:bodyPr>
          <a:lstStyle/>
          <a:p>
            <a:pPr>
              <a:lnSpc>
                <a:spcPct val="200000"/>
              </a:lnSpc>
            </a:pPr>
            <a:r>
              <a:rPr lang="zh-CN" altLang="en-US" sz="100" dirty="0">
                <a:solidFill>
                  <a:schemeClr val="tx1">
                    <a:alpha val="0"/>
                  </a:schemeClr>
                </a:solidFill>
                <a:latin typeface="微软雅黑" panose="020B0503020204020204" pitchFamily="34" charset="-122"/>
                <a:ea typeface="微软雅黑" panose="020B0503020204020204" pitchFamily="34" charset="-122"/>
              </a:rPr>
              <a:t>行业</a:t>
            </a:r>
            <a:r>
              <a:rPr lang="en-US" altLang="zh-CN" sz="100" dirty="0">
                <a:solidFill>
                  <a:schemeClr val="tx1">
                    <a:alpha val="0"/>
                  </a:schemeClr>
                </a:solidFill>
                <a:latin typeface="微软雅黑" panose="020B0503020204020204" pitchFamily="34" charset="-122"/>
                <a:ea typeface="微软雅黑" panose="020B0503020204020204" pitchFamily="34" charset="-122"/>
              </a:rPr>
              <a:t>PPT</a:t>
            </a:r>
            <a:r>
              <a:rPr lang="zh-CN" altLang="en-US" sz="100" dirty="0">
                <a:solidFill>
                  <a:schemeClr val="tx1">
                    <a:alpha val="0"/>
                  </a:schemeClr>
                </a:solidFill>
                <a:latin typeface="微软雅黑" panose="020B0503020204020204" pitchFamily="34" charset="-122"/>
                <a:ea typeface="微软雅黑" panose="020B0503020204020204" pitchFamily="34" charset="-122"/>
              </a:rPr>
              <a:t>模板</a:t>
            </a:r>
            <a:r>
              <a:rPr lang="en-US" altLang="zh-CN" sz="100" dirty="0">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00" dirty="0">
              <a:solidFill>
                <a:schemeClr val="tx1">
                  <a:alpha val="0"/>
                </a:schemeClr>
              </a:solidFill>
              <a:latin typeface="微软雅黑" panose="020B0503020204020204" pitchFamily="34" charset="-122"/>
              <a:ea typeface="微软雅黑" panose="020B0503020204020204" pitchFamily="34" charset="-122"/>
            </a:endParaRPr>
          </a:p>
        </p:txBody>
      </p:sp>
    </p:spTree>
    <p:custDataLst>
      <p:tags r:id="rId1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custDataLst>
              <p:tags r:id="rId1"/>
            </p:custDataLst>
          </p:nvPr>
        </p:nvSpPr>
        <p:spPr>
          <a:xfrm>
            <a:off x="5922870" y="3842820"/>
            <a:ext cx="197224" cy="1546411"/>
          </a:xfrm>
          <a:prstGeom prst="rect">
            <a:avLst/>
          </a:prstGeom>
          <a:solidFill>
            <a:srgbClr val="B2871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latin typeface="Arial" panose="020B0604020202020204"/>
              <a:ea typeface="微软雅黑" panose="020B0503020204020204" pitchFamily="34" charset="-122"/>
              <a:sym typeface="Arial" panose="020B0604020202020204"/>
            </a:endParaRPr>
          </a:p>
        </p:txBody>
      </p:sp>
      <p:sp>
        <p:nvSpPr>
          <p:cNvPr id="28" name="文本框 27"/>
          <p:cNvSpPr txBox="1"/>
          <p:nvPr/>
        </p:nvSpPr>
        <p:spPr>
          <a:xfrm>
            <a:off x="449145" y="368612"/>
            <a:ext cx="3615690" cy="574675"/>
          </a:xfrm>
          <a:prstGeom prst="rect">
            <a:avLst/>
          </a:prstGeom>
          <a:noFill/>
        </p:spPr>
        <p:txBody>
          <a:bodyPr anchor="ctr"/>
          <a:lstStyle/>
          <a:p>
            <a:pPr marL="0" marR="0" lvl="0" indent="0" algn="l" defTabSz="914400" rtl="0" eaLnBrk="1" fontAlgn="t" latinLnBrk="0" hangingPunct="1">
              <a:spcBef>
                <a:spcPts val="0"/>
              </a:spcBef>
              <a:spcAft>
                <a:spcPts val="0"/>
              </a:spcAft>
              <a:buClrTx/>
              <a:buSzTx/>
              <a:buFontTx/>
              <a:buNone/>
              <a:defRPr/>
            </a:pPr>
            <a:r>
              <a:rPr lang="en-US" altLang="zh-CN" sz="2000" kern="0" noProof="0">
                <a:ln>
                  <a:noFill/>
                </a:ln>
                <a:solidFill>
                  <a:schemeClr val="tx1"/>
                </a:solidFill>
                <a:effectLst/>
                <a:uLnTx/>
                <a:uFillTx/>
                <a:latin typeface="方正隶书_GBK" panose="03000509000000000000" charset="-122"/>
                <a:ea typeface="方正隶书_GBK" panose="03000509000000000000" charset="-122"/>
                <a:cs typeface="方正隶书_GBK" panose="03000509000000000000" charset="-122"/>
                <a:sym typeface="Arial" panose="020B0604020202020204"/>
              </a:rPr>
              <a:t>K3</a:t>
            </a:r>
            <a:r>
              <a:rPr lang="zh-CN" altLang="en-US" sz="2000" kern="0" noProof="0">
                <a:ln>
                  <a:noFill/>
                </a:ln>
                <a:solidFill>
                  <a:schemeClr val="tx1"/>
                </a:solidFill>
                <a:effectLst/>
                <a:uLnTx/>
                <a:uFillTx/>
                <a:latin typeface="方正隶书_GBK" panose="03000509000000000000" charset="-122"/>
                <a:ea typeface="方正隶书_GBK" panose="03000509000000000000" charset="-122"/>
                <a:cs typeface="方正隶书_GBK" panose="03000509000000000000" charset="-122"/>
                <a:sym typeface="Arial" panose="020B0604020202020204"/>
              </a:rPr>
              <a:t>往复式给料机</a:t>
            </a:r>
            <a:endParaRPr kumimoji="0" lang="zh-CN" altLang="en-US" sz="2000" b="1" i="0" u="none" strike="noStrike" kern="0" cap="none" spc="300" normalizeH="0" baseline="0" noProof="0" dirty="0">
              <a:ln>
                <a:noFill/>
              </a:ln>
              <a:solidFill>
                <a:schemeClr val="tx1"/>
              </a:solidFill>
              <a:effectLst/>
              <a:uLnTx/>
              <a:uFillTx/>
              <a:latin typeface="方正隶书_GBK" panose="03000509000000000000" charset="-122"/>
              <a:ea typeface="方正隶书_GBK" panose="03000509000000000000" charset="-122"/>
              <a:cs typeface="方正隶书_GBK" panose="03000509000000000000" charset="-122"/>
              <a:sym typeface="Arial" panose="020B0604020202020204"/>
            </a:endParaRPr>
          </a:p>
        </p:txBody>
      </p:sp>
      <p:pic>
        <p:nvPicPr>
          <p:cNvPr id="2" name="图片 1" descr="往复式给煤机 (24)"/>
          <p:cNvPicPr>
            <a:picLocks noChangeAspect="1"/>
          </p:cNvPicPr>
          <p:nvPr/>
        </p:nvPicPr>
        <p:blipFill>
          <a:blip r:embed="rId2"/>
          <a:stretch>
            <a:fillRect/>
          </a:stretch>
        </p:blipFill>
        <p:spPr>
          <a:xfrm>
            <a:off x="2256155" y="2106930"/>
            <a:ext cx="2785745" cy="2785745"/>
          </a:xfrm>
          <a:prstGeom prst="rect">
            <a:avLst/>
          </a:prstGeom>
        </p:spPr>
      </p:pic>
      <p:pic>
        <p:nvPicPr>
          <p:cNvPr id="4" name="图片 3" descr="往复式给煤机 (40)"/>
          <p:cNvPicPr>
            <a:picLocks noChangeAspect="1"/>
          </p:cNvPicPr>
          <p:nvPr/>
        </p:nvPicPr>
        <p:blipFill>
          <a:blip r:embed="rId3"/>
          <a:stretch>
            <a:fillRect/>
          </a:stretch>
        </p:blipFill>
        <p:spPr>
          <a:xfrm>
            <a:off x="6981825" y="2106930"/>
            <a:ext cx="2785745" cy="2785745"/>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p:nvPr/>
        </p:nvSpPr>
        <p:spPr>
          <a:xfrm>
            <a:off x="448945" y="377190"/>
            <a:ext cx="4716145" cy="574675"/>
          </a:xfrm>
          <a:prstGeom prst="rect">
            <a:avLst/>
          </a:prstGeom>
          <a:noFill/>
        </p:spPr>
        <p:txBody>
          <a:bodyPr anchor="ctr"/>
          <a:lstStyle/>
          <a:p>
            <a:pPr marL="0" marR="0" lvl="0" indent="0" algn="l" defTabSz="914400" rtl="0" eaLnBrk="1" fontAlgn="t" latinLnBrk="0" hangingPunct="1">
              <a:spcBef>
                <a:spcPts val="0"/>
              </a:spcBef>
              <a:spcAft>
                <a:spcPts val="0"/>
              </a:spcAft>
              <a:buClrTx/>
              <a:buSzTx/>
              <a:buFontTx/>
              <a:buNone/>
              <a:defRPr/>
            </a:pPr>
            <a:r>
              <a:rPr lang="zh-CN" altLang="en-US" sz="2000" kern="0" noProof="0">
                <a:ln>
                  <a:noFill/>
                </a:ln>
                <a:solidFill>
                  <a:schemeClr val="tx1"/>
                </a:solidFill>
                <a:effectLst/>
                <a:uLnTx/>
                <a:uFillTx/>
                <a:latin typeface="Arial" panose="020B0604020202020204"/>
                <a:ea typeface="微软雅黑" panose="020B0503020204020204" pitchFamily="34" charset="-122"/>
                <a:sym typeface="Arial" panose="020B0604020202020204"/>
              </a:rPr>
              <a:t>K3往复式给料机概述</a:t>
            </a:r>
            <a:endParaRPr kumimoji="0" lang="zh-CN" altLang="en-US" sz="2000" b="1" i="0" u="none" strike="noStrike" kern="0" cap="none" spc="300" normalizeH="0" baseline="0" noProof="0" dirty="0">
              <a:ln>
                <a:noFill/>
              </a:ln>
              <a:solidFill>
                <a:schemeClr val="tx1"/>
              </a:solidFill>
              <a:effectLst/>
              <a:uLnTx/>
              <a:uFillTx/>
              <a:latin typeface="Arial" panose="020B0604020202020204"/>
              <a:ea typeface="微软雅黑" panose="020B0503020204020204" pitchFamily="34" charset="-122"/>
              <a:cs typeface="方正隶书_GBK" panose="03000509000000000000" charset="-122"/>
              <a:sym typeface="Arial" panose="020B0604020202020204"/>
            </a:endParaRPr>
          </a:p>
        </p:txBody>
      </p:sp>
      <p:sp>
        <p:nvSpPr>
          <p:cNvPr id="52" name="矩形 51"/>
          <p:cNvSpPr/>
          <p:nvPr/>
        </p:nvSpPr>
        <p:spPr>
          <a:xfrm>
            <a:off x="631825" y="1333500"/>
            <a:ext cx="6101715" cy="4669155"/>
          </a:xfrm>
          <a:prstGeom prst="rect">
            <a:avLst/>
          </a:prstGeom>
          <a:solidFill>
            <a:srgbClr val="B287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61" name="Shape 6922"/>
          <p:cNvSpPr/>
          <p:nvPr/>
        </p:nvSpPr>
        <p:spPr>
          <a:xfrm>
            <a:off x="937260" y="1598295"/>
            <a:ext cx="5533390" cy="4231005"/>
          </a:xfrm>
          <a:prstGeom prst="rect">
            <a:avLst/>
          </a:prstGeom>
          <a:ln w="12700">
            <a:round/>
          </a:ln>
        </p:spPr>
        <p:txBody>
          <a:bodyPr wrap="square" lIns="38100" tIns="38100" rIns="38100" bIns="38100">
            <a:spAutoFit/>
          </a:bodyPr>
          <a:lstStyle>
            <a:lvl1pPr>
              <a:buClr>
                <a:srgbClr val="B5B5B5"/>
              </a:buClr>
              <a:defRPr sz="1100">
                <a:solidFill>
                  <a:srgbClr val="B5B5B5"/>
                </a:solidFill>
                <a:uFill>
                  <a:solidFill>
                    <a:srgbClr val="B5B5B5"/>
                  </a:solidFill>
                </a:uFill>
              </a:defRPr>
            </a:lvl1pPr>
          </a:lstStyle>
          <a:p>
            <a:pPr lvl="0" defTabSz="1216025" fontAlgn="auto">
              <a:lnSpc>
                <a:spcPct val="150000"/>
              </a:lnSpc>
              <a:spcBef>
                <a:spcPts val="0"/>
              </a:spcBef>
            </a:pPr>
            <a:r>
              <a:rPr lang="zh-CN" altLang="en-US" sz="1800" kern="0" noProof="0" dirty="0">
                <a:ln>
                  <a:noFill/>
                </a:ln>
                <a:solidFill>
                  <a:schemeClr val="bg1"/>
                </a:solidFill>
                <a:effectLst/>
                <a:uLnTx/>
                <a:uFillTx/>
                <a:latin typeface="方正隶书_GBK" panose="03000509000000000000" charset="-122"/>
                <a:ea typeface="方正隶书_GBK" panose="03000509000000000000" charset="-122"/>
                <a:cs typeface="方正隶书_GBK" panose="03000509000000000000" charset="-122"/>
                <a:sym typeface="Arial" panose="020B0604020202020204"/>
              </a:rPr>
              <a:t>K3往复式给料机适用于适用于矿山、矿井、选煤厂、中站、输煤车间、港口散料码头等散料转运，可将散料经料仓均匀的转载到胶带机或其它筛选设备、贮存装置上。实现对矿石、砂煤、粮食等散装物料的均匀给料。此系列给料机的给料槽是由驱动装置经曲柄连杆装置作直线往复运动。当给料槽前移时，借惯性力和摩擦力的作用将物料移走，山东矿安机电有限公司，此时料斗中的物料落下，使之不能后退而在前端卸下。此系列给料机传动装置为悬挂式，可直接布置在料斗下，安装方便。</a:t>
            </a:r>
            <a:endParaRPr lang="zh-CN" altLang="en-US" sz="1800" kern="0" noProof="0" dirty="0">
              <a:ln>
                <a:noFill/>
              </a:ln>
              <a:solidFill>
                <a:schemeClr val="bg1"/>
              </a:solidFill>
              <a:effectLst/>
              <a:uLnTx/>
              <a:uFillTx/>
              <a:latin typeface="方正隶书_GBK" panose="03000509000000000000" charset="-122"/>
              <a:ea typeface="方正隶书_GBK" panose="03000509000000000000" charset="-122"/>
              <a:cs typeface="方正隶书_GBK" panose="03000509000000000000" charset="-122"/>
              <a:sym typeface="Arial" panose="020B0604020202020204"/>
            </a:endParaRPr>
          </a:p>
        </p:txBody>
      </p:sp>
      <p:sp>
        <p:nvSpPr>
          <p:cNvPr id="67" name="矩形 66"/>
          <p:cNvSpPr/>
          <p:nvPr/>
        </p:nvSpPr>
        <p:spPr>
          <a:xfrm>
            <a:off x="6985000" y="2018030"/>
            <a:ext cx="4660265" cy="3145790"/>
          </a:xfrm>
          <a:prstGeom prst="rect">
            <a:avLst/>
          </a:prstGeom>
          <a:blipFill dpi="0" rotWithShape="1">
            <a:blip r:embed="rId1" cstate="screen"/>
            <a:srcRect/>
            <a:stretch>
              <a:fillRect/>
            </a:stretch>
          </a:blipFill>
          <a:ln w="12700" cap="flat" cmpd="sng" algn="ctr">
            <a:noFill/>
            <a:prstDash val="solid"/>
            <a:miter lim="800000"/>
          </a:ln>
          <a:effectLst/>
          <a:extLst>
            <a:ext uri="{91240B29-F687-4F45-9708-019B960494DF}">
              <a14:hiddenLine xmlns:a14="http://schemas.microsoft.com/office/drawing/2010/main" w="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anim calcmode="lin" valueType="num">
                                      <p:cBhvr>
                                        <p:cTn id="8" dur="1000" fill="hold"/>
                                        <p:tgtEl>
                                          <p:spTgt spid="61"/>
                                        </p:tgtEl>
                                        <p:attrNameLst>
                                          <p:attrName>ppt_x</p:attrName>
                                        </p:attrNameLst>
                                      </p:cBhvr>
                                      <p:tavLst>
                                        <p:tav tm="0">
                                          <p:val>
                                            <p:strVal val="#ppt_x"/>
                                          </p:val>
                                        </p:tav>
                                        <p:tav tm="100000">
                                          <p:val>
                                            <p:strVal val="#ppt_x"/>
                                          </p:val>
                                        </p:tav>
                                      </p:tavLst>
                                    </p:anim>
                                    <p:anim calcmode="lin" valueType="num">
                                      <p:cBhvr>
                                        <p:cTn id="9"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1"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p:nvPr/>
        </p:nvSpPr>
        <p:spPr>
          <a:xfrm>
            <a:off x="449145" y="368612"/>
            <a:ext cx="3615690" cy="574675"/>
          </a:xfrm>
          <a:prstGeom prst="rect">
            <a:avLst/>
          </a:prstGeom>
          <a:noFill/>
        </p:spPr>
        <p:txBody>
          <a:bodyPr anchor="ctr"/>
          <a:lstStyle/>
          <a:p>
            <a:pPr marL="0" marR="0" lvl="0" indent="0" algn="l" defTabSz="914400" rtl="0" eaLnBrk="1" fontAlgn="t" latinLnBrk="0" hangingPunct="1">
              <a:spcBef>
                <a:spcPts val="0"/>
              </a:spcBef>
              <a:spcAft>
                <a:spcPts val="0"/>
              </a:spcAft>
              <a:buClrTx/>
              <a:buSzTx/>
              <a:buFontTx/>
              <a:buNone/>
              <a:defRPr/>
            </a:pPr>
            <a:r>
              <a:rPr lang="en-US" altLang="zh-CN" sz="20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rPr>
              <a:t>K3</a:t>
            </a:r>
            <a:r>
              <a:rPr lang="zh-CN" altLang="en-US" sz="20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rPr>
              <a:t>往复式给料机</a:t>
            </a:r>
            <a:endParaRPr kumimoji="0" lang="zh-CN" altLang="en-US" sz="2000" b="1" i="0" u="none" strike="noStrike" kern="0" cap="none" spc="300" normalizeH="0" baseline="0" noProof="0" dirty="0">
              <a:ln>
                <a:noFill/>
              </a:ln>
              <a:solidFill>
                <a:schemeClr val="tx1">
                  <a:lumMod val="85000"/>
                  <a:lumOff val="15000"/>
                </a:schemeClr>
              </a:solidFill>
              <a:effectLst/>
              <a:uLnTx/>
              <a:uFillTx/>
              <a:latin typeface="Arial" panose="020B0604020202020204"/>
              <a:ea typeface="微软雅黑" panose="020B0503020204020204" pitchFamily="34" charset="-122"/>
              <a:sym typeface="Arial" panose="020B0604020202020204"/>
            </a:endParaRPr>
          </a:p>
        </p:txBody>
      </p:sp>
      <p:sp>
        <p:nvSpPr>
          <p:cNvPr id="51" name="Freeform 11"/>
          <p:cNvSpPr/>
          <p:nvPr/>
        </p:nvSpPr>
        <p:spPr bwMode="auto">
          <a:xfrm>
            <a:off x="4798060" y="4612005"/>
            <a:ext cx="493395" cy="1122680"/>
          </a:xfrm>
          <a:custGeom>
            <a:avLst/>
            <a:gdLst>
              <a:gd name="T0" fmla="*/ 277 w 424"/>
              <a:gd name="T1" fmla="*/ 55 h 966"/>
              <a:gd name="T2" fmla="*/ 183 w 424"/>
              <a:gd name="T3" fmla="*/ 35 h 966"/>
              <a:gd name="T4" fmla="*/ 37 w 424"/>
              <a:gd name="T5" fmla="*/ 379 h 966"/>
              <a:gd name="T6" fmla="*/ 72 w 424"/>
              <a:gd name="T7" fmla="*/ 914 h 966"/>
              <a:gd name="T8" fmla="*/ 173 w 424"/>
              <a:gd name="T9" fmla="*/ 916 h 966"/>
              <a:gd name="T10" fmla="*/ 278 w 424"/>
              <a:gd name="T11" fmla="*/ 678 h 966"/>
              <a:gd name="T12" fmla="*/ 403 w 424"/>
              <a:gd name="T13" fmla="*/ 527 h 966"/>
              <a:gd name="T14" fmla="*/ 415 w 424"/>
              <a:gd name="T15" fmla="*/ 468 h 966"/>
              <a:gd name="T16" fmla="*/ 277 w 424"/>
              <a:gd name="T17" fmla="*/ 55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4" h="966">
                <a:moveTo>
                  <a:pt x="277" y="55"/>
                </a:moveTo>
                <a:cubicBezTo>
                  <a:pt x="266" y="12"/>
                  <a:pt x="210" y="0"/>
                  <a:pt x="183" y="35"/>
                </a:cubicBezTo>
                <a:cubicBezTo>
                  <a:pt x="125" y="111"/>
                  <a:pt x="65" y="223"/>
                  <a:pt x="37" y="379"/>
                </a:cubicBezTo>
                <a:cubicBezTo>
                  <a:pt x="0" y="583"/>
                  <a:pt x="35" y="782"/>
                  <a:pt x="72" y="914"/>
                </a:cubicBezTo>
                <a:cubicBezTo>
                  <a:pt x="86" y="964"/>
                  <a:pt x="157" y="966"/>
                  <a:pt x="173" y="916"/>
                </a:cubicBezTo>
                <a:cubicBezTo>
                  <a:pt x="200" y="834"/>
                  <a:pt x="238" y="738"/>
                  <a:pt x="278" y="678"/>
                </a:cubicBezTo>
                <a:cubicBezTo>
                  <a:pt x="324" y="611"/>
                  <a:pt x="367" y="562"/>
                  <a:pt x="403" y="527"/>
                </a:cubicBezTo>
                <a:cubicBezTo>
                  <a:pt x="419" y="512"/>
                  <a:pt x="424" y="488"/>
                  <a:pt x="415" y="468"/>
                </a:cubicBezTo>
                <a:cubicBezTo>
                  <a:pt x="370" y="363"/>
                  <a:pt x="317" y="221"/>
                  <a:pt x="277" y="55"/>
                </a:cubicBezTo>
                <a:close/>
              </a:path>
            </a:pathLst>
          </a:custGeom>
          <a:solidFill>
            <a:schemeClr val="accent1"/>
          </a:solidFill>
          <a:ln w="38100">
            <a:noFill/>
          </a:ln>
        </p:spPr>
        <p:txBody>
          <a:bodyPr vert="horz" wrap="square" lIns="91440" tIns="45720" rIns="91440" bIns="45720" numCol="1" anchor="t" anchorCtr="0" compatLnSpc="1"/>
          <a:lstStyle/>
          <a:p>
            <a:endParaRPr lang="en-US" sz="600" dirty="0">
              <a:latin typeface="Arial" panose="020B0604020202020204"/>
              <a:ea typeface="微软雅黑" panose="020B0503020204020204" pitchFamily="34" charset="-122"/>
              <a:sym typeface="Arial" panose="020B0604020202020204"/>
            </a:endParaRPr>
          </a:p>
        </p:txBody>
      </p:sp>
      <p:sp>
        <p:nvSpPr>
          <p:cNvPr id="52" name="Freeform 10"/>
          <p:cNvSpPr/>
          <p:nvPr/>
        </p:nvSpPr>
        <p:spPr bwMode="auto">
          <a:xfrm>
            <a:off x="6706870" y="4612005"/>
            <a:ext cx="492760" cy="1122680"/>
          </a:xfrm>
          <a:custGeom>
            <a:avLst/>
            <a:gdLst>
              <a:gd name="T0" fmla="*/ 387 w 424"/>
              <a:gd name="T1" fmla="*/ 379 h 966"/>
              <a:gd name="T2" fmla="*/ 240 w 424"/>
              <a:gd name="T3" fmla="*/ 35 h 966"/>
              <a:gd name="T4" fmla="*/ 147 w 424"/>
              <a:gd name="T5" fmla="*/ 55 h 966"/>
              <a:gd name="T6" fmla="*/ 8 w 424"/>
              <a:gd name="T7" fmla="*/ 468 h 966"/>
              <a:gd name="T8" fmla="*/ 20 w 424"/>
              <a:gd name="T9" fmla="*/ 527 h 966"/>
              <a:gd name="T10" fmla="*/ 145 w 424"/>
              <a:gd name="T11" fmla="*/ 678 h 966"/>
              <a:gd name="T12" fmla="*/ 250 w 424"/>
              <a:gd name="T13" fmla="*/ 916 h 966"/>
              <a:gd name="T14" fmla="*/ 352 w 424"/>
              <a:gd name="T15" fmla="*/ 914 h 966"/>
              <a:gd name="T16" fmla="*/ 387 w 424"/>
              <a:gd name="T17" fmla="*/ 379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4" h="966">
                <a:moveTo>
                  <a:pt x="387" y="379"/>
                </a:moveTo>
                <a:cubicBezTo>
                  <a:pt x="359" y="223"/>
                  <a:pt x="299" y="111"/>
                  <a:pt x="240" y="35"/>
                </a:cubicBezTo>
                <a:cubicBezTo>
                  <a:pt x="213" y="0"/>
                  <a:pt x="157" y="12"/>
                  <a:pt x="147" y="55"/>
                </a:cubicBezTo>
                <a:cubicBezTo>
                  <a:pt x="106" y="221"/>
                  <a:pt x="53" y="363"/>
                  <a:pt x="8" y="468"/>
                </a:cubicBezTo>
                <a:cubicBezTo>
                  <a:pt x="0" y="488"/>
                  <a:pt x="4" y="512"/>
                  <a:pt x="20" y="527"/>
                </a:cubicBezTo>
                <a:cubicBezTo>
                  <a:pt x="56" y="562"/>
                  <a:pt x="100" y="611"/>
                  <a:pt x="145" y="678"/>
                </a:cubicBezTo>
                <a:cubicBezTo>
                  <a:pt x="186" y="738"/>
                  <a:pt x="223" y="834"/>
                  <a:pt x="250" y="916"/>
                </a:cubicBezTo>
                <a:cubicBezTo>
                  <a:pt x="267" y="966"/>
                  <a:pt x="338" y="964"/>
                  <a:pt x="352" y="914"/>
                </a:cubicBezTo>
                <a:cubicBezTo>
                  <a:pt x="388" y="782"/>
                  <a:pt x="424" y="583"/>
                  <a:pt x="387" y="379"/>
                </a:cubicBezTo>
                <a:close/>
              </a:path>
            </a:pathLst>
          </a:custGeom>
          <a:solidFill>
            <a:schemeClr val="accent1"/>
          </a:solidFill>
          <a:ln w="38100">
            <a:noFill/>
          </a:ln>
        </p:spPr>
        <p:txBody>
          <a:bodyPr vert="horz" wrap="square" lIns="91440" tIns="45720" rIns="91440" bIns="45720" numCol="1" anchor="t" anchorCtr="0" compatLnSpc="1"/>
          <a:lstStyle/>
          <a:p>
            <a:endParaRPr lang="en-US" sz="600" dirty="0">
              <a:latin typeface="Arial" panose="020B0604020202020204"/>
              <a:ea typeface="微软雅黑" panose="020B0503020204020204" pitchFamily="34" charset="-122"/>
              <a:sym typeface="Arial" panose="020B0604020202020204"/>
            </a:endParaRPr>
          </a:p>
        </p:txBody>
      </p:sp>
      <p:sp>
        <p:nvSpPr>
          <p:cNvPr id="57" name="Freeform 5"/>
          <p:cNvSpPr/>
          <p:nvPr/>
        </p:nvSpPr>
        <p:spPr bwMode="auto">
          <a:xfrm>
            <a:off x="4976495" y="3814445"/>
            <a:ext cx="1022350" cy="1520825"/>
          </a:xfrm>
          <a:custGeom>
            <a:avLst/>
            <a:gdLst>
              <a:gd name="T0" fmla="*/ 879 w 879"/>
              <a:gd name="T1" fmla="*/ 1239 h 1309"/>
              <a:gd name="T2" fmla="*/ 424 w 879"/>
              <a:gd name="T3" fmla="*/ 1295 h 1309"/>
              <a:gd name="T4" fmla="*/ 299 w 879"/>
              <a:gd name="T5" fmla="*/ 1238 h 1309"/>
              <a:gd name="T6" fmla="*/ 79 w 879"/>
              <a:gd name="T7" fmla="*/ 0 h 1309"/>
              <a:gd name="T8" fmla="*/ 879 w 879"/>
              <a:gd name="T9" fmla="*/ 0 h 1309"/>
              <a:gd name="T10" fmla="*/ 879 w 879"/>
              <a:gd name="T11" fmla="*/ 1239 h 1309"/>
            </a:gdLst>
            <a:ahLst/>
            <a:cxnLst>
              <a:cxn ang="0">
                <a:pos x="T0" y="T1"/>
              </a:cxn>
              <a:cxn ang="0">
                <a:pos x="T2" y="T3"/>
              </a:cxn>
              <a:cxn ang="0">
                <a:pos x="T4" y="T5"/>
              </a:cxn>
              <a:cxn ang="0">
                <a:pos x="T6" y="T7"/>
              </a:cxn>
              <a:cxn ang="0">
                <a:pos x="T8" y="T9"/>
              </a:cxn>
              <a:cxn ang="0">
                <a:pos x="T10" y="T11"/>
              </a:cxn>
            </a:cxnLst>
            <a:rect l="0" t="0" r="r" b="b"/>
            <a:pathLst>
              <a:path w="879" h="1309">
                <a:moveTo>
                  <a:pt x="879" y="1239"/>
                </a:moveTo>
                <a:cubicBezTo>
                  <a:pt x="704" y="1239"/>
                  <a:pt x="544" y="1260"/>
                  <a:pt x="424" y="1295"/>
                </a:cubicBezTo>
                <a:cubicBezTo>
                  <a:pt x="374" y="1309"/>
                  <a:pt x="321" y="1285"/>
                  <a:pt x="299" y="1238"/>
                </a:cubicBezTo>
                <a:cubicBezTo>
                  <a:pt x="198" y="1025"/>
                  <a:pt x="0" y="525"/>
                  <a:pt x="79" y="0"/>
                </a:cubicBezTo>
                <a:cubicBezTo>
                  <a:pt x="879" y="0"/>
                  <a:pt x="879" y="0"/>
                  <a:pt x="879" y="0"/>
                </a:cubicBezTo>
                <a:lnTo>
                  <a:pt x="879" y="1239"/>
                </a:lnTo>
                <a:close/>
              </a:path>
            </a:pathLst>
          </a:custGeom>
          <a:solidFill>
            <a:schemeClr val="accent1"/>
          </a:solidFill>
          <a:ln w="38100">
            <a:solidFill>
              <a:schemeClr val="bg1"/>
            </a:solidFill>
          </a:ln>
        </p:spPr>
        <p:txBody>
          <a:bodyPr vert="horz" wrap="square" lIns="91440" tIns="45720" rIns="91440" bIns="45720" numCol="1" anchor="t" anchorCtr="0" compatLnSpc="1"/>
          <a:lstStyle/>
          <a:p>
            <a:endParaRPr lang="en-US" sz="600" dirty="0">
              <a:latin typeface="Arial" panose="020B0604020202020204"/>
              <a:ea typeface="微软雅黑" panose="020B0503020204020204" pitchFamily="34" charset="-122"/>
              <a:sym typeface="Arial" panose="020B0604020202020204"/>
            </a:endParaRPr>
          </a:p>
        </p:txBody>
      </p:sp>
      <p:sp>
        <p:nvSpPr>
          <p:cNvPr id="58" name="Freeform 6"/>
          <p:cNvSpPr/>
          <p:nvPr/>
        </p:nvSpPr>
        <p:spPr bwMode="auto">
          <a:xfrm>
            <a:off x="5068570" y="1829435"/>
            <a:ext cx="930275" cy="1985010"/>
          </a:xfrm>
          <a:custGeom>
            <a:avLst/>
            <a:gdLst>
              <a:gd name="T0" fmla="*/ 0 w 800"/>
              <a:gd name="T1" fmla="*/ 1708 h 1708"/>
              <a:gd name="T2" fmla="*/ 10 w 800"/>
              <a:gd name="T3" fmla="*/ 1648 h 1708"/>
              <a:gd name="T4" fmla="*/ 20 w 800"/>
              <a:gd name="T5" fmla="*/ 1598 h 1708"/>
              <a:gd name="T6" fmla="*/ 800 w 800"/>
              <a:gd name="T7" fmla="*/ 0 h 1708"/>
              <a:gd name="T8" fmla="*/ 800 w 800"/>
              <a:gd name="T9" fmla="*/ 1598 h 1708"/>
              <a:gd name="T10" fmla="*/ 800 w 800"/>
              <a:gd name="T11" fmla="*/ 1708 h 1708"/>
              <a:gd name="T12" fmla="*/ 0 w 800"/>
              <a:gd name="T13" fmla="*/ 1708 h 1708"/>
            </a:gdLst>
            <a:ahLst/>
            <a:cxnLst>
              <a:cxn ang="0">
                <a:pos x="T0" y="T1"/>
              </a:cxn>
              <a:cxn ang="0">
                <a:pos x="T2" y="T3"/>
              </a:cxn>
              <a:cxn ang="0">
                <a:pos x="T4" y="T5"/>
              </a:cxn>
              <a:cxn ang="0">
                <a:pos x="T6" y="T7"/>
              </a:cxn>
              <a:cxn ang="0">
                <a:pos x="T8" y="T9"/>
              </a:cxn>
              <a:cxn ang="0">
                <a:pos x="T10" y="T11"/>
              </a:cxn>
              <a:cxn ang="0">
                <a:pos x="T12" y="T13"/>
              </a:cxn>
            </a:cxnLst>
            <a:rect l="0" t="0" r="r" b="b"/>
            <a:pathLst>
              <a:path w="800" h="1708">
                <a:moveTo>
                  <a:pt x="0" y="1708"/>
                </a:moveTo>
                <a:cubicBezTo>
                  <a:pt x="3" y="1688"/>
                  <a:pt x="6" y="1668"/>
                  <a:pt x="10" y="1648"/>
                </a:cubicBezTo>
                <a:cubicBezTo>
                  <a:pt x="13" y="1632"/>
                  <a:pt x="16" y="1615"/>
                  <a:pt x="20" y="1598"/>
                </a:cubicBezTo>
                <a:cubicBezTo>
                  <a:pt x="208" y="694"/>
                  <a:pt x="800" y="0"/>
                  <a:pt x="800" y="0"/>
                </a:cubicBezTo>
                <a:cubicBezTo>
                  <a:pt x="800" y="1598"/>
                  <a:pt x="800" y="1598"/>
                  <a:pt x="800" y="1598"/>
                </a:cubicBezTo>
                <a:cubicBezTo>
                  <a:pt x="800" y="1708"/>
                  <a:pt x="800" y="1708"/>
                  <a:pt x="800" y="1708"/>
                </a:cubicBezTo>
                <a:lnTo>
                  <a:pt x="0" y="1708"/>
                </a:lnTo>
                <a:close/>
              </a:path>
            </a:pathLst>
          </a:custGeom>
          <a:solidFill>
            <a:schemeClr val="accent1"/>
          </a:solidFill>
          <a:ln w="38100">
            <a:solidFill>
              <a:schemeClr val="bg1"/>
            </a:solidFill>
          </a:ln>
        </p:spPr>
        <p:txBody>
          <a:bodyPr vert="horz" wrap="square" lIns="91440" tIns="45720" rIns="91440" bIns="45720" numCol="1" anchor="t" anchorCtr="0" compatLnSpc="1"/>
          <a:lstStyle/>
          <a:p>
            <a:endParaRPr lang="en-US" sz="600" dirty="0">
              <a:latin typeface="Arial" panose="020B0604020202020204"/>
              <a:ea typeface="微软雅黑" panose="020B0503020204020204" pitchFamily="34" charset="-122"/>
              <a:sym typeface="Arial" panose="020B0604020202020204"/>
            </a:endParaRPr>
          </a:p>
        </p:txBody>
      </p:sp>
      <p:sp>
        <p:nvSpPr>
          <p:cNvPr id="59" name="Freeform 7"/>
          <p:cNvSpPr/>
          <p:nvPr/>
        </p:nvSpPr>
        <p:spPr bwMode="auto">
          <a:xfrm>
            <a:off x="5998845" y="3814445"/>
            <a:ext cx="1021715" cy="1520825"/>
          </a:xfrm>
          <a:custGeom>
            <a:avLst/>
            <a:gdLst>
              <a:gd name="T0" fmla="*/ 0 w 879"/>
              <a:gd name="T1" fmla="*/ 1239 h 1309"/>
              <a:gd name="T2" fmla="*/ 455 w 879"/>
              <a:gd name="T3" fmla="*/ 1295 h 1309"/>
              <a:gd name="T4" fmla="*/ 581 w 879"/>
              <a:gd name="T5" fmla="*/ 1238 h 1309"/>
              <a:gd name="T6" fmla="*/ 801 w 879"/>
              <a:gd name="T7" fmla="*/ 0 h 1309"/>
              <a:gd name="T8" fmla="*/ 0 w 879"/>
              <a:gd name="T9" fmla="*/ 0 h 1309"/>
              <a:gd name="T10" fmla="*/ 0 w 879"/>
              <a:gd name="T11" fmla="*/ 1239 h 1309"/>
            </a:gdLst>
            <a:ahLst/>
            <a:cxnLst>
              <a:cxn ang="0">
                <a:pos x="T0" y="T1"/>
              </a:cxn>
              <a:cxn ang="0">
                <a:pos x="T2" y="T3"/>
              </a:cxn>
              <a:cxn ang="0">
                <a:pos x="T4" y="T5"/>
              </a:cxn>
              <a:cxn ang="0">
                <a:pos x="T6" y="T7"/>
              </a:cxn>
              <a:cxn ang="0">
                <a:pos x="T8" y="T9"/>
              </a:cxn>
              <a:cxn ang="0">
                <a:pos x="T10" y="T11"/>
              </a:cxn>
            </a:cxnLst>
            <a:rect l="0" t="0" r="r" b="b"/>
            <a:pathLst>
              <a:path w="879" h="1309">
                <a:moveTo>
                  <a:pt x="0" y="1239"/>
                </a:moveTo>
                <a:cubicBezTo>
                  <a:pt x="176" y="1239"/>
                  <a:pt x="336" y="1260"/>
                  <a:pt x="455" y="1295"/>
                </a:cubicBezTo>
                <a:cubicBezTo>
                  <a:pt x="505" y="1309"/>
                  <a:pt x="558" y="1285"/>
                  <a:pt x="581" y="1238"/>
                </a:cubicBezTo>
                <a:cubicBezTo>
                  <a:pt x="682" y="1025"/>
                  <a:pt x="879" y="525"/>
                  <a:pt x="801" y="0"/>
                </a:cubicBezTo>
                <a:cubicBezTo>
                  <a:pt x="0" y="0"/>
                  <a:pt x="0" y="0"/>
                  <a:pt x="0" y="0"/>
                </a:cubicBezTo>
                <a:lnTo>
                  <a:pt x="0" y="1239"/>
                </a:lnTo>
                <a:close/>
              </a:path>
            </a:pathLst>
          </a:custGeom>
          <a:solidFill>
            <a:schemeClr val="accent1"/>
          </a:solidFill>
          <a:ln w="38100">
            <a:solidFill>
              <a:schemeClr val="bg1"/>
            </a:solidFill>
          </a:ln>
        </p:spPr>
        <p:txBody>
          <a:bodyPr vert="horz" wrap="square" lIns="91440" tIns="45720" rIns="91440" bIns="45720" numCol="1" anchor="t" anchorCtr="0" compatLnSpc="1"/>
          <a:lstStyle/>
          <a:p>
            <a:endParaRPr lang="en-US" sz="600" dirty="0">
              <a:latin typeface="Arial" panose="020B0604020202020204"/>
              <a:ea typeface="微软雅黑" panose="020B0503020204020204" pitchFamily="34" charset="-122"/>
              <a:sym typeface="Arial" panose="020B0604020202020204"/>
            </a:endParaRPr>
          </a:p>
        </p:txBody>
      </p:sp>
      <p:sp>
        <p:nvSpPr>
          <p:cNvPr id="60" name="Freeform 8"/>
          <p:cNvSpPr/>
          <p:nvPr/>
        </p:nvSpPr>
        <p:spPr bwMode="auto">
          <a:xfrm>
            <a:off x="5998845" y="1829435"/>
            <a:ext cx="930910" cy="1985010"/>
          </a:xfrm>
          <a:custGeom>
            <a:avLst/>
            <a:gdLst>
              <a:gd name="T0" fmla="*/ 801 w 801"/>
              <a:gd name="T1" fmla="*/ 1708 h 1708"/>
              <a:gd name="T2" fmla="*/ 791 w 801"/>
              <a:gd name="T3" fmla="*/ 1648 h 1708"/>
              <a:gd name="T4" fmla="*/ 781 w 801"/>
              <a:gd name="T5" fmla="*/ 1598 h 1708"/>
              <a:gd name="T6" fmla="*/ 0 w 801"/>
              <a:gd name="T7" fmla="*/ 0 h 1708"/>
              <a:gd name="T8" fmla="*/ 0 w 801"/>
              <a:gd name="T9" fmla="*/ 1598 h 1708"/>
              <a:gd name="T10" fmla="*/ 0 w 801"/>
              <a:gd name="T11" fmla="*/ 1708 h 1708"/>
              <a:gd name="T12" fmla="*/ 801 w 801"/>
              <a:gd name="T13" fmla="*/ 1708 h 1708"/>
            </a:gdLst>
            <a:ahLst/>
            <a:cxnLst>
              <a:cxn ang="0">
                <a:pos x="T0" y="T1"/>
              </a:cxn>
              <a:cxn ang="0">
                <a:pos x="T2" y="T3"/>
              </a:cxn>
              <a:cxn ang="0">
                <a:pos x="T4" y="T5"/>
              </a:cxn>
              <a:cxn ang="0">
                <a:pos x="T6" y="T7"/>
              </a:cxn>
              <a:cxn ang="0">
                <a:pos x="T8" y="T9"/>
              </a:cxn>
              <a:cxn ang="0">
                <a:pos x="T10" y="T11"/>
              </a:cxn>
              <a:cxn ang="0">
                <a:pos x="T12" y="T13"/>
              </a:cxn>
            </a:cxnLst>
            <a:rect l="0" t="0" r="r" b="b"/>
            <a:pathLst>
              <a:path w="801" h="1708">
                <a:moveTo>
                  <a:pt x="801" y="1708"/>
                </a:moveTo>
                <a:cubicBezTo>
                  <a:pt x="798" y="1688"/>
                  <a:pt x="795" y="1668"/>
                  <a:pt x="791" y="1648"/>
                </a:cubicBezTo>
                <a:cubicBezTo>
                  <a:pt x="788" y="1632"/>
                  <a:pt x="784" y="1615"/>
                  <a:pt x="781" y="1598"/>
                </a:cubicBezTo>
                <a:cubicBezTo>
                  <a:pt x="593" y="694"/>
                  <a:pt x="0" y="0"/>
                  <a:pt x="0" y="0"/>
                </a:cubicBezTo>
                <a:cubicBezTo>
                  <a:pt x="0" y="1598"/>
                  <a:pt x="0" y="1598"/>
                  <a:pt x="0" y="1598"/>
                </a:cubicBezTo>
                <a:cubicBezTo>
                  <a:pt x="0" y="1708"/>
                  <a:pt x="0" y="1708"/>
                  <a:pt x="0" y="1708"/>
                </a:cubicBezTo>
                <a:lnTo>
                  <a:pt x="801" y="1708"/>
                </a:lnTo>
                <a:close/>
              </a:path>
            </a:pathLst>
          </a:custGeom>
          <a:solidFill>
            <a:schemeClr val="accent1"/>
          </a:solidFill>
          <a:ln w="38100">
            <a:solidFill>
              <a:schemeClr val="bg1"/>
            </a:solidFill>
          </a:ln>
        </p:spPr>
        <p:txBody>
          <a:bodyPr vert="horz" wrap="square" lIns="91440" tIns="45720" rIns="91440" bIns="45720" numCol="1" anchor="t" anchorCtr="0" compatLnSpc="1"/>
          <a:lstStyle/>
          <a:p>
            <a:endParaRPr lang="en-US" sz="600" dirty="0">
              <a:latin typeface="Arial" panose="020B0604020202020204"/>
              <a:ea typeface="微软雅黑" panose="020B0503020204020204" pitchFamily="34" charset="-122"/>
              <a:sym typeface="Arial" panose="020B0604020202020204"/>
            </a:endParaRPr>
          </a:p>
        </p:txBody>
      </p:sp>
      <p:sp>
        <p:nvSpPr>
          <p:cNvPr id="61" name="Freeform 12"/>
          <p:cNvSpPr/>
          <p:nvPr/>
        </p:nvSpPr>
        <p:spPr bwMode="auto">
          <a:xfrm>
            <a:off x="5495290" y="5253355"/>
            <a:ext cx="996315" cy="164465"/>
          </a:xfrm>
          <a:custGeom>
            <a:avLst/>
            <a:gdLst>
              <a:gd name="T0" fmla="*/ 847 w 857"/>
              <a:gd name="T1" fmla="*/ 74 h 141"/>
              <a:gd name="T2" fmla="*/ 847 w 857"/>
              <a:gd name="T3" fmla="*/ 72 h 141"/>
              <a:gd name="T4" fmla="*/ 820 w 857"/>
              <a:gd name="T5" fmla="*/ 38 h 141"/>
              <a:gd name="T6" fmla="*/ 433 w 857"/>
              <a:gd name="T7" fmla="*/ 0 h 141"/>
              <a:gd name="T8" fmla="*/ 34 w 857"/>
              <a:gd name="T9" fmla="*/ 41 h 141"/>
              <a:gd name="T10" fmla="*/ 10 w 857"/>
              <a:gd name="T11" fmla="*/ 73 h 141"/>
              <a:gd name="T12" fmla="*/ 10 w 857"/>
              <a:gd name="T13" fmla="*/ 74 h 141"/>
              <a:gd name="T14" fmla="*/ 73 w 857"/>
              <a:gd name="T15" fmla="*/ 141 h 141"/>
              <a:gd name="T16" fmla="*/ 784 w 857"/>
              <a:gd name="T17" fmla="*/ 141 h 141"/>
              <a:gd name="T18" fmla="*/ 847 w 857"/>
              <a:gd name="T19" fmla="*/ 7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7" h="141">
                <a:moveTo>
                  <a:pt x="847" y="74"/>
                </a:moveTo>
                <a:cubicBezTo>
                  <a:pt x="847" y="72"/>
                  <a:pt x="847" y="72"/>
                  <a:pt x="847" y="72"/>
                </a:cubicBezTo>
                <a:cubicBezTo>
                  <a:pt x="843" y="58"/>
                  <a:pt x="833" y="46"/>
                  <a:pt x="820" y="38"/>
                </a:cubicBezTo>
                <a:cubicBezTo>
                  <a:pt x="711" y="14"/>
                  <a:pt x="577" y="0"/>
                  <a:pt x="433" y="0"/>
                </a:cubicBezTo>
                <a:cubicBezTo>
                  <a:pt x="284" y="0"/>
                  <a:pt x="146" y="15"/>
                  <a:pt x="34" y="41"/>
                </a:cubicBezTo>
                <a:cubicBezTo>
                  <a:pt x="22" y="49"/>
                  <a:pt x="13" y="60"/>
                  <a:pt x="10" y="73"/>
                </a:cubicBezTo>
                <a:cubicBezTo>
                  <a:pt x="10" y="74"/>
                  <a:pt x="10" y="74"/>
                  <a:pt x="10" y="74"/>
                </a:cubicBezTo>
                <a:cubicBezTo>
                  <a:pt x="0" y="108"/>
                  <a:pt x="31" y="141"/>
                  <a:pt x="73" y="141"/>
                </a:cubicBezTo>
                <a:cubicBezTo>
                  <a:pt x="784" y="141"/>
                  <a:pt x="784" y="141"/>
                  <a:pt x="784" y="141"/>
                </a:cubicBezTo>
                <a:cubicBezTo>
                  <a:pt x="826" y="141"/>
                  <a:pt x="857" y="108"/>
                  <a:pt x="847" y="74"/>
                </a:cubicBezTo>
                <a:close/>
              </a:path>
            </a:pathLst>
          </a:custGeom>
          <a:solidFill>
            <a:schemeClr val="accent1"/>
          </a:solidFill>
          <a:ln w="38100">
            <a:solidFill>
              <a:schemeClr val="bg1"/>
            </a:solidFill>
          </a:ln>
        </p:spPr>
        <p:txBody>
          <a:bodyPr vert="horz" wrap="square" lIns="91440" tIns="45720" rIns="91440" bIns="45720" numCol="1" anchor="t" anchorCtr="0" compatLnSpc="1"/>
          <a:lstStyle/>
          <a:p>
            <a:endParaRPr lang="en-US" sz="600" dirty="0">
              <a:latin typeface="Arial" panose="020B0604020202020204"/>
              <a:ea typeface="微软雅黑" panose="020B0503020204020204" pitchFamily="34" charset="-122"/>
              <a:sym typeface="Arial" panose="020B0604020202020204"/>
            </a:endParaRPr>
          </a:p>
        </p:txBody>
      </p:sp>
      <p:sp>
        <p:nvSpPr>
          <p:cNvPr id="4" name="文本框 3"/>
          <p:cNvSpPr txBox="1"/>
          <p:nvPr/>
        </p:nvSpPr>
        <p:spPr>
          <a:xfrm flipH="1">
            <a:off x="5375910" y="3198167"/>
            <a:ext cx="609600" cy="461665"/>
          </a:xfrm>
          <a:prstGeom prst="rect">
            <a:avLst/>
          </a:prstGeom>
          <a:noFill/>
        </p:spPr>
        <p:txBody>
          <a:bodyPr wrap="square" rtlCol="0">
            <a:spAutoFit/>
          </a:bodyPr>
          <a:lstStyle/>
          <a:p>
            <a:pPr algn="ctr"/>
            <a:r>
              <a:rPr lang="en-US" altLang="zh-CN" sz="2400">
                <a:solidFill>
                  <a:schemeClr val="bg1"/>
                </a:solidFill>
                <a:latin typeface="Arial" panose="020B0604020202020204"/>
                <a:ea typeface="微软雅黑" panose="020B0503020204020204" pitchFamily="34" charset="-122"/>
                <a:sym typeface="Arial" panose="020B0604020202020204"/>
              </a:rPr>
              <a:t>01</a:t>
            </a:r>
            <a:endParaRPr lang="zh-CN" altLang="en-US" sz="2400">
              <a:solidFill>
                <a:schemeClr val="bg1"/>
              </a:solidFill>
              <a:latin typeface="Arial" panose="020B0604020202020204"/>
              <a:ea typeface="微软雅黑" panose="020B0503020204020204" pitchFamily="34" charset="-122"/>
              <a:sym typeface="Arial" panose="020B0604020202020204"/>
            </a:endParaRPr>
          </a:p>
        </p:txBody>
      </p:sp>
      <p:sp>
        <p:nvSpPr>
          <p:cNvPr id="69" name="文本框 68"/>
          <p:cNvSpPr txBox="1"/>
          <p:nvPr/>
        </p:nvSpPr>
        <p:spPr>
          <a:xfrm flipH="1">
            <a:off x="6130290" y="3198167"/>
            <a:ext cx="609600" cy="461665"/>
          </a:xfrm>
          <a:prstGeom prst="rect">
            <a:avLst/>
          </a:prstGeom>
          <a:noFill/>
        </p:spPr>
        <p:txBody>
          <a:bodyPr wrap="square" rtlCol="0">
            <a:spAutoFit/>
          </a:bodyPr>
          <a:lstStyle/>
          <a:p>
            <a:pPr algn="ctr"/>
            <a:r>
              <a:rPr lang="en-US" altLang="zh-CN" sz="2400">
                <a:solidFill>
                  <a:schemeClr val="bg1"/>
                </a:solidFill>
                <a:latin typeface="Arial" panose="020B0604020202020204"/>
                <a:ea typeface="微软雅黑" panose="020B0503020204020204" pitchFamily="34" charset="-122"/>
                <a:sym typeface="Arial" panose="020B0604020202020204"/>
              </a:rPr>
              <a:t>02</a:t>
            </a:r>
            <a:endParaRPr lang="zh-CN" altLang="en-US" sz="2400">
              <a:solidFill>
                <a:schemeClr val="bg1"/>
              </a:solidFill>
              <a:latin typeface="Arial" panose="020B0604020202020204"/>
              <a:ea typeface="微软雅黑" panose="020B0503020204020204" pitchFamily="34" charset="-122"/>
              <a:sym typeface="Arial" panose="020B0604020202020204"/>
            </a:endParaRPr>
          </a:p>
        </p:txBody>
      </p:sp>
      <p:sp>
        <p:nvSpPr>
          <p:cNvPr id="72" name="文本框 71"/>
          <p:cNvSpPr txBox="1"/>
          <p:nvPr/>
        </p:nvSpPr>
        <p:spPr>
          <a:xfrm flipH="1">
            <a:off x="5375910" y="4030643"/>
            <a:ext cx="609600" cy="461665"/>
          </a:xfrm>
          <a:prstGeom prst="rect">
            <a:avLst/>
          </a:prstGeom>
          <a:noFill/>
        </p:spPr>
        <p:txBody>
          <a:bodyPr wrap="square" rtlCol="0">
            <a:spAutoFit/>
          </a:bodyPr>
          <a:lstStyle/>
          <a:p>
            <a:pPr algn="ctr"/>
            <a:r>
              <a:rPr lang="en-US" altLang="zh-CN" sz="2400">
                <a:solidFill>
                  <a:schemeClr val="bg1"/>
                </a:solidFill>
                <a:latin typeface="Arial" panose="020B0604020202020204"/>
                <a:ea typeface="微软雅黑" panose="020B0503020204020204" pitchFamily="34" charset="-122"/>
                <a:sym typeface="Arial" panose="020B0604020202020204"/>
              </a:rPr>
              <a:t>03</a:t>
            </a:r>
            <a:endParaRPr lang="zh-CN" altLang="en-US" sz="2400">
              <a:solidFill>
                <a:schemeClr val="bg1"/>
              </a:solidFill>
              <a:latin typeface="Arial" panose="020B0604020202020204"/>
              <a:ea typeface="微软雅黑" panose="020B0503020204020204" pitchFamily="34" charset="-122"/>
              <a:sym typeface="Arial" panose="020B0604020202020204"/>
            </a:endParaRPr>
          </a:p>
        </p:txBody>
      </p:sp>
      <p:sp>
        <p:nvSpPr>
          <p:cNvPr id="73" name="文本框 72"/>
          <p:cNvSpPr txBox="1"/>
          <p:nvPr/>
        </p:nvSpPr>
        <p:spPr>
          <a:xfrm flipH="1">
            <a:off x="6130290" y="4030643"/>
            <a:ext cx="609600" cy="461665"/>
          </a:xfrm>
          <a:prstGeom prst="rect">
            <a:avLst/>
          </a:prstGeom>
          <a:noFill/>
        </p:spPr>
        <p:txBody>
          <a:bodyPr wrap="square" rtlCol="0">
            <a:spAutoFit/>
          </a:bodyPr>
          <a:lstStyle/>
          <a:p>
            <a:pPr algn="ctr"/>
            <a:r>
              <a:rPr lang="en-US" altLang="zh-CN" sz="2400">
                <a:solidFill>
                  <a:schemeClr val="bg1"/>
                </a:solidFill>
                <a:latin typeface="Arial" panose="020B0604020202020204"/>
                <a:ea typeface="微软雅黑" panose="020B0503020204020204" pitchFamily="34" charset="-122"/>
                <a:sym typeface="Arial" panose="020B0604020202020204"/>
              </a:rPr>
              <a:t>04</a:t>
            </a:r>
            <a:endParaRPr lang="zh-CN" altLang="en-US" sz="2400">
              <a:solidFill>
                <a:schemeClr val="bg1"/>
              </a:solidFill>
              <a:latin typeface="Arial" panose="020B0604020202020204"/>
              <a:ea typeface="微软雅黑" panose="020B0503020204020204" pitchFamily="34" charset="-122"/>
              <a:sym typeface="Arial" panose="020B0604020202020204"/>
            </a:endParaRPr>
          </a:p>
        </p:txBody>
      </p:sp>
      <p:pic>
        <p:nvPicPr>
          <p:cNvPr id="3" name="图片 2" descr="往复式给煤机 (29)"/>
          <p:cNvPicPr>
            <a:picLocks noChangeAspect="1"/>
          </p:cNvPicPr>
          <p:nvPr/>
        </p:nvPicPr>
        <p:blipFill>
          <a:blip r:embed="rId1"/>
          <a:stretch>
            <a:fillRect/>
          </a:stretch>
        </p:blipFill>
        <p:spPr>
          <a:xfrm>
            <a:off x="7666990" y="2387600"/>
            <a:ext cx="2393950" cy="2393950"/>
          </a:xfrm>
          <a:prstGeom prst="ellipse">
            <a:avLst/>
          </a:prstGeom>
        </p:spPr>
      </p:pic>
      <p:pic>
        <p:nvPicPr>
          <p:cNvPr id="5" name="图片 4" descr="往复式给煤机 (34)"/>
          <p:cNvPicPr>
            <a:picLocks noChangeAspect="1"/>
          </p:cNvPicPr>
          <p:nvPr/>
        </p:nvPicPr>
        <p:blipFill>
          <a:blip r:embed="rId2"/>
          <a:stretch>
            <a:fillRect/>
          </a:stretch>
        </p:blipFill>
        <p:spPr>
          <a:xfrm>
            <a:off x="1836420" y="2387600"/>
            <a:ext cx="2393950" cy="2393950"/>
          </a:xfrm>
          <a:prstGeom prst="ellipse">
            <a:avLst/>
          </a:prstGeom>
        </p:spPr>
      </p:pic>
    </p:spTree>
    <p:custDataLst>
      <p:tags r:id="rId3"/>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p:nvPr/>
        </p:nvSpPr>
        <p:spPr>
          <a:xfrm>
            <a:off x="448945" y="377190"/>
            <a:ext cx="4627880" cy="574675"/>
          </a:xfrm>
          <a:prstGeom prst="rect">
            <a:avLst/>
          </a:prstGeom>
          <a:noFill/>
        </p:spPr>
        <p:txBody>
          <a:bodyPr anchor="ctr"/>
          <a:lstStyle/>
          <a:p>
            <a:pPr marL="0" marR="0" lvl="0" indent="0" algn="l" defTabSz="914400" rtl="0" eaLnBrk="1" fontAlgn="t" latinLnBrk="0" hangingPunct="1">
              <a:spcBef>
                <a:spcPts val="0"/>
              </a:spcBef>
              <a:spcAft>
                <a:spcPts val="0"/>
              </a:spcAft>
              <a:buClrTx/>
              <a:buSzTx/>
              <a:buFontTx/>
              <a:buNone/>
              <a:defRPr/>
            </a:pPr>
            <a:r>
              <a:rPr lang="zh-CN" altLang="en-US" sz="2000" kern="0" noProof="0">
                <a:ln>
                  <a:noFill/>
                </a:ln>
                <a:solidFill>
                  <a:schemeClr val="tx1"/>
                </a:solidFill>
                <a:effectLst/>
                <a:uLnTx/>
                <a:uFillTx/>
                <a:latin typeface="Arial" panose="020B0604020202020204"/>
                <a:ea typeface="微软雅黑" panose="020B0503020204020204" pitchFamily="34" charset="-122"/>
                <a:sym typeface="Arial" panose="020B0604020202020204"/>
              </a:rPr>
              <a:t>K3往复式给料机主要结构及工作原理</a:t>
            </a:r>
            <a:endParaRPr kumimoji="0" lang="zh-CN" altLang="en-US" sz="2000" b="1" i="0" u="none" strike="noStrike" kern="0" cap="none" spc="300" normalizeH="0" baseline="0" noProof="0" dirty="0">
              <a:ln>
                <a:noFill/>
              </a:ln>
              <a:solidFill>
                <a:schemeClr val="tx1"/>
              </a:solidFill>
              <a:effectLst/>
              <a:uLnTx/>
              <a:uFillTx/>
              <a:latin typeface="Arial" panose="020B0604020202020204"/>
              <a:ea typeface="微软雅黑" panose="020B0503020204020204" pitchFamily="34" charset="-122"/>
              <a:cs typeface="方正隶书_GBK" panose="03000509000000000000" charset="-122"/>
              <a:sym typeface="Arial" panose="020B0604020202020204"/>
            </a:endParaRPr>
          </a:p>
        </p:txBody>
      </p:sp>
      <p:sp>
        <p:nvSpPr>
          <p:cNvPr id="4" name="矩形 3"/>
          <p:cNvSpPr/>
          <p:nvPr>
            <p:custDataLst>
              <p:tags r:id="rId1"/>
            </p:custDataLst>
          </p:nvPr>
        </p:nvSpPr>
        <p:spPr>
          <a:xfrm>
            <a:off x="2921000" y="1875155"/>
            <a:ext cx="3044825" cy="3564890"/>
          </a:xfrm>
          <a:prstGeom prst="rect">
            <a:avLst/>
          </a:prstGeom>
          <a:noFill/>
          <a:ln w="127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38" name="Shape 6922"/>
          <p:cNvSpPr/>
          <p:nvPr>
            <p:custDataLst>
              <p:tags r:id="rId2"/>
            </p:custDataLst>
          </p:nvPr>
        </p:nvSpPr>
        <p:spPr>
          <a:xfrm>
            <a:off x="3029585" y="2040255"/>
            <a:ext cx="2817495" cy="3399790"/>
          </a:xfrm>
          <a:prstGeom prst="rect">
            <a:avLst/>
          </a:prstGeom>
          <a:ln w="12700">
            <a:round/>
          </a:ln>
        </p:spPr>
        <p:txBody>
          <a:bodyPr wrap="square" lIns="38100" tIns="38100" rIns="38100" bIns="38100">
            <a:spAutoFit/>
          </a:bodyPr>
          <a:lstStyle>
            <a:lvl1pPr>
              <a:buClr>
                <a:srgbClr val="B5B5B5"/>
              </a:buClr>
              <a:defRPr sz="1100">
                <a:solidFill>
                  <a:srgbClr val="B5B5B5"/>
                </a:solidFill>
                <a:uFill>
                  <a:solidFill>
                    <a:srgbClr val="B5B5B5"/>
                  </a:solidFill>
                </a:uFill>
              </a:defRPr>
            </a:lvl1pPr>
          </a:lstStyle>
          <a:p>
            <a:pPr lvl="0" algn="ctr" defTabSz="1216025" fontAlgn="auto">
              <a:lnSpc>
                <a:spcPct val="150000"/>
              </a:lnSpc>
              <a:spcBef>
                <a:spcPts val="0"/>
              </a:spcBef>
            </a:pPr>
            <a:r>
              <a:rPr lang="zh-CN" altLang="en-US" sz="1600" kern="0" noProof="0" dirty="0">
                <a:ln>
                  <a:noFill/>
                </a:ln>
                <a:solidFill>
                  <a:schemeClr val="tx1"/>
                </a:solidFill>
                <a:effectLst/>
                <a:uLnTx/>
                <a:uFillTx/>
                <a:latin typeface="方正隶书_GBK" panose="03000509000000000000" charset="-122"/>
                <a:ea typeface="方正隶书_GBK" panose="03000509000000000000" charset="-122"/>
                <a:sym typeface="Arial" panose="020B0604020202020204"/>
              </a:rPr>
              <a:t>此系列给料机是由底架、传动平台、漏斗、闸门、曲柄连杆机构及滚轮等组成，具体详见结构示意图。其传动原理：当电动机开动后，经弹性联轴器、减速器、曲柄连杆装置拖动倾斜的底架在滚轮上作直线往复运动，将物料均匀地卸到运输机械或其它筛选设备上。</a:t>
            </a:r>
            <a:endParaRPr lang="zh-CN" altLang="en-US" sz="1600" kern="0" noProof="0" dirty="0">
              <a:ln>
                <a:noFill/>
              </a:ln>
              <a:solidFill>
                <a:schemeClr val="tx1"/>
              </a:solidFill>
              <a:effectLst/>
              <a:uLnTx/>
              <a:uFillTx/>
              <a:latin typeface="方正隶书_GBK" panose="03000509000000000000" charset="-122"/>
              <a:ea typeface="方正隶书_GBK" panose="03000509000000000000" charset="-122"/>
              <a:sym typeface="Arial" panose="020B0604020202020204"/>
            </a:endParaRPr>
          </a:p>
        </p:txBody>
      </p:sp>
      <p:sp>
        <p:nvSpPr>
          <p:cNvPr id="46" name="矩形 45"/>
          <p:cNvSpPr/>
          <p:nvPr>
            <p:custDataLst>
              <p:tags r:id="rId3"/>
            </p:custDataLst>
          </p:nvPr>
        </p:nvSpPr>
        <p:spPr>
          <a:xfrm>
            <a:off x="6604000" y="1875155"/>
            <a:ext cx="3044825" cy="3564890"/>
          </a:xfrm>
          <a:prstGeom prst="rect">
            <a:avLst/>
          </a:prstGeom>
          <a:noFill/>
          <a:ln w="127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51" name="Shape 6922"/>
          <p:cNvSpPr/>
          <p:nvPr>
            <p:custDataLst>
              <p:tags r:id="rId4"/>
            </p:custDataLst>
          </p:nvPr>
        </p:nvSpPr>
        <p:spPr>
          <a:xfrm>
            <a:off x="6758305" y="2963545"/>
            <a:ext cx="2747010" cy="1922780"/>
          </a:xfrm>
          <a:prstGeom prst="rect">
            <a:avLst/>
          </a:prstGeom>
          <a:ln w="12700">
            <a:round/>
          </a:ln>
        </p:spPr>
        <p:txBody>
          <a:bodyPr wrap="square" lIns="38100" tIns="38100" rIns="38100" bIns="38100">
            <a:spAutoFit/>
          </a:bodyPr>
          <a:lstStyle>
            <a:lvl1pPr>
              <a:buClr>
                <a:srgbClr val="B5B5B5"/>
              </a:buClr>
              <a:defRPr sz="1100">
                <a:solidFill>
                  <a:srgbClr val="B5B5B5"/>
                </a:solidFill>
                <a:uFill>
                  <a:solidFill>
                    <a:srgbClr val="B5B5B5"/>
                  </a:solidFill>
                </a:uFill>
              </a:defRPr>
            </a:lvl1pPr>
          </a:lstStyle>
          <a:p>
            <a:pPr lvl="0" algn="ctr" defTabSz="1216025" fontAlgn="auto">
              <a:lnSpc>
                <a:spcPct val="150000"/>
              </a:lnSpc>
              <a:spcBef>
                <a:spcPts val="0"/>
              </a:spcBef>
            </a:pPr>
            <a:r>
              <a:rPr lang="zh-CN" altLang="en-US" sz="1600" kern="0" noProof="0" dirty="0">
                <a:ln>
                  <a:noFill/>
                </a:ln>
                <a:solidFill>
                  <a:schemeClr val="tx1"/>
                </a:solidFill>
                <a:effectLst/>
                <a:uLnTx/>
                <a:uFillTx/>
                <a:latin typeface="方正隶书_GBK" panose="03000509000000000000" charset="-122"/>
                <a:ea typeface="方正隶书_GBK" panose="03000509000000000000" charset="-122"/>
                <a:sym typeface="Arial" panose="020B0604020202020204"/>
              </a:rPr>
              <a:t>此给料机有带漏斗、带调节阀门与带漏斗、不带调节闸门等多种组合型式。肆零零捌捌陆零伍叁柒，当输送坚硬物料时，可考虑在槽底加设衬板。</a:t>
            </a:r>
            <a:endParaRPr lang="zh-CN" altLang="en-US" sz="1600" kern="0" noProof="0" dirty="0">
              <a:ln>
                <a:noFill/>
              </a:ln>
              <a:solidFill>
                <a:schemeClr val="tx1"/>
              </a:solidFill>
              <a:effectLst/>
              <a:uLnTx/>
              <a:uFillTx/>
              <a:latin typeface="方正隶书_GBK" panose="03000509000000000000" charset="-122"/>
              <a:ea typeface="方正隶书_GBK" panose="03000509000000000000" charset="-122"/>
              <a:sym typeface="Arial" panose="020B0604020202020204"/>
            </a:endParaRPr>
          </a:p>
        </p:txBody>
      </p:sp>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1000"/>
                                        <p:tgtEl>
                                          <p:spTgt spid="46"/>
                                        </p:tgtEl>
                                      </p:cBhvr>
                                    </p:animEffect>
                                    <p:anim calcmode="lin" valueType="num">
                                      <p:cBhvr>
                                        <p:cTn id="13" dur="1000" fill="hold"/>
                                        <p:tgtEl>
                                          <p:spTgt spid="46"/>
                                        </p:tgtEl>
                                        <p:attrNameLst>
                                          <p:attrName>ppt_x</p:attrName>
                                        </p:attrNameLst>
                                      </p:cBhvr>
                                      <p:tavLst>
                                        <p:tav tm="0">
                                          <p:val>
                                            <p:strVal val="#ppt_x"/>
                                          </p:val>
                                        </p:tav>
                                        <p:tav tm="100000">
                                          <p:val>
                                            <p:strVal val="#ppt_x"/>
                                          </p:val>
                                        </p:tav>
                                      </p:tavLst>
                                    </p:anim>
                                    <p:anim calcmode="lin" valueType="num">
                                      <p:cBhvr>
                                        <p:cTn id="14"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animBg="1"/>
      <p:bldP spid="46" grpId="0" bldLvl="0" animBg="1"/>
      <p:bldP spid="46"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83540" y="3728720"/>
            <a:ext cx="11808460" cy="2956560"/>
          </a:xfrm>
          <a:prstGeom prst="rect">
            <a:avLst/>
          </a:prstGeom>
          <a:solidFill>
            <a:schemeClr val="accent1"/>
          </a:solidFill>
          <a:ln w="12700" cap="flat" cmpd="sng" algn="ctr">
            <a:noFill/>
            <a:prstDash val="solid"/>
            <a:miter lim="800000"/>
          </a:ln>
          <a:effectLst/>
          <a:extLst>
            <a:ext uri="{91240B29-F687-4F45-9708-019B960494DF}">
              <a14:hiddenLine xmlns:a14="http://schemas.microsoft.com/office/drawing/2010/main" w="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28" name="文本框 27"/>
          <p:cNvSpPr txBox="1"/>
          <p:nvPr/>
        </p:nvSpPr>
        <p:spPr>
          <a:xfrm>
            <a:off x="449145" y="430207"/>
            <a:ext cx="3615690" cy="574675"/>
          </a:xfrm>
          <a:prstGeom prst="rect">
            <a:avLst/>
          </a:prstGeom>
          <a:noFill/>
        </p:spPr>
        <p:txBody>
          <a:bodyPr anchor="ctr"/>
          <a:lstStyle/>
          <a:p>
            <a:pPr marL="0" marR="0" lvl="0" indent="0" algn="l" defTabSz="914400" rtl="0" eaLnBrk="1" fontAlgn="t" latinLnBrk="0" hangingPunct="1">
              <a:spcBef>
                <a:spcPts val="0"/>
              </a:spcBef>
              <a:spcAft>
                <a:spcPts val="0"/>
              </a:spcAft>
              <a:buClrTx/>
              <a:buSzTx/>
              <a:buFontTx/>
              <a:buNone/>
              <a:defRPr/>
            </a:pPr>
            <a:r>
              <a:rPr lang="en-US" altLang="zh-CN" sz="20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rPr>
              <a:t>K3</a:t>
            </a:r>
            <a:r>
              <a:rPr lang="zh-CN" altLang="en-US" sz="20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rPr>
              <a:t>往复式给料机</a:t>
            </a:r>
            <a:endParaRPr kumimoji="0" lang="zh-CN" altLang="en-US" sz="2000" b="1" i="0" u="none" strike="noStrike" kern="0" cap="none" spc="300" normalizeH="0" baseline="0" noProof="0" dirty="0">
              <a:ln>
                <a:noFill/>
              </a:ln>
              <a:solidFill>
                <a:schemeClr val="tx1">
                  <a:lumMod val="85000"/>
                  <a:lumOff val="15000"/>
                </a:schemeClr>
              </a:solidFill>
              <a:effectLst/>
              <a:uLnTx/>
              <a:uFillTx/>
              <a:latin typeface="Arial" panose="020B0604020202020204"/>
              <a:ea typeface="微软雅黑" panose="020B0503020204020204" pitchFamily="34" charset="-122"/>
              <a:sym typeface="Arial" panose="020B0604020202020204"/>
            </a:endParaRPr>
          </a:p>
        </p:txBody>
      </p:sp>
      <p:pic>
        <p:nvPicPr>
          <p:cNvPr id="3" name="图片 2" descr="往复式给煤机 (39)"/>
          <p:cNvPicPr>
            <a:picLocks noChangeAspect="1"/>
          </p:cNvPicPr>
          <p:nvPr/>
        </p:nvPicPr>
        <p:blipFill>
          <a:blip r:embed="rId1"/>
          <a:stretch>
            <a:fillRect/>
          </a:stretch>
        </p:blipFill>
        <p:spPr>
          <a:xfrm>
            <a:off x="8134350" y="2329815"/>
            <a:ext cx="2341880" cy="2341880"/>
          </a:xfrm>
          <a:prstGeom prst="rect">
            <a:avLst/>
          </a:prstGeom>
        </p:spPr>
      </p:pic>
      <p:pic>
        <p:nvPicPr>
          <p:cNvPr id="6" name="图片 5" descr="往复式给煤机 (1)"/>
          <p:cNvPicPr>
            <a:picLocks noChangeAspect="1"/>
          </p:cNvPicPr>
          <p:nvPr/>
        </p:nvPicPr>
        <p:blipFill>
          <a:blip r:embed="rId2"/>
          <a:stretch>
            <a:fillRect/>
          </a:stretch>
        </p:blipFill>
        <p:spPr>
          <a:xfrm>
            <a:off x="4883785" y="2329815"/>
            <a:ext cx="2341880" cy="2341880"/>
          </a:xfrm>
          <a:prstGeom prst="rect">
            <a:avLst/>
          </a:prstGeom>
        </p:spPr>
      </p:pic>
      <p:pic>
        <p:nvPicPr>
          <p:cNvPr id="8" name="图片 7" descr="往复式给煤机 (14)"/>
          <p:cNvPicPr>
            <a:picLocks noChangeAspect="1"/>
          </p:cNvPicPr>
          <p:nvPr/>
        </p:nvPicPr>
        <p:blipFill>
          <a:blip r:embed="rId3"/>
          <a:stretch>
            <a:fillRect/>
          </a:stretch>
        </p:blipFill>
        <p:spPr>
          <a:xfrm>
            <a:off x="1701800" y="2329815"/>
            <a:ext cx="2341880" cy="2341880"/>
          </a:xfrm>
          <a:prstGeom prst="rect">
            <a:avLst/>
          </a:prstGeom>
        </p:spPr>
      </p:pic>
    </p:spTree>
    <p:custDataLst>
      <p:tags r:id="rId4"/>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稻壳繁华万千，盗取必究。"/>
          <p:cNvCxnSpPr/>
          <p:nvPr/>
        </p:nvCxnSpPr>
        <p:spPr>
          <a:xfrm flipV="1">
            <a:off x="1130791" y="2793090"/>
            <a:ext cx="9995429" cy="0"/>
          </a:xfrm>
          <a:prstGeom prst="straightConnector1">
            <a:avLst/>
          </a:prstGeom>
          <a:solidFill>
            <a:srgbClr val="66ADAA"/>
          </a:solidFill>
          <a:ln w="190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6" name="稻壳繁华万千，盗取必究。"/>
          <p:cNvSpPr/>
          <p:nvPr/>
        </p:nvSpPr>
        <p:spPr>
          <a:xfrm flipV="1">
            <a:off x="1065780" y="2744759"/>
            <a:ext cx="119030" cy="108850"/>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40000"/>
              </a:lnSpc>
            </a:pPr>
            <a:endParaRPr>
              <a:latin typeface="Arial" panose="020B0604020202020204"/>
              <a:ea typeface="微软雅黑" panose="020B0503020204020204" pitchFamily="34" charset="-122"/>
              <a:sym typeface="Arial" panose="020B0604020202020204"/>
            </a:endParaRPr>
          </a:p>
        </p:txBody>
      </p:sp>
      <p:sp>
        <p:nvSpPr>
          <p:cNvPr id="48" name="稻壳繁华万千，盗取必究。"/>
          <p:cNvSpPr/>
          <p:nvPr/>
        </p:nvSpPr>
        <p:spPr>
          <a:xfrm>
            <a:off x="1808763" y="2095294"/>
            <a:ext cx="1931257" cy="1931257"/>
          </a:xfrm>
          <a:prstGeom prst="ellipse">
            <a:avLst/>
          </a:prstGeom>
          <a:solidFill>
            <a:srgbClr val="B287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40000"/>
              </a:lnSpc>
            </a:pPr>
            <a:endParaRPr>
              <a:latin typeface="Arial" panose="020B0604020202020204"/>
              <a:ea typeface="微软雅黑" panose="020B0503020204020204" pitchFamily="34" charset="-122"/>
              <a:sym typeface="Arial" panose="020B0604020202020204"/>
            </a:endParaRPr>
          </a:p>
        </p:txBody>
      </p:sp>
      <p:sp>
        <p:nvSpPr>
          <p:cNvPr id="49" name="稻壳繁华万千，盗取必究。"/>
          <p:cNvSpPr/>
          <p:nvPr/>
        </p:nvSpPr>
        <p:spPr>
          <a:xfrm>
            <a:off x="2387000" y="1804270"/>
            <a:ext cx="761168" cy="763848"/>
          </a:xfrm>
          <a:prstGeom prst="ellipse">
            <a:avLst/>
          </a:prstGeom>
          <a:solidFill>
            <a:srgbClr val="B2871B"/>
          </a:solid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lnSpc>
                <a:spcPct val="140000"/>
              </a:lnSpc>
              <a:defRPr/>
            </a:pPr>
            <a:endParaRPr lang="en-US" altLang="zh-CN" b="1" dirty="0">
              <a:solidFill>
                <a:schemeClr val="bg1"/>
              </a:solidFill>
              <a:latin typeface="Arial" panose="020B0604020202020204"/>
              <a:ea typeface="微软雅黑" panose="020B0503020204020204" pitchFamily="34" charset="-122"/>
              <a:sym typeface="Arial" panose="020B0604020202020204"/>
            </a:endParaRPr>
          </a:p>
        </p:txBody>
      </p:sp>
      <p:sp>
        <p:nvSpPr>
          <p:cNvPr id="52" name="稻壳繁华万千，盗取必究。"/>
          <p:cNvSpPr/>
          <p:nvPr/>
        </p:nvSpPr>
        <p:spPr>
          <a:xfrm>
            <a:off x="4690449" y="1655373"/>
            <a:ext cx="2811099" cy="2811100"/>
          </a:xfrm>
          <a:prstGeom prst="ellips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40000"/>
              </a:lnSpc>
            </a:pPr>
            <a:endParaRPr dirty="0">
              <a:latin typeface="Arial" panose="020B0604020202020204"/>
              <a:ea typeface="微软雅黑" panose="020B0503020204020204" pitchFamily="34" charset="-122"/>
              <a:sym typeface="Arial" panose="020B0604020202020204"/>
            </a:endParaRPr>
          </a:p>
        </p:txBody>
      </p:sp>
      <p:sp>
        <p:nvSpPr>
          <p:cNvPr id="53" name="稻壳繁华万千，盗取必究。"/>
          <p:cNvSpPr/>
          <p:nvPr/>
        </p:nvSpPr>
        <p:spPr>
          <a:xfrm>
            <a:off x="5715412" y="1291482"/>
            <a:ext cx="761168" cy="763848"/>
          </a:xfrm>
          <a:prstGeom prst="ellipse">
            <a:avLst/>
          </a:prstGeom>
          <a:solidFill>
            <a:srgbClr val="262626"/>
          </a:solid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lnSpc>
                <a:spcPct val="140000"/>
              </a:lnSpc>
              <a:defRPr/>
            </a:pPr>
            <a:endParaRPr lang="en-US" altLang="zh-CN" b="1" dirty="0">
              <a:solidFill>
                <a:schemeClr val="bg1"/>
              </a:solidFill>
              <a:latin typeface="Arial" panose="020B0604020202020204"/>
              <a:ea typeface="微软雅黑" panose="020B0503020204020204" pitchFamily="34" charset="-122"/>
              <a:sym typeface="Arial" panose="020B0604020202020204"/>
            </a:endParaRPr>
          </a:p>
        </p:txBody>
      </p:sp>
      <p:sp>
        <p:nvSpPr>
          <p:cNvPr id="59" name="稻壳繁华万千，盗取必究。"/>
          <p:cNvSpPr/>
          <p:nvPr/>
        </p:nvSpPr>
        <p:spPr>
          <a:xfrm>
            <a:off x="8451977" y="2095294"/>
            <a:ext cx="1931257" cy="1931257"/>
          </a:xfrm>
          <a:prstGeom prst="ellipse">
            <a:avLst/>
          </a:prstGeom>
          <a:solidFill>
            <a:srgbClr val="B287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40000"/>
              </a:lnSpc>
            </a:pPr>
            <a:endParaRPr dirty="0">
              <a:latin typeface="Arial" panose="020B0604020202020204"/>
              <a:ea typeface="微软雅黑" panose="020B0503020204020204" pitchFamily="34" charset="-122"/>
              <a:sym typeface="Arial" panose="020B0604020202020204"/>
            </a:endParaRPr>
          </a:p>
        </p:txBody>
      </p:sp>
      <p:sp>
        <p:nvSpPr>
          <p:cNvPr id="60" name="稻壳繁华万千，盗取必究。"/>
          <p:cNvSpPr/>
          <p:nvPr/>
        </p:nvSpPr>
        <p:spPr>
          <a:xfrm>
            <a:off x="9053822" y="1804270"/>
            <a:ext cx="761168" cy="763848"/>
          </a:xfrm>
          <a:prstGeom prst="ellipse">
            <a:avLst/>
          </a:prstGeom>
          <a:solidFill>
            <a:srgbClr val="B2871B"/>
          </a:solid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lnSpc>
                <a:spcPct val="140000"/>
              </a:lnSpc>
              <a:defRPr/>
            </a:pPr>
            <a:endParaRPr lang="en-US" altLang="zh-CN" b="1" dirty="0">
              <a:solidFill>
                <a:schemeClr val="bg1"/>
              </a:solidFill>
              <a:latin typeface="Arial" panose="020B0604020202020204"/>
              <a:ea typeface="微软雅黑" panose="020B0503020204020204" pitchFamily="34" charset="-122"/>
              <a:sym typeface="Arial" panose="020B0604020202020204"/>
            </a:endParaRPr>
          </a:p>
        </p:txBody>
      </p:sp>
      <p:sp>
        <p:nvSpPr>
          <p:cNvPr id="9" name="稻壳繁华万千，盗取必究。"/>
          <p:cNvSpPr txBox="1"/>
          <p:nvPr>
            <p:custDataLst>
              <p:tags r:id="rId1"/>
            </p:custDataLst>
          </p:nvPr>
        </p:nvSpPr>
        <p:spPr>
          <a:xfrm>
            <a:off x="1396584" y="4761932"/>
            <a:ext cx="3007992" cy="829945"/>
          </a:xfrm>
          <a:prstGeom prst="rect">
            <a:avLst/>
          </a:prstGeom>
          <a:noFill/>
        </p:spPr>
        <p:txBody>
          <a:bodyPr wrap="square">
            <a:spAutoFit/>
          </a:bodyPr>
          <a:lstStyle/>
          <a:p>
            <a:pPr algn="ctr">
              <a:lnSpc>
                <a:spcPct val="150000"/>
              </a:lnSpc>
            </a:pPr>
            <a:r>
              <a:rPr lang="zh-CN" altLang="en-US" sz="1600" kern="0" noProof="0" dirty="0">
                <a:ln>
                  <a:noFill/>
                </a:ln>
                <a:solidFill>
                  <a:schemeClr val="tx1"/>
                </a:solidFill>
                <a:effectLst/>
                <a:uLnTx/>
                <a:uFillTx/>
                <a:latin typeface="方正隶书_GBK" panose="03000509000000000000" charset="-122"/>
                <a:ea typeface="方正隶书_GBK" panose="03000509000000000000" charset="-122"/>
                <a:cs typeface="方正隶书_GBK" panose="03000509000000000000" charset="-122"/>
                <a:sym typeface="Arial" panose="020B0604020202020204"/>
              </a:rPr>
              <a:t>型号</a:t>
            </a:r>
            <a:r>
              <a:rPr lang="en-US" altLang="zh-CN" sz="1600" kern="0" noProof="0" dirty="0">
                <a:ln>
                  <a:noFill/>
                </a:ln>
                <a:solidFill>
                  <a:schemeClr val="tx1"/>
                </a:solidFill>
                <a:effectLst/>
                <a:uLnTx/>
                <a:uFillTx/>
                <a:latin typeface="方正隶书_GBK" panose="03000509000000000000" charset="-122"/>
                <a:ea typeface="方正隶书_GBK" panose="03000509000000000000" charset="-122"/>
                <a:cs typeface="方正隶书_GBK" panose="03000509000000000000" charset="-122"/>
                <a:sym typeface="Arial" panose="020B0604020202020204"/>
              </a:rPr>
              <a:t>K3</a:t>
            </a:r>
            <a:endParaRPr lang="en-US" altLang="zh-CN" sz="1600" kern="0" noProof="0" dirty="0">
              <a:ln>
                <a:noFill/>
              </a:ln>
              <a:solidFill>
                <a:schemeClr val="tx1"/>
              </a:solidFill>
              <a:effectLst/>
              <a:uLnTx/>
              <a:uFillTx/>
              <a:latin typeface="方正隶书_GBK" panose="03000509000000000000" charset="-122"/>
              <a:ea typeface="方正隶书_GBK" panose="03000509000000000000" charset="-122"/>
              <a:cs typeface="方正隶书_GBK" panose="03000509000000000000" charset="-122"/>
              <a:sym typeface="Arial" panose="020B0604020202020204"/>
            </a:endParaRPr>
          </a:p>
          <a:p>
            <a:pPr algn="ctr">
              <a:lnSpc>
                <a:spcPct val="150000"/>
              </a:lnSpc>
            </a:pPr>
            <a:endParaRPr lang="zh-CN" altLang="en-US" sz="1600" kern="0" noProof="0" dirty="0">
              <a:ln>
                <a:noFill/>
              </a:ln>
              <a:solidFill>
                <a:schemeClr val="tx1"/>
              </a:solidFill>
              <a:effectLst/>
              <a:uLnTx/>
              <a:uFillTx/>
              <a:latin typeface="方正隶书_GBK" panose="03000509000000000000" charset="-122"/>
              <a:ea typeface="方正隶书_GBK" panose="03000509000000000000" charset="-122"/>
              <a:cs typeface="方正隶书_GBK" panose="03000509000000000000" charset="-122"/>
              <a:sym typeface="Arial" panose="020B0604020202020204"/>
            </a:endParaRPr>
          </a:p>
        </p:txBody>
      </p:sp>
      <p:sp>
        <p:nvSpPr>
          <p:cNvPr id="101" name="稻壳繁华万千，盗取必究。"/>
          <p:cNvSpPr txBox="1"/>
          <p:nvPr>
            <p:custDataLst>
              <p:tags r:id="rId2"/>
            </p:custDataLst>
          </p:nvPr>
        </p:nvSpPr>
        <p:spPr>
          <a:xfrm>
            <a:off x="8118228" y="4761932"/>
            <a:ext cx="3007992" cy="829945"/>
          </a:xfrm>
          <a:prstGeom prst="rect">
            <a:avLst/>
          </a:prstGeom>
          <a:noFill/>
        </p:spPr>
        <p:txBody>
          <a:bodyPr wrap="square">
            <a:spAutoFit/>
          </a:bodyPr>
          <a:lstStyle/>
          <a:p>
            <a:pPr algn="ctr">
              <a:lnSpc>
                <a:spcPct val="150000"/>
              </a:lnSpc>
            </a:pPr>
            <a:r>
              <a:rPr lang="zh-CN" altLang="en-US" sz="1600" kern="0" noProof="0" dirty="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rPr>
              <a:t>曲柄转速r/min62</a:t>
            </a:r>
            <a:endParaRPr lang="zh-CN" altLang="en-US" sz="1600" kern="0" noProof="0" dirty="0">
              <a:ln>
                <a:noFill/>
              </a:ln>
              <a:solidFill>
                <a:schemeClr val="tx1"/>
              </a:solidFill>
              <a:effectLst/>
              <a:uLnTx/>
              <a:uFillTx/>
              <a:latin typeface="方正隶书_GBK" panose="03000509000000000000" charset="-122"/>
              <a:ea typeface="方正隶书_GBK" panose="03000509000000000000" charset="-122"/>
              <a:cs typeface="方正隶书_GBK" panose="03000509000000000000" charset="-122"/>
              <a:sym typeface="Arial" panose="020B0604020202020204"/>
            </a:endParaRPr>
          </a:p>
          <a:p>
            <a:pPr algn="ctr">
              <a:lnSpc>
                <a:spcPct val="150000"/>
              </a:lnSpc>
            </a:pPr>
            <a:r>
              <a:rPr lang="zh-CN" altLang="en-US" sz="1600" kern="0" noProof="0" dirty="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rPr>
              <a:t>机重kg3152</a:t>
            </a:r>
            <a:endParaRPr lang="zh-CN" altLang="en-US" sz="1600" kern="0" noProof="0" dirty="0">
              <a:ln>
                <a:noFill/>
              </a:ln>
              <a:solidFill>
                <a:schemeClr val="tx1"/>
              </a:solidFill>
              <a:effectLst/>
              <a:uLnTx/>
              <a:uFillTx/>
              <a:latin typeface="方正隶书_GBK" panose="03000509000000000000" charset="-122"/>
              <a:ea typeface="方正隶书_GBK" panose="03000509000000000000" charset="-122"/>
              <a:cs typeface="方正隶书_GBK" panose="03000509000000000000" charset="-122"/>
              <a:sym typeface="Arial" panose="020B0604020202020204"/>
            </a:endParaRPr>
          </a:p>
        </p:txBody>
      </p:sp>
      <p:sp>
        <p:nvSpPr>
          <p:cNvPr id="103" name="稻壳繁华万千，盗取必究。"/>
          <p:cNvSpPr txBox="1"/>
          <p:nvPr>
            <p:custDataLst>
              <p:tags r:id="rId3"/>
            </p:custDataLst>
          </p:nvPr>
        </p:nvSpPr>
        <p:spPr>
          <a:xfrm>
            <a:off x="4757406" y="4973110"/>
            <a:ext cx="3007992" cy="829945"/>
          </a:xfrm>
          <a:prstGeom prst="rect">
            <a:avLst/>
          </a:prstGeom>
          <a:noFill/>
        </p:spPr>
        <p:txBody>
          <a:bodyPr wrap="square">
            <a:spAutoFit/>
          </a:bodyPr>
          <a:lstStyle/>
          <a:p>
            <a:pPr algn="ctr">
              <a:lnSpc>
                <a:spcPct val="150000"/>
              </a:lnSpc>
            </a:pPr>
            <a:r>
              <a:rPr lang="zh-CN" altLang="en-US" sz="1600" kern="0" noProof="0" dirty="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rPr>
              <a:t>zui大给料量 t/h800</a:t>
            </a:r>
            <a:endParaRPr lang="zh-CN" altLang="en-US" sz="1600" kern="0" noProof="0" dirty="0">
              <a:ln>
                <a:noFill/>
              </a:ln>
              <a:solidFill>
                <a:schemeClr val="tx1"/>
              </a:solidFill>
              <a:effectLst/>
              <a:uLnTx/>
              <a:uFillTx/>
              <a:latin typeface="方正隶书_GBK" panose="03000509000000000000" charset="-122"/>
              <a:ea typeface="方正隶书_GBK" panose="03000509000000000000" charset="-122"/>
              <a:cs typeface="方正隶书_GBK" panose="03000509000000000000" charset="-122"/>
              <a:sym typeface="Arial" panose="020B0604020202020204"/>
            </a:endParaRPr>
          </a:p>
          <a:p>
            <a:pPr algn="ctr">
              <a:lnSpc>
                <a:spcPct val="150000"/>
              </a:lnSpc>
            </a:pPr>
            <a:r>
              <a:rPr lang="zh-CN" altLang="en-US" sz="1600" kern="0" noProof="0" dirty="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rPr>
              <a:t>功率kW11</a:t>
            </a:r>
            <a:endParaRPr lang="zh-CN" altLang="en-US" sz="1600" kern="0" noProof="0" dirty="0">
              <a:ln>
                <a:noFill/>
              </a:ln>
              <a:solidFill>
                <a:schemeClr val="tx1"/>
              </a:solidFill>
              <a:effectLst/>
              <a:uLnTx/>
              <a:uFillTx/>
              <a:latin typeface="方正隶书_GBK" panose="03000509000000000000" charset="-122"/>
              <a:ea typeface="方正隶书_GBK" panose="03000509000000000000" charset="-122"/>
              <a:cs typeface="方正隶书_GBK" panose="03000509000000000000" charset="-122"/>
              <a:sym typeface="Arial" panose="020B0604020202020204"/>
            </a:endParaRPr>
          </a:p>
        </p:txBody>
      </p:sp>
      <p:sp>
        <p:nvSpPr>
          <p:cNvPr id="10" name="稻壳繁华万千，盗取必究。"/>
          <p:cNvSpPr>
            <a:spLocks noEditPoints="1"/>
          </p:cNvSpPr>
          <p:nvPr/>
        </p:nvSpPr>
        <p:spPr bwMode="auto">
          <a:xfrm>
            <a:off x="5678614" y="2675589"/>
            <a:ext cx="870044" cy="959279"/>
          </a:xfrm>
          <a:custGeom>
            <a:avLst/>
            <a:gdLst>
              <a:gd name="T0" fmla="*/ 35 w 117"/>
              <a:gd name="T1" fmla="*/ 114 h 129"/>
              <a:gd name="T2" fmla="*/ 46 w 117"/>
              <a:gd name="T3" fmla="*/ 101 h 129"/>
              <a:gd name="T4" fmla="*/ 51 w 117"/>
              <a:gd name="T5" fmla="*/ 87 h 129"/>
              <a:gd name="T6" fmla="*/ 48 w 117"/>
              <a:gd name="T7" fmla="*/ 79 h 129"/>
              <a:gd name="T8" fmla="*/ 72 w 117"/>
              <a:gd name="T9" fmla="*/ 87 h 129"/>
              <a:gd name="T10" fmla="*/ 68 w 117"/>
              <a:gd name="T11" fmla="*/ 87 h 129"/>
              <a:gd name="T12" fmla="*/ 73 w 117"/>
              <a:gd name="T13" fmla="*/ 101 h 129"/>
              <a:gd name="T14" fmla="*/ 86 w 117"/>
              <a:gd name="T15" fmla="*/ 114 h 129"/>
              <a:gd name="T16" fmla="*/ 97 w 117"/>
              <a:gd name="T17" fmla="*/ 129 h 129"/>
              <a:gd name="T18" fmla="*/ 22 w 117"/>
              <a:gd name="T19" fmla="*/ 114 h 129"/>
              <a:gd name="T20" fmla="*/ 35 w 117"/>
              <a:gd name="T21" fmla="*/ 114 h 129"/>
              <a:gd name="T22" fmla="*/ 46 w 117"/>
              <a:gd name="T23" fmla="*/ 61 h 129"/>
              <a:gd name="T24" fmla="*/ 44 w 117"/>
              <a:gd name="T25" fmla="*/ 66 h 129"/>
              <a:gd name="T26" fmla="*/ 37 w 117"/>
              <a:gd name="T27" fmla="*/ 61 h 129"/>
              <a:gd name="T28" fmla="*/ 33 w 117"/>
              <a:gd name="T29" fmla="*/ 55 h 129"/>
              <a:gd name="T30" fmla="*/ 33 w 117"/>
              <a:gd name="T31" fmla="*/ 54 h 129"/>
              <a:gd name="T32" fmla="*/ 39 w 117"/>
              <a:gd name="T33" fmla="*/ 33 h 129"/>
              <a:gd name="T34" fmla="*/ 42 w 117"/>
              <a:gd name="T35" fmla="*/ 11 h 129"/>
              <a:gd name="T36" fmla="*/ 48 w 117"/>
              <a:gd name="T37" fmla="*/ 11 h 129"/>
              <a:gd name="T38" fmla="*/ 24 w 117"/>
              <a:gd name="T39" fmla="*/ 19 h 129"/>
              <a:gd name="T40" fmla="*/ 9 w 117"/>
              <a:gd name="T41" fmla="*/ 13 h 129"/>
              <a:gd name="T42" fmla="*/ 13 w 117"/>
              <a:gd name="T43" fmla="*/ 24 h 129"/>
              <a:gd name="T44" fmla="*/ 16 w 117"/>
              <a:gd name="T45" fmla="*/ 33 h 129"/>
              <a:gd name="T46" fmla="*/ 29 w 117"/>
              <a:gd name="T47" fmla="*/ 46 h 129"/>
              <a:gd name="T48" fmla="*/ 33 w 117"/>
              <a:gd name="T49" fmla="*/ 30 h 129"/>
              <a:gd name="T50" fmla="*/ 35 w 117"/>
              <a:gd name="T51" fmla="*/ 13 h 129"/>
              <a:gd name="T52" fmla="*/ 31 w 117"/>
              <a:gd name="T53" fmla="*/ 21 h 129"/>
              <a:gd name="T54" fmla="*/ 24 w 117"/>
              <a:gd name="T55" fmla="*/ 6 h 129"/>
              <a:gd name="T56" fmla="*/ 0 w 117"/>
              <a:gd name="T57" fmla="*/ 6 h 129"/>
              <a:gd name="T58" fmla="*/ 2 w 117"/>
              <a:gd name="T59" fmla="*/ 11 h 129"/>
              <a:gd name="T60" fmla="*/ 11 w 117"/>
              <a:gd name="T61" fmla="*/ 37 h 129"/>
              <a:gd name="T62" fmla="*/ 18 w 117"/>
              <a:gd name="T63" fmla="*/ 46 h 129"/>
              <a:gd name="T64" fmla="*/ 27 w 117"/>
              <a:gd name="T65" fmla="*/ 54 h 129"/>
              <a:gd name="T66" fmla="*/ 26 w 117"/>
              <a:gd name="T67" fmla="*/ 57 h 129"/>
              <a:gd name="T68" fmla="*/ 39 w 117"/>
              <a:gd name="T69" fmla="*/ 72 h 129"/>
              <a:gd name="T70" fmla="*/ 59 w 117"/>
              <a:gd name="T71" fmla="*/ 76 h 129"/>
              <a:gd name="T72" fmla="*/ 79 w 117"/>
              <a:gd name="T73" fmla="*/ 72 h 129"/>
              <a:gd name="T74" fmla="*/ 94 w 117"/>
              <a:gd name="T75" fmla="*/ 57 h 129"/>
              <a:gd name="T76" fmla="*/ 90 w 117"/>
              <a:gd name="T77" fmla="*/ 54 h 129"/>
              <a:gd name="T78" fmla="*/ 99 w 117"/>
              <a:gd name="T79" fmla="*/ 46 h 129"/>
              <a:gd name="T80" fmla="*/ 106 w 117"/>
              <a:gd name="T81" fmla="*/ 37 h 129"/>
              <a:gd name="T82" fmla="*/ 116 w 117"/>
              <a:gd name="T83" fmla="*/ 11 h 129"/>
              <a:gd name="T84" fmla="*/ 112 w 117"/>
              <a:gd name="T85" fmla="*/ 6 h 129"/>
              <a:gd name="T86" fmla="*/ 94 w 117"/>
              <a:gd name="T87" fmla="*/ 6 h 129"/>
              <a:gd name="T88" fmla="*/ 79 w 117"/>
              <a:gd name="T89" fmla="*/ 0 h 129"/>
              <a:gd name="T90" fmla="*/ 20 w 117"/>
              <a:gd name="T91" fmla="*/ 0 h 129"/>
              <a:gd name="T92" fmla="*/ 24 w 117"/>
              <a:gd name="T93" fmla="*/ 6 h 129"/>
              <a:gd name="T94" fmla="*/ 84 w 117"/>
              <a:gd name="T95" fmla="*/ 13 h 129"/>
              <a:gd name="T96" fmla="*/ 94 w 117"/>
              <a:gd name="T97" fmla="*/ 19 h 129"/>
              <a:gd name="T98" fmla="*/ 108 w 117"/>
              <a:gd name="T99" fmla="*/ 13 h 129"/>
              <a:gd name="T100" fmla="*/ 105 w 117"/>
              <a:gd name="T101" fmla="*/ 24 h 129"/>
              <a:gd name="T102" fmla="*/ 101 w 117"/>
              <a:gd name="T103" fmla="*/ 33 h 129"/>
              <a:gd name="T104" fmla="*/ 88 w 117"/>
              <a:gd name="T105" fmla="*/ 46 h 129"/>
              <a:gd name="T106" fmla="*/ 84 w 117"/>
              <a:gd name="T107" fmla="*/ 30 h 129"/>
              <a:gd name="T108" fmla="*/ 84 w 117"/>
              <a:gd name="T109" fmla="*/ 13 h 129"/>
              <a:gd name="T110" fmla="*/ 84 w 117"/>
              <a:gd name="T111" fmla="*/ 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7" h="129">
                <a:moveTo>
                  <a:pt x="35" y="114"/>
                </a:moveTo>
                <a:lnTo>
                  <a:pt x="35" y="114"/>
                </a:lnTo>
                <a:lnTo>
                  <a:pt x="40" y="109"/>
                </a:lnTo>
                <a:lnTo>
                  <a:pt x="46" y="101"/>
                </a:lnTo>
                <a:lnTo>
                  <a:pt x="50" y="94"/>
                </a:lnTo>
                <a:lnTo>
                  <a:pt x="51" y="87"/>
                </a:lnTo>
                <a:lnTo>
                  <a:pt x="48" y="87"/>
                </a:lnTo>
                <a:lnTo>
                  <a:pt x="48" y="79"/>
                </a:lnTo>
                <a:lnTo>
                  <a:pt x="72" y="79"/>
                </a:lnTo>
                <a:lnTo>
                  <a:pt x="72" y="87"/>
                </a:lnTo>
                <a:lnTo>
                  <a:pt x="68" y="87"/>
                </a:lnTo>
                <a:lnTo>
                  <a:pt x="68" y="87"/>
                </a:lnTo>
                <a:lnTo>
                  <a:pt x="70" y="94"/>
                </a:lnTo>
                <a:lnTo>
                  <a:pt x="73" y="101"/>
                </a:lnTo>
                <a:lnTo>
                  <a:pt x="79" y="109"/>
                </a:lnTo>
                <a:lnTo>
                  <a:pt x="86" y="114"/>
                </a:lnTo>
                <a:lnTo>
                  <a:pt x="97" y="114"/>
                </a:lnTo>
                <a:lnTo>
                  <a:pt x="97" y="129"/>
                </a:lnTo>
                <a:lnTo>
                  <a:pt x="22" y="129"/>
                </a:lnTo>
                <a:lnTo>
                  <a:pt x="22" y="114"/>
                </a:lnTo>
                <a:lnTo>
                  <a:pt x="35" y="114"/>
                </a:lnTo>
                <a:lnTo>
                  <a:pt x="35" y="114"/>
                </a:lnTo>
                <a:close/>
                <a:moveTo>
                  <a:pt x="48" y="11"/>
                </a:moveTo>
                <a:lnTo>
                  <a:pt x="46" y="61"/>
                </a:lnTo>
                <a:lnTo>
                  <a:pt x="44" y="66"/>
                </a:lnTo>
                <a:lnTo>
                  <a:pt x="44" y="66"/>
                </a:lnTo>
                <a:lnTo>
                  <a:pt x="37" y="61"/>
                </a:lnTo>
                <a:lnTo>
                  <a:pt x="37" y="61"/>
                </a:lnTo>
                <a:lnTo>
                  <a:pt x="35" y="59"/>
                </a:lnTo>
                <a:lnTo>
                  <a:pt x="33" y="55"/>
                </a:lnTo>
                <a:lnTo>
                  <a:pt x="33" y="55"/>
                </a:lnTo>
                <a:lnTo>
                  <a:pt x="33" y="54"/>
                </a:lnTo>
                <a:lnTo>
                  <a:pt x="33" y="54"/>
                </a:lnTo>
                <a:lnTo>
                  <a:pt x="39" y="33"/>
                </a:lnTo>
                <a:lnTo>
                  <a:pt x="39" y="33"/>
                </a:lnTo>
                <a:lnTo>
                  <a:pt x="42" y="11"/>
                </a:lnTo>
                <a:lnTo>
                  <a:pt x="48" y="11"/>
                </a:lnTo>
                <a:lnTo>
                  <a:pt x="48" y="11"/>
                </a:lnTo>
                <a:close/>
                <a:moveTo>
                  <a:pt x="31" y="21"/>
                </a:moveTo>
                <a:lnTo>
                  <a:pt x="24" y="19"/>
                </a:lnTo>
                <a:lnTo>
                  <a:pt x="24" y="13"/>
                </a:lnTo>
                <a:lnTo>
                  <a:pt x="9" y="13"/>
                </a:lnTo>
                <a:lnTo>
                  <a:pt x="9" y="13"/>
                </a:lnTo>
                <a:lnTo>
                  <a:pt x="13" y="24"/>
                </a:lnTo>
                <a:lnTo>
                  <a:pt x="16" y="33"/>
                </a:lnTo>
                <a:lnTo>
                  <a:pt x="16" y="33"/>
                </a:lnTo>
                <a:lnTo>
                  <a:pt x="22" y="39"/>
                </a:lnTo>
                <a:lnTo>
                  <a:pt x="29" y="46"/>
                </a:lnTo>
                <a:lnTo>
                  <a:pt x="29" y="46"/>
                </a:lnTo>
                <a:lnTo>
                  <a:pt x="33" y="30"/>
                </a:lnTo>
                <a:lnTo>
                  <a:pt x="35" y="13"/>
                </a:lnTo>
                <a:lnTo>
                  <a:pt x="35" y="13"/>
                </a:lnTo>
                <a:lnTo>
                  <a:pt x="33" y="13"/>
                </a:lnTo>
                <a:lnTo>
                  <a:pt x="31" y="21"/>
                </a:lnTo>
                <a:lnTo>
                  <a:pt x="31" y="21"/>
                </a:lnTo>
                <a:close/>
                <a:moveTo>
                  <a:pt x="24" y="6"/>
                </a:moveTo>
                <a:lnTo>
                  <a:pt x="5" y="6"/>
                </a:lnTo>
                <a:lnTo>
                  <a:pt x="0" y="6"/>
                </a:lnTo>
                <a:lnTo>
                  <a:pt x="2" y="11"/>
                </a:lnTo>
                <a:lnTo>
                  <a:pt x="2" y="11"/>
                </a:lnTo>
                <a:lnTo>
                  <a:pt x="5" y="24"/>
                </a:lnTo>
                <a:lnTo>
                  <a:pt x="11" y="37"/>
                </a:lnTo>
                <a:lnTo>
                  <a:pt x="11" y="37"/>
                </a:lnTo>
                <a:lnTo>
                  <a:pt x="18" y="46"/>
                </a:lnTo>
                <a:lnTo>
                  <a:pt x="27" y="54"/>
                </a:lnTo>
                <a:lnTo>
                  <a:pt x="27" y="54"/>
                </a:lnTo>
                <a:lnTo>
                  <a:pt x="26" y="57"/>
                </a:lnTo>
                <a:lnTo>
                  <a:pt x="26" y="57"/>
                </a:lnTo>
                <a:lnTo>
                  <a:pt x="31" y="66"/>
                </a:lnTo>
                <a:lnTo>
                  <a:pt x="39" y="72"/>
                </a:lnTo>
                <a:lnTo>
                  <a:pt x="50" y="76"/>
                </a:lnTo>
                <a:lnTo>
                  <a:pt x="59" y="76"/>
                </a:lnTo>
                <a:lnTo>
                  <a:pt x="70" y="76"/>
                </a:lnTo>
                <a:lnTo>
                  <a:pt x="79" y="72"/>
                </a:lnTo>
                <a:lnTo>
                  <a:pt x="86" y="66"/>
                </a:lnTo>
                <a:lnTo>
                  <a:pt x="94" y="57"/>
                </a:lnTo>
                <a:lnTo>
                  <a:pt x="94" y="57"/>
                </a:lnTo>
                <a:lnTo>
                  <a:pt x="90" y="54"/>
                </a:lnTo>
                <a:lnTo>
                  <a:pt x="90" y="54"/>
                </a:lnTo>
                <a:lnTo>
                  <a:pt x="99" y="46"/>
                </a:lnTo>
                <a:lnTo>
                  <a:pt x="106" y="37"/>
                </a:lnTo>
                <a:lnTo>
                  <a:pt x="106" y="37"/>
                </a:lnTo>
                <a:lnTo>
                  <a:pt x="112" y="24"/>
                </a:lnTo>
                <a:lnTo>
                  <a:pt x="116" y="11"/>
                </a:lnTo>
                <a:lnTo>
                  <a:pt x="117" y="6"/>
                </a:lnTo>
                <a:lnTo>
                  <a:pt x="112" y="6"/>
                </a:lnTo>
                <a:lnTo>
                  <a:pt x="94" y="6"/>
                </a:lnTo>
                <a:lnTo>
                  <a:pt x="94" y="6"/>
                </a:lnTo>
                <a:lnTo>
                  <a:pt x="97" y="0"/>
                </a:lnTo>
                <a:lnTo>
                  <a:pt x="79" y="0"/>
                </a:lnTo>
                <a:lnTo>
                  <a:pt x="39" y="0"/>
                </a:lnTo>
                <a:lnTo>
                  <a:pt x="20" y="0"/>
                </a:lnTo>
                <a:lnTo>
                  <a:pt x="20" y="0"/>
                </a:lnTo>
                <a:lnTo>
                  <a:pt x="24" y="6"/>
                </a:lnTo>
                <a:lnTo>
                  <a:pt x="24" y="6"/>
                </a:lnTo>
                <a:close/>
                <a:moveTo>
                  <a:pt x="84" y="13"/>
                </a:moveTo>
                <a:lnTo>
                  <a:pt x="88" y="21"/>
                </a:lnTo>
                <a:lnTo>
                  <a:pt x="94" y="19"/>
                </a:lnTo>
                <a:lnTo>
                  <a:pt x="94" y="13"/>
                </a:lnTo>
                <a:lnTo>
                  <a:pt x="108" y="13"/>
                </a:lnTo>
                <a:lnTo>
                  <a:pt x="108" y="13"/>
                </a:lnTo>
                <a:lnTo>
                  <a:pt x="105" y="24"/>
                </a:lnTo>
                <a:lnTo>
                  <a:pt x="101" y="33"/>
                </a:lnTo>
                <a:lnTo>
                  <a:pt x="101" y="33"/>
                </a:lnTo>
                <a:lnTo>
                  <a:pt x="95" y="39"/>
                </a:lnTo>
                <a:lnTo>
                  <a:pt x="88" y="46"/>
                </a:lnTo>
                <a:lnTo>
                  <a:pt x="88" y="46"/>
                </a:lnTo>
                <a:lnTo>
                  <a:pt x="84" y="30"/>
                </a:lnTo>
                <a:lnTo>
                  <a:pt x="84" y="13"/>
                </a:lnTo>
                <a:lnTo>
                  <a:pt x="84" y="13"/>
                </a:lnTo>
                <a:lnTo>
                  <a:pt x="84" y="13"/>
                </a:lnTo>
                <a:lnTo>
                  <a:pt x="84" y="13"/>
                </a:lnTo>
                <a:close/>
              </a:path>
            </a:pathLst>
          </a:custGeom>
          <a:solidFill>
            <a:schemeClr val="bg1"/>
          </a:solidFill>
          <a:ln>
            <a:noFill/>
          </a:ln>
        </p:spPr>
        <p:txBody>
          <a:bodyPr vert="horz" wrap="square" lIns="91440" tIns="45720" rIns="91440" bIns="45720" numCol="1" anchor="t" anchorCtr="0" compatLnSpc="1"/>
          <a:lstStyle/>
          <a:p>
            <a:endParaRPr lang="zh-CN" altLang="en-US">
              <a:latin typeface="Arial" panose="020B0604020202020204"/>
              <a:ea typeface="微软雅黑" panose="020B0503020204020204" pitchFamily="34" charset="-122"/>
              <a:sym typeface="Arial" panose="020B0604020202020204"/>
            </a:endParaRPr>
          </a:p>
        </p:txBody>
      </p:sp>
      <p:sp>
        <p:nvSpPr>
          <p:cNvPr id="14" name="稻壳繁华万千，盗取必究。"/>
          <p:cNvSpPr>
            <a:spLocks noEditPoints="1"/>
          </p:cNvSpPr>
          <p:nvPr/>
        </p:nvSpPr>
        <p:spPr bwMode="black">
          <a:xfrm>
            <a:off x="2387000" y="2982227"/>
            <a:ext cx="535814" cy="592903"/>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solidFill>
            <a:srgbClr val="FFFFFF"/>
          </a:solidFill>
          <a:ln>
            <a:noFill/>
          </a:ln>
        </p:spPr>
        <p:txBody>
          <a:bodyPr vert="horz" wrap="square" lIns="82305" tIns="41153" rIns="82305" bIns="41153" numCol="1" anchor="t" anchorCtr="0" compatLnSpc="1"/>
          <a:ls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065" algn="l" defTabSz="685800" rtl="0" eaLnBrk="1" latinLnBrk="0" hangingPunct="1">
              <a:defRPr sz="1400" kern="1200">
                <a:solidFill>
                  <a:schemeClr val="tx1"/>
                </a:solidFill>
                <a:latin typeface="+mn-lt"/>
                <a:ea typeface="+mn-ea"/>
                <a:cs typeface="+mn-cs"/>
              </a:defRPr>
            </a:lvl4pPr>
            <a:lvl5pPr marL="1370965" algn="l" defTabSz="685800" rtl="0" eaLnBrk="1" latinLnBrk="0" hangingPunct="1">
              <a:defRPr sz="1400" kern="1200">
                <a:solidFill>
                  <a:schemeClr val="tx1"/>
                </a:solidFill>
                <a:latin typeface="+mn-lt"/>
                <a:ea typeface="+mn-ea"/>
                <a:cs typeface="+mn-cs"/>
              </a:defRPr>
            </a:lvl5pPr>
            <a:lvl6pPr marL="1713865" algn="l" defTabSz="685800" rtl="0" eaLnBrk="1" latinLnBrk="0" hangingPunct="1">
              <a:defRPr sz="1400" kern="1200">
                <a:solidFill>
                  <a:schemeClr val="tx1"/>
                </a:solidFill>
                <a:latin typeface="+mn-lt"/>
                <a:ea typeface="+mn-ea"/>
                <a:cs typeface="+mn-cs"/>
              </a:defRPr>
            </a:lvl6pPr>
            <a:lvl7pPr marL="2056765" algn="l" defTabSz="685800" rtl="0" eaLnBrk="1" latinLnBrk="0" hangingPunct="1">
              <a:defRPr sz="1400" kern="1200">
                <a:solidFill>
                  <a:schemeClr val="tx1"/>
                </a:solidFill>
                <a:latin typeface="+mn-lt"/>
                <a:ea typeface="+mn-ea"/>
                <a:cs typeface="+mn-cs"/>
              </a:defRPr>
            </a:lvl7pPr>
            <a:lvl8pPr marL="2399030" algn="l" defTabSz="685800" rtl="0" eaLnBrk="1" latinLnBrk="0" hangingPunct="1">
              <a:defRPr sz="1400" kern="1200">
                <a:solidFill>
                  <a:schemeClr val="tx1"/>
                </a:solidFill>
                <a:latin typeface="+mn-lt"/>
                <a:ea typeface="+mn-ea"/>
                <a:cs typeface="+mn-cs"/>
              </a:defRPr>
            </a:lvl8pPr>
            <a:lvl9pPr marL="2741930" algn="l" defTabSz="685800" rtl="0" eaLnBrk="1" latinLnBrk="0" hangingPunct="1">
              <a:defRPr sz="1400" kern="1200">
                <a:solidFill>
                  <a:schemeClr val="tx1"/>
                </a:solidFill>
                <a:latin typeface="+mn-lt"/>
                <a:ea typeface="+mn-ea"/>
                <a:cs typeface="+mn-cs"/>
              </a:defRPr>
            </a:lvl9pPr>
          </a:lstStyle>
          <a:p>
            <a:endParaRPr lang="en-US" sz="2400">
              <a:latin typeface="Arial" panose="020B0604020202020204"/>
              <a:ea typeface="微软雅黑" panose="020B0503020204020204" pitchFamily="34" charset="-122"/>
              <a:sym typeface="Arial" panose="020B0604020202020204"/>
            </a:endParaRPr>
          </a:p>
        </p:txBody>
      </p:sp>
      <p:sp>
        <p:nvSpPr>
          <p:cNvPr id="15" name="稻壳繁华万千，盗取必究。"/>
          <p:cNvSpPr>
            <a:spLocks noEditPoints="1"/>
          </p:cNvSpPr>
          <p:nvPr/>
        </p:nvSpPr>
        <p:spPr bwMode="auto">
          <a:xfrm>
            <a:off x="9111889" y="3006551"/>
            <a:ext cx="611431" cy="58672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ysClr val="window" lastClr="FFFFFF"/>
          </a:solidFill>
          <a:ln>
            <a:noFill/>
          </a:ln>
        </p:spPr>
        <p:txBody>
          <a:bodyPr vert="horz" wrap="square" lIns="96429" tIns="48214" rIns="96429" bIns="4821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Arial" panose="020B0604020202020204" pitchFamily="34" charset="0"/>
              <a:sym typeface="Arial" panose="020B0604020202020204"/>
            </a:endParaRPr>
          </a:p>
        </p:txBody>
      </p:sp>
      <p:sp>
        <p:nvSpPr>
          <p:cNvPr id="107" name="稻壳繁华万千，盗取必究。"/>
          <p:cNvSpPr txBox="1"/>
          <p:nvPr/>
        </p:nvSpPr>
        <p:spPr>
          <a:xfrm>
            <a:off x="2502664" y="1951313"/>
            <a:ext cx="604653" cy="461665"/>
          </a:xfrm>
          <a:prstGeom prst="rect">
            <a:avLst/>
          </a:prstGeom>
          <a:noFill/>
        </p:spPr>
        <p:txBody>
          <a:bodyPr wrap="none" rtlCol="0">
            <a:spAutoFit/>
          </a:bodyPr>
          <a:lstStyle/>
          <a:p>
            <a:pPr algn="r"/>
            <a:r>
              <a:rPr lang="en-US" altLang="zh-CN" sz="2400" b="1" spc="300" dirty="0">
                <a:solidFill>
                  <a:schemeClr val="bg1"/>
                </a:solidFill>
                <a:latin typeface="Arial" panose="020B0604020202020204"/>
                <a:ea typeface="微软雅黑" panose="020B0503020204020204" pitchFamily="34" charset="-122"/>
                <a:sym typeface="Arial" panose="020B0604020202020204"/>
              </a:rPr>
              <a:t>01</a:t>
            </a:r>
            <a:endParaRPr lang="zh-CN" altLang="en-US" sz="2400" b="1" spc="300" dirty="0">
              <a:solidFill>
                <a:schemeClr val="bg1"/>
              </a:solidFill>
              <a:latin typeface="Arial" panose="020B0604020202020204"/>
              <a:ea typeface="微软雅黑" panose="020B0503020204020204" pitchFamily="34" charset="-122"/>
              <a:sym typeface="Arial" panose="020B0604020202020204"/>
            </a:endParaRPr>
          </a:p>
        </p:txBody>
      </p:sp>
      <p:sp>
        <p:nvSpPr>
          <p:cNvPr id="108" name="稻壳繁华万千，盗取必究。"/>
          <p:cNvSpPr txBox="1"/>
          <p:nvPr/>
        </p:nvSpPr>
        <p:spPr>
          <a:xfrm>
            <a:off x="5823974" y="1430655"/>
            <a:ext cx="604653" cy="461665"/>
          </a:xfrm>
          <a:prstGeom prst="rect">
            <a:avLst/>
          </a:prstGeom>
          <a:noFill/>
        </p:spPr>
        <p:txBody>
          <a:bodyPr wrap="none" rtlCol="0">
            <a:spAutoFit/>
          </a:bodyPr>
          <a:lstStyle/>
          <a:p>
            <a:pPr algn="r"/>
            <a:r>
              <a:rPr lang="en-US" altLang="zh-CN" sz="2400" b="1" spc="300" dirty="0">
                <a:solidFill>
                  <a:schemeClr val="bg1"/>
                </a:solidFill>
                <a:latin typeface="Arial" panose="020B0604020202020204"/>
                <a:ea typeface="微软雅黑" panose="020B0503020204020204" pitchFamily="34" charset="-122"/>
                <a:sym typeface="Arial" panose="020B0604020202020204"/>
              </a:rPr>
              <a:t>02</a:t>
            </a:r>
            <a:endParaRPr lang="zh-CN" altLang="en-US" sz="2400" b="1" spc="300" dirty="0">
              <a:solidFill>
                <a:schemeClr val="bg1"/>
              </a:solidFill>
              <a:latin typeface="Arial" panose="020B0604020202020204"/>
              <a:ea typeface="微软雅黑" panose="020B0503020204020204" pitchFamily="34" charset="-122"/>
              <a:sym typeface="Arial" panose="020B0604020202020204"/>
            </a:endParaRPr>
          </a:p>
        </p:txBody>
      </p:sp>
      <p:sp>
        <p:nvSpPr>
          <p:cNvPr id="109" name="稻壳繁华万千，盗取必究。"/>
          <p:cNvSpPr txBox="1"/>
          <p:nvPr/>
        </p:nvSpPr>
        <p:spPr>
          <a:xfrm>
            <a:off x="9163530" y="1946363"/>
            <a:ext cx="604653" cy="461665"/>
          </a:xfrm>
          <a:prstGeom prst="rect">
            <a:avLst/>
          </a:prstGeom>
          <a:noFill/>
        </p:spPr>
        <p:txBody>
          <a:bodyPr wrap="none" rtlCol="0">
            <a:spAutoFit/>
          </a:bodyPr>
          <a:lstStyle/>
          <a:p>
            <a:pPr algn="r"/>
            <a:r>
              <a:rPr lang="en-US" altLang="zh-CN" sz="2400" b="1" spc="300" dirty="0">
                <a:solidFill>
                  <a:schemeClr val="bg1"/>
                </a:solidFill>
                <a:latin typeface="Arial" panose="020B0604020202020204"/>
                <a:ea typeface="微软雅黑" panose="020B0503020204020204" pitchFamily="34" charset="-122"/>
                <a:sym typeface="Arial" panose="020B0604020202020204"/>
              </a:rPr>
              <a:t>03</a:t>
            </a:r>
            <a:endParaRPr lang="zh-CN" altLang="en-US" sz="2400" b="1" spc="300" dirty="0">
              <a:solidFill>
                <a:schemeClr val="bg1"/>
              </a:solidFill>
              <a:latin typeface="Arial" panose="020B0604020202020204"/>
              <a:ea typeface="微软雅黑" panose="020B0503020204020204" pitchFamily="34" charset="-122"/>
              <a:sym typeface="Arial" panose="020B0604020202020204"/>
            </a:endParaRPr>
          </a:p>
        </p:txBody>
      </p:sp>
      <p:sp>
        <p:nvSpPr>
          <p:cNvPr id="28" name="文本框 27"/>
          <p:cNvSpPr txBox="1"/>
          <p:nvPr/>
        </p:nvSpPr>
        <p:spPr>
          <a:xfrm>
            <a:off x="448945" y="351155"/>
            <a:ext cx="4138930" cy="574675"/>
          </a:xfrm>
          <a:prstGeom prst="rect">
            <a:avLst/>
          </a:prstGeom>
          <a:noFill/>
        </p:spPr>
        <p:txBody>
          <a:bodyPr anchor="ctr"/>
          <a:lstStyle/>
          <a:p>
            <a:pPr marL="0" marR="0" lvl="0" indent="0" algn="l" defTabSz="914400" rtl="0" eaLnBrk="1" fontAlgn="t" latinLnBrk="0" hangingPunct="1">
              <a:spcBef>
                <a:spcPts val="0"/>
              </a:spcBef>
              <a:spcAft>
                <a:spcPts val="0"/>
              </a:spcAft>
              <a:buClrTx/>
              <a:buSzTx/>
              <a:buFontTx/>
              <a:buNone/>
              <a:defRPr/>
            </a:pPr>
            <a:r>
              <a:rPr lang="zh-CN" altLang="en-US" sz="2000" kern="0" noProof="0">
                <a:ln>
                  <a:noFill/>
                </a:ln>
                <a:solidFill>
                  <a:schemeClr val="tx1"/>
                </a:solidFill>
                <a:effectLst/>
                <a:uLnTx/>
                <a:uFillTx/>
                <a:latin typeface="Arial" panose="020B0604020202020204"/>
                <a:ea typeface="微软雅黑" panose="020B0503020204020204" pitchFamily="34" charset="-122"/>
                <a:sym typeface="Arial" panose="020B0604020202020204"/>
              </a:rPr>
              <a:t>K3往复式给料机技术参数</a:t>
            </a:r>
            <a:endParaRPr kumimoji="0" lang="zh-CN" altLang="en-US" sz="2000" b="1" i="0" u="none" strike="noStrike" kern="0" cap="none" spc="300" normalizeH="0" baseline="0" noProof="0" dirty="0">
              <a:ln>
                <a:noFill/>
              </a:ln>
              <a:solidFill>
                <a:schemeClr val="tx1"/>
              </a:solidFill>
              <a:effectLst/>
              <a:uLnTx/>
              <a:uFillTx/>
              <a:latin typeface="Arial" panose="020B0604020202020204"/>
              <a:ea typeface="微软雅黑" panose="020B0503020204020204" pitchFamily="34" charset="-122"/>
              <a:cs typeface="方正隶书_GBK" panose="03000509000000000000" charset="-122"/>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fade">
                                      <p:cBhvr>
                                        <p:cTn id="12" dur="1000"/>
                                        <p:tgtEl>
                                          <p:spTgt spid="101"/>
                                        </p:tgtEl>
                                      </p:cBhvr>
                                    </p:animEffect>
                                    <p:anim calcmode="lin" valueType="num">
                                      <p:cBhvr>
                                        <p:cTn id="13" dur="1000" fill="hold"/>
                                        <p:tgtEl>
                                          <p:spTgt spid="101"/>
                                        </p:tgtEl>
                                        <p:attrNameLst>
                                          <p:attrName>ppt_x</p:attrName>
                                        </p:attrNameLst>
                                      </p:cBhvr>
                                      <p:tavLst>
                                        <p:tav tm="0">
                                          <p:val>
                                            <p:strVal val="#ppt_x"/>
                                          </p:val>
                                        </p:tav>
                                        <p:tav tm="100000">
                                          <p:val>
                                            <p:strVal val="#ppt_x"/>
                                          </p:val>
                                        </p:tav>
                                      </p:tavLst>
                                    </p:anim>
                                    <p:anim calcmode="lin" valueType="num">
                                      <p:cBhvr>
                                        <p:cTn id="14" dur="1000" fill="hold"/>
                                        <p:tgtEl>
                                          <p:spTgt spid="10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3"/>
                                        </p:tgtEl>
                                        <p:attrNameLst>
                                          <p:attrName>style.visibility</p:attrName>
                                        </p:attrNameLst>
                                      </p:cBhvr>
                                      <p:to>
                                        <p:strVal val="visible"/>
                                      </p:to>
                                    </p:set>
                                    <p:animEffect transition="in" filter="fade">
                                      <p:cBhvr>
                                        <p:cTn id="17" dur="1000"/>
                                        <p:tgtEl>
                                          <p:spTgt spid="103"/>
                                        </p:tgtEl>
                                      </p:cBhvr>
                                    </p:animEffect>
                                    <p:anim calcmode="lin" valueType="num">
                                      <p:cBhvr>
                                        <p:cTn id="18" dur="1000" fill="hold"/>
                                        <p:tgtEl>
                                          <p:spTgt spid="103"/>
                                        </p:tgtEl>
                                        <p:attrNameLst>
                                          <p:attrName>ppt_x</p:attrName>
                                        </p:attrNameLst>
                                      </p:cBhvr>
                                      <p:tavLst>
                                        <p:tav tm="0">
                                          <p:val>
                                            <p:strVal val="#ppt_x"/>
                                          </p:val>
                                        </p:tav>
                                        <p:tav tm="100000">
                                          <p:val>
                                            <p:strVal val="#ppt_x"/>
                                          </p:val>
                                        </p:tav>
                                      </p:tavLst>
                                    </p:anim>
                                    <p:anim calcmode="lin" valueType="num">
                                      <p:cBhvr>
                                        <p:cTn id="19" dur="1000" fill="hold"/>
                                        <p:tgtEl>
                                          <p:spTgt spid="10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1" grpId="0"/>
      <p:bldP spid="101" grpId="1"/>
      <p:bldP spid="103" grpId="0"/>
      <p:bldP spid="103"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p:nvPr/>
        </p:nvSpPr>
        <p:spPr>
          <a:xfrm>
            <a:off x="448945" y="428625"/>
            <a:ext cx="4672330" cy="574675"/>
          </a:xfrm>
          <a:prstGeom prst="rect">
            <a:avLst/>
          </a:prstGeom>
          <a:noFill/>
        </p:spPr>
        <p:txBody>
          <a:bodyPr anchor="ctr"/>
          <a:lstStyle/>
          <a:p>
            <a:pPr marL="0" marR="0" lvl="0" indent="0" algn="l" defTabSz="914400" rtl="0" eaLnBrk="1" fontAlgn="t" latinLnBrk="0" hangingPunct="1">
              <a:spcBef>
                <a:spcPts val="0"/>
              </a:spcBef>
              <a:spcAft>
                <a:spcPts val="0"/>
              </a:spcAft>
              <a:buClrTx/>
              <a:buSzTx/>
              <a:buFontTx/>
              <a:buNone/>
              <a:defRPr/>
            </a:pPr>
            <a:r>
              <a:rPr lang="zh-CN" altLang="en-US" sz="2000" kern="0" noProof="0">
                <a:ln>
                  <a:noFill/>
                </a:ln>
                <a:solidFill>
                  <a:schemeClr val="tx1"/>
                </a:solidFill>
                <a:effectLst/>
                <a:uLnTx/>
                <a:uFillTx/>
                <a:latin typeface="Arial" panose="020B0604020202020204"/>
                <a:ea typeface="微软雅黑" panose="020B0503020204020204" pitchFamily="34" charset="-122"/>
                <a:sym typeface="Arial" panose="020B0604020202020204"/>
              </a:rPr>
              <a:t>K3往复式给料机故障处理</a:t>
            </a:r>
            <a:endParaRPr kumimoji="0" lang="zh-CN" altLang="en-US" sz="2000" b="1" i="0" u="none" strike="noStrike" kern="0" cap="none" spc="300" normalizeH="0" baseline="0" noProof="0" dirty="0">
              <a:ln>
                <a:noFill/>
              </a:ln>
              <a:solidFill>
                <a:schemeClr val="tx1"/>
              </a:solidFill>
              <a:effectLst/>
              <a:uLnTx/>
              <a:uFillTx/>
              <a:latin typeface="Arial" panose="020B0604020202020204"/>
              <a:ea typeface="微软雅黑" panose="020B0503020204020204" pitchFamily="34" charset="-122"/>
              <a:cs typeface="方正隶书_GBK" panose="03000509000000000000" charset="-122"/>
              <a:sym typeface="Arial" panose="020B0604020202020204"/>
            </a:endParaRPr>
          </a:p>
        </p:txBody>
      </p:sp>
      <p:sp>
        <p:nvSpPr>
          <p:cNvPr id="12" name="矩形 11"/>
          <p:cNvSpPr/>
          <p:nvPr/>
        </p:nvSpPr>
        <p:spPr>
          <a:xfrm>
            <a:off x="6179820" y="2086440"/>
            <a:ext cx="2176780" cy="3158248"/>
          </a:xfrm>
          <a:prstGeom prst="rect">
            <a:avLst/>
          </a:prstGeom>
          <a:solidFill>
            <a:schemeClr val="accent1"/>
          </a:solidFill>
          <a:ln w="12700" cap="flat" cmpd="sng" algn="ctr">
            <a:noFill/>
            <a:prstDash val="solid"/>
            <a:miter lim="800000"/>
          </a:ln>
          <a:effectLst/>
          <a:extLst>
            <a:ext uri="{91240B29-F687-4F45-9708-019B960494DF}">
              <a14:hiddenLine xmlns:a14="http://schemas.microsoft.com/office/drawing/2010/main" w="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13" name="文本框 12"/>
          <p:cNvSpPr txBox="1"/>
          <p:nvPr/>
        </p:nvSpPr>
        <p:spPr>
          <a:xfrm>
            <a:off x="6259830" y="3237230"/>
            <a:ext cx="1976755" cy="1014730"/>
          </a:xfrm>
          <a:prstGeom prst="rect">
            <a:avLst/>
          </a:prstGeom>
          <a:noFill/>
        </p:spPr>
        <p:txBody>
          <a:bodyPr wrap="square" rtlCol="0">
            <a:spAutoFit/>
          </a:bodyPr>
          <a:lstStyle/>
          <a:p>
            <a:pPr algn="ctr">
              <a:lnSpc>
                <a:spcPct val="150000"/>
              </a:lnSpc>
            </a:pPr>
            <a:r>
              <a:rPr lang="zh-CN" altLang="en-US" sz="20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rPr>
              <a:t>往复式给料机故障处理</a:t>
            </a:r>
            <a:endParaRPr lang="zh-CN" altLang="en-US" sz="2000" b="1">
              <a:solidFill>
                <a:schemeClr val="bg1"/>
              </a:solidFill>
              <a:latin typeface="Arial" panose="020B0604020202020204"/>
              <a:ea typeface="微软雅黑" panose="020B0503020204020204" pitchFamily="34" charset="-122"/>
              <a:sym typeface="Arial" panose="020B0604020202020204"/>
            </a:endParaRPr>
          </a:p>
        </p:txBody>
      </p:sp>
      <p:sp>
        <p:nvSpPr>
          <p:cNvPr id="4" name="文本框 3"/>
          <p:cNvSpPr txBox="1"/>
          <p:nvPr/>
        </p:nvSpPr>
        <p:spPr>
          <a:xfrm>
            <a:off x="1487170" y="1482725"/>
            <a:ext cx="4282440" cy="4523105"/>
          </a:xfrm>
          <a:prstGeom prst="rect">
            <a:avLst/>
          </a:prstGeom>
          <a:noFill/>
        </p:spPr>
        <p:txBody>
          <a:bodyPr wrap="square" rtlCol="0">
            <a:spAutoFit/>
          </a:bodyPr>
          <a:p>
            <a:pPr>
              <a:lnSpc>
                <a:spcPct val="150000"/>
              </a:lnSpc>
            </a:pPr>
            <a:r>
              <a:rPr lang="zh-CN" altLang="en-US" sz="16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rPr>
              <a:t>故障现象</a:t>
            </a:r>
            <a:endParaRPr lang="zh-CN" altLang="en-US" sz="16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endParaRPr>
          </a:p>
          <a:p>
            <a:pPr>
              <a:lnSpc>
                <a:spcPct val="150000"/>
              </a:lnSpc>
            </a:pPr>
            <a:r>
              <a:rPr lang="zh-CN" altLang="en-US" sz="16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rPr>
              <a:t>1、异常声音</a:t>
            </a:r>
            <a:endParaRPr lang="zh-CN" altLang="en-US" sz="16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endParaRPr>
          </a:p>
          <a:p>
            <a:pPr>
              <a:lnSpc>
                <a:spcPct val="150000"/>
              </a:lnSpc>
            </a:pPr>
            <a:r>
              <a:rPr lang="zh-CN" altLang="en-US" sz="16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rPr>
              <a:t>2、运动部位发热</a:t>
            </a:r>
            <a:endParaRPr lang="zh-CN" altLang="en-US" sz="16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endParaRPr>
          </a:p>
          <a:p>
            <a:pPr>
              <a:lnSpc>
                <a:spcPct val="150000"/>
              </a:lnSpc>
            </a:pPr>
            <a:r>
              <a:rPr lang="zh-CN" altLang="en-US" sz="16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rPr>
              <a:t>3、滚轮卡死不能运动</a:t>
            </a:r>
            <a:endParaRPr lang="zh-CN" altLang="en-US" sz="16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endParaRPr>
          </a:p>
          <a:p>
            <a:pPr>
              <a:lnSpc>
                <a:spcPct val="150000"/>
              </a:lnSpc>
            </a:pPr>
            <a:r>
              <a:rPr lang="zh-CN" altLang="en-US" sz="16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rPr>
              <a:t>原因分析</a:t>
            </a:r>
            <a:endParaRPr lang="zh-CN" altLang="en-US" sz="16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endParaRPr>
          </a:p>
          <a:p>
            <a:pPr>
              <a:lnSpc>
                <a:spcPct val="150000"/>
              </a:lnSpc>
            </a:pPr>
            <a:r>
              <a:rPr lang="zh-CN" altLang="en-US" sz="16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rPr>
              <a:t>1、各连接件松动</a:t>
            </a:r>
            <a:endParaRPr lang="zh-CN" altLang="en-US" sz="16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endParaRPr>
          </a:p>
          <a:p>
            <a:pPr>
              <a:lnSpc>
                <a:spcPct val="150000"/>
              </a:lnSpc>
            </a:pPr>
            <a:r>
              <a:rPr lang="zh-CN" altLang="en-US" sz="16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rPr>
              <a:t>2、轴承缺润滑油或轴承损坏</a:t>
            </a:r>
            <a:endParaRPr lang="zh-CN" altLang="en-US" sz="16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endParaRPr>
          </a:p>
          <a:p>
            <a:pPr>
              <a:lnSpc>
                <a:spcPct val="150000"/>
              </a:lnSpc>
            </a:pPr>
            <a:r>
              <a:rPr lang="zh-CN" altLang="en-US" sz="16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rPr>
              <a:t>3、轴承损坏</a:t>
            </a:r>
            <a:endParaRPr lang="zh-CN" altLang="en-US" sz="16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endParaRPr>
          </a:p>
          <a:p>
            <a:pPr>
              <a:lnSpc>
                <a:spcPct val="150000"/>
              </a:lnSpc>
            </a:pPr>
            <a:r>
              <a:rPr lang="zh-CN" altLang="en-US" sz="16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rPr>
              <a:t>排除方法</a:t>
            </a:r>
            <a:endParaRPr lang="zh-CN" altLang="en-US" sz="16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endParaRPr>
          </a:p>
          <a:p>
            <a:pPr>
              <a:lnSpc>
                <a:spcPct val="150000"/>
              </a:lnSpc>
            </a:pPr>
            <a:r>
              <a:rPr lang="zh-CN" altLang="en-US" sz="16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rPr>
              <a:t>1、检查并坚固各连接件</a:t>
            </a:r>
            <a:endParaRPr lang="zh-CN" altLang="en-US" sz="16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endParaRPr>
          </a:p>
          <a:p>
            <a:pPr>
              <a:lnSpc>
                <a:spcPct val="150000"/>
              </a:lnSpc>
            </a:pPr>
            <a:r>
              <a:rPr lang="zh-CN" altLang="en-US" sz="16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rPr>
              <a:t>2、及时注油或更换轴承</a:t>
            </a:r>
            <a:endParaRPr lang="zh-CN" altLang="en-US" sz="16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endParaRPr>
          </a:p>
          <a:p>
            <a:pPr>
              <a:lnSpc>
                <a:spcPct val="150000"/>
              </a:lnSpc>
            </a:pPr>
            <a:r>
              <a:rPr lang="zh-CN" altLang="en-US" sz="16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rPr>
              <a:t>3、更换备用滚轮组件或拆检组件更换轴承</a:t>
            </a:r>
            <a:endParaRPr lang="zh-CN" altLang="en-US" sz="1600" kern="0" noProof="0">
              <a:ln>
                <a:noFill/>
              </a:ln>
              <a:effectLst/>
              <a:uLnTx/>
              <a:uFillTx/>
              <a:latin typeface="方正隶书_GBK" panose="03000509000000000000" charset="-122"/>
              <a:ea typeface="方正隶书_GBK" panose="03000509000000000000" charset="-122"/>
              <a:cs typeface="方正隶书_GBK" panose="03000509000000000000" charset="-122"/>
              <a:sym typeface="Arial" panose="020B0604020202020204"/>
            </a:endParaRPr>
          </a:p>
        </p:txBody>
      </p:sp>
      <p:pic>
        <p:nvPicPr>
          <p:cNvPr id="5" name="图片 4" descr="往复式给煤机 (39)"/>
          <p:cNvPicPr>
            <a:picLocks noChangeAspect="1"/>
          </p:cNvPicPr>
          <p:nvPr/>
        </p:nvPicPr>
        <p:blipFill>
          <a:blip r:embed="rId1"/>
          <a:stretch>
            <a:fillRect/>
          </a:stretch>
        </p:blipFill>
        <p:spPr>
          <a:xfrm>
            <a:off x="8356600" y="2086610"/>
            <a:ext cx="3215640" cy="3157855"/>
          </a:xfrm>
          <a:prstGeom prst="rect">
            <a:avLst/>
          </a:prstGeom>
        </p:spPr>
      </p:pic>
    </p:spTree>
    <p:custDataLst>
      <p:tags r:id="rId2"/>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0" y="0"/>
            <a:ext cx="12192000" cy="6858000"/>
            <a:chOff x="0" y="0"/>
            <a:chExt cx="12192000" cy="6858000"/>
          </a:xfrm>
        </p:grpSpPr>
        <p:pic>
          <p:nvPicPr>
            <p:cNvPr id="3" name="图片 2" descr="图片包含 游戏机, 自然, 夜空, 星星&#10;&#10;描述已自动生成"/>
            <p:cNvPicPr>
              <a:picLocks noChangeAspect="1"/>
            </p:cNvPicPr>
            <p:nvPr/>
          </p:nvPicPr>
          <p:blipFill rotWithShape="1">
            <a:blip r:embed="rId1" cstate="screen"/>
            <a:srcRect/>
            <a:stretch>
              <a:fillRect/>
            </a:stretch>
          </p:blipFill>
          <p:spPr>
            <a:xfrm>
              <a:off x="0" y="0"/>
              <a:ext cx="12192000" cy="6858000"/>
            </a:xfrm>
            <a:prstGeom prst="rect">
              <a:avLst/>
            </a:prstGeom>
          </p:spPr>
        </p:pic>
        <p:sp>
          <p:nvSpPr>
            <p:cNvPr id="4" name="矩形 3"/>
            <p:cNvSpPr/>
            <p:nvPr/>
          </p:nvSpPr>
          <p:spPr>
            <a:xfrm>
              <a:off x="0" y="0"/>
              <a:ext cx="12192000" cy="6858000"/>
            </a:xfrm>
            <a:prstGeom prst="rect">
              <a:avLst/>
            </a:prstGeom>
            <a:gradFill flip="none" rotWithShape="1">
              <a:gsLst>
                <a:gs pos="0">
                  <a:srgbClr val="000000">
                    <a:alpha val="63000"/>
                  </a:srgbClr>
                </a:gs>
                <a:gs pos="100000">
                  <a:srgbClr val="000000">
                    <a:alpha val="27000"/>
                  </a:srgbClr>
                </a:gs>
              </a:gsLst>
              <a:lin ang="540000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grpSp>
      <p:grpSp>
        <p:nvGrpSpPr>
          <p:cNvPr id="6" name="组合 5"/>
          <p:cNvGrpSpPr/>
          <p:nvPr/>
        </p:nvGrpSpPr>
        <p:grpSpPr>
          <a:xfrm>
            <a:off x="3169751" y="1672702"/>
            <a:ext cx="5852498" cy="1862048"/>
            <a:chOff x="3067531" y="1659391"/>
            <a:chExt cx="5852498" cy="1862048"/>
          </a:xfrm>
        </p:grpSpPr>
        <p:sp>
          <p:nvSpPr>
            <p:cNvPr id="24" name="文本框 23"/>
            <p:cNvSpPr txBox="1"/>
            <p:nvPr/>
          </p:nvSpPr>
          <p:spPr>
            <a:xfrm>
              <a:off x="3067531" y="1990251"/>
              <a:ext cx="1107996" cy="1200329"/>
            </a:xfrm>
            <a:prstGeom prst="rect">
              <a:avLst/>
            </a:prstGeom>
            <a:noFill/>
          </p:spPr>
          <p:txBody>
            <a:bodyPr wrap="none" rtlCol="0">
              <a:spAutoFit/>
            </a:bodyPr>
            <a:lstStyle/>
            <a:p>
              <a:r>
                <a:rPr lang="zh-CN" altLang="en-US" sz="7200">
                  <a:solidFill>
                    <a:schemeClr val="bg1"/>
                  </a:solidFill>
                  <a:latin typeface="汉仪行楷简" pitchFamily="49" charset="-122"/>
                  <a:ea typeface="汉仪行楷简" pitchFamily="49" charset="-122"/>
                  <a:sym typeface="Arial" panose="020B0604020202020204"/>
                </a:rPr>
                <a:t>感</a:t>
              </a:r>
              <a:endParaRPr lang="zh-CN" altLang="en-US" sz="7200">
                <a:solidFill>
                  <a:schemeClr val="bg1"/>
                </a:solidFill>
                <a:latin typeface="汉仪行楷简" pitchFamily="49" charset="-122"/>
                <a:ea typeface="汉仪行楷简" pitchFamily="49" charset="-122"/>
                <a:sym typeface="Arial" panose="020B0604020202020204"/>
              </a:endParaRPr>
            </a:p>
          </p:txBody>
        </p:sp>
        <p:sp>
          <p:nvSpPr>
            <p:cNvPr id="25" name="文本框 24"/>
            <p:cNvSpPr txBox="1"/>
            <p:nvPr/>
          </p:nvSpPr>
          <p:spPr>
            <a:xfrm>
              <a:off x="3736385" y="1659391"/>
              <a:ext cx="1659429" cy="1862048"/>
            </a:xfrm>
            <a:prstGeom prst="rect">
              <a:avLst/>
            </a:prstGeom>
            <a:noFill/>
          </p:spPr>
          <p:txBody>
            <a:bodyPr wrap="none" rtlCol="0">
              <a:spAutoFit/>
            </a:bodyPr>
            <a:lstStyle/>
            <a:p>
              <a:r>
                <a:rPr lang="zh-CN" altLang="en-US" sz="11500">
                  <a:solidFill>
                    <a:schemeClr val="bg1"/>
                  </a:solidFill>
                  <a:latin typeface="汉仪行楷简" pitchFamily="49" charset="-122"/>
                  <a:ea typeface="汉仪行楷简" pitchFamily="49" charset="-122"/>
                  <a:sym typeface="Arial" panose="020B0604020202020204"/>
                </a:rPr>
                <a:t>谢</a:t>
              </a:r>
              <a:endParaRPr lang="zh-CN" altLang="en-US" sz="11500">
                <a:solidFill>
                  <a:schemeClr val="bg1"/>
                </a:solidFill>
                <a:latin typeface="汉仪行楷简" pitchFamily="49" charset="-122"/>
                <a:ea typeface="汉仪行楷简" pitchFamily="49" charset="-122"/>
                <a:sym typeface="Arial" panose="020B0604020202020204"/>
              </a:endParaRPr>
            </a:p>
          </p:txBody>
        </p:sp>
        <p:sp>
          <p:nvSpPr>
            <p:cNvPr id="26" name="文本框 25"/>
            <p:cNvSpPr txBox="1"/>
            <p:nvPr/>
          </p:nvSpPr>
          <p:spPr>
            <a:xfrm>
              <a:off x="5002392" y="1928696"/>
              <a:ext cx="1210588" cy="1323439"/>
            </a:xfrm>
            <a:prstGeom prst="rect">
              <a:avLst/>
            </a:prstGeom>
            <a:noFill/>
          </p:spPr>
          <p:txBody>
            <a:bodyPr wrap="none" rtlCol="0">
              <a:spAutoFit/>
            </a:bodyPr>
            <a:lstStyle/>
            <a:p>
              <a:r>
                <a:rPr lang="zh-CN" altLang="en-US" sz="8000">
                  <a:solidFill>
                    <a:schemeClr val="bg1"/>
                  </a:solidFill>
                  <a:latin typeface="汉仪行楷简" pitchFamily="49" charset="-122"/>
                  <a:ea typeface="汉仪行楷简" pitchFamily="49" charset="-122"/>
                  <a:sym typeface="Arial" panose="020B0604020202020204"/>
                </a:rPr>
                <a:t>您</a:t>
              </a:r>
              <a:endParaRPr lang="zh-CN" altLang="en-US" sz="8000">
                <a:solidFill>
                  <a:schemeClr val="bg1"/>
                </a:solidFill>
                <a:latin typeface="汉仪行楷简" pitchFamily="49" charset="-122"/>
                <a:ea typeface="汉仪行楷简" pitchFamily="49" charset="-122"/>
                <a:sym typeface="Arial" panose="020B0604020202020204"/>
              </a:endParaRPr>
            </a:p>
          </p:txBody>
        </p:sp>
        <p:sp>
          <p:nvSpPr>
            <p:cNvPr id="27" name="文本框 26"/>
            <p:cNvSpPr txBox="1"/>
            <p:nvPr/>
          </p:nvSpPr>
          <p:spPr>
            <a:xfrm>
              <a:off x="5758598" y="1805585"/>
              <a:ext cx="1415772" cy="1569660"/>
            </a:xfrm>
            <a:prstGeom prst="rect">
              <a:avLst/>
            </a:prstGeom>
            <a:noFill/>
          </p:spPr>
          <p:txBody>
            <a:bodyPr wrap="none" rtlCol="0">
              <a:spAutoFit/>
            </a:bodyPr>
            <a:lstStyle/>
            <a:p>
              <a:r>
                <a:rPr lang="zh-CN" altLang="en-US" sz="9600" dirty="0">
                  <a:solidFill>
                    <a:schemeClr val="bg1"/>
                  </a:solidFill>
                  <a:latin typeface="汉仪行楷简" pitchFamily="49" charset="-122"/>
                  <a:ea typeface="汉仪行楷简" pitchFamily="49" charset="-122"/>
                  <a:sym typeface="Arial" panose="020B0604020202020204"/>
                </a:rPr>
                <a:t>的</a:t>
              </a:r>
              <a:endParaRPr lang="zh-CN" altLang="en-US" sz="9600" dirty="0">
                <a:solidFill>
                  <a:schemeClr val="bg1"/>
                </a:solidFill>
                <a:latin typeface="汉仪行楷简" pitchFamily="49" charset="-122"/>
                <a:ea typeface="汉仪行楷简" pitchFamily="49" charset="-122"/>
                <a:sym typeface="Arial" panose="020B0604020202020204"/>
              </a:endParaRPr>
            </a:p>
          </p:txBody>
        </p:sp>
        <p:sp>
          <p:nvSpPr>
            <p:cNvPr id="29" name="文本框 28"/>
            <p:cNvSpPr txBox="1"/>
            <p:nvPr/>
          </p:nvSpPr>
          <p:spPr>
            <a:xfrm>
              <a:off x="6765708" y="1990251"/>
              <a:ext cx="1107996" cy="1200329"/>
            </a:xfrm>
            <a:prstGeom prst="rect">
              <a:avLst/>
            </a:prstGeom>
            <a:noFill/>
          </p:spPr>
          <p:txBody>
            <a:bodyPr wrap="none" rtlCol="0">
              <a:spAutoFit/>
            </a:bodyPr>
            <a:lstStyle>
              <a:defPPr>
                <a:defRPr lang="zh-CN"/>
              </a:defPPr>
              <a:lvl1pPr>
                <a:defRPr sz="8000">
                  <a:solidFill>
                    <a:schemeClr val="bg1"/>
                  </a:solidFill>
                  <a:latin typeface="汉仪行楷简" pitchFamily="49" charset="-122"/>
                  <a:ea typeface="汉仪行楷简" pitchFamily="49" charset="-122"/>
                </a:defRPr>
              </a:lvl1pPr>
            </a:lstStyle>
            <a:p>
              <a:r>
                <a:rPr lang="zh-CN" altLang="en-US" sz="7200">
                  <a:sym typeface="Arial" panose="020B0604020202020204"/>
                </a:rPr>
                <a:t>观</a:t>
              </a:r>
              <a:endParaRPr lang="zh-CN" altLang="en-US" sz="7200">
                <a:sym typeface="Arial" panose="020B0604020202020204"/>
              </a:endParaRPr>
            </a:p>
          </p:txBody>
        </p:sp>
        <p:sp>
          <p:nvSpPr>
            <p:cNvPr id="30" name="文本框 29"/>
            <p:cNvSpPr txBox="1"/>
            <p:nvPr/>
          </p:nvSpPr>
          <p:spPr>
            <a:xfrm>
              <a:off x="7388841" y="1736335"/>
              <a:ext cx="1531188" cy="1708160"/>
            </a:xfrm>
            <a:prstGeom prst="rect">
              <a:avLst/>
            </a:prstGeom>
            <a:noFill/>
          </p:spPr>
          <p:txBody>
            <a:bodyPr wrap="none" rtlCol="0">
              <a:spAutoFit/>
            </a:bodyPr>
            <a:lstStyle>
              <a:defPPr>
                <a:defRPr lang="zh-CN"/>
              </a:defPPr>
              <a:lvl1pPr>
                <a:defRPr sz="8000">
                  <a:solidFill>
                    <a:schemeClr val="bg1"/>
                  </a:solidFill>
                  <a:latin typeface="汉仪行楷简" pitchFamily="49" charset="-122"/>
                  <a:ea typeface="汉仪行楷简" pitchFamily="49" charset="-122"/>
                </a:defRPr>
              </a:lvl1pPr>
            </a:lstStyle>
            <a:p>
              <a:r>
                <a:rPr lang="zh-CN" altLang="en-US" sz="10500">
                  <a:sym typeface="Arial" panose="020B0604020202020204"/>
                </a:rPr>
                <a:t>看</a:t>
              </a:r>
              <a:endParaRPr lang="zh-CN" altLang="en-US" sz="10500">
                <a:sym typeface="Arial" panose="020B0604020202020204"/>
              </a:endParaRPr>
            </a:p>
          </p:txBody>
        </p:sp>
      </p:grpSp>
      <p:sp>
        <p:nvSpPr>
          <p:cNvPr id="48" name="文本框 47"/>
          <p:cNvSpPr txBox="1"/>
          <p:nvPr/>
        </p:nvSpPr>
        <p:spPr>
          <a:xfrm>
            <a:off x="5917906" y="4540329"/>
            <a:ext cx="356188" cy="369332"/>
          </a:xfrm>
          <a:prstGeom prst="rect">
            <a:avLst/>
          </a:prstGeom>
          <a:noFill/>
        </p:spPr>
        <p:txBody>
          <a:bodyPr wrap="none" rtlCol="0">
            <a:spAutoFit/>
          </a:bodyPr>
          <a:lstStyle/>
          <a:p>
            <a:pPr algn="ctr"/>
            <a:r>
              <a:rPr lang="en-US" altLang="zh-CN">
                <a:solidFill>
                  <a:schemeClr val="bg1"/>
                </a:solidFill>
                <a:latin typeface="Arial" panose="020B0604020202020204"/>
                <a:ea typeface="微软雅黑" panose="020B0503020204020204" pitchFamily="34" charset="-122"/>
                <a:sym typeface="Arial" panose="020B0604020202020204"/>
              </a:rPr>
              <a:t>×</a:t>
            </a:r>
            <a:endParaRPr lang="zh-CN" altLang="en-US">
              <a:solidFill>
                <a:schemeClr val="bg1"/>
              </a:solidFill>
              <a:latin typeface="Arial" panose="020B0604020202020204"/>
              <a:ea typeface="微软雅黑" panose="020B0503020204020204" pitchFamily="34" charset="-122"/>
              <a:sym typeface="Arial" panose="020B0604020202020204"/>
            </a:endParaRPr>
          </a:p>
        </p:txBody>
      </p:sp>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4.xml><?xml version="1.0" encoding="utf-8"?>
<p:tagLst xmlns:p="http://schemas.openxmlformats.org/presentationml/2006/main">
  <p:tag name="KSO_WM_TEMPLATE_THUMBS_INDEX" val="1"/>
  <p:tag name="KSO_WM_TEMPLATE_SUBCATEGORY" val="0"/>
  <p:tag name="KSO_WM_TAG_VERSION" val="1.0"/>
  <p:tag name="KSO_WM_BEAUTIFY_FLAG" val="#wm#"/>
  <p:tag name="KSO_WM_TEMPLATE_CATEGORY" val="custom"/>
  <p:tag name="KSO_WM_TEMPLATE_INDEX" val="20187308"/>
</p:tagLst>
</file>

<file path=ppt/tags/tag15.xml><?xml version="1.0" encoding="utf-8"?>
<p:tagLst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16.xml><?xml version="1.0" encoding="utf-8"?>
<p:tagLst xmlns:p="http://schemas.openxmlformats.org/presentationml/2006/main">
  <p:tag name="KSO_WM_DIAGRAM_VIRTUALLY_FRAME" val="{&quot;height&quot;:336.7124409448819,&quot;left&quot;:95.4438582677165,&quot;top&quot;:58.8083464566929,&quot;width&quot;:803.45}"/>
</p:tagLst>
</file>

<file path=ppt/tags/tag17.xml><?xml version="1.0" encoding="utf-8"?>
<p:tagLst xmlns:p="http://schemas.openxmlformats.org/presentationml/2006/main">
  <p:tag name="KSO_WM_DIAGRAM_VIRTUALLY_FRAME" val="{&quot;height&quot;:336.7124409448819,&quot;left&quot;:95.4438582677165,&quot;top&quot;:58.8083464566929,&quot;width&quot;:803.45}"/>
</p:tagLst>
</file>

<file path=ppt/tags/tag18.xml><?xml version="1.0" encoding="utf-8"?>
<p:tagLst xmlns:p="http://schemas.openxmlformats.org/presentationml/2006/main">
  <p:tag name="KSO_WM_DIAGRAM_VIRTUALLY_FRAME" val="{&quot;height&quot;:336.7124409448819,&quot;left&quot;:95.4438582677165,&quot;top&quot;:58.8083464566929,&quot;width&quot;:803.45}"/>
</p:tagLst>
</file>

<file path=ppt/tags/tag19.xml><?xml version="1.0" encoding="utf-8"?>
<p:tagLst xmlns:p="http://schemas.openxmlformats.org/presentationml/2006/main">
  <p:tag name="KSO_WM_DIAGRAM_VIRTUALLY_FRAME" val="{&quot;height&quot;:336.7124409448819,&quot;left&quot;:95.4438582677165,&quot;top&quot;:58.8083464566929,&quot;width&quot;:803.45}"/>
</p:tagLst>
</file>

<file path=ppt/tags/tag20.xml><?xml version="1.0" encoding="utf-8"?>
<p:tagLst xmlns:p="http://schemas.openxmlformats.org/presentationml/2006/main">
  <p:tag name="KSO_WM_DIAGRAM_VIRTUALLY_FRAME" val="{&quot;height&quot;:336.7124409448819,&quot;left&quot;:95.4438582677165,&quot;top&quot;:58.8083464566929,&quot;width&quot;:803.45}"/>
</p:tagLst>
</file>

<file path=ppt/tags/tag21.xml><?xml version="1.0" encoding="utf-8"?>
<p:tagLst xmlns:p="http://schemas.openxmlformats.org/presentationml/2006/main">
  <p:tag name="KSO_WM_DIAGRAM_VIRTUALLY_FRAME" val="{&quot;height&quot;:336.7124409448819,&quot;left&quot;:95.4438582677165,&quot;top&quot;:58.8083464566929,&quot;width&quot;:803.45}"/>
</p:tagLst>
</file>

<file path=ppt/tags/tag22.xml><?xml version="1.0" encoding="utf-8"?>
<p:tagLst xmlns:p="http://schemas.openxmlformats.org/presentationml/2006/main">
  <p:tag name="KSO_WM_DIAGRAM_VIRTUALLY_FRAME" val="{&quot;height&quot;:336.7124409448819,&quot;left&quot;:95.4438582677165,&quot;top&quot;:58.8083464566929,&quot;width&quot;:803.45}"/>
</p:tagLst>
</file>

<file path=ppt/tags/tag23.xml><?xml version="1.0" encoding="utf-8"?>
<p:tagLst xmlns:p="http://schemas.openxmlformats.org/presentationml/2006/main">
  <p:tag name="KSO_WM_DIAGRAM_VIRTUALLY_FRAME" val="{&quot;height&quot;:336.7124409448819,&quot;left&quot;:95.4438582677165,&quot;top&quot;:58.8083464566929,&quot;width&quot;:803.45}"/>
</p:tagLst>
</file>

<file path=ppt/tags/tag24.xml><?xml version="1.0" encoding="utf-8"?>
<p:tagLst xmlns:p="http://schemas.openxmlformats.org/presentationml/2006/main">
  <p:tag name="KSO_WM_DIAGRAM_VIRTUALLY_FRAME" val="{&quot;height&quot;:336.7124409448819,&quot;left&quot;:95.4438582677165,&quot;top&quot;:58.8083464566929,&quot;width&quot;:803.45}"/>
</p:tagLst>
</file>

<file path=ppt/tags/tag25.xml><?xml version="1.0" encoding="utf-8"?>
<p:tagLst xmlns:p="http://schemas.openxmlformats.org/presentationml/2006/main">
  <p:tag name="KSO_WM_BEAUTIFY_FLAG" val="#wm#"/>
  <p:tag name="KSO_WM_TEMPLATE_CATEGORY" val="custom"/>
  <p:tag name="KSO_WM_TEMPLATE_INDEX" val="20187308"/>
</p:tagLst>
</file>

<file path=ppt/tags/tag26.xml><?xml version="1.0" encoding="utf-8"?>
<p:tagLst xmlns:p="http://schemas.openxmlformats.org/presentationml/2006/main">
  <p:tag name="KSO_WM_DIAGRAM_VIRTUALLY_FRAME" val="{&quot;height&quot;:331.9636220472441,&quot;left&quot;:104.47047244094487,&quot;top&quot;:92.38527559055117,&quot;width&quot;:747.3531496062993}"/>
</p:tagLst>
</file>

<file path=ppt/tags/tag27.xml><?xml version="1.0" encoding="utf-8"?>
<p:tagLst xmlns:p="http://schemas.openxmlformats.org/presentationml/2006/main">
  <p:tag name="KSO_WM_BEAUTIFY_FLAG" val="#wm#"/>
  <p:tag name="KSO_WM_TEMPLATE_CATEGORY" val="custom"/>
  <p:tag name="KSO_WM_TEMPLATE_INDEX" val="20187308"/>
</p:tagLst>
</file>

<file path=ppt/tags/tag28.xml><?xml version="1.0" encoding="utf-8"?>
<p:tagLst xmlns:p="http://schemas.openxmlformats.org/presentationml/2006/main">
  <p:tag name="KSO_WM_BEAUTIFY_FLAG" val="#wm#"/>
  <p:tag name="KSO_WM_TEMPLATE_CATEGORY" val="custom"/>
  <p:tag name="KSO_WM_TEMPLATE_INDEX" val="20187308"/>
</p:tagLst>
</file>

<file path=ppt/tags/tag29.xml><?xml version="1.0" encoding="utf-8"?>
<p:tagLst xmlns:p="http://schemas.openxmlformats.org/presentationml/2006/main">
  <p:tag name="KSO_WM_DIAGRAM_VIRTUALLY_FRAME" val="{&quot;height&quot;:330.6044094488189,&quot;left&quot;:134.07228346456694,&quot;top&quot;:147.6455905511811,&quot;width&quot;:625.6777165354331}"/>
</p:tagLst>
</file>

<file path=ppt/tags/tag30.xml><?xml version="1.0" encoding="utf-8"?>
<p:tagLst xmlns:p="http://schemas.openxmlformats.org/presentationml/2006/main">
  <p:tag name="KSO_WM_DIAGRAM_VIRTUALLY_FRAME" val="{&quot;height&quot;:330.6044094488189,&quot;left&quot;:134.07228346456694,&quot;top&quot;:147.6455905511811,&quot;width&quot;:625.6777165354331}"/>
</p:tagLst>
</file>

<file path=ppt/tags/tag31.xml><?xml version="1.0" encoding="utf-8"?>
<p:tagLst xmlns:p="http://schemas.openxmlformats.org/presentationml/2006/main">
  <p:tag name="KSO_WM_DIAGRAM_VIRTUALLY_FRAME" val="{&quot;height&quot;:330.6044094488189,&quot;left&quot;:134.07228346456694,&quot;top&quot;:147.6455905511811,&quot;width&quot;:625.6777165354331}"/>
</p:tagLst>
</file>

<file path=ppt/tags/tag32.xml><?xml version="1.0" encoding="utf-8"?>
<p:tagLst xmlns:p="http://schemas.openxmlformats.org/presentationml/2006/main">
  <p:tag name="KSO_WM_DIAGRAM_VIRTUALLY_FRAME" val="{&quot;height&quot;:330.6044094488189,&quot;left&quot;:134.07228346456694,&quot;top&quot;:147.6455905511811,&quot;width&quot;:625.6777165354331}"/>
</p:tagLst>
</file>

<file path=ppt/tags/tag33.xml><?xml version="1.0" encoding="utf-8"?>
<p:tagLst xmlns:p="http://schemas.openxmlformats.org/presentationml/2006/main">
  <p:tag name="KSO_WM_BEAUTIFY_FLAG" val="#wm#"/>
  <p:tag name="KSO_WM_TEMPLATE_CATEGORY" val="custom"/>
  <p:tag name="KSO_WM_TEMPLATE_INDEX" val="20187308"/>
</p:tagLst>
</file>

<file path=ppt/tags/tag34.xml><?xml version="1.0" encoding="utf-8"?>
<p:tagLst xmlns:p="http://schemas.openxmlformats.org/presentationml/2006/main">
  <p:tag name="KSO_WM_BEAUTIFY_FLAG" val="#wm#"/>
  <p:tag name="KSO_WM_TEMPLATE_CATEGORY" val="custom"/>
  <p:tag name="KSO_WM_TEMPLATE_INDEX" val="20187308"/>
</p:tagLst>
</file>

<file path=ppt/tags/tag35.xml><?xml version="1.0" encoding="utf-8"?>
<p:tagLst xmlns:p="http://schemas.openxmlformats.org/presentationml/2006/main">
  <p:tag name="KSO_WM_DIAGRAM_VIRTUALLY_FRAME" val="{&quot;height&quot;:150.36692913385832,&quot;left&quot;:109.96724409448818,&quot;top&quot;:339.9665354330708,&quot;width&quot;:766.1130708661418}"/>
</p:tagLst>
</file>

<file path=ppt/tags/tag36.xml><?xml version="1.0" encoding="utf-8"?>
<p:tagLst xmlns:p="http://schemas.openxmlformats.org/presentationml/2006/main">
  <p:tag name="KSO_WM_DIAGRAM_VIRTUALLY_FRAME" val="{&quot;height&quot;:150.36692913385832,&quot;left&quot;:109.96724409448818,&quot;top&quot;:339.9665354330708,&quot;width&quot;:766.1130708661418}"/>
</p:tagLst>
</file>

<file path=ppt/tags/tag37.xml><?xml version="1.0" encoding="utf-8"?>
<p:tagLst xmlns:p="http://schemas.openxmlformats.org/presentationml/2006/main">
  <p:tag name="KSO_WM_DIAGRAM_VIRTUALLY_FRAME" val="{&quot;height&quot;:150.36692913385832,&quot;left&quot;:109.96724409448818,&quot;top&quot;:339.9665354330708,&quot;width&quot;:766.1130708661418}"/>
</p:tagLst>
</file>

<file path=ppt/tags/tag38.xml><?xml version="1.0" encoding="utf-8"?>
<p:tagLst xmlns:p="http://schemas.openxmlformats.org/presentationml/2006/main">
  <p:tag name="KSO_WM_BEAUTIFY_FLAG" val="#wm#"/>
  <p:tag name="KSO_WM_TEMPLATE_CATEGORY" val="custom"/>
  <p:tag name="KSO_WM_TEMPLATE_INDEX" val="20187308"/>
</p:tagLst>
</file>

<file path=ppt/tags/tag39.xml><?xml version="1.0" encoding="utf-8"?>
<p:tagLst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40.xml><?xml version="1.0" encoding="utf-8"?>
<p:tagLst xmlns:p="http://schemas.openxmlformats.org/presentationml/2006/main">
  <p:tag name="ISLIDE.GUIDESSETTING" val="{&quot;Id&quot;:null,&quot;Name&quot;:&quot;适中&quot;,&quot;HeaderHeight&quot;:13.285714285714196,&quot;FooterHeight&quot;:6.4,&quot;SideMargin&quot;:4.4,&quot;TopMargin&quot;:0.0,&quot;BottomMargin&quot;:0.0,&quot;IntervalMargin&quot;:1.5,&quot;SettingType&quot;:&quot;System&quot;}"/>
  <p:tag name="commondata" val="eyJoZGlkIjoiMTQwZjNlNzQwMGE1YWNjNTM4MzRhMTNjNzk5MDQyOGIifQ=="/>
</p:tagLst>
</file>

<file path=ppt/theme/theme1.xml><?xml version="1.0" encoding="utf-8"?>
<a:theme xmlns:a="http://schemas.openxmlformats.org/drawingml/2006/main" name="第一PPT，www.1ppt.com">
  <a:themeElements>
    <a:clrScheme name="Office">
      <a:dk1>
        <a:srgbClr val="000000"/>
      </a:dk1>
      <a:lt1>
        <a:srgbClr val="FFFFFF"/>
      </a:lt1>
      <a:dk2>
        <a:srgbClr val="768395"/>
      </a:dk2>
      <a:lt2>
        <a:srgbClr val="F0F0F0"/>
      </a:lt2>
      <a:accent1>
        <a:srgbClr val="B2871B"/>
      </a:accent1>
      <a:accent2>
        <a:srgbClr val="FF9F37"/>
      </a:accent2>
      <a:accent3>
        <a:srgbClr val="F85F22"/>
      </a:accent3>
      <a:accent4>
        <a:srgbClr val="D42D29"/>
      </a:accent4>
      <a:accent5>
        <a:srgbClr val="FFD249"/>
      </a:accent5>
      <a:accent6>
        <a:srgbClr val="C4C4C4"/>
      </a:accent6>
      <a:hlink>
        <a:srgbClr val="4472C4"/>
      </a:hlink>
      <a:folHlink>
        <a:srgbClr val="BFBFBF"/>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776</Words>
  <Application>WPS 演示</Application>
  <PresentationFormat>自定义</PresentationFormat>
  <Paragraphs>114</Paragraphs>
  <Slides>10</Slides>
  <Notes>3</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10</vt:i4>
      </vt:variant>
    </vt:vector>
  </HeadingPairs>
  <TitlesOfParts>
    <vt:vector size="23" baseType="lpstr">
      <vt:lpstr>Arial</vt:lpstr>
      <vt:lpstr>宋体</vt:lpstr>
      <vt:lpstr>Wingdings</vt:lpstr>
      <vt:lpstr>微软雅黑</vt:lpstr>
      <vt:lpstr>Arial</vt:lpstr>
      <vt:lpstr>汉仪行楷简</vt:lpstr>
      <vt:lpstr>LeviBrush</vt:lpstr>
      <vt:lpstr>方正隶书_GBK</vt:lpstr>
      <vt:lpstr>Arial Unicode MS</vt:lpstr>
      <vt:lpstr>Calibri</vt:lpstr>
      <vt:lpstr>HelveticaNeue LT 43 LightEx</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商务汇报</dc:title>
  <dc:creator>第一PPT</dc:creator>
  <cp:keywords>www.1ppt.com</cp:keywords>
  <dc:description>www.1ppt.com</dc:description>
  <cp:lastModifiedBy>Administrator</cp:lastModifiedBy>
  <cp:revision>49</cp:revision>
  <dcterms:created xsi:type="dcterms:W3CDTF">2019-06-19T02:08:00Z</dcterms:created>
  <dcterms:modified xsi:type="dcterms:W3CDTF">2024-08-21T07:57:11Z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1E6DF9FA657644038A2D1722705FEB44_13</vt:lpwstr>
  </property>
  <property fmtid="{D5CDD505-2E9C-101B-9397-08002B2CF9AE}" pid="3" name="KSOProductBuildVer">
    <vt:lpwstr>2052-12.1.0.16929</vt:lpwstr>
  </property>
</Properties>
</file>