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22" r:id="rId1"/>
    <p:sldMasterId id="2147484659" r:id="rId2"/>
  </p:sldMasterIdLst>
  <p:notesMasterIdLst>
    <p:notesMasterId r:id="rId3"/>
  </p:notesMasterIdLst>
  <p:sldIdLst>
    <p:sldId id="692" r:id="rId4"/>
    <p:sldId id="697" r:id="rId5"/>
    <p:sldId id="701" r:id="rId6"/>
    <p:sldId id="704" r:id="rId7"/>
    <p:sldId id="710" r:id="rId9"/>
    <p:sldId id="713" r:id="rId10"/>
    <p:sldId id="716" r:id="rId11"/>
    <p:sldId id="719" r:id="rId12"/>
    <p:sldId id="725" r:id="rId14"/>
    <p:sldId id="728" r:id="rId15"/>
    <p:sldId id="731" r:id="rId16"/>
    <p:sldId id="734" r:id="rId17"/>
    <p:sldId id="740" r:id="rId19"/>
    <p:sldId id="743" r:id="rId20"/>
    <p:sldId id="746" r:id="rId21"/>
    <p:sldId id="749" r:id="rId22"/>
    <p:sldId id="755" r:id="rId24"/>
    <p:sldId id="758" r:id="rId25"/>
    <p:sldId id="761" r:id="rId26"/>
    <p:sldId id="764" r:id="rId27"/>
    <p:sldId id="770" r:id="rId29"/>
    <p:sldId id="773" r:id="rId30"/>
    <p:sldId id="776" r:id="rId31"/>
    <p:sldId id="779" r:id="rId32"/>
    <p:sldId id="785" r:id="rId34"/>
    <p:sldId id="788" r:id="rId35"/>
    <p:sldId id="79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23" r:id="rId1"/>
    <p:sldLayoutId id="2147484624" r:id="rId2"/>
    <p:sldLayoutId id="2147484625" r:id="rId3"/>
    <p:sldLayoutId id="2147484626" r:id="rId4"/>
    <p:sldLayoutId id="2147484627" r:id="rId5"/>
    <p:sldLayoutId id="2147484628" r:id="rId6"/>
    <p:sldLayoutId id="2147484629" r:id="rId7"/>
    <p:sldLayoutId id="2147484630" r:id="rId8"/>
    <p:sldLayoutId id="2147484631" r:id="rId9"/>
    <p:sldLayoutId id="2147484632" r:id="rId10"/>
    <p:sldLayoutId id="21474846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67" r:id="rId8"/>
    <p:sldLayoutId id="2147484668" r:id="rId9"/>
    <p:sldLayoutId id="2147484669" r:id="rId10"/>
    <p:sldLayoutId id="21474846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学生信息管理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学生信息管理的重要性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学生信息管理的数字化应用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学生信息管理的挑战与对策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学生信息管理的未来发展趋势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学生信息管理的实践案例分享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学生信息管理的重要性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保障学生信息安全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保护学生隐私：确保学生个人信息不被泄露或滥用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提高学校管理效率：通过自动化管理，减少人工操作和错误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增强学生满意度：提供准确、及时的信息服务，提高学生对学校的满意度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防止身份盗窃：防止他人冒用学生身份进行欺诈行为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提高管理效率</a:t>
            </a:r>
            <a:endParaRPr altLang="en-US" lang="zh-CN"/>
          </a:p>
        </p:txBody>
      </p:sp>
      <p:sp>
        <p:nvSpPr>
          <p:cNvPr id="1049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减少重复劳动：避免手动录入和核对信息，提高工作效率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方便查询：快速检索和查询学生信息，提高查询效率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数据分析与决策支持：通过对学生信息的分析，为学校决策提供支持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实时更新数据：确保学生信息的准确性和及时性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促进数字化校园建设</a:t>
            </a:r>
            <a:endParaRPr altLang="en-US" lang="zh-CN"/>
          </a:p>
        </p:txBody>
      </p:sp>
      <p:sp>
        <p:nvSpPr>
          <p:cNvPr id="10491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促进学校信息化建设的进程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提升学校整体形象和竞争力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实现学生信息管理的数字化和智能化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提高学校管理效率和管理水平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学生信息管理的数字化应用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信息化平台的建设</a:t>
            </a:r>
            <a:endParaRPr altLang="en-US" lang="zh-CN"/>
          </a:p>
        </p:txBody>
      </p:sp>
      <p:sp>
        <p:nvSpPr>
          <p:cNvPr id="10492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信息化平台的概念和作用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信息化平台的架构和功能模块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信息化平台的建设过程和实施方案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信息化平台的应用效果和未来发展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数据共享与交换</a:t>
            </a:r>
            <a:endParaRPr altLang="en-US" lang="zh-CN"/>
          </a:p>
        </p:txBody>
      </p:sp>
      <p:sp>
        <p:nvSpPr>
          <p:cNvPr id="10492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数据安全：在数据共享与交换过程中，需要采取必要的安全措施，确保学生信息的安全性和隐私保护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数据共享：学生信息管理数字化应用可以实现不同部门、不同系统之间的数据共享，提高信息利用效率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数据交换：通过统一的数据交换标准，实现不同系统之间的数据交换，保证数据的准确性和一致性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标准化建设：推动学生信息管理数字化应用的标准化建设，促进不同系统之间的兼容性和互操作性，提高数字化应用的整体水平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数据分析与挖掘</a:t>
            </a:r>
            <a:endParaRPr altLang="en-US" lang="zh-CN"/>
          </a:p>
        </p:txBody>
      </p:sp>
      <p:sp>
        <p:nvSpPr>
          <p:cNvPr id="10493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数据分析：运用数据分析工具和技术，对数据进行深入分析和挖掘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数据挖掘：通过数据挖掘算法，发现数据中的潜在规律和趋势，为决策提供支持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数据收集：收集学生信息，包括成绩、活动参与情况等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数据清洗：对收集到的数据进行清洗和整理，确保数据准确性和完整性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学生信息管理的挑战与对策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信息泄露风险</a:t>
            </a:r>
            <a:endParaRPr altLang="en-US" lang="zh-CN"/>
          </a:p>
        </p:txBody>
      </p:sp>
      <p:sp>
        <p:nvSpPr>
          <p:cNvPr id="10494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学生信息泄露的危害：包括个人隐私、财产安全等方面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信息泄露的原因：包括系统漏洞、人为因素等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信息泄露的防范措施：包括加强系统安全、提高人员素质等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信息泄露的应对策略：包括及时发现、及时处理等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管理人员的素质要求</a:t>
            </a:r>
            <a:endParaRPr altLang="en-US" lang="zh-CN"/>
          </a:p>
        </p:txBody>
      </p:sp>
      <p:sp>
        <p:nvSpPr>
          <p:cNvPr id="10495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具备责任心和敬业精神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具备专业知识和技能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具备良好的沟通能力和协作能力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具备创新意识和学习能力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法律法规的遵守</a:t>
            </a:r>
            <a:endParaRPr altLang="en-US" lang="zh-CN"/>
          </a:p>
        </p:txBody>
      </p:sp>
      <p:sp>
        <p:nvSpPr>
          <p:cNvPr id="10495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遵守相关法律法规，确保学生信息的安全和隐私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合法合规地收集、存储和使用学生信息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遵守相关规定，防止学生信息泄露和滥用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及时更新法律法规，确保学生信息管理的合法性和有效性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学生信息管理的未来发展趋势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智能化技术的应用</a:t>
            </a:r>
            <a:endParaRPr altLang="en-US" lang="zh-CN"/>
          </a:p>
        </p:txBody>
      </p:sp>
      <p:sp>
        <p:nvSpPr>
          <p:cNvPr id="10496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云计算技术：实现学生信息的高效存储和快速访问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物联网技术：实现学生信息的实时更新和共享，提高管理效率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人工智能技术：实现学生信息的自动化处理和智能分析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大数据技术：对学生信息进行深度挖掘和分析，为决策提供支持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云计算的推广应用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云计算在学生信息管理中的应用场景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云计算对学生信息管理的优势和挑战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未来云计算在学生信息管理中的发展趋势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区块链技术的应用前景</a:t>
            </a:r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内容1：区块链技术对学生信息管理的应用前景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内容2：区块链技术对学生信息管理的优势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内容3：区块链技术对学生信息管理的挑战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内容4：区块链技术对学生信息管理的未来展望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学生信息管理的实践案例分享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某高校的学生信息管理系统建设案例</a:t>
            </a:r>
            <a:endParaRPr altLang="en-US" lang="zh-CN"/>
          </a:p>
        </p:txBody>
      </p:sp>
      <p:sp>
        <p:nvSpPr>
          <p:cNvPr id="10499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项目背景：介绍高校学生信息管理的现状和问题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系统建设目标：明确系统建设的目标、功能和设计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系统实施过程：详细描述系统实施的过程、方法和时间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系统效果评估：对系统实施后的效果进行评估和总结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某地区多所学校共享学生信息的实践案例</a:t>
            </a:r>
            <a:endParaRPr altLang="en-US" lang="zh-CN"/>
          </a:p>
        </p:txBody>
      </p:sp>
      <p:sp>
        <p:nvSpPr>
          <p:cNvPr id="10499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背景介绍：该地区多所学校面临学生信息管理的问题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实施过程：各学校参与方案的制定和实施，确保信息的准确性和及时性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效果评估：通过共享学生信息，提高了管理效率，减少了信息错误和重复录入的工作量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共享方案：采用统一的系统平台，实现学生信息的共享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某公司利用大数据技术分析学生信息的实践案例</a:t>
            </a:r>
            <a:endParaRPr altLang="en-US" lang="zh-CN"/>
          </a:p>
        </p:txBody>
      </p:sp>
      <p:sp>
        <p:nvSpPr>
          <p:cNvPr id="1050062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64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66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8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背景介绍：某公司是一家专注于学生信息管理的企业，利用大数据技术对大量学生信息进行分析，为学生提供更加精准的服务。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70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72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74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76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大数据技术应用：该公司采用了先进的大数据技术，对收集到的学生信息进行数据清洗、整合和分析，挖掘出有价值的信息，为后续的决策提供支持。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78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80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82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84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实践效果：通过大数据技术的应用，该公司能够更加准确地了解学生的需求和特点，为学生提供更加个性化的服务。同时，也提高了公司的运营效率和服务质量。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86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88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90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2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2857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未来展望：随着大数据技术的不断发展，该公司将继续探索新的应用场景，为学生提供更加全面、精准的服务。同时，也将不断加强技术研发和人才培养，推动学生信息管理行业的快速发展。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学生信息管理的重要性和发展趋势总结</a:t>
            </a:r>
            <a:endParaRPr altLang="en-US" lang="zh-CN"/>
          </a:p>
        </p:txBody>
      </p:sp>
      <p:sp>
        <p:nvSpPr>
          <p:cNvPr id="10501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学生信息管理的重要性：提高教育质量、促进个性化教育、加强学生管理等方面的重要作用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发展趋势总结：信息化、智能化、个性化、多元化等趋势的融合发展，以及未来面临的挑战和机遇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未来展望：探讨未来学生信息管理的发展方向和趋势，以及需要采取的措施和策略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总结：强调学生信息管理的重要性和发展趋势，以及未来需要继续努力的方向和目标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对未来数字化校园建设的展望</a:t>
            </a:r>
            <a:endParaRPr altLang="en-US" lang="zh-CN"/>
          </a:p>
        </p:txBody>
      </p:sp>
      <p:sp>
        <p:nvSpPr>
          <p:cNvPr id="1050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数字化校园建设的发展趋势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数字化校园建设面临的挑战与机遇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未来数字化校园建设的创新方向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未来数字化校园建设的重点任务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2023-12-16T01:05:31Z</dcterms:created>
  <dcterms:modified xsi:type="dcterms:W3CDTF">2023-12-16T01:05:31Z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1eaba0f65c7e4bcfbe67ec8948484ead_21</vt:lpwstr>
  </property>
</Properties>
</file>