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7" r:id="rId3"/>
  </p:sldMasterIdLst>
  <p:notesMasterIdLst>
    <p:notesMasterId r:id="rId5"/>
  </p:notesMasterIdLst>
  <p:sldIdLst>
    <p:sldId id="256" r:id="rId4"/>
    <p:sldId id="282" r:id="rId6"/>
    <p:sldId id="309" r:id="rId7"/>
    <p:sldId id="292" r:id="rId8"/>
    <p:sldId id="314" r:id="rId9"/>
    <p:sldId id="300" r:id="rId10"/>
    <p:sldId id="313" r:id="rId11"/>
    <p:sldId id="310" r:id="rId12"/>
    <p:sldId id="312" r:id="rId13"/>
    <p:sldId id="299" r:id="rId14"/>
    <p:sldId id="288" r:id="rId15"/>
  </p:sldIdLst>
  <p:sldSz cx="12195175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2" userDrawn="1">
          <p15:clr>
            <a:srgbClr val="A4A3A4"/>
          </p15:clr>
        </p15:guide>
        <p15:guide id="2" pos="6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2"/>
    <a:srgbClr val="FFFFCC"/>
    <a:srgbClr val="FFFFFF"/>
    <a:srgbClr val="3F6FB7"/>
    <a:srgbClr val="B28A35"/>
    <a:srgbClr val="E4C874"/>
    <a:srgbClr val="F7F7F7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36" autoAdjust="0"/>
    <p:restoredTop sz="93757" autoAdjust="0"/>
  </p:normalViewPr>
  <p:slideViewPr>
    <p:cSldViewPr showGuides="1">
      <p:cViewPr>
        <p:scale>
          <a:sx n="66" d="100"/>
          <a:sy n="66" d="100"/>
        </p:scale>
        <p:origin x="-1848" y="-1176"/>
      </p:cViewPr>
      <p:guideLst>
        <p:guide orient="horz" pos="2122"/>
        <p:guide pos="69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40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01A41-A85B-4BA3-A58B-5DF29B5AC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模板来自于：第一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https://www.1ppt.com/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379-79C3-48C0-9079-1DFBF46984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41"/>
            <a:ext cx="2743914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41"/>
            <a:ext cx="802849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9" Type="http://schemas.openxmlformats.org/officeDocument/2006/relationships/theme" Target="../theme/theme1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transition spd="slow"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26.xml"/><Relationship Id="rId14" Type="http://schemas.openxmlformats.org/officeDocument/2006/relationships/image" Target="../media/image12.jpeg"/><Relationship Id="rId13" Type="http://schemas.openxmlformats.org/officeDocument/2006/relationships/image" Target="../media/image11.jpeg"/><Relationship Id="rId12" Type="http://schemas.openxmlformats.org/officeDocument/2006/relationships/image" Target="../media/image10.jpeg"/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13.xml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9.jpeg"/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0" Type="http://schemas.openxmlformats.org/officeDocument/2006/relationships/notesSlide" Target="../notesSlides/notesSlide8.xml"/><Relationship Id="rId2" Type="http://schemas.openxmlformats.org/officeDocument/2006/relationships/hyperlink" Target="http://www.rapidesign.cn/" TargetMode="External"/><Relationship Id="rId19" Type="http://schemas.openxmlformats.org/officeDocument/2006/relationships/slideLayout" Target="../slideLayouts/slideLayout22.xml"/><Relationship Id="rId18" Type="http://schemas.openxmlformats.org/officeDocument/2006/relationships/image" Target="../media/image5.png"/><Relationship Id="rId17" Type="http://schemas.openxmlformats.org/officeDocument/2006/relationships/image" Target="../media/image4.png"/><Relationship Id="rId16" Type="http://schemas.openxmlformats.org/officeDocument/2006/relationships/tags" Target="../tags/tag39.xml"/><Relationship Id="rId15" Type="http://schemas.openxmlformats.org/officeDocument/2006/relationships/tags" Target="../tags/tag38.xml"/><Relationship Id="rId14" Type="http://schemas.openxmlformats.org/officeDocument/2006/relationships/tags" Target="../tags/tag37.xml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tags" Target="../tags/tag2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081145" y="2132965"/>
            <a:ext cx="7409815" cy="17837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sz="5500" b="1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</a:t>
            </a:r>
            <a:endParaRPr sz="5500" b="1" dirty="0" smtClean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33682" y="4339858"/>
            <a:ext cx="559989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Kuangan001</a:t>
            </a:r>
            <a:endParaRPr 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40" y="404665"/>
            <a:ext cx="5484559" cy="67378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8853" y="5589240"/>
            <a:ext cx="1290917" cy="14644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956" y="5589240"/>
            <a:ext cx="1290917" cy="1464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bldLvl="0" animBg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76"/>
          <p:cNvSpPr txBox="1"/>
          <p:nvPr/>
        </p:nvSpPr>
        <p:spPr>
          <a:xfrm>
            <a:off x="5237480" y="1776730"/>
            <a:ext cx="63817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r>
              <a:rPr lang="en-US" altLang="zh-CN" sz="28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zh-CN" altLang="en-US" sz="28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GLW330-7.5-S往复式给煤机介绍</a:t>
            </a:r>
            <a:endParaRPr lang="zh-CN" altLang="en-US" sz="2800" dirty="0" smtClean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56" y="1818391"/>
            <a:ext cx="5571050" cy="5571051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 rot="19453549">
            <a:off x="337958" y="1325593"/>
            <a:ext cx="299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CENTENTS</a:t>
            </a:r>
            <a:endParaRPr lang="zh-CN" altLang="en-US" sz="36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5237480" y="2814955"/>
            <a:ext cx="6502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r>
              <a:rPr lang="en-US" altLang="zh-CN" sz="2800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GLW330-7.5-S往复式给煤机参数</a:t>
            </a:r>
            <a:endParaRPr lang="zh-CN" altLang="en-US" sz="2800" dirty="0" smtClean="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5237480" y="3866515"/>
            <a:ext cx="60769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r>
              <a:rPr lang="en-US" altLang="zh-CN" sz="28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zh-CN" altLang="en-US" sz="28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GLW330-7.5-S往复式给煤机的安装及使用</a:t>
            </a:r>
            <a:endParaRPr lang="zh-CN" altLang="en-US" sz="2800" dirty="0" smtClean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5237480" y="4907915"/>
            <a:ext cx="58254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r>
              <a:rPr lang="en-US" altLang="zh-CN" sz="2800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GLW330-7.5-S往复式给煤机检修与维护</a:t>
            </a:r>
            <a:endParaRPr lang="zh-CN" altLang="en-US" sz="2800" dirty="0" smtClean="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8853" y="5589240"/>
            <a:ext cx="1290917" cy="146449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97188" y="5589240"/>
            <a:ext cx="1290917" cy="1464496"/>
          </a:xfrm>
          <a:prstGeom prst="rect">
            <a:avLst/>
          </a:prstGeom>
        </p:spPr>
      </p:pic>
      <p:sp>
        <p:nvSpPr>
          <p:cNvPr id="15" name="TextBox 3"/>
          <p:cNvSpPr txBox="1"/>
          <p:nvPr/>
        </p:nvSpPr>
        <p:spPr>
          <a:xfrm>
            <a:off x="-21356" y="0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charset="-122"/>
                <a:ea typeface="微软雅黑" panose="020B050302020402020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charset="-122"/>
                <a:ea typeface="微软雅黑" panose="020B050302020402020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100" dirty="0">
              <a:noFill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9"/>
          <p:cNvGrpSpPr/>
          <p:nvPr/>
        </p:nvGrpSpPr>
        <p:grpSpPr>
          <a:xfrm>
            <a:off x="1299547" y="2586518"/>
            <a:ext cx="9744080" cy="1465797"/>
            <a:chOff x="1212082" y="2089253"/>
            <a:chExt cx="5401827" cy="812594"/>
          </a:xfrm>
          <a:solidFill>
            <a:schemeClr val="accent2">
              <a:lumMod val="50000"/>
            </a:schemeClr>
          </a:solidFill>
        </p:grpSpPr>
        <p:sp>
          <p:nvSpPr>
            <p:cNvPr id="8" name="Freeform 15"/>
            <p:cNvSpPr>
              <a:spLocks noChangeAspect="1"/>
            </p:cNvSpPr>
            <p:nvPr/>
          </p:nvSpPr>
          <p:spPr>
            <a:xfrm>
              <a:off x="5166109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" name="Freeform 16"/>
            <p:cNvSpPr>
              <a:spLocks noChangeAspect="1"/>
            </p:cNvSpPr>
            <p:nvPr/>
          </p:nvSpPr>
          <p:spPr>
            <a:xfrm>
              <a:off x="3848100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Freeform 17"/>
            <p:cNvSpPr>
              <a:spLocks noChangeAspect="1"/>
            </p:cNvSpPr>
            <p:nvPr/>
          </p:nvSpPr>
          <p:spPr>
            <a:xfrm>
              <a:off x="2530091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" name="Freeform 18"/>
            <p:cNvSpPr>
              <a:spLocks noChangeAspect="1"/>
            </p:cNvSpPr>
            <p:nvPr/>
          </p:nvSpPr>
          <p:spPr>
            <a:xfrm>
              <a:off x="1212082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2" name="Oval 20"/>
          <p:cNvSpPr>
            <a:spLocks noChangeAspect="1"/>
          </p:cNvSpPr>
          <p:nvPr/>
        </p:nvSpPr>
        <p:spPr>
          <a:xfrm>
            <a:off x="2179560" y="2187811"/>
            <a:ext cx="905912" cy="921825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01</a:t>
            </a:r>
            <a:endParaRPr lang="en-US" sz="2655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13" name="Oval 21"/>
          <p:cNvSpPr>
            <a:spLocks noChangeAspect="1"/>
          </p:cNvSpPr>
          <p:nvPr/>
        </p:nvSpPr>
        <p:spPr>
          <a:xfrm>
            <a:off x="4624477" y="2187811"/>
            <a:ext cx="905912" cy="921825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02</a:t>
            </a:r>
            <a:endParaRPr lang="en-US" sz="2655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14" name="Oval 22"/>
          <p:cNvSpPr>
            <a:spLocks noChangeAspect="1"/>
          </p:cNvSpPr>
          <p:nvPr/>
        </p:nvSpPr>
        <p:spPr>
          <a:xfrm>
            <a:off x="7003716" y="2187811"/>
            <a:ext cx="905912" cy="921825"/>
          </a:xfrm>
          <a:prstGeom prst="ellipse">
            <a:avLst/>
          </a:prstGeom>
          <a:solidFill>
            <a:schemeClr val="accent3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03</a:t>
            </a:r>
            <a:endParaRPr lang="en-US" sz="2655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15" name="Oval 23"/>
          <p:cNvSpPr>
            <a:spLocks noChangeAspect="1"/>
          </p:cNvSpPr>
          <p:nvPr/>
        </p:nvSpPr>
        <p:spPr>
          <a:xfrm>
            <a:off x="9366651" y="2187811"/>
            <a:ext cx="905912" cy="921825"/>
          </a:xfrm>
          <a:prstGeom prst="ellipse">
            <a:avLst/>
          </a:prstGeom>
          <a:solidFill>
            <a:schemeClr val="accent4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04</a:t>
            </a:r>
            <a:endParaRPr lang="en-US" sz="2655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65" y="118247"/>
            <a:ext cx="720079" cy="816903"/>
          </a:xfrm>
          <a:prstGeom prst="rect">
            <a:avLst/>
          </a:prstGeom>
        </p:spPr>
      </p:pic>
      <p:sp>
        <p:nvSpPr>
          <p:cNvPr id="25" name="TextBox 3"/>
          <p:cNvSpPr txBox="1"/>
          <p:nvPr/>
        </p:nvSpPr>
        <p:spPr>
          <a:xfrm>
            <a:off x="840740" y="332740"/>
            <a:ext cx="4819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</a:t>
            </a:r>
            <a:endParaRPr lang="zh-CN" altLang="en-US" sz="24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523177" y="855876"/>
            <a:ext cx="8253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9" y="-99392"/>
            <a:ext cx="1034540" cy="1034540"/>
          </a:xfrm>
          <a:prstGeom prst="rect">
            <a:avLst/>
          </a:prstGeom>
        </p:spPr>
      </p:pic>
      <p:pic>
        <p:nvPicPr>
          <p:cNvPr id="2" name="图片 1" descr="往复式给煤机 (45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635" y="3789045"/>
            <a:ext cx="2143125" cy="1985645"/>
          </a:xfrm>
          <a:prstGeom prst="rect">
            <a:avLst/>
          </a:prstGeom>
        </p:spPr>
      </p:pic>
      <p:pic>
        <p:nvPicPr>
          <p:cNvPr id="3" name="图片 2" descr="往复式给煤机 (20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465" y="3789045"/>
            <a:ext cx="2143125" cy="1985645"/>
          </a:xfrm>
          <a:prstGeom prst="rect">
            <a:avLst/>
          </a:prstGeom>
        </p:spPr>
      </p:pic>
      <p:pic>
        <p:nvPicPr>
          <p:cNvPr id="4" name="图片 3" descr="往复式给煤机 (2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0" y="3789045"/>
            <a:ext cx="2143125" cy="1985645"/>
          </a:xfrm>
          <a:prstGeom prst="rect">
            <a:avLst/>
          </a:prstGeom>
        </p:spPr>
      </p:pic>
      <p:pic>
        <p:nvPicPr>
          <p:cNvPr id="5" name="图片 4" descr="往复式给煤机 (27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3805" y="3789045"/>
            <a:ext cx="2143125" cy="1985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76"/>
          <p:cNvSpPr txBox="1"/>
          <p:nvPr/>
        </p:nvSpPr>
        <p:spPr>
          <a:xfrm>
            <a:off x="4945335" y="1124993"/>
            <a:ext cx="3888105" cy="39878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GLW330-7.5-S往复式给煤机介绍</a:t>
            </a:r>
            <a:endParaRPr lang="zh-CN" altLang="en-US" sz="20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4585335" y="2853055"/>
            <a:ext cx="5814695" cy="15684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适用于适用于矿山、矿井、选煤厂、中站、输煤车间、港口散料码头等散料转送运输，可将散料经料仓均匀的转载到胶带机或其它筛选设备、贮存装置上。实现对矿石、砂煤、粮食等散装物料的均匀给料。</a:t>
            </a:r>
            <a:endParaRPr lang="en-US" altLang="zh-CN" sz="16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56" y="1818391"/>
            <a:ext cx="5571050" cy="55710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8853" y="5589240"/>
            <a:ext cx="1290917" cy="14644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97188" y="5589240"/>
            <a:ext cx="1290917" cy="1464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>
            <p:custDataLst>
              <p:tags r:id="rId1"/>
            </p:custDataLst>
          </p:nvPr>
        </p:nvGrpSpPr>
        <p:grpSpPr>
          <a:xfrm>
            <a:off x="798830" y="2237740"/>
            <a:ext cx="2980690" cy="3182620"/>
            <a:chOff x="346759" y="1963484"/>
            <a:chExt cx="2981325" cy="2300696"/>
          </a:xfrm>
        </p:grpSpPr>
        <p:sp>
          <p:nvSpPr>
            <p:cNvPr id="18" name="图文框 17"/>
            <p:cNvSpPr/>
            <p:nvPr>
              <p:custDataLst>
                <p:tags r:id="rId2"/>
              </p:custDataLst>
            </p:nvPr>
          </p:nvSpPr>
          <p:spPr>
            <a:xfrm>
              <a:off x="346759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rgbClr val="E94E6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" name="等腰三角形 18"/>
            <p:cNvSpPr/>
            <p:nvPr>
              <p:custDataLst>
                <p:tags r:id="rId3"/>
              </p:custDataLst>
            </p:nvPr>
          </p:nvSpPr>
          <p:spPr>
            <a:xfrm rot="10800000">
              <a:off x="1695994" y="4020340"/>
              <a:ext cx="282854" cy="24384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4622800" y="2237740"/>
            <a:ext cx="2980690" cy="3182620"/>
            <a:chOff x="4605337" y="1963484"/>
            <a:chExt cx="2981325" cy="2300696"/>
          </a:xfrm>
        </p:grpSpPr>
        <p:sp>
          <p:nvSpPr>
            <p:cNvPr id="22" name="图文框 21"/>
            <p:cNvSpPr/>
            <p:nvPr>
              <p:custDataLst>
                <p:tags r:id="rId5"/>
              </p:custDataLst>
            </p:nvPr>
          </p:nvSpPr>
          <p:spPr>
            <a:xfrm>
              <a:off x="4605337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等腰三角形 22"/>
            <p:cNvSpPr/>
            <p:nvPr>
              <p:custDataLst>
                <p:tags r:id="rId6"/>
              </p:custDataLst>
            </p:nvPr>
          </p:nvSpPr>
          <p:spPr>
            <a:xfrm rot="10800000">
              <a:off x="5954573" y="4020340"/>
              <a:ext cx="282854" cy="24384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7"/>
            </p:custDataLst>
          </p:nvPr>
        </p:nvGrpSpPr>
        <p:grpSpPr>
          <a:xfrm>
            <a:off x="8446135" y="2237740"/>
            <a:ext cx="2980690" cy="3182620"/>
            <a:chOff x="8382277" y="1963484"/>
            <a:chExt cx="2981325" cy="2300696"/>
          </a:xfrm>
        </p:grpSpPr>
        <p:sp>
          <p:nvSpPr>
            <p:cNvPr id="26" name="图文框 25"/>
            <p:cNvSpPr/>
            <p:nvPr>
              <p:custDataLst>
                <p:tags r:id="rId8"/>
              </p:custDataLst>
            </p:nvPr>
          </p:nvSpPr>
          <p:spPr>
            <a:xfrm>
              <a:off x="8382277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rgbClr val="E94E6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7" name="等腰三角形 26"/>
            <p:cNvSpPr/>
            <p:nvPr>
              <p:custDataLst>
                <p:tags r:id="rId9"/>
              </p:custDataLst>
            </p:nvPr>
          </p:nvSpPr>
          <p:spPr>
            <a:xfrm rot="10800000">
              <a:off x="9731512" y="4020340"/>
              <a:ext cx="282854" cy="24384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65" y="118247"/>
            <a:ext cx="720079" cy="816903"/>
          </a:xfrm>
          <a:prstGeom prst="rect">
            <a:avLst/>
          </a:prstGeom>
        </p:spPr>
      </p:pic>
      <p:sp>
        <p:nvSpPr>
          <p:cNvPr id="41" name="TextBox 3"/>
          <p:cNvSpPr txBox="1"/>
          <p:nvPr/>
        </p:nvSpPr>
        <p:spPr>
          <a:xfrm>
            <a:off x="841003" y="332656"/>
            <a:ext cx="40871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</a:t>
            </a:r>
            <a:endParaRPr lang="zh-CN" altLang="en-US" sz="24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1523177" y="855876"/>
            <a:ext cx="8253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图片 4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9" y="-99392"/>
            <a:ext cx="1034540" cy="1034540"/>
          </a:xfrm>
          <a:prstGeom prst="rect">
            <a:avLst/>
          </a:prstGeom>
        </p:spPr>
      </p:pic>
      <p:pic>
        <p:nvPicPr>
          <p:cNvPr id="2" name="图片 1" descr="往复式给煤机 (23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6480" y="2492375"/>
            <a:ext cx="2462530" cy="2462530"/>
          </a:xfrm>
          <a:prstGeom prst="rect">
            <a:avLst/>
          </a:prstGeom>
        </p:spPr>
      </p:pic>
      <p:pic>
        <p:nvPicPr>
          <p:cNvPr id="3" name="图片 2" descr="往复式给煤机 (34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3150" y="2492375"/>
            <a:ext cx="2462530" cy="2462530"/>
          </a:xfrm>
          <a:prstGeom prst="rect">
            <a:avLst/>
          </a:prstGeom>
        </p:spPr>
      </p:pic>
      <p:pic>
        <p:nvPicPr>
          <p:cNvPr id="4" name="图片 3" descr="往复式给煤机 (40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90610" y="2493010"/>
            <a:ext cx="2462530" cy="2462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1225022" y="1991784"/>
            <a:ext cx="2882900" cy="2080682"/>
            <a:chOff x="918241" y="1494189"/>
            <a:chExt cx="2161688" cy="1559981"/>
          </a:xfrm>
        </p:grpSpPr>
        <p:sp>
          <p:nvSpPr>
            <p:cNvPr id="9" name="MH_SubTitle_1"/>
            <p:cNvSpPr/>
            <p:nvPr>
              <p:custDataLst>
                <p:tags r:id="rId1"/>
              </p:custDataLst>
            </p:nvPr>
          </p:nvSpPr>
          <p:spPr>
            <a:xfrm>
              <a:off x="918241" y="1494189"/>
              <a:ext cx="2161688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2"/>
              </p:custDataLst>
            </p:nvPr>
          </p:nvSpPr>
          <p:spPr>
            <a:xfrm>
              <a:off x="1656263" y="1568776"/>
              <a:ext cx="682471" cy="668111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" name="MH_Other_3"/>
            <p:cNvSpPr/>
            <p:nvPr>
              <p:custDataLst>
                <p:tags r:id="rId3"/>
              </p:custDataLst>
            </p:nvPr>
          </p:nvSpPr>
          <p:spPr>
            <a:xfrm>
              <a:off x="1838784" y="1740167"/>
              <a:ext cx="309493" cy="288827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997598" y="2235299"/>
              <a:ext cx="2028368" cy="529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规格型号GLW330-7.5-S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功率kw7.5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366155" y="1991784"/>
            <a:ext cx="2880783" cy="2080682"/>
            <a:chOff x="3273070" y="1494189"/>
            <a:chExt cx="2161689" cy="1559981"/>
          </a:xfrm>
        </p:grpSpPr>
        <p:sp>
          <p:nvSpPr>
            <p:cNvPr id="14" name="MH_SubTitle_2"/>
            <p:cNvSpPr/>
            <p:nvPr>
              <p:custDataLst>
                <p:tags r:id="rId4"/>
              </p:custDataLst>
            </p:nvPr>
          </p:nvSpPr>
          <p:spPr>
            <a:xfrm>
              <a:off x="3273070" y="1494189"/>
              <a:ext cx="2161689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MH_Other_11"/>
            <p:cNvSpPr/>
            <p:nvPr>
              <p:custDataLst>
                <p:tags r:id="rId5"/>
              </p:custDataLst>
            </p:nvPr>
          </p:nvSpPr>
          <p:spPr>
            <a:xfrm>
              <a:off x="4011634" y="1568776"/>
              <a:ext cx="682973" cy="668111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MH_Other_12"/>
            <p:cNvSpPr/>
            <p:nvPr>
              <p:custDataLst>
                <p:tags r:id="rId6"/>
              </p:custDataLst>
            </p:nvPr>
          </p:nvSpPr>
          <p:spPr>
            <a:xfrm>
              <a:off x="4203819" y="1776668"/>
              <a:ext cx="298602" cy="236457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/>
            <a:p>
              <a:pPr algn="ctr">
                <a:defRPr/>
              </a:pPr>
              <a:endParaRPr lang="zh-CN" altLang="en-US" sz="13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3330249" y="2235299"/>
              <a:ext cx="2029859" cy="529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电压v380～660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适应环境防爆型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7507289" y="1991784"/>
            <a:ext cx="2880783" cy="2080682"/>
            <a:chOff x="5629385" y="1494189"/>
            <a:chExt cx="2160203" cy="1559981"/>
          </a:xfrm>
        </p:grpSpPr>
        <p:sp>
          <p:nvSpPr>
            <p:cNvPr id="19" name="MH_SubTitle_3"/>
            <p:cNvSpPr/>
            <p:nvPr>
              <p:custDataLst>
                <p:tags r:id="rId7"/>
              </p:custDataLst>
            </p:nvPr>
          </p:nvSpPr>
          <p:spPr>
            <a:xfrm>
              <a:off x="5629385" y="1494189"/>
              <a:ext cx="2160203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" name="MH_Other_14"/>
            <p:cNvSpPr/>
            <p:nvPr>
              <p:custDataLst>
                <p:tags r:id="rId8"/>
              </p:custDataLst>
            </p:nvPr>
          </p:nvSpPr>
          <p:spPr>
            <a:xfrm>
              <a:off x="6367441" y="1568776"/>
              <a:ext cx="682503" cy="668111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" name="MH_Other_1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572192" y="1751276"/>
              <a:ext cx="276176" cy="272957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686525" y="2235299"/>
              <a:ext cx="2028463" cy="529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zui大给料量t/h330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给料底盘zui大行程mm200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2820989" y="4423837"/>
            <a:ext cx="2880783" cy="2078567"/>
            <a:chOff x="2114227" y="3317140"/>
            <a:chExt cx="2160203" cy="1559981"/>
          </a:xfrm>
        </p:grpSpPr>
        <p:sp>
          <p:nvSpPr>
            <p:cNvPr id="24" name="MH_Other_4"/>
            <p:cNvSpPr/>
            <p:nvPr>
              <p:custDataLst>
                <p:tags r:id="rId10"/>
              </p:custDataLst>
            </p:nvPr>
          </p:nvSpPr>
          <p:spPr>
            <a:xfrm flipV="1">
              <a:off x="2852283" y="4133668"/>
              <a:ext cx="682503" cy="67037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MH_Other_5"/>
            <p:cNvSpPr/>
            <p:nvPr>
              <p:custDataLst>
                <p:tags r:id="rId11"/>
              </p:custDataLst>
            </p:nvPr>
          </p:nvSpPr>
          <p:spPr bwMode="auto">
            <a:xfrm>
              <a:off x="3026877" y="4340183"/>
              <a:ext cx="304746" cy="211281"/>
            </a:xfrm>
            <a:custGeom>
              <a:avLst/>
              <a:gdLst>
                <a:gd name="T0" fmla="*/ 2147483646 w 6190"/>
                <a:gd name="T1" fmla="*/ 2147483646 h 4291"/>
                <a:gd name="T2" fmla="*/ 2147483646 w 6190"/>
                <a:gd name="T3" fmla="*/ 2147483646 h 4291"/>
                <a:gd name="T4" fmla="*/ 2147483646 w 6190"/>
                <a:gd name="T5" fmla="*/ 2147483646 h 4291"/>
                <a:gd name="T6" fmla="*/ 2147483646 w 6190"/>
                <a:gd name="T7" fmla="*/ 2147483646 h 4291"/>
                <a:gd name="T8" fmla="*/ 2147483646 w 6190"/>
                <a:gd name="T9" fmla="*/ 2147483646 h 4291"/>
                <a:gd name="T10" fmla="*/ 2147483646 w 6190"/>
                <a:gd name="T11" fmla="*/ 2147483646 h 4291"/>
                <a:gd name="T12" fmla="*/ 2147483646 w 6190"/>
                <a:gd name="T13" fmla="*/ 2147483646 h 4291"/>
                <a:gd name="T14" fmla="*/ 2147483646 w 6190"/>
                <a:gd name="T15" fmla="*/ 2147483646 h 4291"/>
                <a:gd name="T16" fmla="*/ 2147483646 w 6190"/>
                <a:gd name="T17" fmla="*/ 2147483646 h 4291"/>
                <a:gd name="T18" fmla="*/ 2147483646 w 6190"/>
                <a:gd name="T19" fmla="*/ 2147483646 h 4291"/>
                <a:gd name="T20" fmla="*/ 2147483646 w 6190"/>
                <a:gd name="T21" fmla="*/ 2147483646 h 4291"/>
                <a:gd name="T22" fmla="*/ 2147483646 w 6190"/>
                <a:gd name="T23" fmla="*/ 2147483646 h 4291"/>
                <a:gd name="T24" fmla="*/ 2147483646 w 6190"/>
                <a:gd name="T25" fmla="*/ 2147483646 h 4291"/>
                <a:gd name="T26" fmla="*/ 2147483646 w 6190"/>
                <a:gd name="T27" fmla="*/ 2147483646 h 4291"/>
                <a:gd name="T28" fmla="*/ 2147483646 w 6190"/>
                <a:gd name="T29" fmla="*/ 2147483646 h 4291"/>
                <a:gd name="T30" fmla="*/ 2147483646 w 6190"/>
                <a:gd name="T31" fmla="*/ 2147483646 h 4291"/>
                <a:gd name="T32" fmla="*/ 2147483646 w 6190"/>
                <a:gd name="T33" fmla="*/ 2147483646 h 4291"/>
                <a:gd name="T34" fmla="*/ 2147483646 w 6190"/>
                <a:gd name="T35" fmla="*/ 2147483646 h 4291"/>
                <a:gd name="T36" fmla="*/ 2147483646 w 6190"/>
                <a:gd name="T37" fmla="*/ 2147483646 h 4291"/>
                <a:gd name="T38" fmla="*/ 2147483646 w 6190"/>
                <a:gd name="T39" fmla="*/ 2147483646 h 4291"/>
                <a:gd name="T40" fmla="*/ 2147483646 w 6190"/>
                <a:gd name="T41" fmla="*/ 2147483646 h 4291"/>
                <a:gd name="T42" fmla="*/ 2147483646 w 6190"/>
                <a:gd name="T43" fmla="*/ 2147483646 h 4291"/>
                <a:gd name="T44" fmla="*/ 2147483646 w 6190"/>
                <a:gd name="T45" fmla="*/ 2147483646 h 4291"/>
                <a:gd name="T46" fmla="*/ 2147483646 w 6190"/>
                <a:gd name="T47" fmla="*/ 2147483646 h 4291"/>
                <a:gd name="T48" fmla="*/ 2147483646 w 6190"/>
                <a:gd name="T49" fmla="*/ 2147483646 h 4291"/>
                <a:gd name="T50" fmla="*/ 0 w 6190"/>
                <a:gd name="T51" fmla="*/ 2147483646 h 4291"/>
                <a:gd name="T52" fmla="*/ 0 w 6190"/>
                <a:gd name="T53" fmla="*/ 2147483646 h 4291"/>
                <a:gd name="T54" fmla="*/ 2147483646 w 6190"/>
                <a:gd name="T55" fmla="*/ 2147483646 h 4291"/>
                <a:gd name="T56" fmla="*/ 2147483646 w 6190"/>
                <a:gd name="T57" fmla="*/ 2147483646 h 4291"/>
                <a:gd name="T58" fmla="*/ 2147483646 w 6190"/>
                <a:gd name="T59" fmla="*/ 0 h 4291"/>
                <a:gd name="T60" fmla="*/ 2147483646 w 6190"/>
                <a:gd name="T61" fmla="*/ 2147483646 h 4291"/>
                <a:gd name="T62" fmla="*/ 2147483646 w 6190"/>
                <a:gd name="T63" fmla="*/ 2147483646 h 4291"/>
                <a:gd name="T64" fmla="*/ 2147483646 w 6190"/>
                <a:gd name="T65" fmla="*/ 2147483646 h 4291"/>
                <a:gd name="T66" fmla="*/ 2147483646 w 6190"/>
                <a:gd name="T67" fmla="*/ 2147483646 h 4291"/>
                <a:gd name="T68" fmla="*/ 2147483646 w 6190"/>
                <a:gd name="T69" fmla="*/ 2147483646 h 4291"/>
                <a:gd name="T70" fmla="*/ 2147483646 w 6190"/>
                <a:gd name="T71" fmla="*/ 2147483646 h 4291"/>
                <a:gd name="T72" fmla="*/ 2147483646 w 6190"/>
                <a:gd name="T73" fmla="*/ 2147483646 h 4291"/>
                <a:gd name="T74" fmla="*/ 2147483646 w 6190"/>
                <a:gd name="T75" fmla="*/ 2147483646 h 4291"/>
                <a:gd name="T76" fmla="*/ 2147483646 w 6190"/>
                <a:gd name="T77" fmla="*/ 2147483646 h 4291"/>
                <a:gd name="T78" fmla="*/ 2147483646 w 6190"/>
                <a:gd name="T79" fmla="*/ 2147483646 h 4291"/>
                <a:gd name="T80" fmla="*/ 2147483646 w 6190"/>
                <a:gd name="T81" fmla="*/ 2147483646 h 4291"/>
                <a:gd name="T82" fmla="*/ 2147483646 w 6190"/>
                <a:gd name="T83" fmla="*/ 2147483646 h 4291"/>
                <a:gd name="T84" fmla="*/ 2147483646 w 6190"/>
                <a:gd name="T85" fmla="*/ 2147483646 h 4291"/>
                <a:gd name="T86" fmla="*/ 2147483646 w 6190"/>
                <a:gd name="T87" fmla="*/ 2147483646 h 4291"/>
                <a:gd name="T88" fmla="*/ 2147483646 w 6190"/>
                <a:gd name="T89" fmla="*/ 2147483646 h 4291"/>
                <a:gd name="T90" fmla="*/ 2147483646 w 6190"/>
                <a:gd name="T91" fmla="*/ 2147483646 h 42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190" h="4291">
                  <a:moveTo>
                    <a:pt x="179" y="508"/>
                  </a:moveTo>
                  <a:lnTo>
                    <a:pt x="4027" y="508"/>
                  </a:lnTo>
                  <a:lnTo>
                    <a:pt x="4206" y="508"/>
                  </a:lnTo>
                  <a:lnTo>
                    <a:pt x="4206" y="688"/>
                  </a:lnTo>
                  <a:lnTo>
                    <a:pt x="4206" y="3418"/>
                  </a:lnTo>
                  <a:lnTo>
                    <a:pt x="4206" y="3598"/>
                  </a:lnTo>
                  <a:lnTo>
                    <a:pt x="4027" y="3598"/>
                  </a:lnTo>
                  <a:lnTo>
                    <a:pt x="2568" y="3598"/>
                  </a:lnTo>
                  <a:lnTo>
                    <a:pt x="2568" y="3721"/>
                  </a:lnTo>
                  <a:lnTo>
                    <a:pt x="2634" y="3731"/>
                  </a:lnTo>
                  <a:lnTo>
                    <a:pt x="2698" y="3740"/>
                  </a:lnTo>
                  <a:lnTo>
                    <a:pt x="2764" y="3752"/>
                  </a:lnTo>
                  <a:lnTo>
                    <a:pt x="2829" y="3765"/>
                  </a:lnTo>
                  <a:lnTo>
                    <a:pt x="2895" y="3779"/>
                  </a:lnTo>
                  <a:lnTo>
                    <a:pt x="2961" y="3794"/>
                  </a:lnTo>
                  <a:lnTo>
                    <a:pt x="3026" y="3811"/>
                  </a:lnTo>
                  <a:lnTo>
                    <a:pt x="3092" y="3829"/>
                  </a:lnTo>
                  <a:lnTo>
                    <a:pt x="3157" y="3848"/>
                  </a:lnTo>
                  <a:lnTo>
                    <a:pt x="3223" y="3868"/>
                  </a:lnTo>
                  <a:lnTo>
                    <a:pt x="3288" y="3891"/>
                  </a:lnTo>
                  <a:lnTo>
                    <a:pt x="3354" y="3914"/>
                  </a:lnTo>
                  <a:lnTo>
                    <a:pt x="3419" y="3938"/>
                  </a:lnTo>
                  <a:lnTo>
                    <a:pt x="3485" y="3965"/>
                  </a:lnTo>
                  <a:lnTo>
                    <a:pt x="3550" y="3993"/>
                  </a:lnTo>
                  <a:lnTo>
                    <a:pt x="3616" y="4021"/>
                  </a:lnTo>
                  <a:lnTo>
                    <a:pt x="3616" y="4291"/>
                  </a:lnTo>
                  <a:lnTo>
                    <a:pt x="632" y="4291"/>
                  </a:lnTo>
                  <a:lnTo>
                    <a:pt x="632" y="4021"/>
                  </a:lnTo>
                  <a:lnTo>
                    <a:pt x="696" y="3995"/>
                  </a:lnTo>
                  <a:lnTo>
                    <a:pt x="758" y="3970"/>
                  </a:lnTo>
                  <a:lnTo>
                    <a:pt x="822" y="3946"/>
                  </a:lnTo>
                  <a:lnTo>
                    <a:pt x="885" y="3924"/>
                  </a:lnTo>
                  <a:lnTo>
                    <a:pt x="949" y="3901"/>
                  </a:lnTo>
                  <a:lnTo>
                    <a:pt x="1013" y="3881"/>
                  </a:lnTo>
                  <a:lnTo>
                    <a:pt x="1075" y="3861"/>
                  </a:lnTo>
                  <a:lnTo>
                    <a:pt x="1139" y="3843"/>
                  </a:lnTo>
                  <a:lnTo>
                    <a:pt x="1203" y="3825"/>
                  </a:lnTo>
                  <a:lnTo>
                    <a:pt x="1266" y="3809"/>
                  </a:lnTo>
                  <a:lnTo>
                    <a:pt x="1330" y="3793"/>
                  </a:lnTo>
                  <a:lnTo>
                    <a:pt x="1394" y="3779"/>
                  </a:lnTo>
                  <a:lnTo>
                    <a:pt x="1456" y="3765"/>
                  </a:lnTo>
                  <a:lnTo>
                    <a:pt x="1520" y="3753"/>
                  </a:lnTo>
                  <a:lnTo>
                    <a:pt x="1584" y="3743"/>
                  </a:lnTo>
                  <a:lnTo>
                    <a:pt x="1647" y="3733"/>
                  </a:lnTo>
                  <a:lnTo>
                    <a:pt x="1647" y="3598"/>
                  </a:lnTo>
                  <a:lnTo>
                    <a:pt x="179" y="3598"/>
                  </a:lnTo>
                  <a:lnTo>
                    <a:pt x="0" y="3598"/>
                  </a:lnTo>
                  <a:lnTo>
                    <a:pt x="0" y="3418"/>
                  </a:lnTo>
                  <a:lnTo>
                    <a:pt x="0" y="688"/>
                  </a:lnTo>
                  <a:lnTo>
                    <a:pt x="0" y="508"/>
                  </a:lnTo>
                  <a:lnTo>
                    <a:pt x="179" y="508"/>
                  </a:lnTo>
                  <a:close/>
                  <a:moveTo>
                    <a:pt x="4438" y="4291"/>
                  </a:moveTo>
                  <a:lnTo>
                    <a:pt x="6190" y="4291"/>
                  </a:lnTo>
                  <a:lnTo>
                    <a:pt x="6190" y="0"/>
                  </a:lnTo>
                  <a:lnTo>
                    <a:pt x="4438" y="0"/>
                  </a:lnTo>
                  <a:lnTo>
                    <a:pt x="4438" y="4291"/>
                  </a:lnTo>
                  <a:close/>
                  <a:moveTo>
                    <a:pt x="4659" y="374"/>
                  </a:moveTo>
                  <a:lnTo>
                    <a:pt x="6000" y="374"/>
                  </a:lnTo>
                  <a:lnTo>
                    <a:pt x="6000" y="791"/>
                  </a:lnTo>
                  <a:lnTo>
                    <a:pt x="4659" y="791"/>
                  </a:lnTo>
                  <a:lnTo>
                    <a:pt x="4659" y="374"/>
                  </a:lnTo>
                  <a:close/>
                  <a:moveTo>
                    <a:pt x="4659" y="1025"/>
                  </a:moveTo>
                  <a:lnTo>
                    <a:pt x="6000" y="1025"/>
                  </a:lnTo>
                  <a:lnTo>
                    <a:pt x="6000" y="1444"/>
                  </a:lnTo>
                  <a:lnTo>
                    <a:pt x="4659" y="1444"/>
                  </a:lnTo>
                  <a:lnTo>
                    <a:pt x="4659" y="1025"/>
                  </a:lnTo>
                  <a:close/>
                  <a:moveTo>
                    <a:pt x="4652" y="1798"/>
                  </a:moveTo>
                  <a:lnTo>
                    <a:pt x="5102" y="1798"/>
                  </a:lnTo>
                  <a:lnTo>
                    <a:pt x="5102" y="2121"/>
                  </a:lnTo>
                  <a:lnTo>
                    <a:pt x="4652" y="2121"/>
                  </a:lnTo>
                  <a:lnTo>
                    <a:pt x="4652" y="1798"/>
                  </a:lnTo>
                  <a:close/>
                  <a:moveTo>
                    <a:pt x="4652" y="2317"/>
                  </a:moveTo>
                  <a:lnTo>
                    <a:pt x="5102" y="2317"/>
                  </a:lnTo>
                  <a:lnTo>
                    <a:pt x="5102" y="2640"/>
                  </a:lnTo>
                  <a:lnTo>
                    <a:pt x="4652" y="2640"/>
                  </a:lnTo>
                  <a:lnTo>
                    <a:pt x="4652" y="2317"/>
                  </a:lnTo>
                  <a:close/>
                  <a:moveTo>
                    <a:pt x="3847" y="868"/>
                  </a:moveTo>
                  <a:lnTo>
                    <a:pt x="359" y="868"/>
                  </a:lnTo>
                  <a:lnTo>
                    <a:pt x="359" y="3238"/>
                  </a:lnTo>
                  <a:lnTo>
                    <a:pt x="3847" y="3238"/>
                  </a:lnTo>
                  <a:lnTo>
                    <a:pt x="3847" y="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6" name="MH_SubTitle_4"/>
            <p:cNvSpPr/>
            <p:nvPr>
              <p:custDataLst>
                <p:tags r:id="rId12"/>
              </p:custDataLst>
            </p:nvPr>
          </p:nvSpPr>
          <p:spPr>
            <a:xfrm>
              <a:off x="2114227" y="3317140"/>
              <a:ext cx="2160203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2149146" y="3705706"/>
              <a:ext cx="2028463" cy="2878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外形尺寸mm3913x1376x1486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5960005" y="4423837"/>
            <a:ext cx="2882900" cy="2078567"/>
            <a:chOff x="4469056" y="3317140"/>
            <a:chExt cx="2161688" cy="1559981"/>
          </a:xfrm>
        </p:grpSpPr>
        <p:sp>
          <p:nvSpPr>
            <p:cNvPr id="29" name="MH_Other_6"/>
            <p:cNvSpPr/>
            <p:nvPr>
              <p:custDataLst>
                <p:tags r:id="rId13"/>
              </p:custDataLst>
            </p:nvPr>
          </p:nvSpPr>
          <p:spPr>
            <a:xfrm flipV="1">
              <a:off x="5207077" y="4133668"/>
              <a:ext cx="682471" cy="670379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0" name="MH_Other_7"/>
            <p:cNvSpPr/>
            <p:nvPr>
              <p:custDataLst>
                <p:tags r:id="rId14"/>
              </p:custDataLst>
            </p:nvPr>
          </p:nvSpPr>
          <p:spPr bwMode="auto">
            <a:xfrm>
              <a:off x="5389599" y="4305234"/>
              <a:ext cx="296795" cy="258938"/>
            </a:xfrm>
            <a:custGeom>
              <a:avLst/>
              <a:gdLst>
                <a:gd name="T0" fmla="*/ 2147483646 w 6361"/>
                <a:gd name="T1" fmla="*/ 2147483646 h 5554"/>
                <a:gd name="T2" fmla="*/ 2147483646 w 6361"/>
                <a:gd name="T3" fmla="*/ 2147483646 h 5554"/>
                <a:gd name="T4" fmla="*/ 2147483646 w 6361"/>
                <a:gd name="T5" fmla="*/ 2147483646 h 5554"/>
                <a:gd name="T6" fmla="*/ 2147483646 w 6361"/>
                <a:gd name="T7" fmla="*/ 2147483646 h 5554"/>
                <a:gd name="T8" fmla="*/ 2147483646 w 6361"/>
                <a:gd name="T9" fmla="*/ 2147483646 h 5554"/>
                <a:gd name="T10" fmla="*/ 2147483646 w 6361"/>
                <a:gd name="T11" fmla="*/ 2147483646 h 5554"/>
                <a:gd name="T12" fmla="*/ 2147483646 w 6361"/>
                <a:gd name="T13" fmla="*/ 2147483646 h 5554"/>
                <a:gd name="T14" fmla="*/ 2147483646 w 6361"/>
                <a:gd name="T15" fmla="*/ 2147483646 h 5554"/>
                <a:gd name="T16" fmla="*/ 2147483646 w 6361"/>
                <a:gd name="T17" fmla="*/ 2147483646 h 5554"/>
                <a:gd name="T18" fmla="*/ 2147483646 w 6361"/>
                <a:gd name="T19" fmla="*/ 2147483646 h 5554"/>
                <a:gd name="T20" fmla="*/ 2147483646 w 6361"/>
                <a:gd name="T21" fmla="*/ 2147483646 h 5554"/>
                <a:gd name="T22" fmla="*/ 2147483646 w 6361"/>
                <a:gd name="T23" fmla="*/ 2147483646 h 5554"/>
                <a:gd name="T24" fmla="*/ 2147483646 w 6361"/>
                <a:gd name="T25" fmla="*/ 2147483646 h 5554"/>
                <a:gd name="T26" fmla="*/ 2147483646 w 6361"/>
                <a:gd name="T27" fmla="*/ 2147483646 h 5554"/>
                <a:gd name="T28" fmla="*/ 2147483646 w 6361"/>
                <a:gd name="T29" fmla="*/ 2147483646 h 5554"/>
                <a:gd name="T30" fmla="*/ 2147483646 w 6361"/>
                <a:gd name="T31" fmla="*/ 2147483646 h 5554"/>
                <a:gd name="T32" fmla="*/ 2147483646 w 6361"/>
                <a:gd name="T33" fmla="*/ 2147483646 h 5554"/>
                <a:gd name="T34" fmla="*/ 2147483646 w 6361"/>
                <a:gd name="T35" fmla="*/ 2147483646 h 5554"/>
                <a:gd name="T36" fmla="*/ 2147483646 w 6361"/>
                <a:gd name="T37" fmla="*/ 2147483646 h 5554"/>
                <a:gd name="T38" fmla="*/ 2147483646 w 6361"/>
                <a:gd name="T39" fmla="*/ 2147483646 h 5554"/>
                <a:gd name="T40" fmla="*/ 2147483646 w 6361"/>
                <a:gd name="T41" fmla="*/ 2147483646 h 5554"/>
                <a:gd name="T42" fmla="*/ 2147483646 w 6361"/>
                <a:gd name="T43" fmla="*/ 2147483646 h 5554"/>
                <a:gd name="T44" fmla="*/ 2147483646 w 6361"/>
                <a:gd name="T45" fmla="*/ 2147483646 h 5554"/>
                <a:gd name="T46" fmla="*/ 2147483646 w 6361"/>
                <a:gd name="T47" fmla="*/ 2147483646 h 5554"/>
                <a:gd name="T48" fmla="*/ 2147483646 w 6361"/>
                <a:gd name="T49" fmla="*/ 2147483646 h 5554"/>
                <a:gd name="T50" fmla="*/ 2147483646 w 6361"/>
                <a:gd name="T51" fmla="*/ 2147483646 h 5554"/>
                <a:gd name="T52" fmla="*/ 2147483646 w 6361"/>
                <a:gd name="T53" fmla="*/ 2147483646 h 5554"/>
                <a:gd name="T54" fmla="*/ 2147483646 w 6361"/>
                <a:gd name="T55" fmla="*/ 2147483646 h 5554"/>
                <a:gd name="T56" fmla="*/ 2147483646 w 6361"/>
                <a:gd name="T57" fmla="*/ 2147483646 h 5554"/>
                <a:gd name="T58" fmla="*/ 2147483646 w 6361"/>
                <a:gd name="T59" fmla="*/ 2147483646 h 5554"/>
                <a:gd name="T60" fmla="*/ 2147483646 w 6361"/>
                <a:gd name="T61" fmla="*/ 2147483646 h 5554"/>
                <a:gd name="T62" fmla="*/ 2147483646 w 6361"/>
                <a:gd name="T63" fmla="*/ 2147483646 h 5554"/>
                <a:gd name="T64" fmla="*/ 2147483646 w 6361"/>
                <a:gd name="T65" fmla="*/ 2147483646 h 5554"/>
                <a:gd name="T66" fmla="*/ 2147483646 w 6361"/>
                <a:gd name="T67" fmla="*/ 2147483646 h 5554"/>
                <a:gd name="T68" fmla="*/ 2147483646 w 6361"/>
                <a:gd name="T69" fmla="*/ 2147483646 h 5554"/>
                <a:gd name="T70" fmla="*/ 2147483646 w 6361"/>
                <a:gd name="T71" fmla="*/ 2147483646 h 5554"/>
                <a:gd name="T72" fmla="*/ 2147483646 w 6361"/>
                <a:gd name="T73" fmla="*/ 2147483646 h 5554"/>
                <a:gd name="T74" fmla="*/ 2147483646 w 6361"/>
                <a:gd name="T75" fmla="*/ 2147483646 h 5554"/>
                <a:gd name="T76" fmla="*/ 2147483646 w 6361"/>
                <a:gd name="T77" fmla="*/ 2147483646 h 5554"/>
                <a:gd name="T78" fmla="*/ 2147483646 w 6361"/>
                <a:gd name="T79" fmla="*/ 2147483646 h 5554"/>
                <a:gd name="T80" fmla="*/ 2147483646 w 6361"/>
                <a:gd name="T81" fmla="*/ 2147483646 h 5554"/>
                <a:gd name="T82" fmla="*/ 2147483646 w 6361"/>
                <a:gd name="T83" fmla="*/ 2147483646 h 5554"/>
                <a:gd name="T84" fmla="*/ 2147483646 w 6361"/>
                <a:gd name="T85" fmla="*/ 2147483646 h 5554"/>
                <a:gd name="T86" fmla="*/ 2147483646 w 6361"/>
                <a:gd name="T87" fmla="*/ 2147483646 h 5554"/>
                <a:gd name="T88" fmla="*/ 2147483646 w 6361"/>
                <a:gd name="T89" fmla="*/ 2147483646 h 5554"/>
                <a:gd name="T90" fmla="*/ 2147483646 w 6361"/>
                <a:gd name="T91" fmla="*/ 2147483646 h 5554"/>
                <a:gd name="T92" fmla="*/ 2147483646 w 6361"/>
                <a:gd name="T93" fmla="*/ 2147483646 h 5554"/>
                <a:gd name="T94" fmla="*/ 2147483646 w 6361"/>
                <a:gd name="T95" fmla="*/ 2147483646 h 5554"/>
                <a:gd name="T96" fmla="*/ 2147483646 w 6361"/>
                <a:gd name="T97" fmla="*/ 2147483646 h 5554"/>
                <a:gd name="T98" fmla="*/ 2147483646 w 6361"/>
                <a:gd name="T99" fmla="*/ 2147483646 h 5554"/>
                <a:gd name="T100" fmla="*/ 2147483646 w 6361"/>
                <a:gd name="T101" fmla="*/ 2147483646 h 5554"/>
                <a:gd name="T102" fmla="*/ 2147483646 w 6361"/>
                <a:gd name="T103" fmla="*/ 2147483646 h 5554"/>
                <a:gd name="T104" fmla="*/ 2147483646 w 6361"/>
                <a:gd name="T105" fmla="*/ 2147483646 h 5554"/>
                <a:gd name="T106" fmla="*/ 2147483646 w 6361"/>
                <a:gd name="T107" fmla="*/ 2147483646 h 5554"/>
                <a:gd name="T108" fmla="*/ 2147483646 w 6361"/>
                <a:gd name="T109" fmla="*/ 2147483646 h 5554"/>
                <a:gd name="T110" fmla="*/ 2147483646 w 6361"/>
                <a:gd name="T111" fmla="*/ 2147483646 h 5554"/>
                <a:gd name="T112" fmla="*/ 2147483646 w 6361"/>
                <a:gd name="T113" fmla="*/ 2147483646 h 5554"/>
                <a:gd name="T114" fmla="*/ 2147483646 w 6361"/>
                <a:gd name="T115" fmla="*/ 2147483646 h 5554"/>
                <a:gd name="T116" fmla="*/ 2147483646 w 6361"/>
                <a:gd name="T117" fmla="*/ 2147483646 h 5554"/>
                <a:gd name="T118" fmla="*/ 2147483646 w 6361"/>
                <a:gd name="T119" fmla="*/ 2147483646 h 5554"/>
                <a:gd name="T120" fmla="*/ 2147483646 w 6361"/>
                <a:gd name="T121" fmla="*/ 2147483646 h 555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361" h="5554">
                  <a:moveTo>
                    <a:pt x="2311" y="2629"/>
                  </a:moveTo>
                  <a:lnTo>
                    <a:pt x="3634" y="2629"/>
                  </a:lnTo>
                  <a:lnTo>
                    <a:pt x="3584" y="2603"/>
                  </a:lnTo>
                  <a:lnTo>
                    <a:pt x="3535" y="2575"/>
                  </a:lnTo>
                  <a:lnTo>
                    <a:pt x="3487" y="2544"/>
                  </a:lnTo>
                  <a:lnTo>
                    <a:pt x="3441" y="2512"/>
                  </a:lnTo>
                  <a:lnTo>
                    <a:pt x="3396" y="2479"/>
                  </a:lnTo>
                  <a:lnTo>
                    <a:pt x="3352" y="2443"/>
                  </a:lnTo>
                  <a:lnTo>
                    <a:pt x="3311" y="2406"/>
                  </a:lnTo>
                  <a:lnTo>
                    <a:pt x="3270" y="2367"/>
                  </a:lnTo>
                  <a:lnTo>
                    <a:pt x="3247" y="2343"/>
                  </a:lnTo>
                  <a:lnTo>
                    <a:pt x="3224" y="2318"/>
                  </a:lnTo>
                  <a:lnTo>
                    <a:pt x="3202" y="2294"/>
                  </a:lnTo>
                  <a:lnTo>
                    <a:pt x="3181" y="2268"/>
                  </a:lnTo>
                  <a:lnTo>
                    <a:pt x="3160" y="2243"/>
                  </a:lnTo>
                  <a:lnTo>
                    <a:pt x="3139" y="2216"/>
                  </a:lnTo>
                  <a:lnTo>
                    <a:pt x="3120" y="2190"/>
                  </a:lnTo>
                  <a:lnTo>
                    <a:pt x="3101" y="2162"/>
                  </a:lnTo>
                  <a:lnTo>
                    <a:pt x="3083" y="2134"/>
                  </a:lnTo>
                  <a:lnTo>
                    <a:pt x="3065" y="2106"/>
                  </a:lnTo>
                  <a:lnTo>
                    <a:pt x="3048" y="2077"/>
                  </a:lnTo>
                  <a:lnTo>
                    <a:pt x="3032" y="2048"/>
                  </a:lnTo>
                  <a:lnTo>
                    <a:pt x="3016" y="2018"/>
                  </a:lnTo>
                  <a:lnTo>
                    <a:pt x="3001" y="1987"/>
                  </a:lnTo>
                  <a:lnTo>
                    <a:pt x="2986" y="1958"/>
                  </a:lnTo>
                  <a:lnTo>
                    <a:pt x="2973" y="1927"/>
                  </a:lnTo>
                  <a:lnTo>
                    <a:pt x="2961" y="1895"/>
                  </a:lnTo>
                  <a:lnTo>
                    <a:pt x="2948" y="1864"/>
                  </a:lnTo>
                  <a:lnTo>
                    <a:pt x="2937" y="1832"/>
                  </a:lnTo>
                  <a:lnTo>
                    <a:pt x="2926" y="1799"/>
                  </a:lnTo>
                  <a:lnTo>
                    <a:pt x="2917" y="1766"/>
                  </a:lnTo>
                  <a:lnTo>
                    <a:pt x="2907" y="1733"/>
                  </a:lnTo>
                  <a:lnTo>
                    <a:pt x="2900" y="1700"/>
                  </a:lnTo>
                  <a:lnTo>
                    <a:pt x="2892" y="1666"/>
                  </a:lnTo>
                  <a:lnTo>
                    <a:pt x="2886" y="1632"/>
                  </a:lnTo>
                  <a:lnTo>
                    <a:pt x="2880" y="1598"/>
                  </a:lnTo>
                  <a:lnTo>
                    <a:pt x="2875" y="1564"/>
                  </a:lnTo>
                  <a:lnTo>
                    <a:pt x="2871" y="1529"/>
                  </a:lnTo>
                  <a:lnTo>
                    <a:pt x="2868" y="1494"/>
                  </a:lnTo>
                  <a:lnTo>
                    <a:pt x="2866" y="1458"/>
                  </a:lnTo>
                  <a:lnTo>
                    <a:pt x="2865" y="1422"/>
                  </a:lnTo>
                  <a:lnTo>
                    <a:pt x="2864" y="1387"/>
                  </a:lnTo>
                  <a:lnTo>
                    <a:pt x="2865" y="1351"/>
                  </a:lnTo>
                  <a:lnTo>
                    <a:pt x="2866" y="1316"/>
                  </a:lnTo>
                  <a:lnTo>
                    <a:pt x="2868" y="1281"/>
                  </a:lnTo>
                  <a:lnTo>
                    <a:pt x="2871" y="1246"/>
                  </a:lnTo>
                  <a:lnTo>
                    <a:pt x="2875" y="1210"/>
                  </a:lnTo>
                  <a:lnTo>
                    <a:pt x="2880" y="1175"/>
                  </a:lnTo>
                  <a:lnTo>
                    <a:pt x="2886" y="1141"/>
                  </a:lnTo>
                  <a:lnTo>
                    <a:pt x="2892" y="1107"/>
                  </a:lnTo>
                  <a:lnTo>
                    <a:pt x="2900" y="1074"/>
                  </a:lnTo>
                  <a:lnTo>
                    <a:pt x="2907" y="1040"/>
                  </a:lnTo>
                  <a:lnTo>
                    <a:pt x="2917" y="1007"/>
                  </a:lnTo>
                  <a:lnTo>
                    <a:pt x="2926" y="975"/>
                  </a:lnTo>
                  <a:lnTo>
                    <a:pt x="2937" y="942"/>
                  </a:lnTo>
                  <a:lnTo>
                    <a:pt x="2948" y="910"/>
                  </a:lnTo>
                  <a:lnTo>
                    <a:pt x="2961" y="878"/>
                  </a:lnTo>
                  <a:lnTo>
                    <a:pt x="2973" y="848"/>
                  </a:lnTo>
                  <a:lnTo>
                    <a:pt x="2986" y="817"/>
                  </a:lnTo>
                  <a:lnTo>
                    <a:pt x="3001" y="786"/>
                  </a:lnTo>
                  <a:lnTo>
                    <a:pt x="3016" y="756"/>
                  </a:lnTo>
                  <a:lnTo>
                    <a:pt x="3032" y="726"/>
                  </a:lnTo>
                  <a:lnTo>
                    <a:pt x="3048" y="697"/>
                  </a:lnTo>
                  <a:lnTo>
                    <a:pt x="3065" y="668"/>
                  </a:lnTo>
                  <a:lnTo>
                    <a:pt x="3083" y="640"/>
                  </a:lnTo>
                  <a:lnTo>
                    <a:pt x="3101" y="612"/>
                  </a:lnTo>
                  <a:lnTo>
                    <a:pt x="3120" y="585"/>
                  </a:lnTo>
                  <a:lnTo>
                    <a:pt x="3139" y="558"/>
                  </a:lnTo>
                  <a:lnTo>
                    <a:pt x="3160" y="531"/>
                  </a:lnTo>
                  <a:lnTo>
                    <a:pt x="3181" y="505"/>
                  </a:lnTo>
                  <a:lnTo>
                    <a:pt x="3202" y="480"/>
                  </a:lnTo>
                  <a:lnTo>
                    <a:pt x="3224" y="455"/>
                  </a:lnTo>
                  <a:lnTo>
                    <a:pt x="3247" y="430"/>
                  </a:lnTo>
                  <a:lnTo>
                    <a:pt x="3270" y="407"/>
                  </a:lnTo>
                  <a:lnTo>
                    <a:pt x="3294" y="383"/>
                  </a:lnTo>
                  <a:lnTo>
                    <a:pt x="3318" y="361"/>
                  </a:lnTo>
                  <a:lnTo>
                    <a:pt x="3343" y="339"/>
                  </a:lnTo>
                  <a:lnTo>
                    <a:pt x="3368" y="317"/>
                  </a:lnTo>
                  <a:lnTo>
                    <a:pt x="3395" y="296"/>
                  </a:lnTo>
                  <a:lnTo>
                    <a:pt x="3421" y="276"/>
                  </a:lnTo>
                  <a:lnTo>
                    <a:pt x="3448" y="257"/>
                  </a:lnTo>
                  <a:lnTo>
                    <a:pt x="3476" y="238"/>
                  </a:lnTo>
                  <a:lnTo>
                    <a:pt x="3503" y="220"/>
                  </a:lnTo>
                  <a:lnTo>
                    <a:pt x="3531" y="201"/>
                  </a:lnTo>
                  <a:lnTo>
                    <a:pt x="3561" y="184"/>
                  </a:lnTo>
                  <a:lnTo>
                    <a:pt x="3590" y="168"/>
                  </a:lnTo>
                  <a:lnTo>
                    <a:pt x="3619" y="153"/>
                  </a:lnTo>
                  <a:lnTo>
                    <a:pt x="3649" y="138"/>
                  </a:lnTo>
                  <a:lnTo>
                    <a:pt x="3680" y="123"/>
                  </a:lnTo>
                  <a:lnTo>
                    <a:pt x="3711" y="110"/>
                  </a:lnTo>
                  <a:lnTo>
                    <a:pt x="3742" y="97"/>
                  </a:lnTo>
                  <a:lnTo>
                    <a:pt x="3774" y="84"/>
                  </a:lnTo>
                  <a:lnTo>
                    <a:pt x="3806" y="74"/>
                  </a:lnTo>
                  <a:lnTo>
                    <a:pt x="3839" y="63"/>
                  </a:lnTo>
                  <a:lnTo>
                    <a:pt x="3870" y="54"/>
                  </a:lnTo>
                  <a:lnTo>
                    <a:pt x="3903" y="44"/>
                  </a:lnTo>
                  <a:lnTo>
                    <a:pt x="3938" y="36"/>
                  </a:lnTo>
                  <a:lnTo>
                    <a:pt x="3971" y="29"/>
                  </a:lnTo>
                  <a:lnTo>
                    <a:pt x="4005" y="23"/>
                  </a:lnTo>
                  <a:lnTo>
                    <a:pt x="4039" y="16"/>
                  </a:lnTo>
                  <a:lnTo>
                    <a:pt x="4074" y="12"/>
                  </a:lnTo>
                  <a:lnTo>
                    <a:pt x="4109" y="8"/>
                  </a:lnTo>
                  <a:lnTo>
                    <a:pt x="4144" y="5"/>
                  </a:lnTo>
                  <a:lnTo>
                    <a:pt x="4179" y="2"/>
                  </a:lnTo>
                  <a:lnTo>
                    <a:pt x="4214" y="1"/>
                  </a:lnTo>
                  <a:lnTo>
                    <a:pt x="4250" y="0"/>
                  </a:lnTo>
                  <a:lnTo>
                    <a:pt x="4286" y="1"/>
                  </a:lnTo>
                  <a:lnTo>
                    <a:pt x="4322" y="2"/>
                  </a:lnTo>
                  <a:lnTo>
                    <a:pt x="4357" y="5"/>
                  </a:lnTo>
                  <a:lnTo>
                    <a:pt x="4392" y="8"/>
                  </a:lnTo>
                  <a:lnTo>
                    <a:pt x="4427" y="12"/>
                  </a:lnTo>
                  <a:lnTo>
                    <a:pt x="4461" y="16"/>
                  </a:lnTo>
                  <a:lnTo>
                    <a:pt x="4495" y="23"/>
                  </a:lnTo>
                  <a:lnTo>
                    <a:pt x="4529" y="29"/>
                  </a:lnTo>
                  <a:lnTo>
                    <a:pt x="4563" y="36"/>
                  </a:lnTo>
                  <a:lnTo>
                    <a:pt x="4596" y="44"/>
                  </a:lnTo>
                  <a:lnTo>
                    <a:pt x="4629" y="54"/>
                  </a:lnTo>
                  <a:lnTo>
                    <a:pt x="4662" y="63"/>
                  </a:lnTo>
                  <a:lnTo>
                    <a:pt x="4695" y="74"/>
                  </a:lnTo>
                  <a:lnTo>
                    <a:pt x="4727" y="84"/>
                  </a:lnTo>
                  <a:lnTo>
                    <a:pt x="4758" y="97"/>
                  </a:lnTo>
                  <a:lnTo>
                    <a:pt x="4790" y="110"/>
                  </a:lnTo>
                  <a:lnTo>
                    <a:pt x="4821" y="123"/>
                  </a:lnTo>
                  <a:lnTo>
                    <a:pt x="4851" y="138"/>
                  </a:lnTo>
                  <a:lnTo>
                    <a:pt x="4882" y="153"/>
                  </a:lnTo>
                  <a:lnTo>
                    <a:pt x="4911" y="168"/>
                  </a:lnTo>
                  <a:lnTo>
                    <a:pt x="4940" y="184"/>
                  </a:lnTo>
                  <a:lnTo>
                    <a:pt x="4969" y="201"/>
                  </a:lnTo>
                  <a:lnTo>
                    <a:pt x="4998" y="220"/>
                  </a:lnTo>
                  <a:lnTo>
                    <a:pt x="5025" y="238"/>
                  </a:lnTo>
                  <a:lnTo>
                    <a:pt x="5053" y="257"/>
                  </a:lnTo>
                  <a:lnTo>
                    <a:pt x="5079" y="276"/>
                  </a:lnTo>
                  <a:lnTo>
                    <a:pt x="5106" y="296"/>
                  </a:lnTo>
                  <a:lnTo>
                    <a:pt x="5132" y="317"/>
                  </a:lnTo>
                  <a:lnTo>
                    <a:pt x="5157" y="339"/>
                  </a:lnTo>
                  <a:lnTo>
                    <a:pt x="5183" y="361"/>
                  </a:lnTo>
                  <a:lnTo>
                    <a:pt x="5206" y="383"/>
                  </a:lnTo>
                  <a:lnTo>
                    <a:pt x="5231" y="407"/>
                  </a:lnTo>
                  <a:lnTo>
                    <a:pt x="5254" y="430"/>
                  </a:lnTo>
                  <a:lnTo>
                    <a:pt x="5276" y="455"/>
                  </a:lnTo>
                  <a:lnTo>
                    <a:pt x="5299" y="480"/>
                  </a:lnTo>
                  <a:lnTo>
                    <a:pt x="5320" y="505"/>
                  </a:lnTo>
                  <a:lnTo>
                    <a:pt x="5340" y="531"/>
                  </a:lnTo>
                  <a:lnTo>
                    <a:pt x="5360" y="558"/>
                  </a:lnTo>
                  <a:lnTo>
                    <a:pt x="5381" y="585"/>
                  </a:lnTo>
                  <a:lnTo>
                    <a:pt x="5400" y="612"/>
                  </a:lnTo>
                  <a:lnTo>
                    <a:pt x="5418" y="640"/>
                  </a:lnTo>
                  <a:lnTo>
                    <a:pt x="5436" y="668"/>
                  </a:lnTo>
                  <a:lnTo>
                    <a:pt x="5453" y="697"/>
                  </a:lnTo>
                  <a:lnTo>
                    <a:pt x="5469" y="726"/>
                  </a:lnTo>
                  <a:lnTo>
                    <a:pt x="5485" y="756"/>
                  </a:lnTo>
                  <a:lnTo>
                    <a:pt x="5500" y="786"/>
                  </a:lnTo>
                  <a:lnTo>
                    <a:pt x="5514" y="817"/>
                  </a:lnTo>
                  <a:lnTo>
                    <a:pt x="5527" y="848"/>
                  </a:lnTo>
                  <a:lnTo>
                    <a:pt x="5540" y="878"/>
                  </a:lnTo>
                  <a:lnTo>
                    <a:pt x="5552" y="910"/>
                  </a:lnTo>
                  <a:lnTo>
                    <a:pt x="5564" y="942"/>
                  </a:lnTo>
                  <a:lnTo>
                    <a:pt x="5574" y="975"/>
                  </a:lnTo>
                  <a:lnTo>
                    <a:pt x="5584" y="1007"/>
                  </a:lnTo>
                  <a:lnTo>
                    <a:pt x="5592" y="1040"/>
                  </a:lnTo>
                  <a:lnTo>
                    <a:pt x="5601" y="1074"/>
                  </a:lnTo>
                  <a:lnTo>
                    <a:pt x="5608" y="1107"/>
                  </a:lnTo>
                  <a:lnTo>
                    <a:pt x="5615" y="1141"/>
                  </a:lnTo>
                  <a:lnTo>
                    <a:pt x="5620" y="1175"/>
                  </a:lnTo>
                  <a:lnTo>
                    <a:pt x="5625" y="1210"/>
                  </a:lnTo>
                  <a:lnTo>
                    <a:pt x="5629" y="1246"/>
                  </a:lnTo>
                  <a:lnTo>
                    <a:pt x="5632" y="1281"/>
                  </a:lnTo>
                  <a:lnTo>
                    <a:pt x="5635" y="1316"/>
                  </a:lnTo>
                  <a:lnTo>
                    <a:pt x="5636" y="1351"/>
                  </a:lnTo>
                  <a:lnTo>
                    <a:pt x="5636" y="1387"/>
                  </a:lnTo>
                  <a:lnTo>
                    <a:pt x="5636" y="1422"/>
                  </a:lnTo>
                  <a:lnTo>
                    <a:pt x="5635" y="1458"/>
                  </a:lnTo>
                  <a:lnTo>
                    <a:pt x="5632" y="1494"/>
                  </a:lnTo>
                  <a:lnTo>
                    <a:pt x="5629" y="1529"/>
                  </a:lnTo>
                  <a:lnTo>
                    <a:pt x="5625" y="1564"/>
                  </a:lnTo>
                  <a:lnTo>
                    <a:pt x="5620" y="1598"/>
                  </a:lnTo>
                  <a:lnTo>
                    <a:pt x="5615" y="1632"/>
                  </a:lnTo>
                  <a:lnTo>
                    <a:pt x="5608" y="1666"/>
                  </a:lnTo>
                  <a:lnTo>
                    <a:pt x="5601" y="1700"/>
                  </a:lnTo>
                  <a:lnTo>
                    <a:pt x="5592" y="1733"/>
                  </a:lnTo>
                  <a:lnTo>
                    <a:pt x="5584" y="1766"/>
                  </a:lnTo>
                  <a:lnTo>
                    <a:pt x="5574" y="1799"/>
                  </a:lnTo>
                  <a:lnTo>
                    <a:pt x="5564" y="1832"/>
                  </a:lnTo>
                  <a:lnTo>
                    <a:pt x="5552" y="1864"/>
                  </a:lnTo>
                  <a:lnTo>
                    <a:pt x="5540" y="1895"/>
                  </a:lnTo>
                  <a:lnTo>
                    <a:pt x="5527" y="1927"/>
                  </a:lnTo>
                  <a:lnTo>
                    <a:pt x="5514" y="1958"/>
                  </a:lnTo>
                  <a:lnTo>
                    <a:pt x="5500" y="1987"/>
                  </a:lnTo>
                  <a:lnTo>
                    <a:pt x="5485" y="2018"/>
                  </a:lnTo>
                  <a:lnTo>
                    <a:pt x="5469" y="2048"/>
                  </a:lnTo>
                  <a:lnTo>
                    <a:pt x="5453" y="2077"/>
                  </a:lnTo>
                  <a:lnTo>
                    <a:pt x="5436" y="2106"/>
                  </a:lnTo>
                  <a:lnTo>
                    <a:pt x="5418" y="2134"/>
                  </a:lnTo>
                  <a:lnTo>
                    <a:pt x="5400" y="2162"/>
                  </a:lnTo>
                  <a:lnTo>
                    <a:pt x="5381" y="2190"/>
                  </a:lnTo>
                  <a:lnTo>
                    <a:pt x="5360" y="2216"/>
                  </a:lnTo>
                  <a:lnTo>
                    <a:pt x="5340" y="2243"/>
                  </a:lnTo>
                  <a:lnTo>
                    <a:pt x="5320" y="2268"/>
                  </a:lnTo>
                  <a:lnTo>
                    <a:pt x="5299" y="2294"/>
                  </a:lnTo>
                  <a:lnTo>
                    <a:pt x="5276" y="2318"/>
                  </a:lnTo>
                  <a:lnTo>
                    <a:pt x="5254" y="2343"/>
                  </a:lnTo>
                  <a:lnTo>
                    <a:pt x="5231" y="2367"/>
                  </a:lnTo>
                  <a:lnTo>
                    <a:pt x="5190" y="2406"/>
                  </a:lnTo>
                  <a:lnTo>
                    <a:pt x="5148" y="2443"/>
                  </a:lnTo>
                  <a:lnTo>
                    <a:pt x="5104" y="2479"/>
                  </a:lnTo>
                  <a:lnTo>
                    <a:pt x="5059" y="2512"/>
                  </a:lnTo>
                  <a:lnTo>
                    <a:pt x="5013" y="2544"/>
                  </a:lnTo>
                  <a:lnTo>
                    <a:pt x="4966" y="2575"/>
                  </a:lnTo>
                  <a:lnTo>
                    <a:pt x="4917" y="2603"/>
                  </a:lnTo>
                  <a:lnTo>
                    <a:pt x="4867" y="2629"/>
                  </a:lnTo>
                  <a:lnTo>
                    <a:pt x="5114" y="2629"/>
                  </a:lnTo>
                  <a:lnTo>
                    <a:pt x="5697" y="2231"/>
                  </a:lnTo>
                  <a:lnTo>
                    <a:pt x="5629" y="2131"/>
                  </a:lnTo>
                  <a:lnTo>
                    <a:pt x="5853" y="1978"/>
                  </a:lnTo>
                  <a:lnTo>
                    <a:pt x="6361" y="2721"/>
                  </a:lnTo>
                  <a:lnTo>
                    <a:pt x="6135" y="2875"/>
                  </a:lnTo>
                  <a:lnTo>
                    <a:pt x="6057" y="2760"/>
                  </a:lnTo>
                  <a:lnTo>
                    <a:pt x="5505" y="3136"/>
                  </a:lnTo>
                  <a:lnTo>
                    <a:pt x="5505" y="5232"/>
                  </a:lnTo>
                  <a:lnTo>
                    <a:pt x="5505" y="5249"/>
                  </a:lnTo>
                  <a:lnTo>
                    <a:pt x="5504" y="5265"/>
                  </a:lnTo>
                  <a:lnTo>
                    <a:pt x="5502" y="5281"/>
                  </a:lnTo>
                  <a:lnTo>
                    <a:pt x="5499" y="5296"/>
                  </a:lnTo>
                  <a:lnTo>
                    <a:pt x="5496" y="5312"/>
                  </a:lnTo>
                  <a:lnTo>
                    <a:pt x="5491" y="5327"/>
                  </a:lnTo>
                  <a:lnTo>
                    <a:pt x="5486" y="5342"/>
                  </a:lnTo>
                  <a:lnTo>
                    <a:pt x="5481" y="5357"/>
                  </a:lnTo>
                  <a:lnTo>
                    <a:pt x="5473" y="5371"/>
                  </a:lnTo>
                  <a:lnTo>
                    <a:pt x="5467" y="5385"/>
                  </a:lnTo>
                  <a:lnTo>
                    <a:pt x="5458" y="5399"/>
                  </a:lnTo>
                  <a:lnTo>
                    <a:pt x="5451" y="5411"/>
                  </a:lnTo>
                  <a:lnTo>
                    <a:pt x="5441" y="5424"/>
                  </a:lnTo>
                  <a:lnTo>
                    <a:pt x="5432" y="5437"/>
                  </a:lnTo>
                  <a:lnTo>
                    <a:pt x="5421" y="5449"/>
                  </a:lnTo>
                  <a:lnTo>
                    <a:pt x="5410" y="5459"/>
                  </a:lnTo>
                  <a:lnTo>
                    <a:pt x="5400" y="5470"/>
                  </a:lnTo>
                  <a:lnTo>
                    <a:pt x="5388" y="5481"/>
                  </a:lnTo>
                  <a:lnTo>
                    <a:pt x="5375" y="5490"/>
                  </a:lnTo>
                  <a:lnTo>
                    <a:pt x="5364" y="5499"/>
                  </a:lnTo>
                  <a:lnTo>
                    <a:pt x="5350" y="5507"/>
                  </a:lnTo>
                  <a:lnTo>
                    <a:pt x="5337" y="5515"/>
                  </a:lnTo>
                  <a:lnTo>
                    <a:pt x="5322" y="5522"/>
                  </a:lnTo>
                  <a:lnTo>
                    <a:pt x="5308" y="5529"/>
                  </a:lnTo>
                  <a:lnTo>
                    <a:pt x="5293" y="5535"/>
                  </a:lnTo>
                  <a:lnTo>
                    <a:pt x="5278" y="5540"/>
                  </a:lnTo>
                  <a:lnTo>
                    <a:pt x="5264" y="5544"/>
                  </a:lnTo>
                  <a:lnTo>
                    <a:pt x="5248" y="5548"/>
                  </a:lnTo>
                  <a:lnTo>
                    <a:pt x="5232" y="5551"/>
                  </a:lnTo>
                  <a:lnTo>
                    <a:pt x="5216" y="5553"/>
                  </a:lnTo>
                  <a:lnTo>
                    <a:pt x="5200" y="5554"/>
                  </a:lnTo>
                  <a:lnTo>
                    <a:pt x="5183" y="5554"/>
                  </a:lnTo>
                  <a:lnTo>
                    <a:pt x="1592" y="5554"/>
                  </a:lnTo>
                  <a:lnTo>
                    <a:pt x="1575" y="5554"/>
                  </a:lnTo>
                  <a:lnTo>
                    <a:pt x="1559" y="5553"/>
                  </a:lnTo>
                  <a:lnTo>
                    <a:pt x="1543" y="5551"/>
                  </a:lnTo>
                  <a:lnTo>
                    <a:pt x="1527" y="5548"/>
                  </a:lnTo>
                  <a:lnTo>
                    <a:pt x="1511" y="5544"/>
                  </a:lnTo>
                  <a:lnTo>
                    <a:pt x="1496" y="5540"/>
                  </a:lnTo>
                  <a:lnTo>
                    <a:pt x="1481" y="5535"/>
                  </a:lnTo>
                  <a:lnTo>
                    <a:pt x="1466" y="5529"/>
                  </a:lnTo>
                  <a:lnTo>
                    <a:pt x="1451" y="5522"/>
                  </a:lnTo>
                  <a:lnTo>
                    <a:pt x="1438" y="5515"/>
                  </a:lnTo>
                  <a:lnTo>
                    <a:pt x="1425" y="5507"/>
                  </a:lnTo>
                  <a:lnTo>
                    <a:pt x="1411" y="5499"/>
                  </a:lnTo>
                  <a:lnTo>
                    <a:pt x="1398" y="5490"/>
                  </a:lnTo>
                  <a:lnTo>
                    <a:pt x="1387" y="5481"/>
                  </a:lnTo>
                  <a:lnTo>
                    <a:pt x="1375" y="5470"/>
                  </a:lnTo>
                  <a:lnTo>
                    <a:pt x="1363" y="5459"/>
                  </a:lnTo>
                  <a:lnTo>
                    <a:pt x="1352" y="5449"/>
                  </a:lnTo>
                  <a:lnTo>
                    <a:pt x="1343" y="5437"/>
                  </a:lnTo>
                  <a:lnTo>
                    <a:pt x="1333" y="5424"/>
                  </a:lnTo>
                  <a:lnTo>
                    <a:pt x="1324" y="5411"/>
                  </a:lnTo>
                  <a:lnTo>
                    <a:pt x="1315" y="5399"/>
                  </a:lnTo>
                  <a:lnTo>
                    <a:pt x="1308" y="5385"/>
                  </a:lnTo>
                  <a:lnTo>
                    <a:pt x="1300" y="5371"/>
                  </a:lnTo>
                  <a:lnTo>
                    <a:pt x="1294" y="5357"/>
                  </a:lnTo>
                  <a:lnTo>
                    <a:pt x="1289" y="5342"/>
                  </a:lnTo>
                  <a:lnTo>
                    <a:pt x="1283" y="5327"/>
                  </a:lnTo>
                  <a:lnTo>
                    <a:pt x="1279" y="5312"/>
                  </a:lnTo>
                  <a:lnTo>
                    <a:pt x="1276" y="5296"/>
                  </a:lnTo>
                  <a:lnTo>
                    <a:pt x="1273" y="5281"/>
                  </a:lnTo>
                  <a:lnTo>
                    <a:pt x="1271" y="5265"/>
                  </a:lnTo>
                  <a:lnTo>
                    <a:pt x="1269" y="5249"/>
                  </a:lnTo>
                  <a:lnTo>
                    <a:pt x="1268" y="5232"/>
                  </a:lnTo>
                  <a:lnTo>
                    <a:pt x="1268" y="4543"/>
                  </a:lnTo>
                  <a:lnTo>
                    <a:pt x="452" y="4543"/>
                  </a:lnTo>
                  <a:lnTo>
                    <a:pt x="452" y="4694"/>
                  </a:lnTo>
                  <a:lnTo>
                    <a:pt x="0" y="4694"/>
                  </a:lnTo>
                  <a:lnTo>
                    <a:pt x="0" y="3209"/>
                  </a:lnTo>
                  <a:lnTo>
                    <a:pt x="452" y="3209"/>
                  </a:lnTo>
                  <a:lnTo>
                    <a:pt x="452" y="3371"/>
                  </a:lnTo>
                  <a:lnTo>
                    <a:pt x="1268" y="3371"/>
                  </a:lnTo>
                  <a:lnTo>
                    <a:pt x="1268" y="2952"/>
                  </a:lnTo>
                  <a:lnTo>
                    <a:pt x="1269" y="2933"/>
                  </a:lnTo>
                  <a:lnTo>
                    <a:pt x="1272" y="2913"/>
                  </a:lnTo>
                  <a:lnTo>
                    <a:pt x="1274" y="2894"/>
                  </a:lnTo>
                  <a:lnTo>
                    <a:pt x="1278" y="2876"/>
                  </a:lnTo>
                  <a:lnTo>
                    <a:pt x="1283" y="2858"/>
                  </a:lnTo>
                  <a:lnTo>
                    <a:pt x="1289" y="2840"/>
                  </a:lnTo>
                  <a:lnTo>
                    <a:pt x="1296" y="2823"/>
                  </a:lnTo>
                  <a:lnTo>
                    <a:pt x="1304" y="2806"/>
                  </a:lnTo>
                  <a:lnTo>
                    <a:pt x="1312" y="2790"/>
                  </a:lnTo>
                  <a:lnTo>
                    <a:pt x="1322" y="2775"/>
                  </a:lnTo>
                  <a:lnTo>
                    <a:pt x="1332" y="2760"/>
                  </a:lnTo>
                  <a:lnTo>
                    <a:pt x="1344" y="2745"/>
                  </a:lnTo>
                  <a:lnTo>
                    <a:pt x="1356" y="2731"/>
                  </a:lnTo>
                  <a:lnTo>
                    <a:pt x="1368" y="2719"/>
                  </a:lnTo>
                  <a:lnTo>
                    <a:pt x="1382" y="2707"/>
                  </a:lnTo>
                  <a:lnTo>
                    <a:pt x="1396" y="2695"/>
                  </a:lnTo>
                  <a:lnTo>
                    <a:pt x="1350" y="2675"/>
                  </a:lnTo>
                  <a:lnTo>
                    <a:pt x="1306" y="2652"/>
                  </a:lnTo>
                  <a:lnTo>
                    <a:pt x="1262" y="2627"/>
                  </a:lnTo>
                  <a:lnTo>
                    <a:pt x="1219" y="2600"/>
                  </a:lnTo>
                  <a:lnTo>
                    <a:pt x="1179" y="2572"/>
                  </a:lnTo>
                  <a:lnTo>
                    <a:pt x="1140" y="2541"/>
                  </a:lnTo>
                  <a:lnTo>
                    <a:pt x="1102" y="2508"/>
                  </a:lnTo>
                  <a:lnTo>
                    <a:pt x="1066" y="2474"/>
                  </a:lnTo>
                  <a:lnTo>
                    <a:pt x="1032" y="2439"/>
                  </a:lnTo>
                  <a:lnTo>
                    <a:pt x="1000" y="2401"/>
                  </a:lnTo>
                  <a:lnTo>
                    <a:pt x="970" y="2363"/>
                  </a:lnTo>
                  <a:lnTo>
                    <a:pt x="942" y="2323"/>
                  </a:lnTo>
                  <a:lnTo>
                    <a:pt x="915" y="2281"/>
                  </a:lnTo>
                  <a:lnTo>
                    <a:pt x="891" y="2239"/>
                  </a:lnTo>
                  <a:lnTo>
                    <a:pt x="868" y="2195"/>
                  </a:lnTo>
                  <a:lnTo>
                    <a:pt x="847" y="2149"/>
                  </a:lnTo>
                  <a:lnTo>
                    <a:pt x="829" y="2103"/>
                  </a:lnTo>
                  <a:lnTo>
                    <a:pt x="813" y="2056"/>
                  </a:lnTo>
                  <a:lnTo>
                    <a:pt x="799" y="2008"/>
                  </a:lnTo>
                  <a:lnTo>
                    <a:pt x="788" y="1958"/>
                  </a:lnTo>
                  <a:lnTo>
                    <a:pt x="783" y="1933"/>
                  </a:lnTo>
                  <a:lnTo>
                    <a:pt x="779" y="1908"/>
                  </a:lnTo>
                  <a:lnTo>
                    <a:pt x="776" y="1882"/>
                  </a:lnTo>
                  <a:lnTo>
                    <a:pt x="772" y="1857"/>
                  </a:lnTo>
                  <a:lnTo>
                    <a:pt x="770" y="1831"/>
                  </a:lnTo>
                  <a:lnTo>
                    <a:pt x="768" y="1804"/>
                  </a:lnTo>
                  <a:lnTo>
                    <a:pt x="767" y="1779"/>
                  </a:lnTo>
                  <a:lnTo>
                    <a:pt x="767" y="1752"/>
                  </a:lnTo>
                  <a:lnTo>
                    <a:pt x="767" y="1726"/>
                  </a:lnTo>
                  <a:lnTo>
                    <a:pt x="768" y="1699"/>
                  </a:lnTo>
                  <a:lnTo>
                    <a:pt x="770" y="1673"/>
                  </a:lnTo>
                  <a:lnTo>
                    <a:pt x="772" y="1648"/>
                  </a:lnTo>
                  <a:lnTo>
                    <a:pt x="776" y="1622"/>
                  </a:lnTo>
                  <a:lnTo>
                    <a:pt x="779" y="1597"/>
                  </a:lnTo>
                  <a:lnTo>
                    <a:pt x="783" y="1571"/>
                  </a:lnTo>
                  <a:lnTo>
                    <a:pt x="788" y="1546"/>
                  </a:lnTo>
                  <a:lnTo>
                    <a:pt x="799" y="1497"/>
                  </a:lnTo>
                  <a:lnTo>
                    <a:pt x="813" y="1449"/>
                  </a:lnTo>
                  <a:lnTo>
                    <a:pt x="829" y="1401"/>
                  </a:lnTo>
                  <a:lnTo>
                    <a:pt x="847" y="1354"/>
                  </a:lnTo>
                  <a:lnTo>
                    <a:pt x="868" y="1309"/>
                  </a:lnTo>
                  <a:lnTo>
                    <a:pt x="891" y="1266"/>
                  </a:lnTo>
                  <a:lnTo>
                    <a:pt x="915" y="1222"/>
                  </a:lnTo>
                  <a:lnTo>
                    <a:pt x="942" y="1181"/>
                  </a:lnTo>
                  <a:lnTo>
                    <a:pt x="970" y="1141"/>
                  </a:lnTo>
                  <a:lnTo>
                    <a:pt x="1000" y="1103"/>
                  </a:lnTo>
                  <a:lnTo>
                    <a:pt x="1032" y="1066"/>
                  </a:lnTo>
                  <a:lnTo>
                    <a:pt x="1066" y="1030"/>
                  </a:lnTo>
                  <a:lnTo>
                    <a:pt x="1101" y="997"/>
                  </a:lnTo>
                  <a:lnTo>
                    <a:pt x="1139" y="964"/>
                  </a:lnTo>
                  <a:lnTo>
                    <a:pt x="1177" y="934"/>
                  </a:lnTo>
                  <a:lnTo>
                    <a:pt x="1217" y="905"/>
                  </a:lnTo>
                  <a:lnTo>
                    <a:pt x="1259" y="878"/>
                  </a:lnTo>
                  <a:lnTo>
                    <a:pt x="1301" y="854"/>
                  </a:lnTo>
                  <a:lnTo>
                    <a:pt x="1346" y="832"/>
                  </a:lnTo>
                  <a:lnTo>
                    <a:pt x="1391" y="811"/>
                  </a:lnTo>
                  <a:lnTo>
                    <a:pt x="1438" y="793"/>
                  </a:lnTo>
                  <a:lnTo>
                    <a:pt x="1484" y="777"/>
                  </a:lnTo>
                  <a:lnTo>
                    <a:pt x="1533" y="763"/>
                  </a:lnTo>
                  <a:lnTo>
                    <a:pt x="1582" y="752"/>
                  </a:lnTo>
                  <a:lnTo>
                    <a:pt x="1608" y="746"/>
                  </a:lnTo>
                  <a:lnTo>
                    <a:pt x="1632" y="742"/>
                  </a:lnTo>
                  <a:lnTo>
                    <a:pt x="1658" y="739"/>
                  </a:lnTo>
                  <a:lnTo>
                    <a:pt x="1683" y="736"/>
                  </a:lnTo>
                  <a:lnTo>
                    <a:pt x="1710" y="734"/>
                  </a:lnTo>
                  <a:lnTo>
                    <a:pt x="1736" y="733"/>
                  </a:lnTo>
                  <a:lnTo>
                    <a:pt x="1762" y="732"/>
                  </a:lnTo>
                  <a:lnTo>
                    <a:pt x="1788" y="730"/>
                  </a:lnTo>
                  <a:lnTo>
                    <a:pt x="1814" y="732"/>
                  </a:lnTo>
                  <a:lnTo>
                    <a:pt x="1841" y="733"/>
                  </a:lnTo>
                  <a:lnTo>
                    <a:pt x="1867" y="734"/>
                  </a:lnTo>
                  <a:lnTo>
                    <a:pt x="1893" y="736"/>
                  </a:lnTo>
                  <a:lnTo>
                    <a:pt x="1919" y="739"/>
                  </a:lnTo>
                  <a:lnTo>
                    <a:pt x="1944" y="742"/>
                  </a:lnTo>
                  <a:lnTo>
                    <a:pt x="1969" y="746"/>
                  </a:lnTo>
                  <a:lnTo>
                    <a:pt x="1994" y="752"/>
                  </a:lnTo>
                  <a:lnTo>
                    <a:pt x="2043" y="763"/>
                  </a:lnTo>
                  <a:lnTo>
                    <a:pt x="2092" y="777"/>
                  </a:lnTo>
                  <a:lnTo>
                    <a:pt x="2139" y="793"/>
                  </a:lnTo>
                  <a:lnTo>
                    <a:pt x="2186" y="811"/>
                  </a:lnTo>
                  <a:lnTo>
                    <a:pt x="2230" y="832"/>
                  </a:lnTo>
                  <a:lnTo>
                    <a:pt x="2275" y="854"/>
                  </a:lnTo>
                  <a:lnTo>
                    <a:pt x="2318" y="878"/>
                  </a:lnTo>
                  <a:lnTo>
                    <a:pt x="2359" y="905"/>
                  </a:lnTo>
                  <a:lnTo>
                    <a:pt x="2399" y="934"/>
                  </a:lnTo>
                  <a:lnTo>
                    <a:pt x="2438" y="964"/>
                  </a:lnTo>
                  <a:lnTo>
                    <a:pt x="2475" y="997"/>
                  </a:lnTo>
                  <a:lnTo>
                    <a:pt x="2510" y="1030"/>
                  </a:lnTo>
                  <a:lnTo>
                    <a:pt x="2544" y="1066"/>
                  </a:lnTo>
                  <a:lnTo>
                    <a:pt x="2576" y="1103"/>
                  </a:lnTo>
                  <a:lnTo>
                    <a:pt x="2606" y="1141"/>
                  </a:lnTo>
                  <a:lnTo>
                    <a:pt x="2635" y="1181"/>
                  </a:lnTo>
                  <a:lnTo>
                    <a:pt x="2661" y="1222"/>
                  </a:lnTo>
                  <a:lnTo>
                    <a:pt x="2686" y="1266"/>
                  </a:lnTo>
                  <a:lnTo>
                    <a:pt x="2708" y="1309"/>
                  </a:lnTo>
                  <a:lnTo>
                    <a:pt x="2729" y="1354"/>
                  </a:lnTo>
                  <a:lnTo>
                    <a:pt x="2748" y="1401"/>
                  </a:lnTo>
                  <a:lnTo>
                    <a:pt x="2764" y="1449"/>
                  </a:lnTo>
                  <a:lnTo>
                    <a:pt x="2778" y="1497"/>
                  </a:lnTo>
                  <a:lnTo>
                    <a:pt x="2788" y="1546"/>
                  </a:lnTo>
                  <a:lnTo>
                    <a:pt x="2793" y="1571"/>
                  </a:lnTo>
                  <a:lnTo>
                    <a:pt x="2798" y="1597"/>
                  </a:lnTo>
                  <a:lnTo>
                    <a:pt x="2801" y="1622"/>
                  </a:lnTo>
                  <a:lnTo>
                    <a:pt x="2804" y="1648"/>
                  </a:lnTo>
                  <a:lnTo>
                    <a:pt x="2806" y="1673"/>
                  </a:lnTo>
                  <a:lnTo>
                    <a:pt x="2808" y="1699"/>
                  </a:lnTo>
                  <a:lnTo>
                    <a:pt x="2809" y="1726"/>
                  </a:lnTo>
                  <a:lnTo>
                    <a:pt x="2809" y="1752"/>
                  </a:lnTo>
                  <a:lnTo>
                    <a:pt x="2809" y="1779"/>
                  </a:lnTo>
                  <a:lnTo>
                    <a:pt x="2808" y="1804"/>
                  </a:lnTo>
                  <a:lnTo>
                    <a:pt x="2806" y="1831"/>
                  </a:lnTo>
                  <a:lnTo>
                    <a:pt x="2804" y="1857"/>
                  </a:lnTo>
                  <a:lnTo>
                    <a:pt x="2801" y="1882"/>
                  </a:lnTo>
                  <a:lnTo>
                    <a:pt x="2798" y="1908"/>
                  </a:lnTo>
                  <a:lnTo>
                    <a:pt x="2793" y="1933"/>
                  </a:lnTo>
                  <a:lnTo>
                    <a:pt x="2788" y="1958"/>
                  </a:lnTo>
                  <a:lnTo>
                    <a:pt x="2778" y="2008"/>
                  </a:lnTo>
                  <a:lnTo>
                    <a:pt x="2764" y="2056"/>
                  </a:lnTo>
                  <a:lnTo>
                    <a:pt x="2748" y="2103"/>
                  </a:lnTo>
                  <a:lnTo>
                    <a:pt x="2729" y="2149"/>
                  </a:lnTo>
                  <a:lnTo>
                    <a:pt x="2708" y="2195"/>
                  </a:lnTo>
                  <a:lnTo>
                    <a:pt x="2686" y="2239"/>
                  </a:lnTo>
                  <a:lnTo>
                    <a:pt x="2661" y="2281"/>
                  </a:lnTo>
                  <a:lnTo>
                    <a:pt x="2635" y="2323"/>
                  </a:lnTo>
                  <a:lnTo>
                    <a:pt x="2606" y="2363"/>
                  </a:lnTo>
                  <a:lnTo>
                    <a:pt x="2576" y="2401"/>
                  </a:lnTo>
                  <a:lnTo>
                    <a:pt x="2544" y="2439"/>
                  </a:lnTo>
                  <a:lnTo>
                    <a:pt x="2510" y="2474"/>
                  </a:lnTo>
                  <a:lnTo>
                    <a:pt x="2488" y="2496"/>
                  </a:lnTo>
                  <a:lnTo>
                    <a:pt x="2465" y="2517"/>
                  </a:lnTo>
                  <a:lnTo>
                    <a:pt x="2440" y="2538"/>
                  </a:lnTo>
                  <a:lnTo>
                    <a:pt x="2416" y="2558"/>
                  </a:lnTo>
                  <a:lnTo>
                    <a:pt x="2390" y="2577"/>
                  </a:lnTo>
                  <a:lnTo>
                    <a:pt x="2365" y="2595"/>
                  </a:lnTo>
                  <a:lnTo>
                    <a:pt x="2338" y="2612"/>
                  </a:lnTo>
                  <a:lnTo>
                    <a:pt x="2311" y="2629"/>
                  </a:lnTo>
                  <a:close/>
                  <a:moveTo>
                    <a:pt x="4969" y="2053"/>
                  </a:moveTo>
                  <a:lnTo>
                    <a:pt x="4437" y="1746"/>
                  </a:lnTo>
                  <a:lnTo>
                    <a:pt x="4437" y="2349"/>
                  </a:lnTo>
                  <a:lnTo>
                    <a:pt x="4473" y="2341"/>
                  </a:lnTo>
                  <a:lnTo>
                    <a:pt x="4509" y="2332"/>
                  </a:lnTo>
                  <a:lnTo>
                    <a:pt x="4544" y="2322"/>
                  </a:lnTo>
                  <a:lnTo>
                    <a:pt x="4579" y="2310"/>
                  </a:lnTo>
                  <a:lnTo>
                    <a:pt x="4613" y="2297"/>
                  </a:lnTo>
                  <a:lnTo>
                    <a:pt x="4647" y="2283"/>
                  </a:lnTo>
                  <a:lnTo>
                    <a:pt x="4680" y="2267"/>
                  </a:lnTo>
                  <a:lnTo>
                    <a:pt x="4712" y="2251"/>
                  </a:lnTo>
                  <a:lnTo>
                    <a:pt x="4744" y="2233"/>
                  </a:lnTo>
                  <a:lnTo>
                    <a:pt x="4775" y="2214"/>
                  </a:lnTo>
                  <a:lnTo>
                    <a:pt x="4805" y="2195"/>
                  </a:lnTo>
                  <a:lnTo>
                    <a:pt x="4835" y="2174"/>
                  </a:lnTo>
                  <a:lnTo>
                    <a:pt x="4862" y="2151"/>
                  </a:lnTo>
                  <a:lnTo>
                    <a:pt x="4890" y="2129"/>
                  </a:lnTo>
                  <a:lnTo>
                    <a:pt x="4917" y="2105"/>
                  </a:lnTo>
                  <a:lnTo>
                    <a:pt x="4943" y="2080"/>
                  </a:lnTo>
                  <a:lnTo>
                    <a:pt x="4969" y="2053"/>
                  </a:lnTo>
                  <a:close/>
                  <a:moveTo>
                    <a:pt x="3870" y="1419"/>
                  </a:moveTo>
                  <a:lnTo>
                    <a:pt x="3314" y="1098"/>
                  </a:lnTo>
                  <a:lnTo>
                    <a:pt x="3304" y="1132"/>
                  </a:lnTo>
                  <a:lnTo>
                    <a:pt x="3296" y="1167"/>
                  </a:lnTo>
                  <a:lnTo>
                    <a:pt x="3288" y="1203"/>
                  </a:lnTo>
                  <a:lnTo>
                    <a:pt x="3282" y="1239"/>
                  </a:lnTo>
                  <a:lnTo>
                    <a:pt x="3277" y="1275"/>
                  </a:lnTo>
                  <a:lnTo>
                    <a:pt x="3273" y="1312"/>
                  </a:lnTo>
                  <a:lnTo>
                    <a:pt x="3271" y="1349"/>
                  </a:lnTo>
                  <a:lnTo>
                    <a:pt x="3270" y="1387"/>
                  </a:lnTo>
                  <a:lnTo>
                    <a:pt x="3271" y="1432"/>
                  </a:lnTo>
                  <a:lnTo>
                    <a:pt x="3275" y="1477"/>
                  </a:lnTo>
                  <a:lnTo>
                    <a:pt x="3280" y="1520"/>
                  </a:lnTo>
                  <a:lnTo>
                    <a:pt x="3286" y="1564"/>
                  </a:lnTo>
                  <a:lnTo>
                    <a:pt x="3295" y="1606"/>
                  </a:lnTo>
                  <a:lnTo>
                    <a:pt x="3305" y="1648"/>
                  </a:lnTo>
                  <a:lnTo>
                    <a:pt x="3318" y="1689"/>
                  </a:lnTo>
                  <a:lnTo>
                    <a:pt x="3332" y="1730"/>
                  </a:lnTo>
                  <a:lnTo>
                    <a:pt x="3870" y="1419"/>
                  </a:lnTo>
                  <a:close/>
                  <a:moveTo>
                    <a:pt x="3493" y="766"/>
                  </a:moveTo>
                  <a:lnTo>
                    <a:pt x="4060" y="1092"/>
                  </a:lnTo>
                  <a:lnTo>
                    <a:pt x="4060" y="426"/>
                  </a:lnTo>
                  <a:lnTo>
                    <a:pt x="4024" y="433"/>
                  </a:lnTo>
                  <a:lnTo>
                    <a:pt x="3988" y="443"/>
                  </a:lnTo>
                  <a:lnTo>
                    <a:pt x="3952" y="454"/>
                  </a:lnTo>
                  <a:lnTo>
                    <a:pt x="3918" y="465"/>
                  </a:lnTo>
                  <a:lnTo>
                    <a:pt x="3884" y="478"/>
                  </a:lnTo>
                  <a:lnTo>
                    <a:pt x="3850" y="492"/>
                  </a:lnTo>
                  <a:lnTo>
                    <a:pt x="3818" y="507"/>
                  </a:lnTo>
                  <a:lnTo>
                    <a:pt x="3786" y="524"/>
                  </a:lnTo>
                  <a:lnTo>
                    <a:pt x="3754" y="542"/>
                  </a:lnTo>
                  <a:lnTo>
                    <a:pt x="3725" y="560"/>
                  </a:lnTo>
                  <a:lnTo>
                    <a:pt x="3695" y="580"/>
                  </a:lnTo>
                  <a:lnTo>
                    <a:pt x="3665" y="601"/>
                  </a:lnTo>
                  <a:lnTo>
                    <a:pt x="3637" y="623"/>
                  </a:lnTo>
                  <a:lnTo>
                    <a:pt x="3610" y="645"/>
                  </a:lnTo>
                  <a:lnTo>
                    <a:pt x="3583" y="670"/>
                  </a:lnTo>
                  <a:lnTo>
                    <a:pt x="3558" y="694"/>
                  </a:lnTo>
                  <a:lnTo>
                    <a:pt x="3525" y="729"/>
                  </a:lnTo>
                  <a:lnTo>
                    <a:pt x="3493" y="766"/>
                  </a:lnTo>
                  <a:close/>
                  <a:moveTo>
                    <a:pt x="4625" y="1419"/>
                  </a:moveTo>
                  <a:lnTo>
                    <a:pt x="5168" y="1732"/>
                  </a:lnTo>
                  <a:lnTo>
                    <a:pt x="5182" y="1692"/>
                  </a:lnTo>
                  <a:lnTo>
                    <a:pt x="5194" y="1650"/>
                  </a:lnTo>
                  <a:lnTo>
                    <a:pt x="5205" y="1607"/>
                  </a:lnTo>
                  <a:lnTo>
                    <a:pt x="5214" y="1565"/>
                  </a:lnTo>
                  <a:lnTo>
                    <a:pt x="5221" y="1521"/>
                  </a:lnTo>
                  <a:lnTo>
                    <a:pt x="5225" y="1477"/>
                  </a:lnTo>
                  <a:lnTo>
                    <a:pt x="5228" y="1432"/>
                  </a:lnTo>
                  <a:lnTo>
                    <a:pt x="5230" y="1387"/>
                  </a:lnTo>
                  <a:lnTo>
                    <a:pt x="5230" y="1349"/>
                  </a:lnTo>
                  <a:lnTo>
                    <a:pt x="5227" y="1312"/>
                  </a:lnTo>
                  <a:lnTo>
                    <a:pt x="5223" y="1274"/>
                  </a:lnTo>
                  <a:lnTo>
                    <a:pt x="5219" y="1238"/>
                  </a:lnTo>
                  <a:lnTo>
                    <a:pt x="5212" y="1201"/>
                  </a:lnTo>
                  <a:lnTo>
                    <a:pt x="5205" y="1166"/>
                  </a:lnTo>
                  <a:lnTo>
                    <a:pt x="5195" y="1131"/>
                  </a:lnTo>
                  <a:lnTo>
                    <a:pt x="5186" y="1096"/>
                  </a:lnTo>
                  <a:lnTo>
                    <a:pt x="4625" y="1419"/>
                  </a:lnTo>
                  <a:close/>
                  <a:moveTo>
                    <a:pt x="4060" y="1746"/>
                  </a:moveTo>
                  <a:lnTo>
                    <a:pt x="3530" y="2051"/>
                  </a:lnTo>
                  <a:lnTo>
                    <a:pt x="3558" y="2080"/>
                  </a:lnTo>
                  <a:lnTo>
                    <a:pt x="3583" y="2105"/>
                  </a:lnTo>
                  <a:lnTo>
                    <a:pt x="3610" y="2128"/>
                  </a:lnTo>
                  <a:lnTo>
                    <a:pt x="3637" y="2151"/>
                  </a:lnTo>
                  <a:lnTo>
                    <a:pt x="3665" y="2173"/>
                  </a:lnTo>
                  <a:lnTo>
                    <a:pt x="3695" y="2194"/>
                  </a:lnTo>
                  <a:lnTo>
                    <a:pt x="3725" y="2214"/>
                  </a:lnTo>
                  <a:lnTo>
                    <a:pt x="3754" y="2232"/>
                  </a:lnTo>
                  <a:lnTo>
                    <a:pt x="3786" y="2250"/>
                  </a:lnTo>
                  <a:lnTo>
                    <a:pt x="3818" y="2266"/>
                  </a:lnTo>
                  <a:lnTo>
                    <a:pt x="3850" y="2282"/>
                  </a:lnTo>
                  <a:lnTo>
                    <a:pt x="3884" y="2296"/>
                  </a:lnTo>
                  <a:lnTo>
                    <a:pt x="3918" y="2309"/>
                  </a:lnTo>
                  <a:lnTo>
                    <a:pt x="3952" y="2321"/>
                  </a:lnTo>
                  <a:lnTo>
                    <a:pt x="3988" y="2331"/>
                  </a:lnTo>
                  <a:lnTo>
                    <a:pt x="4024" y="2341"/>
                  </a:lnTo>
                  <a:lnTo>
                    <a:pt x="4060" y="2348"/>
                  </a:lnTo>
                  <a:lnTo>
                    <a:pt x="4060" y="1746"/>
                  </a:lnTo>
                  <a:close/>
                  <a:moveTo>
                    <a:pt x="4437" y="1092"/>
                  </a:moveTo>
                  <a:lnTo>
                    <a:pt x="5006" y="763"/>
                  </a:lnTo>
                  <a:lnTo>
                    <a:pt x="4975" y="728"/>
                  </a:lnTo>
                  <a:lnTo>
                    <a:pt x="4943" y="694"/>
                  </a:lnTo>
                  <a:lnTo>
                    <a:pt x="4917" y="669"/>
                  </a:lnTo>
                  <a:lnTo>
                    <a:pt x="4890" y="645"/>
                  </a:lnTo>
                  <a:lnTo>
                    <a:pt x="4862" y="622"/>
                  </a:lnTo>
                  <a:lnTo>
                    <a:pt x="4835" y="601"/>
                  </a:lnTo>
                  <a:lnTo>
                    <a:pt x="4805" y="579"/>
                  </a:lnTo>
                  <a:lnTo>
                    <a:pt x="4775" y="559"/>
                  </a:lnTo>
                  <a:lnTo>
                    <a:pt x="4744" y="541"/>
                  </a:lnTo>
                  <a:lnTo>
                    <a:pt x="4712" y="523"/>
                  </a:lnTo>
                  <a:lnTo>
                    <a:pt x="4680" y="506"/>
                  </a:lnTo>
                  <a:lnTo>
                    <a:pt x="4647" y="491"/>
                  </a:lnTo>
                  <a:lnTo>
                    <a:pt x="4613" y="477"/>
                  </a:lnTo>
                  <a:lnTo>
                    <a:pt x="4579" y="463"/>
                  </a:lnTo>
                  <a:lnTo>
                    <a:pt x="4544" y="453"/>
                  </a:lnTo>
                  <a:lnTo>
                    <a:pt x="4509" y="442"/>
                  </a:lnTo>
                  <a:lnTo>
                    <a:pt x="4473" y="432"/>
                  </a:lnTo>
                  <a:lnTo>
                    <a:pt x="4437" y="425"/>
                  </a:lnTo>
                  <a:lnTo>
                    <a:pt x="4437" y="1092"/>
                  </a:lnTo>
                  <a:close/>
                  <a:moveTo>
                    <a:pt x="2318" y="2243"/>
                  </a:moveTo>
                  <a:lnTo>
                    <a:pt x="1925" y="2016"/>
                  </a:lnTo>
                  <a:lnTo>
                    <a:pt x="1925" y="2461"/>
                  </a:lnTo>
                  <a:lnTo>
                    <a:pt x="1953" y="2455"/>
                  </a:lnTo>
                  <a:lnTo>
                    <a:pt x="1979" y="2448"/>
                  </a:lnTo>
                  <a:lnTo>
                    <a:pt x="2005" y="2441"/>
                  </a:lnTo>
                  <a:lnTo>
                    <a:pt x="2030" y="2432"/>
                  </a:lnTo>
                  <a:lnTo>
                    <a:pt x="2056" y="2423"/>
                  </a:lnTo>
                  <a:lnTo>
                    <a:pt x="2080" y="2412"/>
                  </a:lnTo>
                  <a:lnTo>
                    <a:pt x="2105" y="2400"/>
                  </a:lnTo>
                  <a:lnTo>
                    <a:pt x="2128" y="2389"/>
                  </a:lnTo>
                  <a:lnTo>
                    <a:pt x="2152" y="2376"/>
                  </a:lnTo>
                  <a:lnTo>
                    <a:pt x="2175" y="2362"/>
                  </a:lnTo>
                  <a:lnTo>
                    <a:pt x="2196" y="2347"/>
                  </a:lnTo>
                  <a:lnTo>
                    <a:pt x="2219" y="2331"/>
                  </a:lnTo>
                  <a:lnTo>
                    <a:pt x="2239" y="2315"/>
                  </a:lnTo>
                  <a:lnTo>
                    <a:pt x="2260" y="2298"/>
                  </a:lnTo>
                  <a:lnTo>
                    <a:pt x="2279" y="2281"/>
                  </a:lnTo>
                  <a:lnTo>
                    <a:pt x="2299" y="2262"/>
                  </a:lnTo>
                  <a:lnTo>
                    <a:pt x="2318" y="2243"/>
                  </a:lnTo>
                  <a:close/>
                  <a:moveTo>
                    <a:pt x="1509" y="1776"/>
                  </a:moveTo>
                  <a:lnTo>
                    <a:pt x="1098" y="1539"/>
                  </a:lnTo>
                  <a:lnTo>
                    <a:pt x="1092" y="1565"/>
                  </a:lnTo>
                  <a:lnTo>
                    <a:pt x="1084" y="1590"/>
                  </a:lnTo>
                  <a:lnTo>
                    <a:pt x="1079" y="1616"/>
                  </a:lnTo>
                  <a:lnTo>
                    <a:pt x="1075" y="1643"/>
                  </a:lnTo>
                  <a:lnTo>
                    <a:pt x="1072" y="1670"/>
                  </a:lnTo>
                  <a:lnTo>
                    <a:pt x="1068" y="1697"/>
                  </a:lnTo>
                  <a:lnTo>
                    <a:pt x="1067" y="1725"/>
                  </a:lnTo>
                  <a:lnTo>
                    <a:pt x="1066" y="1752"/>
                  </a:lnTo>
                  <a:lnTo>
                    <a:pt x="1067" y="1785"/>
                  </a:lnTo>
                  <a:lnTo>
                    <a:pt x="1069" y="1818"/>
                  </a:lnTo>
                  <a:lnTo>
                    <a:pt x="1074" y="1850"/>
                  </a:lnTo>
                  <a:lnTo>
                    <a:pt x="1078" y="1882"/>
                  </a:lnTo>
                  <a:lnTo>
                    <a:pt x="1084" y="1914"/>
                  </a:lnTo>
                  <a:lnTo>
                    <a:pt x="1093" y="1945"/>
                  </a:lnTo>
                  <a:lnTo>
                    <a:pt x="1101" y="1975"/>
                  </a:lnTo>
                  <a:lnTo>
                    <a:pt x="1112" y="2004"/>
                  </a:lnTo>
                  <a:lnTo>
                    <a:pt x="1509" y="1776"/>
                  </a:lnTo>
                  <a:close/>
                  <a:moveTo>
                    <a:pt x="1230" y="1295"/>
                  </a:moveTo>
                  <a:lnTo>
                    <a:pt x="1647" y="1535"/>
                  </a:lnTo>
                  <a:lnTo>
                    <a:pt x="1647" y="1044"/>
                  </a:lnTo>
                  <a:lnTo>
                    <a:pt x="1621" y="1050"/>
                  </a:lnTo>
                  <a:lnTo>
                    <a:pt x="1595" y="1056"/>
                  </a:lnTo>
                  <a:lnTo>
                    <a:pt x="1569" y="1065"/>
                  </a:lnTo>
                  <a:lnTo>
                    <a:pt x="1544" y="1073"/>
                  </a:lnTo>
                  <a:lnTo>
                    <a:pt x="1519" y="1083"/>
                  </a:lnTo>
                  <a:lnTo>
                    <a:pt x="1494" y="1092"/>
                  </a:lnTo>
                  <a:lnTo>
                    <a:pt x="1470" y="1104"/>
                  </a:lnTo>
                  <a:lnTo>
                    <a:pt x="1446" y="1116"/>
                  </a:lnTo>
                  <a:lnTo>
                    <a:pt x="1424" y="1130"/>
                  </a:lnTo>
                  <a:lnTo>
                    <a:pt x="1400" y="1143"/>
                  </a:lnTo>
                  <a:lnTo>
                    <a:pt x="1379" y="1157"/>
                  </a:lnTo>
                  <a:lnTo>
                    <a:pt x="1358" y="1173"/>
                  </a:lnTo>
                  <a:lnTo>
                    <a:pt x="1337" y="1189"/>
                  </a:lnTo>
                  <a:lnTo>
                    <a:pt x="1316" y="1206"/>
                  </a:lnTo>
                  <a:lnTo>
                    <a:pt x="1297" y="1223"/>
                  </a:lnTo>
                  <a:lnTo>
                    <a:pt x="1278" y="1241"/>
                  </a:lnTo>
                  <a:lnTo>
                    <a:pt x="1254" y="1267"/>
                  </a:lnTo>
                  <a:lnTo>
                    <a:pt x="1230" y="1295"/>
                  </a:lnTo>
                  <a:close/>
                  <a:moveTo>
                    <a:pt x="2064" y="1776"/>
                  </a:moveTo>
                  <a:lnTo>
                    <a:pt x="2464" y="2007"/>
                  </a:lnTo>
                  <a:lnTo>
                    <a:pt x="2474" y="1977"/>
                  </a:lnTo>
                  <a:lnTo>
                    <a:pt x="2484" y="1946"/>
                  </a:lnTo>
                  <a:lnTo>
                    <a:pt x="2491" y="1915"/>
                  </a:lnTo>
                  <a:lnTo>
                    <a:pt x="2498" y="1883"/>
                  </a:lnTo>
                  <a:lnTo>
                    <a:pt x="2503" y="1851"/>
                  </a:lnTo>
                  <a:lnTo>
                    <a:pt x="2507" y="1818"/>
                  </a:lnTo>
                  <a:lnTo>
                    <a:pt x="2509" y="1785"/>
                  </a:lnTo>
                  <a:lnTo>
                    <a:pt x="2510" y="1752"/>
                  </a:lnTo>
                  <a:lnTo>
                    <a:pt x="2509" y="1725"/>
                  </a:lnTo>
                  <a:lnTo>
                    <a:pt x="2508" y="1697"/>
                  </a:lnTo>
                  <a:lnTo>
                    <a:pt x="2505" y="1669"/>
                  </a:lnTo>
                  <a:lnTo>
                    <a:pt x="2502" y="1642"/>
                  </a:lnTo>
                  <a:lnTo>
                    <a:pt x="2497" y="1615"/>
                  </a:lnTo>
                  <a:lnTo>
                    <a:pt x="2491" y="1589"/>
                  </a:lnTo>
                  <a:lnTo>
                    <a:pt x="2485" y="1563"/>
                  </a:lnTo>
                  <a:lnTo>
                    <a:pt x="2477" y="1537"/>
                  </a:lnTo>
                  <a:lnTo>
                    <a:pt x="2064" y="1776"/>
                  </a:lnTo>
                  <a:close/>
                  <a:moveTo>
                    <a:pt x="1647" y="2016"/>
                  </a:moveTo>
                  <a:lnTo>
                    <a:pt x="1258" y="2242"/>
                  </a:lnTo>
                  <a:lnTo>
                    <a:pt x="1278" y="2262"/>
                  </a:lnTo>
                  <a:lnTo>
                    <a:pt x="1297" y="2280"/>
                  </a:lnTo>
                  <a:lnTo>
                    <a:pt x="1316" y="2298"/>
                  </a:lnTo>
                  <a:lnTo>
                    <a:pt x="1337" y="2315"/>
                  </a:lnTo>
                  <a:lnTo>
                    <a:pt x="1358" y="2331"/>
                  </a:lnTo>
                  <a:lnTo>
                    <a:pt x="1379" y="2346"/>
                  </a:lnTo>
                  <a:lnTo>
                    <a:pt x="1400" y="2361"/>
                  </a:lnTo>
                  <a:lnTo>
                    <a:pt x="1424" y="2375"/>
                  </a:lnTo>
                  <a:lnTo>
                    <a:pt x="1446" y="2388"/>
                  </a:lnTo>
                  <a:lnTo>
                    <a:pt x="1470" y="2400"/>
                  </a:lnTo>
                  <a:lnTo>
                    <a:pt x="1494" y="2411"/>
                  </a:lnTo>
                  <a:lnTo>
                    <a:pt x="1519" y="2422"/>
                  </a:lnTo>
                  <a:lnTo>
                    <a:pt x="1544" y="2431"/>
                  </a:lnTo>
                  <a:lnTo>
                    <a:pt x="1569" y="2440"/>
                  </a:lnTo>
                  <a:lnTo>
                    <a:pt x="1595" y="2447"/>
                  </a:lnTo>
                  <a:lnTo>
                    <a:pt x="1621" y="2455"/>
                  </a:lnTo>
                  <a:lnTo>
                    <a:pt x="1647" y="2460"/>
                  </a:lnTo>
                  <a:lnTo>
                    <a:pt x="1647" y="2016"/>
                  </a:lnTo>
                  <a:close/>
                  <a:moveTo>
                    <a:pt x="1925" y="1535"/>
                  </a:moveTo>
                  <a:lnTo>
                    <a:pt x="2345" y="1292"/>
                  </a:lnTo>
                  <a:lnTo>
                    <a:pt x="2322" y="1267"/>
                  </a:lnTo>
                  <a:lnTo>
                    <a:pt x="2299" y="1241"/>
                  </a:lnTo>
                  <a:lnTo>
                    <a:pt x="2279" y="1223"/>
                  </a:lnTo>
                  <a:lnTo>
                    <a:pt x="2260" y="1205"/>
                  </a:lnTo>
                  <a:lnTo>
                    <a:pt x="2239" y="1189"/>
                  </a:lnTo>
                  <a:lnTo>
                    <a:pt x="2219" y="1172"/>
                  </a:lnTo>
                  <a:lnTo>
                    <a:pt x="2196" y="1157"/>
                  </a:lnTo>
                  <a:lnTo>
                    <a:pt x="2175" y="1142"/>
                  </a:lnTo>
                  <a:lnTo>
                    <a:pt x="2152" y="1129"/>
                  </a:lnTo>
                  <a:lnTo>
                    <a:pt x="2128" y="1116"/>
                  </a:lnTo>
                  <a:lnTo>
                    <a:pt x="2105" y="1103"/>
                  </a:lnTo>
                  <a:lnTo>
                    <a:pt x="2080" y="1092"/>
                  </a:lnTo>
                  <a:lnTo>
                    <a:pt x="2056" y="1082"/>
                  </a:lnTo>
                  <a:lnTo>
                    <a:pt x="2030" y="1072"/>
                  </a:lnTo>
                  <a:lnTo>
                    <a:pt x="2005" y="1064"/>
                  </a:lnTo>
                  <a:lnTo>
                    <a:pt x="1979" y="1056"/>
                  </a:lnTo>
                  <a:lnTo>
                    <a:pt x="1953" y="1049"/>
                  </a:lnTo>
                  <a:lnTo>
                    <a:pt x="1925" y="1043"/>
                  </a:lnTo>
                  <a:lnTo>
                    <a:pt x="1925" y="15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tIns="720000" anchor="ctr"/>
            <a:lstStyle/>
            <a:p>
              <a:pPr>
                <a:defRPr/>
              </a:pPr>
              <a:endParaRPr lang="zh-CN" altLang="en-US" sz="1355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1" name="MH_SubTitle_5"/>
            <p:cNvSpPr/>
            <p:nvPr>
              <p:custDataLst>
                <p:tags r:id="rId15"/>
              </p:custDataLst>
            </p:nvPr>
          </p:nvSpPr>
          <p:spPr>
            <a:xfrm>
              <a:off x="4469056" y="3317140"/>
              <a:ext cx="2161688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4518257" y="3543672"/>
              <a:ext cx="2028368" cy="5304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曲柄转速r/min62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重量kg1980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65" y="118247"/>
            <a:ext cx="720079" cy="816903"/>
          </a:xfrm>
          <a:prstGeom prst="rect">
            <a:avLst/>
          </a:prstGeom>
        </p:spPr>
      </p:pic>
      <p:sp>
        <p:nvSpPr>
          <p:cNvPr id="34" name="TextBox 3"/>
          <p:cNvSpPr txBox="1"/>
          <p:nvPr/>
        </p:nvSpPr>
        <p:spPr>
          <a:xfrm>
            <a:off x="840740" y="332740"/>
            <a:ext cx="5324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GLW330-7.5-S往复式给煤机参数</a:t>
            </a:r>
            <a:endParaRPr lang="zh-CN" altLang="en-US" sz="24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523177" y="855876"/>
            <a:ext cx="8253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图片 3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9" y="-99392"/>
            <a:ext cx="1034540" cy="103454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65" y="118247"/>
            <a:ext cx="720079" cy="816903"/>
          </a:xfrm>
          <a:prstGeom prst="rect">
            <a:avLst/>
          </a:prstGeom>
        </p:spPr>
      </p:pic>
      <p:sp>
        <p:nvSpPr>
          <p:cNvPr id="51" name="TextBox 3"/>
          <p:cNvSpPr txBox="1"/>
          <p:nvPr/>
        </p:nvSpPr>
        <p:spPr>
          <a:xfrm>
            <a:off x="841003" y="332656"/>
            <a:ext cx="40871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</a:t>
            </a:r>
            <a:endParaRPr lang="zh-CN" altLang="en-US" sz="24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1523177" y="855876"/>
            <a:ext cx="8253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9" y="-99392"/>
            <a:ext cx="1034540" cy="1034540"/>
          </a:xfrm>
          <a:prstGeom prst="rect">
            <a:avLst/>
          </a:prstGeom>
        </p:spPr>
      </p:pic>
      <p:pic>
        <p:nvPicPr>
          <p:cNvPr id="2" name="图片 1" descr="往复式给煤机 (37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645" y="2060575"/>
            <a:ext cx="2714625" cy="2714625"/>
          </a:xfrm>
          <a:prstGeom prst="rect">
            <a:avLst/>
          </a:prstGeom>
        </p:spPr>
      </p:pic>
      <p:pic>
        <p:nvPicPr>
          <p:cNvPr id="3" name="图片 2" descr="往复式给煤机 (27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50" y="2060575"/>
            <a:ext cx="2714625" cy="2714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>
            <p:custDataLst>
              <p:tags r:id="rId1"/>
            </p:custDataLst>
          </p:nvPr>
        </p:nvGrpSpPr>
        <p:grpSpPr>
          <a:xfrm>
            <a:off x="2207339" y="1976641"/>
            <a:ext cx="9043034" cy="1202690"/>
            <a:chOff x="2454731" y="858257"/>
            <a:chExt cx="9045128" cy="1202969"/>
          </a:xfrm>
        </p:grpSpPr>
        <p:grpSp>
          <p:nvGrpSpPr>
            <p:cNvPr id="33" name="组合 32"/>
            <p:cNvGrpSpPr/>
            <p:nvPr/>
          </p:nvGrpSpPr>
          <p:grpSpPr>
            <a:xfrm>
              <a:off x="2454731" y="858257"/>
              <a:ext cx="909655" cy="937201"/>
              <a:chOff x="1252331" y="973457"/>
              <a:chExt cx="909655" cy="937201"/>
            </a:xfrm>
            <a:effectLst/>
          </p:grpSpPr>
          <p:sp>
            <p:nvSpPr>
              <p:cNvPr id="35" name="椭圆形标注 34">
                <a:hlinkClick r:id="rId2"/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252331" y="1049266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chemeClr val="accent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36" name="矩形 35"/>
              <p:cNvSpPr/>
              <p:nvPr>
                <p:custDataLst>
                  <p:tags r:id="rId4"/>
                </p:custDataLst>
              </p:nvPr>
            </p:nvSpPr>
            <p:spPr>
              <a:xfrm>
                <a:off x="1343213" y="973457"/>
                <a:ext cx="818773" cy="9233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01</a:t>
                </a:r>
                <a:endParaRPr lang="zh-CN" altLang="zh-CN" sz="36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34" name="Text Box 11">
              <a:hlinkClick r:id="rId2"/>
            </p:cNvPr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497642" y="1000530"/>
              <a:ext cx="8002217" cy="1060696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buClr>
                  <a:srgbClr val="0070C0"/>
                </a:buClr>
                <a:defRPr sz="80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defTabSz="685800"/>
              <a:r>
                <a:rPr sz="1400" spc="5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1.往复式给料机是固定安装在储料仓口下，在安装前需要确定水平位置，将机架与仓口用螺栓紧固，然后再将传动平台安放在正确位置上，肆零零捌捌陆零伍叁柒</a:t>
              </a:r>
              <a:r>
                <a:rPr lang="zh-CN" sz="1400" spc="5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，</a:t>
              </a:r>
              <a:r>
                <a:rPr sz="1400" spc="5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H形架与机架，传动平台焊牢，减速机、电动机找正安装，调节适当，用螺栓紧固。</a:t>
              </a:r>
              <a:endParaRPr sz="1400" spc="5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6"/>
            </p:custDataLst>
          </p:nvPr>
        </p:nvGrpSpPr>
        <p:grpSpPr>
          <a:xfrm>
            <a:off x="1062659" y="3177717"/>
            <a:ext cx="9066741" cy="1242694"/>
            <a:chOff x="-1870610" y="2054134"/>
            <a:chExt cx="9068840" cy="1242984"/>
          </a:xfrm>
        </p:grpSpPr>
        <p:grpSp>
          <p:nvGrpSpPr>
            <p:cNvPr id="38" name="组合 37"/>
            <p:cNvGrpSpPr/>
            <p:nvPr/>
          </p:nvGrpSpPr>
          <p:grpSpPr>
            <a:xfrm>
              <a:off x="6290456" y="2054134"/>
              <a:ext cx="907774" cy="940115"/>
              <a:chOff x="5037656" y="2169334"/>
              <a:chExt cx="907774" cy="940115"/>
            </a:xfrm>
            <a:effectLst/>
          </p:grpSpPr>
          <p:sp>
            <p:nvSpPr>
              <p:cNvPr id="40" name="椭圆形标注 39">
                <a:hlinkClick r:id="rId2"/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5037656" y="2248057"/>
                <a:ext cx="907774" cy="861392"/>
              </a:xfrm>
              <a:prstGeom prst="wedgeEllipseCallout">
                <a:avLst>
                  <a:gd name="adj1" fmla="val 68947"/>
                  <a:gd name="adj2" fmla="val -577"/>
                </a:avLst>
              </a:prstGeom>
              <a:solidFill>
                <a:schemeClr val="accent2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41" name="矩形 40">
                <a:hlinkClick r:id="rId2"/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5133283" y="2169334"/>
                <a:ext cx="729772" cy="9233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02</a:t>
                </a:r>
                <a:endParaRPr lang="zh-CN" altLang="zh-CN" sz="36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39" name="矩形 18">
              <a:hlinkClick r:id="rId2"/>
            </p:cNvPr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-1870610" y="2236421"/>
              <a:ext cx="8028258" cy="106069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r" defTabSz="685800">
                <a:lnSpc>
                  <a:spcPct val="150000"/>
                </a:lnSpc>
                <a:buClr>
                  <a:srgbClr val="0070C0"/>
                </a:buClr>
              </a:pPr>
              <a:r>
                <a:rPr sz="1400" spc="5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.给料机安装就位后，空载启动电机，使给料机空载运转。当空运转20分钟内无发现异常现象后，停车检查电机、减速机的温升情况，若全部正常，再检查并拧紧有关螺栓螺母后，可重新启动，并慢慢开放煤仓，使煤流由小到大进入给料机，使给料机投入正常运行。</a:t>
              </a:r>
              <a:endParaRPr sz="1400" spc="5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10"/>
            </p:custDataLst>
          </p:nvPr>
        </p:nvGrpSpPr>
        <p:grpSpPr>
          <a:xfrm>
            <a:off x="2207339" y="4543255"/>
            <a:ext cx="8995409" cy="945106"/>
            <a:chOff x="2454731" y="3349259"/>
            <a:chExt cx="8997492" cy="945324"/>
          </a:xfrm>
        </p:grpSpPr>
        <p:grpSp>
          <p:nvGrpSpPr>
            <p:cNvPr id="43" name="组合 42"/>
            <p:cNvGrpSpPr/>
            <p:nvPr/>
          </p:nvGrpSpPr>
          <p:grpSpPr>
            <a:xfrm>
              <a:off x="2454731" y="3349259"/>
              <a:ext cx="907774" cy="945324"/>
              <a:chOff x="1252331" y="3464459"/>
              <a:chExt cx="907774" cy="945324"/>
            </a:xfrm>
            <a:effectLst/>
          </p:grpSpPr>
          <p:sp>
            <p:nvSpPr>
              <p:cNvPr id="45" name="椭圆形标注 44">
                <a:hlinkClick r:id="rId2"/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252331" y="3548391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chemeClr val="accent3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46" name="矩形 45">
                <a:hlinkClick r:id="rId2"/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341332" y="3464459"/>
                <a:ext cx="729772" cy="9233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03</a:t>
                </a:r>
                <a:endParaRPr lang="zh-CN" altLang="zh-CN" sz="36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44" name="Text Box 11">
              <a:hlinkClick r:id="rId2"/>
            </p:cNvPr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497642" y="3529005"/>
              <a:ext cx="7954581" cy="73740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 defTabSz="685800">
                <a:lnSpc>
                  <a:spcPct val="150000"/>
                </a:lnSpc>
                <a:buClr>
                  <a:srgbClr val="0070C0"/>
                </a:buClr>
                <a:defRPr sz="1200" spc="5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sz="14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3.依据卸料要求调节生产率时，将曲柄部位小舟拔出，松动螺母，转动曲柄壳的位置“1、2、3、4”选择固定，将销轴插入，联结曲柄与曲柄壳，紧固销轴和螺母，调整完毕后再开车。</a:t>
              </a:r>
              <a:endParaRPr sz="14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47" name="TextBox 46"/>
          <p:cNvSpPr txBox="1"/>
          <p:nvPr>
            <p:custDataLst>
              <p:tags r:id="rId14"/>
            </p:custDataLst>
          </p:nvPr>
        </p:nvSpPr>
        <p:spPr>
          <a:xfrm>
            <a:off x="1213188" y="202501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发展</a:t>
            </a:r>
            <a:endParaRPr lang="en-US" altLang="zh-CN" sz="2400" b="1" dirty="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zh-CN" altLang="en-US" sz="2400" b="1" dirty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趋势</a:t>
            </a:r>
            <a:endParaRPr lang="zh-CN" altLang="en-US" sz="2400" b="1" dirty="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" name="TextBox 47"/>
          <p:cNvSpPr txBox="1"/>
          <p:nvPr>
            <p:custDataLst>
              <p:tags r:id="rId15"/>
            </p:custDataLst>
          </p:nvPr>
        </p:nvSpPr>
        <p:spPr>
          <a:xfrm>
            <a:off x="10364595" y="328681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消费</a:t>
            </a:r>
            <a:endParaRPr lang="en-US" altLang="zh-CN" sz="2400" b="1" dirty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zh-CN" altLang="en-US" sz="2400" b="1" dirty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习惯</a:t>
            </a:r>
            <a:endParaRPr lang="zh-CN" altLang="en-US" sz="2400" b="1" dirty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9" name="TextBox 48"/>
          <p:cNvSpPr txBox="1"/>
          <p:nvPr>
            <p:custDataLst>
              <p:tags r:id="rId16"/>
            </p:custDataLst>
          </p:nvPr>
        </p:nvSpPr>
        <p:spPr>
          <a:xfrm>
            <a:off x="1213187" y="464235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政策</a:t>
            </a:r>
            <a:endParaRPr lang="en-US" altLang="zh-CN" sz="2400" b="1" dirty="0">
              <a:solidFill>
                <a:schemeClr val="accent3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zh-CN" altLang="en-US" sz="2400" b="1" dirty="0">
                <a:solidFill>
                  <a:schemeClr val="accent3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扶持</a:t>
            </a:r>
            <a:endParaRPr lang="zh-CN" altLang="en-US" sz="2400" b="1" dirty="0">
              <a:solidFill>
                <a:schemeClr val="accent3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65" y="118247"/>
            <a:ext cx="720079" cy="816903"/>
          </a:xfrm>
          <a:prstGeom prst="rect">
            <a:avLst/>
          </a:prstGeom>
        </p:spPr>
      </p:pic>
      <p:sp>
        <p:nvSpPr>
          <p:cNvPr id="21" name="TextBox 3"/>
          <p:cNvSpPr txBox="1"/>
          <p:nvPr/>
        </p:nvSpPr>
        <p:spPr>
          <a:xfrm>
            <a:off x="840740" y="332740"/>
            <a:ext cx="5899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GLW330-7.5-S往复式给煤机的安装及使用</a:t>
            </a:r>
            <a:endParaRPr lang="zh-CN" altLang="en-US" sz="24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523177" y="855876"/>
            <a:ext cx="8253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9" y="-99392"/>
            <a:ext cx="1034540" cy="1034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弧形 27"/>
          <p:cNvSpPr/>
          <p:nvPr/>
        </p:nvSpPr>
        <p:spPr>
          <a:xfrm rot="8100000">
            <a:off x="2991515" y="3044216"/>
            <a:ext cx="1608782" cy="1608782"/>
          </a:xfrm>
          <a:prstGeom prst="arc">
            <a:avLst>
              <a:gd name="adj1" fmla="val 14567799"/>
              <a:gd name="adj2" fmla="val 1217756"/>
            </a:avLst>
          </a:prstGeom>
          <a:ln w="50800">
            <a:solidFill>
              <a:srgbClr val="E94E60"/>
            </a:solidFill>
            <a:headEnd type="stealth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弧形 28"/>
          <p:cNvSpPr/>
          <p:nvPr/>
        </p:nvSpPr>
        <p:spPr>
          <a:xfrm rot="2700000" flipH="1">
            <a:off x="5388507" y="2250775"/>
            <a:ext cx="1608782" cy="1608782"/>
          </a:xfrm>
          <a:prstGeom prst="arc">
            <a:avLst>
              <a:gd name="adj1" fmla="val 14470304"/>
              <a:gd name="adj2" fmla="val 1217756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headEnd type="stealth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2" name="弧形 41"/>
          <p:cNvSpPr/>
          <p:nvPr/>
        </p:nvSpPr>
        <p:spPr>
          <a:xfrm rot="8100000">
            <a:off x="7773962" y="3026073"/>
            <a:ext cx="1608782" cy="1608782"/>
          </a:xfrm>
          <a:prstGeom prst="arc">
            <a:avLst>
              <a:gd name="adj1" fmla="val 14613822"/>
              <a:gd name="adj2" fmla="val 1217756"/>
            </a:avLst>
          </a:prstGeom>
          <a:ln w="50800">
            <a:solidFill>
              <a:srgbClr val="E94E60"/>
            </a:solidFill>
            <a:headEnd type="stealth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1814305" y="5008320"/>
            <a:ext cx="89665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71777" y="5274030"/>
            <a:ext cx="824863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并且那风景是那样执著地连连踢我的脑袋，仿佛在说：喂，起来，我可还在这里哟！起来，起来想想，思考一下我为什么还在这里！不过一点也不痛，一脚踢来，只是发出空洞的声响。甚至这声响或迟或早也将杳然远逝，就像时间万物归根结底都将自消自灭一样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65" y="118247"/>
            <a:ext cx="720079" cy="816903"/>
          </a:xfrm>
          <a:prstGeom prst="rect">
            <a:avLst/>
          </a:prstGeom>
        </p:spPr>
      </p:pic>
      <p:sp>
        <p:nvSpPr>
          <p:cNvPr id="46" name="TextBox 3"/>
          <p:cNvSpPr txBox="1"/>
          <p:nvPr/>
        </p:nvSpPr>
        <p:spPr>
          <a:xfrm>
            <a:off x="841003" y="332656"/>
            <a:ext cx="40871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</a:t>
            </a:r>
            <a:endParaRPr lang="zh-CN" altLang="en-US" sz="24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1523177" y="855876"/>
            <a:ext cx="8253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9" y="-99392"/>
            <a:ext cx="1034540" cy="1034540"/>
          </a:xfrm>
          <a:prstGeom prst="rect">
            <a:avLst/>
          </a:prstGeom>
        </p:spPr>
      </p:pic>
      <p:pic>
        <p:nvPicPr>
          <p:cNvPr id="2" name="图片 1" descr="往复式给煤机 (3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230" y="2717800"/>
            <a:ext cx="1760220" cy="1760220"/>
          </a:xfrm>
          <a:prstGeom prst="ellipse">
            <a:avLst/>
          </a:prstGeom>
        </p:spPr>
      </p:pic>
      <p:pic>
        <p:nvPicPr>
          <p:cNvPr id="3" name="图片 2" descr="往复式给煤机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365" y="2276475"/>
            <a:ext cx="1841500" cy="1841500"/>
          </a:xfrm>
          <a:prstGeom prst="ellipse">
            <a:avLst/>
          </a:prstGeom>
        </p:spPr>
      </p:pic>
      <p:pic>
        <p:nvPicPr>
          <p:cNvPr id="4" name="图片 3" descr="往复式给煤机 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4815" y="2533015"/>
            <a:ext cx="1760220" cy="1760220"/>
          </a:xfrm>
          <a:prstGeom prst="ellipse">
            <a:avLst/>
          </a:prstGeom>
        </p:spPr>
      </p:pic>
      <p:pic>
        <p:nvPicPr>
          <p:cNvPr id="5" name="图片 4" descr="往复式给煤机 (18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1465" y="2564765"/>
            <a:ext cx="1841500" cy="18415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2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6"/>
          <p:cNvSpPr/>
          <p:nvPr/>
        </p:nvSpPr>
        <p:spPr>
          <a:xfrm>
            <a:off x="5421994" y="3380743"/>
            <a:ext cx="1208315" cy="1208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检修维护</a:t>
            </a:r>
            <a:endParaRPr lang="zh-CN" altLang="en-US" sz="16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5" name="Straight Connector 12"/>
          <p:cNvCxnSpPr>
            <a:stCxn id="3" idx="4"/>
          </p:cNvCxnSpPr>
          <p:nvPr/>
        </p:nvCxnSpPr>
        <p:spPr>
          <a:xfrm>
            <a:off x="6026150" y="4589059"/>
            <a:ext cx="0" cy="1748245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17"/>
          <p:cNvSpPr/>
          <p:nvPr/>
        </p:nvSpPr>
        <p:spPr>
          <a:xfrm>
            <a:off x="6026154" y="5198723"/>
            <a:ext cx="1023937" cy="600419"/>
          </a:xfrm>
          <a:custGeom>
            <a:avLst/>
            <a:gdLst>
              <a:gd name="connsiteX0" fmla="*/ 0 w 1014412"/>
              <a:gd name="connsiteY0" fmla="*/ 600419 h 600419"/>
              <a:gd name="connsiteX1" fmla="*/ 209550 w 1014412"/>
              <a:gd name="connsiteY1" fmla="*/ 71781 h 600419"/>
              <a:gd name="connsiteX2" fmla="*/ 1014412 w 1014412"/>
              <a:gd name="connsiteY2" fmla="*/ 5106 h 600419"/>
              <a:gd name="connsiteX3" fmla="*/ 1014412 w 1014412"/>
              <a:gd name="connsiteY3" fmla="*/ 5106 h 60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412" h="600419">
                <a:moveTo>
                  <a:pt x="0" y="600419"/>
                </a:moveTo>
                <a:cubicBezTo>
                  <a:pt x="20240" y="385709"/>
                  <a:pt x="40481" y="171000"/>
                  <a:pt x="209550" y="71781"/>
                </a:cubicBezTo>
                <a:cubicBezTo>
                  <a:pt x="378619" y="-27438"/>
                  <a:pt x="1014412" y="5106"/>
                  <a:pt x="1014412" y="5106"/>
                </a:cubicBezTo>
                <a:lnTo>
                  <a:pt x="1014412" y="5106"/>
                </a:ln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5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Freeform 22"/>
          <p:cNvSpPr/>
          <p:nvPr/>
        </p:nvSpPr>
        <p:spPr>
          <a:xfrm>
            <a:off x="5016503" y="4799013"/>
            <a:ext cx="1004887" cy="689264"/>
          </a:xfrm>
          <a:custGeom>
            <a:avLst/>
            <a:gdLst>
              <a:gd name="connsiteX0" fmla="*/ 1004887 w 1004887"/>
              <a:gd name="connsiteY0" fmla="*/ 0 h 689264"/>
              <a:gd name="connsiteX1" fmla="*/ 814387 w 1004887"/>
              <a:gd name="connsiteY1" fmla="*/ 585787 h 689264"/>
              <a:gd name="connsiteX2" fmla="*/ 0 w 1004887"/>
              <a:gd name="connsiteY2" fmla="*/ 685800 h 68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4887" h="689264">
                <a:moveTo>
                  <a:pt x="1004887" y="0"/>
                </a:moveTo>
                <a:cubicBezTo>
                  <a:pt x="993377" y="235743"/>
                  <a:pt x="981868" y="471487"/>
                  <a:pt x="814387" y="585787"/>
                </a:cubicBezTo>
                <a:cubicBezTo>
                  <a:pt x="646906" y="700087"/>
                  <a:pt x="323453" y="692943"/>
                  <a:pt x="0" y="685800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5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Freeform 29"/>
          <p:cNvSpPr/>
          <p:nvPr/>
        </p:nvSpPr>
        <p:spPr>
          <a:xfrm>
            <a:off x="5016503" y="2464748"/>
            <a:ext cx="1009651" cy="760263"/>
          </a:xfrm>
          <a:custGeom>
            <a:avLst/>
            <a:gdLst>
              <a:gd name="connsiteX0" fmla="*/ 1009650 w 1009650"/>
              <a:gd name="connsiteY0" fmla="*/ 760262 h 760262"/>
              <a:gd name="connsiteX1" fmla="*/ 828675 w 1009650"/>
              <a:gd name="connsiteY1" fmla="*/ 88750 h 760262"/>
              <a:gd name="connsiteX2" fmla="*/ 0 w 1009650"/>
              <a:gd name="connsiteY2" fmla="*/ 26837 h 76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9650" h="760262">
                <a:moveTo>
                  <a:pt x="1009650" y="760262"/>
                </a:moveTo>
                <a:cubicBezTo>
                  <a:pt x="1003300" y="485625"/>
                  <a:pt x="996950" y="210988"/>
                  <a:pt x="828675" y="88750"/>
                </a:cubicBezTo>
                <a:cubicBezTo>
                  <a:pt x="660400" y="-33488"/>
                  <a:pt x="330200" y="-3326"/>
                  <a:pt x="0" y="26837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5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Freeform 30"/>
          <p:cNvSpPr/>
          <p:nvPr/>
        </p:nvSpPr>
        <p:spPr>
          <a:xfrm>
            <a:off x="6026152" y="2212980"/>
            <a:ext cx="1009651" cy="553609"/>
          </a:xfrm>
          <a:custGeom>
            <a:avLst/>
            <a:gdLst>
              <a:gd name="connsiteX0" fmla="*/ 108 w 1009758"/>
              <a:gd name="connsiteY0" fmla="*/ 0 h 553609"/>
              <a:gd name="connsiteX1" fmla="*/ 166795 w 1009758"/>
              <a:gd name="connsiteY1" fmla="*/ 466725 h 553609"/>
              <a:gd name="connsiteX2" fmla="*/ 1009758 w 1009758"/>
              <a:gd name="connsiteY2" fmla="*/ 552450 h 55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9758" h="553609">
                <a:moveTo>
                  <a:pt x="108" y="0"/>
                </a:moveTo>
                <a:cubicBezTo>
                  <a:pt x="-686" y="187325"/>
                  <a:pt x="-1480" y="374650"/>
                  <a:pt x="166795" y="466725"/>
                </a:cubicBezTo>
                <a:cubicBezTo>
                  <a:pt x="335070" y="558800"/>
                  <a:pt x="672414" y="555625"/>
                  <a:pt x="1009758" y="552450"/>
                </a:cubicBez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5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0" name="Straight Connector 32"/>
          <p:cNvCxnSpPr>
            <a:stCxn id="3" idx="0"/>
            <a:endCxn id="3" idx="0"/>
          </p:cNvCxnSpPr>
          <p:nvPr/>
        </p:nvCxnSpPr>
        <p:spPr>
          <a:xfrm>
            <a:off x="6026150" y="338074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4"/>
          <p:cNvCxnSpPr>
            <a:stCxn id="3" idx="0"/>
          </p:cNvCxnSpPr>
          <p:nvPr/>
        </p:nvCxnSpPr>
        <p:spPr>
          <a:xfrm flipV="1">
            <a:off x="6026150" y="1896238"/>
            <a:ext cx="0" cy="148450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7"/>
          <p:cNvSpPr/>
          <p:nvPr/>
        </p:nvSpPr>
        <p:spPr>
          <a:xfrm>
            <a:off x="775335" y="5085080"/>
            <a:ext cx="4225290" cy="103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5.对主要部件的维护：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（1）减速机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每六个月检查一次，山东矿安机电有限公司，同时对滚动轴承和箱体进行清洗或更换润滑油。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8" name="Rectangle 41"/>
          <p:cNvSpPr/>
          <p:nvPr/>
        </p:nvSpPr>
        <p:spPr>
          <a:xfrm>
            <a:off x="774065" y="2132965"/>
            <a:ext cx="4205605" cy="1426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1．给料机运行前，煤仓内应贮有足够原煤量，以避免装煤入仓时，直接冲击底板。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2．每月连续工作后应检查机件有无松动等不正常现象，若有不正常现象出现，应立即检修。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2" name="Rectangle 47"/>
          <p:cNvSpPr/>
          <p:nvPr/>
        </p:nvSpPr>
        <p:spPr>
          <a:xfrm>
            <a:off x="7130415" y="2132965"/>
            <a:ext cx="4706620" cy="1426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3.给料机与煤直接接触的底衬板，其厚度磨损程度大于原厚度的二分之一必需进行修补或更换。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4.所有转动件，要求每月注油一次，每季检查一次，观察轴承、密封件的损坏程度，发现问题及时更换。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6" name="Rectangle 51"/>
          <p:cNvSpPr/>
          <p:nvPr/>
        </p:nvSpPr>
        <p:spPr>
          <a:xfrm>
            <a:off x="7130415" y="5157470"/>
            <a:ext cx="4526915" cy="780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（2）电动机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按电动机规定的检修维护要求进行。</a:t>
            </a:r>
            <a:endParaRPr lang="zh-CN" altLang="en-US" sz="14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65" y="118247"/>
            <a:ext cx="720079" cy="816903"/>
          </a:xfrm>
          <a:prstGeom prst="rect">
            <a:avLst/>
          </a:prstGeom>
        </p:spPr>
      </p:pic>
      <p:sp>
        <p:nvSpPr>
          <p:cNvPr id="29" name="TextBox 3"/>
          <p:cNvSpPr txBox="1"/>
          <p:nvPr/>
        </p:nvSpPr>
        <p:spPr>
          <a:xfrm>
            <a:off x="553720" y="332740"/>
            <a:ext cx="54971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GLW330-7.5-S往复式给煤机检修与维护</a:t>
            </a:r>
            <a:endParaRPr lang="zh-CN" altLang="en-US" sz="20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523177" y="855876"/>
            <a:ext cx="8253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9" y="-99392"/>
            <a:ext cx="1034540" cy="1034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4" grpId="0"/>
      <p:bldP spid="18" grpId="0"/>
      <p:bldP spid="22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1"/>
          <p:cNvSpPr txBox="1"/>
          <p:nvPr/>
        </p:nvSpPr>
        <p:spPr>
          <a:xfrm>
            <a:off x="5792470" y="3213100"/>
            <a:ext cx="5431790" cy="937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sz="5500" b="1" dirty="0" smtClean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谢谢观赏</a:t>
            </a:r>
            <a:endParaRPr lang="zh-CN" sz="5500" b="1" dirty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40" y="404665"/>
            <a:ext cx="5484559" cy="673784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8853" y="5589240"/>
            <a:ext cx="1290917" cy="14644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956" y="5589240"/>
            <a:ext cx="1290917" cy="1464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2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3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4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5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6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7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8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9.xml><?xml version="1.0" encoding="utf-8"?>
<p:tagLst xmlns:p="http://schemas.openxmlformats.org/presentationml/2006/main">
  <p:tag name="KSO_WM_DIAGRAM_VIRTUALLY_FRAME" val="{&quot;height&quot;:252.86527559055122,&quot;left&quot;:62.893622047244094,&quot;top&quot;:176.20629921259842,&quot;width&quot;:836.8732283464567}"/>
</p:tagLst>
</file>

<file path=ppt/tags/tag10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1"/>
</p:tagLst>
</file>

<file path=ppt/tags/tag11.xml><?xml version="1.0" encoding="utf-8"?>
<p:tagLst xmlns:p="http://schemas.openxmlformats.org/presentationml/2006/main">
  <p:tag name="MH" val="20151008134811"/>
  <p:tag name="MH_LIBRARY" val="GRAPHIC"/>
  <p:tag name="MH_TYPE" val="Other"/>
  <p:tag name="MH_ORDER" val="2"/>
</p:tagLst>
</file>

<file path=ppt/tags/tag12.xml><?xml version="1.0" encoding="utf-8"?>
<p:tagLst xmlns:p="http://schemas.openxmlformats.org/presentationml/2006/main">
  <p:tag name="MH" val="20151008134811"/>
  <p:tag name="MH_LIBRARY" val="GRAPHIC"/>
  <p:tag name="MH_TYPE" val="Other"/>
  <p:tag name="MH_ORDER" val="3"/>
</p:tagLst>
</file>

<file path=ppt/tags/tag13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2"/>
</p:tagLst>
</file>

<file path=ppt/tags/tag14.xml><?xml version="1.0" encoding="utf-8"?>
<p:tagLst xmlns:p="http://schemas.openxmlformats.org/presentationml/2006/main">
  <p:tag name="MH" val="20151008134811"/>
  <p:tag name="MH_LIBRARY" val="GRAPHIC"/>
  <p:tag name="MH_TYPE" val="Other"/>
  <p:tag name="MH_ORDER" val="11"/>
</p:tagLst>
</file>

<file path=ppt/tags/tag15.xml><?xml version="1.0" encoding="utf-8"?>
<p:tagLst xmlns:p="http://schemas.openxmlformats.org/presentationml/2006/main">
  <p:tag name="MH" val="20151008134811"/>
  <p:tag name="MH_LIBRARY" val="GRAPHIC"/>
  <p:tag name="MH_TYPE" val="Other"/>
  <p:tag name="MH_ORDER" val="12"/>
</p:tagLst>
</file>

<file path=ppt/tags/tag16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3"/>
</p:tagLst>
</file>

<file path=ppt/tags/tag17.xml><?xml version="1.0" encoding="utf-8"?>
<p:tagLst xmlns:p="http://schemas.openxmlformats.org/presentationml/2006/main">
  <p:tag name="MH" val="20151008134811"/>
  <p:tag name="MH_LIBRARY" val="GRAPHIC"/>
  <p:tag name="MH_TYPE" val="Other"/>
  <p:tag name="MH_ORDER" val="14"/>
</p:tagLst>
</file>

<file path=ppt/tags/tag18.xml><?xml version="1.0" encoding="utf-8"?>
<p:tagLst xmlns:p="http://schemas.openxmlformats.org/presentationml/2006/main">
  <p:tag name="MH" val="20151008134811"/>
  <p:tag name="MH_LIBRARY" val="GRAPHIC"/>
  <p:tag name="MH_TYPE" val="Other"/>
  <p:tag name="MH_ORDER" val="15"/>
</p:tagLst>
</file>

<file path=ppt/tags/tag19.xml><?xml version="1.0" encoding="utf-8"?>
<p:tagLst xmlns:p="http://schemas.openxmlformats.org/presentationml/2006/main">
  <p:tag name="MH" val="20151008134811"/>
  <p:tag name="MH_LIBRARY" val="GRAPHIC"/>
  <p:tag name="MH_TYPE" val="Other"/>
  <p:tag name="MH_ORDER" val="4"/>
</p:tagLst>
</file>

<file path=ppt/tags/tag20.xml><?xml version="1.0" encoding="utf-8"?>
<p:tagLst xmlns:p="http://schemas.openxmlformats.org/presentationml/2006/main">
  <p:tag name="MH" val="20151008134811"/>
  <p:tag name="MH_LIBRARY" val="GRAPHIC"/>
  <p:tag name="MH_TYPE" val="Other"/>
  <p:tag name="MH_ORDER" val="5"/>
</p:tagLst>
</file>

<file path=ppt/tags/tag21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4"/>
</p:tagLst>
</file>

<file path=ppt/tags/tag22.xml><?xml version="1.0" encoding="utf-8"?>
<p:tagLst xmlns:p="http://schemas.openxmlformats.org/presentationml/2006/main">
  <p:tag name="MH" val="20151008134811"/>
  <p:tag name="MH_LIBRARY" val="GRAPHIC"/>
  <p:tag name="MH_TYPE" val="Other"/>
  <p:tag name="MH_ORDER" val="6"/>
</p:tagLst>
</file>

<file path=ppt/tags/tag23.xml><?xml version="1.0" encoding="utf-8"?>
<p:tagLst xmlns:p="http://schemas.openxmlformats.org/presentationml/2006/main">
  <p:tag name="MH" val="20151008134811"/>
  <p:tag name="MH_LIBRARY" val="GRAPHIC"/>
  <p:tag name="MH_TYPE" val="Other"/>
  <p:tag name="MH_ORDER" val="7"/>
</p:tagLst>
</file>

<file path=ppt/tags/tag24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5"/>
</p:tagLst>
</file>

<file path=ppt/tags/tag25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26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27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28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29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0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1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2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3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4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5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6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7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8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39.xml><?xml version="1.0" encoding="utf-8"?>
<p:tagLst xmlns:p="http://schemas.openxmlformats.org/presentationml/2006/main">
  <p:tag name="KSO_WM_DIAGRAM_VIRTUALLY_FRAME" val="{&quot;height&quot;:299.1133858267716,&quot;left&quot;:83.67391337193745,&quot;top&quot;:155.64102362204724,&quot;width&quot;:802.1822568320907}"/>
</p:tagLst>
</file>

<file path=ppt/tags/tag40.xml><?xml version="1.0" encoding="utf-8"?>
<p:tagLst xmlns:p="http://schemas.openxmlformats.org/presentationml/2006/main">
  <p:tag name="ISPRING_PRESENTATION_TITLE" val="PowerPoint 演示文稿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​">
  <a:themeElements>
    <a:clrScheme name="自定义 372">
      <a:dk1>
        <a:sysClr val="windowText" lastClr="000000"/>
      </a:dk1>
      <a:lt1>
        <a:sysClr val="window" lastClr="FFFFFF"/>
      </a:lt1>
      <a:dk2>
        <a:srgbClr val="39302A"/>
      </a:dk2>
      <a:lt2>
        <a:srgbClr val="A08DD2"/>
      </a:lt2>
      <a:accent1>
        <a:srgbClr val="D872B2"/>
      </a:accent1>
      <a:accent2>
        <a:srgbClr val="A08DD2"/>
      </a:accent2>
      <a:accent3>
        <a:srgbClr val="D872B2"/>
      </a:accent3>
      <a:accent4>
        <a:srgbClr val="A08DD2"/>
      </a:accent4>
      <a:accent5>
        <a:srgbClr val="D872B2"/>
      </a:accent5>
      <a:accent6>
        <a:srgbClr val="369221"/>
      </a:accent6>
      <a:hlink>
        <a:srgbClr val="369221"/>
      </a:hlink>
      <a:folHlink>
        <a:srgbClr val="162C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1253</Words>
  <Application>WPS 演示</Application>
  <PresentationFormat>自定义</PresentationFormat>
  <Paragraphs>96</Paragraphs>
  <Slides>11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Arial</vt:lpstr>
      <vt:lpstr>微软雅黑</vt:lpstr>
      <vt:lpstr>张海山锐线体简</vt:lpstr>
      <vt:lpstr>Lao UI</vt:lpstr>
      <vt:lpstr>Arial Unicode MS</vt:lpstr>
      <vt:lpstr>Calibri</vt:lpstr>
      <vt:lpstr>MS PGothic</vt:lpstr>
      <vt:lpstr>Segoe UI</vt:lpstr>
      <vt:lpstr>Open Sans</vt:lpstr>
      <vt:lpstr>Segoe Print</vt:lpstr>
      <vt:lpstr>第一PPT，www.1ppt.com​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第一PPT，www.1ppt.com</dc:creator>
  <cp:keywords>www.1ppt.com</cp:keywords>
  <dc:description>第一PPT</dc:description>
  <cp:lastModifiedBy>Administrator</cp:lastModifiedBy>
  <cp:revision>131</cp:revision>
  <dcterms:created xsi:type="dcterms:W3CDTF">2015-09-13T11:28:00Z</dcterms:created>
  <dcterms:modified xsi:type="dcterms:W3CDTF">2024-10-26T07:52:20Z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A7BB1957309248069F99292D2E20AB17_13</vt:lpwstr>
  </property>
  <property fmtid="{D5CDD505-2E9C-101B-9397-08002B2CF9AE}" pid="3" name="KSOProductBuildVer">
    <vt:lpwstr>2052-12.1.0.18608</vt:lpwstr>
  </property>
</Properties>
</file>