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75" r:id="rId4"/>
    <p:sldId id="314" r:id="rId5"/>
    <p:sldId id="315" r:id="rId6"/>
    <p:sldId id="317" r:id="rId7"/>
    <p:sldId id="323" r:id="rId8"/>
    <p:sldId id="322" r:id="rId9"/>
    <p:sldId id="321" r:id="rId10"/>
    <p:sldId id="302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BF"/>
    <a:srgbClr val="C2E416"/>
    <a:srgbClr val="1A75B4"/>
    <a:srgbClr val="A4FA3C"/>
    <a:srgbClr val="F6F640"/>
    <a:srgbClr val="CCEB31"/>
    <a:srgbClr val="A0BC12"/>
    <a:srgbClr val="30274D"/>
    <a:srgbClr val="8C8D7B"/>
    <a:srgbClr val="4E5A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4660"/>
  </p:normalViewPr>
  <p:slideViewPr>
    <p:cSldViewPr snapToGrid="0">
      <p:cViewPr>
        <p:scale>
          <a:sx n="66" d="100"/>
          <a:sy n="66" d="100"/>
        </p:scale>
        <p:origin x="-960" y="-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274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E026E-5821-4914-88D2-30408802E002}" type="datetimeFigureOut">
              <a:rPr lang="zh-CN" altLang="en-US" smtClean="0"/>
              <a:t>2023/2/24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8D247-7245-4E89-ABFF-FE914D202D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740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8D247-7245-4E89-ABFF-FE914D202D3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134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499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组合 13"/>
          <p:cNvGrpSpPr/>
          <p:nvPr userDrawn="1"/>
        </p:nvGrpSpPr>
        <p:grpSpPr>
          <a:xfrm>
            <a:off x="195872" y="5053131"/>
            <a:ext cx="5146148" cy="807317"/>
            <a:chOff x="12666304" y="9218286"/>
            <a:chExt cx="11479713" cy="1800914"/>
          </a:xfrm>
        </p:grpSpPr>
        <p:sp>
          <p:nvSpPr>
            <p:cNvPr id="15" name="Oval 29"/>
            <p:cNvSpPr/>
            <p:nvPr/>
          </p:nvSpPr>
          <p:spPr>
            <a:xfrm>
              <a:off x="12666304" y="9218286"/>
              <a:ext cx="1800913" cy="1800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41"/>
            <p:cNvSpPr/>
            <p:nvPr/>
          </p:nvSpPr>
          <p:spPr>
            <a:xfrm>
              <a:off x="15086005" y="9218286"/>
              <a:ext cx="1800913" cy="18009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42"/>
            <p:cNvSpPr/>
            <p:nvPr/>
          </p:nvSpPr>
          <p:spPr>
            <a:xfrm>
              <a:off x="17505705" y="9218286"/>
              <a:ext cx="1800913" cy="18009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45"/>
            <p:cNvSpPr/>
            <p:nvPr/>
          </p:nvSpPr>
          <p:spPr>
            <a:xfrm>
              <a:off x="19925403" y="9218286"/>
              <a:ext cx="1800913" cy="18009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46"/>
            <p:cNvSpPr/>
            <p:nvPr/>
          </p:nvSpPr>
          <p:spPr>
            <a:xfrm>
              <a:off x="22345104" y="9218286"/>
              <a:ext cx="1800913" cy="18009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0" name="Group 48"/>
            <p:cNvGrpSpPr/>
            <p:nvPr/>
          </p:nvGrpSpPr>
          <p:grpSpPr>
            <a:xfrm>
              <a:off x="20411556" y="9665676"/>
              <a:ext cx="905522" cy="906114"/>
              <a:chOff x="2524463" y="4766967"/>
              <a:chExt cx="618725" cy="618888"/>
            </a:xfrm>
            <a:solidFill>
              <a:schemeClr val="bg1"/>
            </a:solidFill>
          </p:grpSpPr>
          <p:sp>
            <p:nvSpPr>
              <p:cNvPr id="39" name="Freeform 67"/>
              <p:cNvSpPr>
                <a:spLocks noChangeArrowheads="1"/>
              </p:cNvSpPr>
              <p:nvPr/>
            </p:nvSpPr>
            <p:spPr bwMode="auto">
              <a:xfrm>
                <a:off x="2704225" y="4779511"/>
                <a:ext cx="117056" cy="117086"/>
              </a:xfrm>
              <a:custGeom>
                <a:avLst/>
                <a:gdLst>
                  <a:gd name="T0" fmla="*/ 0 w 123"/>
                  <a:gd name="T1" fmla="*/ 122 h 123"/>
                  <a:gd name="T2" fmla="*/ 0 w 123"/>
                  <a:gd name="T3" fmla="*/ 122 h 123"/>
                  <a:gd name="T4" fmla="*/ 122 w 123"/>
                  <a:gd name="T5" fmla="*/ 122 h 123"/>
                  <a:gd name="T6" fmla="*/ 122 w 123"/>
                  <a:gd name="T7" fmla="*/ 0 h 123"/>
                  <a:gd name="T8" fmla="*/ 0 w 123"/>
                  <a:gd name="T9" fmla="*/ 12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3">
                    <a:moveTo>
                      <a:pt x="0" y="122"/>
                    </a:moveTo>
                    <a:lnTo>
                      <a:pt x="0" y="122"/>
                    </a:ln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68" y="0"/>
                      <a:pt x="26" y="54"/>
                      <a:pt x="0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68"/>
              <p:cNvSpPr>
                <a:spLocks noChangeArrowheads="1"/>
              </p:cNvSpPr>
              <p:nvPr/>
            </p:nvSpPr>
            <p:spPr bwMode="auto">
              <a:xfrm>
                <a:off x="2666603" y="4934235"/>
                <a:ext cx="154681" cy="129630"/>
              </a:xfrm>
              <a:custGeom>
                <a:avLst/>
                <a:gdLst>
                  <a:gd name="T0" fmla="*/ 163 w 164"/>
                  <a:gd name="T1" fmla="*/ 136 h 137"/>
                  <a:gd name="T2" fmla="*/ 163 w 164"/>
                  <a:gd name="T3" fmla="*/ 136 h 137"/>
                  <a:gd name="T4" fmla="*/ 163 w 164"/>
                  <a:gd name="T5" fmla="*/ 0 h 137"/>
                  <a:gd name="T6" fmla="*/ 27 w 164"/>
                  <a:gd name="T7" fmla="*/ 0 h 137"/>
                  <a:gd name="T8" fmla="*/ 0 w 164"/>
                  <a:gd name="T9" fmla="*/ 136 h 137"/>
                  <a:gd name="T10" fmla="*/ 163 w 164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37">
                    <a:moveTo>
                      <a:pt x="163" y="136"/>
                    </a:moveTo>
                    <a:lnTo>
                      <a:pt x="163" y="136"/>
                    </a:lnTo>
                    <a:cubicBezTo>
                      <a:pt x="163" y="0"/>
                      <a:pt x="163" y="0"/>
                      <a:pt x="16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3" y="40"/>
                      <a:pt x="0" y="82"/>
                      <a:pt x="0" y="136"/>
                    </a:cubicBezTo>
                    <a:lnTo>
                      <a:pt x="163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69"/>
              <p:cNvSpPr>
                <a:spLocks noChangeArrowheads="1"/>
              </p:cNvSpPr>
              <p:nvPr/>
            </p:nvSpPr>
            <p:spPr bwMode="auto">
              <a:xfrm>
                <a:off x="2850546" y="4779511"/>
                <a:ext cx="117056" cy="117086"/>
              </a:xfrm>
              <a:custGeom>
                <a:avLst/>
                <a:gdLst>
                  <a:gd name="T0" fmla="*/ 0 w 122"/>
                  <a:gd name="T1" fmla="*/ 0 h 123"/>
                  <a:gd name="T2" fmla="*/ 0 w 122"/>
                  <a:gd name="T3" fmla="*/ 0 h 123"/>
                  <a:gd name="T4" fmla="*/ 0 w 122"/>
                  <a:gd name="T5" fmla="*/ 122 h 123"/>
                  <a:gd name="T6" fmla="*/ 121 w 122"/>
                  <a:gd name="T7" fmla="*/ 122 h 123"/>
                  <a:gd name="T8" fmla="*/ 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22"/>
                      <a:pt x="0" y="122"/>
                      <a:pt x="0" y="122"/>
                    </a:cubicBezTo>
                    <a:cubicBezTo>
                      <a:pt x="121" y="122"/>
                      <a:pt x="121" y="122"/>
                      <a:pt x="121" y="122"/>
                    </a:cubicBezTo>
                    <a:cubicBezTo>
                      <a:pt x="95" y="54"/>
                      <a:pt x="4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0"/>
              <p:cNvSpPr>
                <a:spLocks noChangeArrowheads="1"/>
              </p:cNvSpPr>
              <p:nvPr/>
            </p:nvSpPr>
            <p:spPr bwMode="auto">
              <a:xfrm>
                <a:off x="2524463" y="5088955"/>
                <a:ext cx="142140" cy="142175"/>
              </a:xfrm>
              <a:custGeom>
                <a:avLst/>
                <a:gdLst>
                  <a:gd name="T0" fmla="*/ 122 w 151"/>
                  <a:gd name="T1" fmla="*/ 0 h 150"/>
                  <a:gd name="T2" fmla="*/ 122 w 151"/>
                  <a:gd name="T3" fmla="*/ 0 h 150"/>
                  <a:gd name="T4" fmla="*/ 0 w 151"/>
                  <a:gd name="T5" fmla="*/ 0 h 150"/>
                  <a:gd name="T6" fmla="*/ 42 w 151"/>
                  <a:gd name="T7" fmla="*/ 149 h 150"/>
                  <a:gd name="T8" fmla="*/ 42 w 151"/>
                  <a:gd name="T9" fmla="*/ 149 h 150"/>
                  <a:gd name="T10" fmla="*/ 150 w 151"/>
                  <a:gd name="T11" fmla="*/ 149 h 150"/>
                  <a:gd name="T12" fmla="*/ 122 w 151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0">
                    <a:moveTo>
                      <a:pt x="122" y="0"/>
                    </a:moveTo>
                    <a:lnTo>
                      <a:pt x="12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4" y="109"/>
                      <a:pt x="42" y="149"/>
                    </a:cubicBezTo>
                    <a:lnTo>
                      <a:pt x="42" y="149"/>
                    </a:ln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36" y="109"/>
                      <a:pt x="122" y="54"/>
                      <a:pt x="12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1"/>
              <p:cNvSpPr>
                <a:spLocks noChangeArrowheads="1"/>
              </p:cNvSpPr>
              <p:nvPr/>
            </p:nvSpPr>
            <p:spPr bwMode="auto">
              <a:xfrm>
                <a:off x="3001048" y="5088955"/>
                <a:ext cx="142140" cy="142175"/>
              </a:xfrm>
              <a:custGeom>
                <a:avLst/>
                <a:gdLst>
                  <a:gd name="T0" fmla="*/ 14 w 150"/>
                  <a:gd name="T1" fmla="*/ 0 h 150"/>
                  <a:gd name="T2" fmla="*/ 14 w 150"/>
                  <a:gd name="T3" fmla="*/ 0 h 150"/>
                  <a:gd name="T4" fmla="*/ 0 w 150"/>
                  <a:gd name="T5" fmla="*/ 149 h 150"/>
                  <a:gd name="T6" fmla="*/ 95 w 150"/>
                  <a:gd name="T7" fmla="*/ 149 h 150"/>
                  <a:gd name="T8" fmla="*/ 109 w 150"/>
                  <a:gd name="T9" fmla="*/ 149 h 150"/>
                  <a:gd name="T10" fmla="*/ 149 w 150"/>
                  <a:gd name="T11" fmla="*/ 0 h 150"/>
                  <a:gd name="T12" fmla="*/ 14 w 150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0">
                    <a:moveTo>
                      <a:pt x="14" y="0"/>
                    </a:moveTo>
                    <a:lnTo>
                      <a:pt x="14" y="0"/>
                    </a:lnTo>
                    <a:cubicBezTo>
                      <a:pt x="14" y="54"/>
                      <a:pt x="0" y="109"/>
                      <a:pt x="0" y="149"/>
                    </a:cubicBezTo>
                    <a:cubicBezTo>
                      <a:pt x="95" y="149"/>
                      <a:pt x="95" y="149"/>
                      <a:pt x="95" y="149"/>
                    </a:cubicBezTo>
                    <a:lnTo>
                      <a:pt x="109" y="149"/>
                    </a:lnTo>
                    <a:cubicBezTo>
                      <a:pt x="122" y="109"/>
                      <a:pt x="149" y="54"/>
                      <a:pt x="149" y="0"/>
                    </a:cubicBez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2"/>
              <p:cNvSpPr>
                <a:spLocks noChangeArrowheads="1"/>
              </p:cNvSpPr>
              <p:nvPr/>
            </p:nvSpPr>
            <p:spPr bwMode="auto">
              <a:xfrm>
                <a:off x="2666603" y="5088955"/>
                <a:ext cx="154681" cy="142175"/>
              </a:xfrm>
              <a:custGeom>
                <a:avLst/>
                <a:gdLst>
                  <a:gd name="T0" fmla="*/ 163 w 164"/>
                  <a:gd name="T1" fmla="*/ 0 h 150"/>
                  <a:gd name="T2" fmla="*/ 163 w 164"/>
                  <a:gd name="T3" fmla="*/ 0 h 150"/>
                  <a:gd name="T4" fmla="*/ 0 w 164"/>
                  <a:gd name="T5" fmla="*/ 0 h 150"/>
                  <a:gd name="T6" fmla="*/ 27 w 164"/>
                  <a:gd name="T7" fmla="*/ 149 h 150"/>
                  <a:gd name="T8" fmla="*/ 163 w 164"/>
                  <a:gd name="T9" fmla="*/ 149 h 150"/>
                  <a:gd name="T10" fmla="*/ 163 w 164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50">
                    <a:moveTo>
                      <a:pt x="163" y="0"/>
                    </a:moveTo>
                    <a:lnTo>
                      <a:pt x="163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3" y="109"/>
                      <a:pt x="27" y="149"/>
                    </a:cubicBezTo>
                    <a:cubicBezTo>
                      <a:pt x="163" y="149"/>
                      <a:pt x="163" y="149"/>
                      <a:pt x="163" y="149"/>
                    </a:cubicBezTo>
                    <a:lnTo>
                      <a:pt x="163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73"/>
              <p:cNvSpPr>
                <a:spLocks noChangeArrowheads="1"/>
              </p:cNvSpPr>
              <p:nvPr/>
            </p:nvSpPr>
            <p:spPr bwMode="auto">
              <a:xfrm>
                <a:off x="2524463" y="4921688"/>
                <a:ext cx="142140" cy="142175"/>
              </a:xfrm>
              <a:custGeom>
                <a:avLst/>
                <a:gdLst>
                  <a:gd name="T0" fmla="*/ 122 w 151"/>
                  <a:gd name="T1" fmla="*/ 150 h 151"/>
                  <a:gd name="T2" fmla="*/ 122 w 151"/>
                  <a:gd name="T3" fmla="*/ 150 h 151"/>
                  <a:gd name="T4" fmla="*/ 150 w 151"/>
                  <a:gd name="T5" fmla="*/ 14 h 151"/>
                  <a:gd name="T6" fmla="*/ 42 w 151"/>
                  <a:gd name="T7" fmla="*/ 14 h 151"/>
                  <a:gd name="T8" fmla="*/ 42 w 151"/>
                  <a:gd name="T9" fmla="*/ 0 h 151"/>
                  <a:gd name="T10" fmla="*/ 0 w 151"/>
                  <a:gd name="T11" fmla="*/ 150 h 151"/>
                  <a:gd name="T12" fmla="*/ 122 w 151"/>
                  <a:gd name="T13" fmla="*/ 15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1">
                    <a:moveTo>
                      <a:pt x="122" y="150"/>
                    </a:moveTo>
                    <a:lnTo>
                      <a:pt x="122" y="150"/>
                    </a:lnTo>
                    <a:cubicBezTo>
                      <a:pt x="122" y="96"/>
                      <a:pt x="136" y="54"/>
                      <a:pt x="150" y="14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42" y="0"/>
                    </a:lnTo>
                    <a:cubicBezTo>
                      <a:pt x="14" y="54"/>
                      <a:pt x="0" y="96"/>
                      <a:pt x="0" y="150"/>
                    </a:cubicBezTo>
                    <a:lnTo>
                      <a:pt x="122" y="15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74"/>
              <p:cNvSpPr>
                <a:spLocks noChangeArrowheads="1"/>
              </p:cNvSpPr>
              <p:nvPr/>
            </p:nvSpPr>
            <p:spPr bwMode="auto">
              <a:xfrm>
                <a:off x="2850547" y="4934235"/>
                <a:ext cx="142140" cy="129630"/>
              </a:xfrm>
              <a:custGeom>
                <a:avLst/>
                <a:gdLst>
                  <a:gd name="T0" fmla="*/ 149 w 150"/>
                  <a:gd name="T1" fmla="*/ 136 h 137"/>
                  <a:gd name="T2" fmla="*/ 149 w 150"/>
                  <a:gd name="T3" fmla="*/ 136 h 137"/>
                  <a:gd name="T4" fmla="*/ 121 w 150"/>
                  <a:gd name="T5" fmla="*/ 0 h 137"/>
                  <a:gd name="T6" fmla="*/ 0 w 150"/>
                  <a:gd name="T7" fmla="*/ 0 h 137"/>
                  <a:gd name="T8" fmla="*/ 0 w 150"/>
                  <a:gd name="T9" fmla="*/ 136 h 137"/>
                  <a:gd name="T10" fmla="*/ 149 w 150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37">
                    <a:moveTo>
                      <a:pt x="149" y="136"/>
                    </a:moveTo>
                    <a:lnTo>
                      <a:pt x="149" y="136"/>
                    </a:lnTo>
                    <a:cubicBezTo>
                      <a:pt x="149" y="82"/>
                      <a:pt x="135" y="40"/>
                      <a:pt x="1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lnTo>
                      <a:pt x="14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75"/>
              <p:cNvSpPr>
                <a:spLocks noChangeArrowheads="1"/>
              </p:cNvSpPr>
              <p:nvPr/>
            </p:nvSpPr>
            <p:spPr bwMode="auto">
              <a:xfrm>
                <a:off x="2574630" y="4766967"/>
                <a:ext cx="183944" cy="129630"/>
              </a:xfrm>
              <a:custGeom>
                <a:avLst/>
                <a:gdLst>
                  <a:gd name="T0" fmla="*/ 109 w 192"/>
                  <a:gd name="T1" fmla="*/ 136 h 137"/>
                  <a:gd name="T2" fmla="*/ 109 w 192"/>
                  <a:gd name="T3" fmla="*/ 136 h 137"/>
                  <a:gd name="T4" fmla="*/ 191 w 192"/>
                  <a:gd name="T5" fmla="*/ 0 h 137"/>
                  <a:gd name="T6" fmla="*/ 0 w 192"/>
                  <a:gd name="T7" fmla="*/ 136 h 137"/>
                  <a:gd name="T8" fmla="*/ 109 w 192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7">
                    <a:moveTo>
                      <a:pt x="109" y="136"/>
                    </a:moveTo>
                    <a:lnTo>
                      <a:pt x="109" y="136"/>
                    </a:lnTo>
                    <a:cubicBezTo>
                      <a:pt x="123" y="82"/>
                      <a:pt x="151" y="28"/>
                      <a:pt x="191" y="0"/>
                    </a:cubicBezTo>
                    <a:cubicBezTo>
                      <a:pt x="109" y="28"/>
                      <a:pt x="42" y="82"/>
                      <a:pt x="0" y="136"/>
                    </a:cubicBezTo>
                    <a:lnTo>
                      <a:pt x="10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76"/>
              <p:cNvSpPr>
                <a:spLocks noChangeArrowheads="1"/>
              </p:cNvSpPr>
              <p:nvPr/>
            </p:nvSpPr>
            <p:spPr bwMode="auto">
              <a:xfrm>
                <a:off x="2574630" y="5256222"/>
                <a:ext cx="183944" cy="129633"/>
              </a:xfrm>
              <a:custGeom>
                <a:avLst/>
                <a:gdLst>
                  <a:gd name="T0" fmla="*/ 109 w 192"/>
                  <a:gd name="T1" fmla="*/ 0 h 136"/>
                  <a:gd name="T2" fmla="*/ 109 w 192"/>
                  <a:gd name="T3" fmla="*/ 0 h 136"/>
                  <a:gd name="T4" fmla="*/ 0 w 192"/>
                  <a:gd name="T5" fmla="*/ 0 h 136"/>
                  <a:gd name="T6" fmla="*/ 191 w 192"/>
                  <a:gd name="T7" fmla="*/ 135 h 136"/>
                  <a:gd name="T8" fmla="*/ 109 w 19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6">
                    <a:moveTo>
                      <a:pt x="109" y="0"/>
                    </a:moveTo>
                    <a:lnTo>
                      <a:pt x="109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2" y="67"/>
                      <a:pt x="109" y="121"/>
                      <a:pt x="191" y="135"/>
                    </a:cubicBezTo>
                    <a:cubicBezTo>
                      <a:pt x="151" y="109"/>
                      <a:pt x="123" y="67"/>
                      <a:pt x="10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77"/>
              <p:cNvSpPr>
                <a:spLocks noChangeArrowheads="1"/>
              </p:cNvSpPr>
              <p:nvPr/>
            </p:nvSpPr>
            <p:spPr bwMode="auto">
              <a:xfrm>
                <a:off x="2900713" y="4766967"/>
                <a:ext cx="179762" cy="129630"/>
              </a:xfrm>
              <a:custGeom>
                <a:avLst/>
                <a:gdLst>
                  <a:gd name="T0" fmla="*/ 95 w 191"/>
                  <a:gd name="T1" fmla="*/ 136 h 137"/>
                  <a:gd name="T2" fmla="*/ 95 w 191"/>
                  <a:gd name="T3" fmla="*/ 136 h 137"/>
                  <a:gd name="T4" fmla="*/ 190 w 191"/>
                  <a:gd name="T5" fmla="*/ 136 h 137"/>
                  <a:gd name="T6" fmla="*/ 0 w 191"/>
                  <a:gd name="T7" fmla="*/ 0 h 137"/>
                  <a:gd name="T8" fmla="*/ 95 w 191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7">
                    <a:moveTo>
                      <a:pt x="95" y="136"/>
                    </a:moveTo>
                    <a:lnTo>
                      <a:pt x="95" y="136"/>
                    </a:ln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50" y="82"/>
                      <a:pt x="81" y="28"/>
                      <a:pt x="0" y="0"/>
                    </a:cubicBezTo>
                    <a:cubicBezTo>
                      <a:pt x="41" y="28"/>
                      <a:pt x="67" y="82"/>
                      <a:pt x="95" y="13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78"/>
              <p:cNvSpPr>
                <a:spLocks noChangeArrowheads="1"/>
              </p:cNvSpPr>
              <p:nvPr/>
            </p:nvSpPr>
            <p:spPr bwMode="auto">
              <a:xfrm>
                <a:off x="2900713" y="5256222"/>
                <a:ext cx="179762" cy="129633"/>
              </a:xfrm>
              <a:custGeom>
                <a:avLst/>
                <a:gdLst>
                  <a:gd name="T0" fmla="*/ 95 w 191"/>
                  <a:gd name="T1" fmla="*/ 0 h 136"/>
                  <a:gd name="T2" fmla="*/ 95 w 191"/>
                  <a:gd name="T3" fmla="*/ 0 h 136"/>
                  <a:gd name="T4" fmla="*/ 0 w 191"/>
                  <a:gd name="T5" fmla="*/ 135 h 136"/>
                  <a:gd name="T6" fmla="*/ 190 w 191"/>
                  <a:gd name="T7" fmla="*/ 0 h 136"/>
                  <a:gd name="T8" fmla="*/ 95 w 19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6">
                    <a:moveTo>
                      <a:pt x="95" y="0"/>
                    </a:moveTo>
                    <a:lnTo>
                      <a:pt x="95" y="0"/>
                    </a:lnTo>
                    <a:cubicBezTo>
                      <a:pt x="67" y="67"/>
                      <a:pt x="41" y="109"/>
                      <a:pt x="0" y="135"/>
                    </a:cubicBezTo>
                    <a:cubicBezTo>
                      <a:pt x="81" y="121"/>
                      <a:pt x="150" y="67"/>
                      <a:pt x="190" y="0"/>
                    </a:cubicBezTo>
                    <a:lnTo>
                      <a:pt x="95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79"/>
              <p:cNvSpPr>
                <a:spLocks noChangeArrowheads="1"/>
              </p:cNvSpPr>
              <p:nvPr/>
            </p:nvSpPr>
            <p:spPr bwMode="auto">
              <a:xfrm>
                <a:off x="3001048" y="4921688"/>
                <a:ext cx="142140" cy="142175"/>
              </a:xfrm>
              <a:custGeom>
                <a:avLst/>
                <a:gdLst>
                  <a:gd name="T0" fmla="*/ 95 w 150"/>
                  <a:gd name="T1" fmla="*/ 14 h 151"/>
                  <a:gd name="T2" fmla="*/ 95 w 150"/>
                  <a:gd name="T3" fmla="*/ 14 h 151"/>
                  <a:gd name="T4" fmla="*/ 0 w 150"/>
                  <a:gd name="T5" fmla="*/ 14 h 151"/>
                  <a:gd name="T6" fmla="*/ 14 w 150"/>
                  <a:gd name="T7" fmla="*/ 150 h 151"/>
                  <a:gd name="T8" fmla="*/ 149 w 150"/>
                  <a:gd name="T9" fmla="*/ 150 h 151"/>
                  <a:gd name="T10" fmla="*/ 109 w 150"/>
                  <a:gd name="T11" fmla="*/ 0 h 151"/>
                  <a:gd name="T12" fmla="*/ 95 w 150"/>
                  <a:gd name="T13" fmla="*/ 1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1">
                    <a:moveTo>
                      <a:pt x="95" y="14"/>
                    </a:moveTo>
                    <a:lnTo>
                      <a:pt x="95" y="14"/>
                    </a:lnTo>
                    <a:cubicBezTo>
                      <a:pt x="0" y="14"/>
                      <a:pt x="0" y="14"/>
                      <a:pt x="0" y="14"/>
                    </a:cubicBezTo>
                    <a:cubicBezTo>
                      <a:pt x="0" y="54"/>
                      <a:pt x="14" y="96"/>
                      <a:pt x="14" y="150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49" y="96"/>
                      <a:pt x="122" y="54"/>
                      <a:pt x="109" y="0"/>
                    </a:cubicBezTo>
                    <a:lnTo>
                      <a:pt x="95" y="1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0"/>
              <p:cNvSpPr>
                <a:spLocks noChangeArrowheads="1"/>
              </p:cNvSpPr>
              <p:nvPr/>
            </p:nvSpPr>
            <p:spPr bwMode="auto">
              <a:xfrm>
                <a:off x="2850546" y="5256222"/>
                <a:ext cx="117056" cy="129633"/>
              </a:xfrm>
              <a:custGeom>
                <a:avLst/>
                <a:gdLst>
                  <a:gd name="T0" fmla="*/ 121 w 122"/>
                  <a:gd name="T1" fmla="*/ 0 h 136"/>
                  <a:gd name="T2" fmla="*/ 121 w 122"/>
                  <a:gd name="T3" fmla="*/ 0 h 136"/>
                  <a:gd name="T4" fmla="*/ 0 w 122"/>
                  <a:gd name="T5" fmla="*/ 0 h 136"/>
                  <a:gd name="T6" fmla="*/ 0 w 122"/>
                  <a:gd name="T7" fmla="*/ 135 h 136"/>
                  <a:gd name="T8" fmla="*/ 121 w 12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6">
                    <a:moveTo>
                      <a:pt x="121" y="0"/>
                    </a:moveTo>
                    <a:lnTo>
                      <a:pt x="12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1" y="135"/>
                      <a:pt x="95" y="81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81"/>
              <p:cNvSpPr>
                <a:spLocks noChangeArrowheads="1"/>
              </p:cNvSpPr>
              <p:nvPr/>
            </p:nvSpPr>
            <p:spPr bwMode="auto">
              <a:xfrm>
                <a:off x="2850547" y="5088955"/>
                <a:ext cx="142140" cy="142175"/>
              </a:xfrm>
              <a:custGeom>
                <a:avLst/>
                <a:gdLst>
                  <a:gd name="T0" fmla="*/ 0 w 150"/>
                  <a:gd name="T1" fmla="*/ 0 h 150"/>
                  <a:gd name="T2" fmla="*/ 0 w 150"/>
                  <a:gd name="T3" fmla="*/ 0 h 150"/>
                  <a:gd name="T4" fmla="*/ 0 w 150"/>
                  <a:gd name="T5" fmla="*/ 149 h 150"/>
                  <a:gd name="T6" fmla="*/ 121 w 150"/>
                  <a:gd name="T7" fmla="*/ 149 h 150"/>
                  <a:gd name="T8" fmla="*/ 149 w 150"/>
                  <a:gd name="T9" fmla="*/ 0 h 150"/>
                  <a:gd name="T10" fmla="*/ 0 w 150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5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9"/>
                      <a:pt x="0" y="149"/>
                      <a:pt x="0" y="149"/>
                    </a:cubicBezTo>
                    <a:cubicBezTo>
                      <a:pt x="121" y="149"/>
                      <a:pt x="121" y="149"/>
                      <a:pt x="121" y="149"/>
                    </a:cubicBezTo>
                    <a:cubicBezTo>
                      <a:pt x="135" y="109"/>
                      <a:pt x="149" y="54"/>
                      <a:pt x="149" y="0"/>
                    </a:cubicBez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82"/>
              <p:cNvSpPr>
                <a:spLocks noChangeArrowheads="1"/>
              </p:cNvSpPr>
              <p:nvPr/>
            </p:nvSpPr>
            <p:spPr bwMode="auto">
              <a:xfrm>
                <a:off x="2704225" y="5256222"/>
                <a:ext cx="117056" cy="129633"/>
              </a:xfrm>
              <a:custGeom>
                <a:avLst/>
                <a:gdLst>
                  <a:gd name="T0" fmla="*/ 122 w 123"/>
                  <a:gd name="T1" fmla="*/ 135 h 136"/>
                  <a:gd name="T2" fmla="*/ 122 w 123"/>
                  <a:gd name="T3" fmla="*/ 135 h 136"/>
                  <a:gd name="T4" fmla="*/ 122 w 123"/>
                  <a:gd name="T5" fmla="*/ 0 h 136"/>
                  <a:gd name="T6" fmla="*/ 0 w 123"/>
                  <a:gd name="T7" fmla="*/ 0 h 136"/>
                  <a:gd name="T8" fmla="*/ 122 w 123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6">
                    <a:moveTo>
                      <a:pt x="122" y="135"/>
                    </a:moveTo>
                    <a:lnTo>
                      <a:pt x="122" y="135"/>
                    </a:lnTo>
                    <a:cubicBezTo>
                      <a:pt x="122" y="0"/>
                      <a:pt x="122" y="0"/>
                      <a:pt x="1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81"/>
                      <a:pt x="68" y="135"/>
                      <a:pt x="122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Freeform 182"/>
            <p:cNvSpPr>
              <a:spLocks noChangeArrowheads="1"/>
            </p:cNvSpPr>
            <p:nvPr/>
          </p:nvSpPr>
          <p:spPr bwMode="auto">
            <a:xfrm>
              <a:off x="13169449" y="9706778"/>
              <a:ext cx="823591" cy="823914"/>
            </a:xfrm>
            <a:custGeom>
              <a:avLst/>
              <a:gdLst>
                <a:gd name="T0" fmla="*/ 822259 w 654"/>
                <a:gd name="T1" fmla="*/ 0 h 654"/>
                <a:gd name="T2" fmla="*/ 0 w 654"/>
                <a:gd name="T3" fmla="*/ 17633 h 654"/>
                <a:gd name="T4" fmla="*/ 0 w 654"/>
                <a:gd name="T5" fmla="*/ 822474 h 654"/>
                <a:gd name="T6" fmla="*/ 342503 w 654"/>
                <a:gd name="T7" fmla="*/ 822474 h 654"/>
                <a:gd name="T8" fmla="*/ 478497 w 654"/>
                <a:gd name="T9" fmla="*/ 566789 h 654"/>
                <a:gd name="T10" fmla="*/ 478497 w 654"/>
                <a:gd name="T11" fmla="*/ 822474 h 654"/>
                <a:gd name="T12" fmla="*/ 822259 w 654"/>
                <a:gd name="T13" fmla="*/ 822474 h 654"/>
                <a:gd name="T14" fmla="*/ 822259 w 654"/>
                <a:gd name="T15" fmla="*/ 0 h 654"/>
                <a:gd name="T16" fmla="*/ 222879 w 654"/>
                <a:gd name="T17" fmla="*/ 566789 h 654"/>
                <a:gd name="T18" fmla="*/ 101995 w 654"/>
                <a:gd name="T19" fmla="*/ 702819 h 654"/>
                <a:gd name="T20" fmla="*/ 222879 w 654"/>
                <a:gd name="T21" fmla="*/ 566789 h 654"/>
                <a:gd name="T22" fmla="*/ 101995 w 654"/>
                <a:gd name="T23" fmla="*/ 463508 h 654"/>
                <a:gd name="T24" fmla="*/ 222879 w 654"/>
                <a:gd name="T25" fmla="*/ 326219 h 654"/>
                <a:gd name="T26" fmla="*/ 101995 w 654"/>
                <a:gd name="T27" fmla="*/ 463508 h 654"/>
                <a:gd name="T28" fmla="*/ 101995 w 654"/>
                <a:gd name="T29" fmla="*/ 222937 h 654"/>
                <a:gd name="T30" fmla="*/ 222879 w 654"/>
                <a:gd name="T31" fmla="*/ 85648 h 654"/>
                <a:gd name="T32" fmla="*/ 101995 w 654"/>
                <a:gd name="T33" fmla="*/ 222937 h 654"/>
                <a:gd name="T34" fmla="*/ 478497 w 654"/>
                <a:gd name="T35" fmla="*/ 326219 h 654"/>
                <a:gd name="T36" fmla="*/ 342503 w 654"/>
                <a:gd name="T37" fmla="*/ 463508 h 654"/>
                <a:gd name="T38" fmla="*/ 478497 w 654"/>
                <a:gd name="T39" fmla="*/ 326219 h 654"/>
                <a:gd name="T40" fmla="*/ 342503 w 654"/>
                <a:gd name="T41" fmla="*/ 222937 h 654"/>
                <a:gd name="T42" fmla="*/ 478497 w 654"/>
                <a:gd name="T43" fmla="*/ 85648 h 654"/>
                <a:gd name="T44" fmla="*/ 342503 w 654"/>
                <a:gd name="T45" fmla="*/ 222937 h 654"/>
                <a:gd name="T46" fmla="*/ 719004 w 654"/>
                <a:gd name="T47" fmla="*/ 566789 h 654"/>
                <a:gd name="T48" fmla="*/ 599380 w 654"/>
                <a:gd name="T49" fmla="*/ 702819 h 654"/>
                <a:gd name="T50" fmla="*/ 719004 w 654"/>
                <a:gd name="T51" fmla="*/ 566789 h 654"/>
                <a:gd name="T52" fmla="*/ 599380 w 654"/>
                <a:gd name="T53" fmla="*/ 463508 h 654"/>
                <a:gd name="T54" fmla="*/ 719004 w 654"/>
                <a:gd name="T55" fmla="*/ 326219 h 654"/>
                <a:gd name="T56" fmla="*/ 599380 w 654"/>
                <a:gd name="T57" fmla="*/ 463508 h 654"/>
                <a:gd name="T58" fmla="*/ 599380 w 654"/>
                <a:gd name="T59" fmla="*/ 222937 h 654"/>
                <a:gd name="T60" fmla="*/ 719004 w 654"/>
                <a:gd name="T61" fmla="*/ 85648 h 654"/>
                <a:gd name="T62" fmla="*/ 599380 w 654"/>
                <a:gd name="T63" fmla="*/ 222937 h 6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4" h="654">
                  <a:moveTo>
                    <a:pt x="653" y="0"/>
                  </a:moveTo>
                  <a:lnTo>
                    <a:pt x="65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4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272" y="653"/>
                    <a:pt x="272" y="653"/>
                    <a:pt x="272" y="653"/>
                  </a:cubicBezTo>
                  <a:cubicBezTo>
                    <a:pt x="272" y="450"/>
                    <a:pt x="272" y="450"/>
                    <a:pt x="272" y="450"/>
                  </a:cubicBezTo>
                  <a:cubicBezTo>
                    <a:pt x="380" y="450"/>
                    <a:pt x="380" y="450"/>
                    <a:pt x="380" y="450"/>
                  </a:cubicBezTo>
                  <a:cubicBezTo>
                    <a:pt x="380" y="653"/>
                    <a:pt x="380" y="653"/>
                    <a:pt x="380" y="653"/>
                  </a:cubicBezTo>
                  <a:cubicBezTo>
                    <a:pt x="653" y="653"/>
                    <a:pt x="653" y="653"/>
                    <a:pt x="653" y="653"/>
                  </a:cubicBezTo>
                  <a:cubicBezTo>
                    <a:pt x="653" y="14"/>
                    <a:pt x="653" y="14"/>
                    <a:pt x="653" y="14"/>
                  </a:cubicBezTo>
                  <a:cubicBezTo>
                    <a:pt x="653" y="0"/>
                    <a:pt x="653" y="0"/>
                    <a:pt x="653" y="0"/>
                  </a:cubicBezTo>
                  <a:close/>
                  <a:moveTo>
                    <a:pt x="177" y="450"/>
                  </a:moveTo>
                  <a:lnTo>
                    <a:pt x="177" y="450"/>
                  </a:lnTo>
                  <a:cubicBezTo>
                    <a:pt x="177" y="558"/>
                    <a:pt x="177" y="558"/>
                    <a:pt x="177" y="558"/>
                  </a:cubicBezTo>
                  <a:cubicBezTo>
                    <a:pt x="81" y="558"/>
                    <a:pt x="81" y="558"/>
                    <a:pt x="81" y="558"/>
                  </a:cubicBezTo>
                  <a:cubicBezTo>
                    <a:pt x="81" y="450"/>
                    <a:pt x="81" y="450"/>
                    <a:pt x="81" y="450"/>
                  </a:cubicBezTo>
                  <a:lnTo>
                    <a:pt x="177" y="450"/>
                  </a:lnTo>
                  <a:close/>
                  <a:moveTo>
                    <a:pt x="81" y="368"/>
                  </a:moveTo>
                  <a:lnTo>
                    <a:pt x="81" y="368"/>
                  </a:lnTo>
                  <a:cubicBezTo>
                    <a:pt x="81" y="259"/>
                    <a:pt x="81" y="259"/>
                    <a:pt x="81" y="259"/>
                  </a:cubicBezTo>
                  <a:cubicBezTo>
                    <a:pt x="177" y="259"/>
                    <a:pt x="177" y="259"/>
                    <a:pt x="177" y="259"/>
                  </a:cubicBezTo>
                  <a:cubicBezTo>
                    <a:pt x="177" y="368"/>
                    <a:pt x="177" y="368"/>
                    <a:pt x="177" y="368"/>
                  </a:cubicBezTo>
                  <a:lnTo>
                    <a:pt x="81" y="368"/>
                  </a:lnTo>
                  <a:close/>
                  <a:moveTo>
                    <a:pt x="81" y="177"/>
                  </a:moveTo>
                  <a:lnTo>
                    <a:pt x="81" y="177"/>
                  </a:lnTo>
                  <a:cubicBezTo>
                    <a:pt x="81" y="68"/>
                    <a:pt x="81" y="68"/>
                    <a:pt x="81" y="68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81" y="177"/>
                  </a:lnTo>
                  <a:close/>
                  <a:moveTo>
                    <a:pt x="380" y="259"/>
                  </a:moveTo>
                  <a:lnTo>
                    <a:pt x="380" y="259"/>
                  </a:lnTo>
                  <a:cubicBezTo>
                    <a:pt x="380" y="368"/>
                    <a:pt x="380" y="368"/>
                    <a:pt x="380" y="368"/>
                  </a:cubicBezTo>
                  <a:cubicBezTo>
                    <a:pt x="272" y="368"/>
                    <a:pt x="272" y="368"/>
                    <a:pt x="272" y="368"/>
                  </a:cubicBezTo>
                  <a:cubicBezTo>
                    <a:pt x="272" y="259"/>
                    <a:pt x="272" y="259"/>
                    <a:pt x="272" y="259"/>
                  </a:cubicBezTo>
                  <a:lnTo>
                    <a:pt x="380" y="259"/>
                  </a:lnTo>
                  <a:close/>
                  <a:moveTo>
                    <a:pt x="272" y="177"/>
                  </a:moveTo>
                  <a:lnTo>
                    <a:pt x="272" y="177"/>
                  </a:lnTo>
                  <a:cubicBezTo>
                    <a:pt x="272" y="68"/>
                    <a:pt x="272" y="68"/>
                    <a:pt x="272" y="68"/>
                  </a:cubicBezTo>
                  <a:cubicBezTo>
                    <a:pt x="380" y="68"/>
                    <a:pt x="380" y="68"/>
                    <a:pt x="380" y="68"/>
                  </a:cubicBezTo>
                  <a:cubicBezTo>
                    <a:pt x="380" y="177"/>
                    <a:pt x="380" y="177"/>
                    <a:pt x="380" y="177"/>
                  </a:cubicBezTo>
                  <a:lnTo>
                    <a:pt x="272" y="177"/>
                  </a:lnTo>
                  <a:close/>
                  <a:moveTo>
                    <a:pt x="571" y="450"/>
                  </a:moveTo>
                  <a:lnTo>
                    <a:pt x="571" y="450"/>
                  </a:lnTo>
                  <a:cubicBezTo>
                    <a:pt x="571" y="558"/>
                    <a:pt x="571" y="558"/>
                    <a:pt x="571" y="558"/>
                  </a:cubicBezTo>
                  <a:cubicBezTo>
                    <a:pt x="476" y="558"/>
                    <a:pt x="476" y="558"/>
                    <a:pt x="476" y="558"/>
                  </a:cubicBezTo>
                  <a:cubicBezTo>
                    <a:pt x="476" y="450"/>
                    <a:pt x="476" y="450"/>
                    <a:pt x="476" y="450"/>
                  </a:cubicBezTo>
                  <a:lnTo>
                    <a:pt x="571" y="450"/>
                  </a:lnTo>
                  <a:close/>
                  <a:moveTo>
                    <a:pt x="476" y="368"/>
                  </a:moveTo>
                  <a:lnTo>
                    <a:pt x="476" y="368"/>
                  </a:lnTo>
                  <a:cubicBezTo>
                    <a:pt x="476" y="259"/>
                    <a:pt x="476" y="259"/>
                    <a:pt x="476" y="259"/>
                  </a:cubicBezTo>
                  <a:cubicBezTo>
                    <a:pt x="571" y="259"/>
                    <a:pt x="571" y="259"/>
                    <a:pt x="571" y="259"/>
                  </a:cubicBezTo>
                  <a:cubicBezTo>
                    <a:pt x="571" y="368"/>
                    <a:pt x="571" y="368"/>
                    <a:pt x="571" y="368"/>
                  </a:cubicBezTo>
                  <a:lnTo>
                    <a:pt x="476" y="368"/>
                  </a:lnTo>
                  <a:close/>
                  <a:moveTo>
                    <a:pt x="476" y="177"/>
                  </a:moveTo>
                  <a:lnTo>
                    <a:pt x="476" y="177"/>
                  </a:lnTo>
                  <a:cubicBezTo>
                    <a:pt x="476" y="68"/>
                    <a:pt x="476" y="68"/>
                    <a:pt x="476" y="68"/>
                  </a:cubicBezTo>
                  <a:cubicBezTo>
                    <a:pt x="571" y="68"/>
                    <a:pt x="571" y="68"/>
                    <a:pt x="571" y="68"/>
                  </a:cubicBezTo>
                  <a:cubicBezTo>
                    <a:pt x="571" y="177"/>
                    <a:pt x="571" y="177"/>
                    <a:pt x="571" y="177"/>
                  </a:cubicBezTo>
                  <a:lnTo>
                    <a:pt x="476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wrap="none" lIns="75868" tIns="37945" rIns="75868" bIns="37945" anchor="ctr"/>
            <a:lstStyle/>
            <a:p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grpSp>
          <p:nvGrpSpPr>
            <p:cNvPr id="22" name="Group 67"/>
            <p:cNvGrpSpPr/>
            <p:nvPr/>
          </p:nvGrpSpPr>
          <p:grpSpPr>
            <a:xfrm>
              <a:off x="15607551" y="9704047"/>
              <a:ext cx="789822" cy="829308"/>
              <a:chOff x="6550342" y="10834538"/>
              <a:chExt cx="593638" cy="623070"/>
            </a:xfrm>
            <a:solidFill>
              <a:srgbClr val="FFFFFF"/>
            </a:solidFill>
          </p:grpSpPr>
          <p:sp>
            <p:nvSpPr>
              <p:cNvPr id="30" name="Freeform 220"/>
              <p:cNvSpPr>
                <a:spLocks noChangeArrowheads="1"/>
              </p:cNvSpPr>
              <p:nvPr/>
            </p:nvSpPr>
            <p:spPr bwMode="auto">
              <a:xfrm>
                <a:off x="6550342" y="10834540"/>
                <a:ext cx="209028" cy="401438"/>
              </a:xfrm>
              <a:custGeom>
                <a:avLst/>
                <a:gdLst>
                  <a:gd name="T0" fmla="*/ 218 w 219"/>
                  <a:gd name="T1" fmla="*/ 136 h 423"/>
                  <a:gd name="T2" fmla="*/ 218 w 219"/>
                  <a:gd name="T3" fmla="*/ 136 h 423"/>
                  <a:gd name="T4" fmla="*/ 54 w 219"/>
                  <a:gd name="T5" fmla="*/ 0 h 423"/>
                  <a:gd name="T6" fmla="*/ 0 w 219"/>
                  <a:gd name="T7" fmla="*/ 0 h 423"/>
                  <a:gd name="T8" fmla="*/ 0 w 219"/>
                  <a:gd name="T9" fmla="*/ 422 h 423"/>
                  <a:gd name="T10" fmla="*/ 41 w 219"/>
                  <a:gd name="T11" fmla="*/ 381 h 423"/>
                  <a:gd name="T12" fmla="*/ 54 w 219"/>
                  <a:gd name="T13" fmla="*/ 381 h 423"/>
                  <a:gd name="T14" fmla="*/ 218 w 219"/>
                  <a:gd name="T15" fmla="*/ 163 h 423"/>
                  <a:gd name="T16" fmla="*/ 218 w 219"/>
                  <a:gd name="T17" fmla="*/ 136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9" h="423">
                    <a:moveTo>
                      <a:pt x="218" y="136"/>
                    </a:moveTo>
                    <a:lnTo>
                      <a:pt x="218" y="136"/>
                    </a:ln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41" y="381"/>
                      <a:pt x="41" y="381"/>
                      <a:pt x="54" y="381"/>
                    </a:cubicBezTo>
                    <a:cubicBezTo>
                      <a:pt x="218" y="163"/>
                      <a:pt x="218" y="163"/>
                      <a:pt x="218" y="163"/>
                    </a:cubicBezTo>
                    <a:lnTo>
                      <a:pt x="218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21"/>
              <p:cNvSpPr>
                <a:spLocks noChangeArrowheads="1"/>
              </p:cNvSpPr>
              <p:nvPr/>
            </p:nvSpPr>
            <p:spPr bwMode="auto">
              <a:xfrm>
                <a:off x="6654855" y="11311249"/>
                <a:ext cx="50167" cy="37636"/>
              </a:xfrm>
              <a:custGeom>
                <a:avLst/>
                <a:gdLst>
                  <a:gd name="T0" fmla="*/ 26 w 55"/>
                  <a:gd name="T1" fmla="*/ 0 h 41"/>
                  <a:gd name="T2" fmla="*/ 26 w 55"/>
                  <a:gd name="T3" fmla="*/ 0 h 41"/>
                  <a:gd name="T4" fmla="*/ 12 w 55"/>
                  <a:gd name="T5" fmla="*/ 0 h 41"/>
                  <a:gd name="T6" fmla="*/ 12 w 55"/>
                  <a:gd name="T7" fmla="*/ 27 h 41"/>
                  <a:gd name="T8" fmla="*/ 40 w 55"/>
                  <a:gd name="T9" fmla="*/ 27 h 41"/>
                  <a:gd name="T10" fmla="*/ 40 w 55"/>
                  <a:gd name="T11" fmla="*/ 0 h 41"/>
                  <a:gd name="T12" fmla="*/ 26 w 5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1">
                    <a:moveTo>
                      <a:pt x="26" y="0"/>
                    </a:moveTo>
                    <a:lnTo>
                      <a:pt x="26" y="0"/>
                    </a:lnTo>
                    <a:lnTo>
                      <a:pt x="12" y="0"/>
                    </a:lnTo>
                    <a:cubicBezTo>
                      <a:pt x="0" y="12"/>
                      <a:pt x="12" y="27"/>
                      <a:pt x="12" y="27"/>
                    </a:cubicBezTo>
                    <a:cubicBezTo>
                      <a:pt x="26" y="40"/>
                      <a:pt x="40" y="40"/>
                      <a:pt x="40" y="27"/>
                    </a:cubicBezTo>
                    <a:cubicBezTo>
                      <a:pt x="54" y="12"/>
                      <a:pt x="54" y="0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22"/>
              <p:cNvSpPr>
                <a:spLocks noChangeArrowheads="1"/>
              </p:cNvSpPr>
              <p:nvPr/>
            </p:nvSpPr>
            <p:spPr bwMode="auto">
              <a:xfrm>
                <a:off x="6604690" y="11261068"/>
                <a:ext cx="54346" cy="54363"/>
              </a:xfrm>
              <a:custGeom>
                <a:avLst/>
                <a:gdLst>
                  <a:gd name="T0" fmla="*/ 28 w 57"/>
                  <a:gd name="T1" fmla="*/ 0 h 56"/>
                  <a:gd name="T2" fmla="*/ 28 w 57"/>
                  <a:gd name="T3" fmla="*/ 0 h 56"/>
                  <a:gd name="T4" fmla="*/ 14 w 57"/>
                  <a:gd name="T5" fmla="*/ 13 h 56"/>
                  <a:gd name="T6" fmla="*/ 14 w 57"/>
                  <a:gd name="T7" fmla="*/ 41 h 56"/>
                  <a:gd name="T8" fmla="*/ 42 w 57"/>
                  <a:gd name="T9" fmla="*/ 41 h 56"/>
                  <a:gd name="T10" fmla="*/ 42 w 57"/>
                  <a:gd name="T11" fmla="*/ 13 h 56"/>
                  <a:gd name="T12" fmla="*/ 28 w 5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6">
                    <a:moveTo>
                      <a:pt x="28" y="0"/>
                    </a:moveTo>
                    <a:lnTo>
                      <a:pt x="28" y="0"/>
                    </a:lnTo>
                    <a:lnTo>
                      <a:pt x="14" y="13"/>
                    </a:lnTo>
                    <a:cubicBezTo>
                      <a:pt x="0" y="27"/>
                      <a:pt x="14" y="41"/>
                      <a:pt x="14" y="41"/>
                    </a:cubicBezTo>
                    <a:cubicBezTo>
                      <a:pt x="28" y="55"/>
                      <a:pt x="42" y="55"/>
                      <a:pt x="42" y="41"/>
                    </a:cubicBezTo>
                    <a:cubicBezTo>
                      <a:pt x="56" y="27"/>
                      <a:pt x="56" y="13"/>
                      <a:pt x="42" y="13"/>
                    </a:cubicBezTo>
                    <a:cubicBezTo>
                      <a:pt x="42" y="0"/>
                      <a:pt x="42" y="0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23"/>
              <p:cNvSpPr>
                <a:spLocks noChangeArrowheads="1"/>
              </p:cNvSpPr>
              <p:nvPr/>
            </p:nvSpPr>
            <p:spPr bwMode="auto">
              <a:xfrm>
                <a:off x="6964218" y="10834538"/>
                <a:ext cx="179762" cy="334532"/>
              </a:xfrm>
              <a:custGeom>
                <a:avLst/>
                <a:gdLst>
                  <a:gd name="T0" fmla="*/ 108 w 191"/>
                  <a:gd name="T1" fmla="*/ 0 h 354"/>
                  <a:gd name="T2" fmla="*/ 0 w 191"/>
                  <a:gd name="T3" fmla="*/ 122 h 354"/>
                  <a:gd name="T4" fmla="*/ 190 w 191"/>
                  <a:gd name="T5" fmla="*/ 353 h 354"/>
                  <a:gd name="T6" fmla="*/ 190 w 191"/>
                  <a:gd name="T7" fmla="*/ 0 h 354"/>
                  <a:gd name="T8" fmla="*/ 108 w 191"/>
                  <a:gd name="T9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54">
                    <a:moveTo>
                      <a:pt x="108" y="0"/>
                    </a:moveTo>
                    <a:lnTo>
                      <a:pt x="0" y="122"/>
                    </a:lnTo>
                    <a:lnTo>
                      <a:pt x="190" y="353"/>
                    </a:lnTo>
                    <a:lnTo>
                      <a:pt x="190" y="0"/>
                    </a:lnTo>
                    <a:lnTo>
                      <a:pt x="108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24"/>
              <p:cNvSpPr>
                <a:spLocks noChangeArrowheads="1"/>
              </p:cNvSpPr>
              <p:nvPr/>
            </p:nvSpPr>
            <p:spPr bwMode="auto">
              <a:xfrm>
                <a:off x="6705022" y="11348885"/>
                <a:ext cx="50167" cy="41816"/>
              </a:xfrm>
              <a:custGeom>
                <a:avLst/>
                <a:gdLst>
                  <a:gd name="T0" fmla="*/ 26 w 55"/>
                  <a:gd name="T1" fmla="*/ 0 h 42"/>
                  <a:gd name="T2" fmla="*/ 26 w 55"/>
                  <a:gd name="T3" fmla="*/ 0 h 42"/>
                  <a:gd name="T4" fmla="*/ 14 w 55"/>
                  <a:gd name="T5" fmla="*/ 0 h 42"/>
                  <a:gd name="T6" fmla="*/ 14 w 55"/>
                  <a:gd name="T7" fmla="*/ 41 h 42"/>
                  <a:gd name="T8" fmla="*/ 40 w 55"/>
                  <a:gd name="T9" fmla="*/ 28 h 42"/>
                  <a:gd name="T10" fmla="*/ 40 w 55"/>
                  <a:gd name="T11" fmla="*/ 0 h 42"/>
                  <a:gd name="T12" fmla="*/ 26 w 55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2">
                    <a:moveTo>
                      <a:pt x="26" y="0"/>
                    </a:moveTo>
                    <a:lnTo>
                      <a:pt x="26" y="0"/>
                    </a:lnTo>
                    <a:lnTo>
                      <a:pt x="14" y="0"/>
                    </a:lnTo>
                    <a:cubicBezTo>
                      <a:pt x="0" y="14"/>
                      <a:pt x="14" y="28"/>
                      <a:pt x="14" y="41"/>
                    </a:cubicBezTo>
                    <a:cubicBezTo>
                      <a:pt x="26" y="41"/>
                      <a:pt x="40" y="41"/>
                      <a:pt x="40" y="28"/>
                    </a:cubicBezTo>
                    <a:cubicBezTo>
                      <a:pt x="54" y="28"/>
                      <a:pt x="54" y="14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25"/>
              <p:cNvSpPr>
                <a:spLocks noChangeArrowheads="1"/>
              </p:cNvSpPr>
              <p:nvPr/>
            </p:nvSpPr>
            <p:spPr bwMode="auto">
              <a:xfrm>
                <a:off x="6759368" y="10976718"/>
                <a:ext cx="351166" cy="246719"/>
              </a:xfrm>
              <a:custGeom>
                <a:avLst/>
                <a:gdLst>
                  <a:gd name="T0" fmla="*/ 14 w 369"/>
                  <a:gd name="T1" fmla="*/ 135 h 259"/>
                  <a:gd name="T2" fmla="*/ 14 w 369"/>
                  <a:gd name="T3" fmla="*/ 135 h 259"/>
                  <a:gd name="T4" fmla="*/ 0 w 369"/>
                  <a:gd name="T5" fmla="*/ 177 h 259"/>
                  <a:gd name="T6" fmla="*/ 41 w 369"/>
                  <a:gd name="T7" fmla="*/ 177 h 259"/>
                  <a:gd name="T8" fmla="*/ 123 w 369"/>
                  <a:gd name="T9" fmla="*/ 109 h 259"/>
                  <a:gd name="T10" fmla="*/ 123 w 369"/>
                  <a:gd name="T11" fmla="*/ 109 h 259"/>
                  <a:gd name="T12" fmla="*/ 135 w 369"/>
                  <a:gd name="T13" fmla="*/ 109 h 259"/>
                  <a:gd name="T14" fmla="*/ 135 w 369"/>
                  <a:gd name="T15" fmla="*/ 109 h 259"/>
                  <a:gd name="T16" fmla="*/ 135 w 369"/>
                  <a:gd name="T17" fmla="*/ 109 h 259"/>
                  <a:gd name="T18" fmla="*/ 135 w 369"/>
                  <a:gd name="T19" fmla="*/ 109 h 259"/>
                  <a:gd name="T20" fmla="*/ 135 w 369"/>
                  <a:gd name="T21" fmla="*/ 109 h 259"/>
                  <a:gd name="T22" fmla="*/ 231 w 369"/>
                  <a:gd name="T23" fmla="*/ 191 h 259"/>
                  <a:gd name="T24" fmla="*/ 231 w 369"/>
                  <a:gd name="T25" fmla="*/ 191 h 259"/>
                  <a:gd name="T26" fmla="*/ 300 w 369"/>
                  <a:gd name="T27" fmla="*/ 258 h 259"/>
                  <a:gd name="T28" fmla="*/ 368 w 369"/>
                  <a:gd name="T29" fmla="*/ 203 h 259"/>
                  <a:gd name="T30" fmla="*/ 204 w 369"/>
                  <a:gd name="T31" fmla="*/ 0 h 259"/>
                  <a:gd name="T32" fmla="*/ 14 w 369"/>
                  <a:gd name="T33" fmla="*/ 13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9" h="259">
                    <a:moveTo>
                      <a:pt x="14" y="135"/>
                    </a:moveTo>
                    <a:lnTo>
                      <a:pt x="14" y="135"/>
                    </a:lnTo>
                    <a:cubicBezTo>
                      <a:pt x="0" y="135"/>
                      <a:pt x="0" y="163"/>
                      <a:pt x="0" y="177"/>
                    </a:cubicBezTo>
                    <a:cubicBezTo>
                      <a:pt x="14" y="177"/>
                      <a:pt x="41" y="177"/>
                      <a:pt x="41" y="177"/>
                    </a:cubicBezTo>
                    <a:cubicBezTo>
                      <a:pt x="55" y="163"/>
                      <a:pt x="109" y="109"/>
                      <a:pt x="123" y="109"/>
                    </a:cubicBezTo>
                    <a:lnTo>
                      <a:pt x="123" y="109"/>
                    </a:lnTo>
                    <a:cubicBezTo>
                      <a:pt x="123" y="109"/>
                      <a:pt x="123" y="109"/>
                      <a:pt x="135" y="109"/>
                    </a:cubicBez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cubicBezTo>
                      <a:pt x="231" y="191"/>
                      <a:pt x="231" y="191"/>
                      <a:pt x="231" y="191"/>
                    </a:cubicBezTo>
                    <a:lnTo>
                      <a:pt x="231" y="191"/>
                    </a:lnTo>
                    <a:cubicBezTo>
                      <a:pt x="300" y="258"/>
                      <a:pt x="300" y="258"/>
                      <a:pt x="300" y="258"/>
                    </a:cubicBezTo>
                    <a:cubicBezTo>
                      <a:pt x="368" y="203"/>
                      <a:pt x="368" y="203"/>
                      <a:pt x="368" y="203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177" y="13"/>
                      <a:pt x="55" y="67"/>
                      <a:pt x="14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226"/>
              <p:cNvSpPr>
                <a:spLocks noChangeArrowheads="1"/>
              </p:cNvSpPr>
              <p:nvPr/>
            </p:nvSpPr>
            <p:spPr bwMode="auto">
              <a:xfrm>
                <a:off x="6629773" y="11001807"/>
                <a:ext cx="438957" cy="426529"/>
              </a:xfrm>
              <a:custGeom>
                <a:avLst/>
                <a:gdLst>
                  <a:gd name="T0" fmla="*/ 259 w 463"/>
                  <a:gd name="T1" fmla="*/ 108 h 450"/>
                  <a:gd name="T2" fmla="*/ 259 w 463"/>
                  <a:gd name="T3" fmla="*/ 108 h 450"/>
                  <a:gd name="T4" fmla="*/ 204 w 463"/>
                  <a:gd name="T5" fmla="*/ 164 h 450"/>
                  <a:gd name="T6" fmla="*/ 122 w 463"/>
                  <a:gd name="T7" fmla="*/ 164 h 450"/>
                  <a:gd name="T8" fmla="*/ 122 w 463"/>
                  <a:gd name="T9" fmla="*/ 94 h 450"/>
                  <a:gd name="T10" fmla="*/ 217 w 463"/>
                  <a:gd name="T11" fmla="*/ 0 h 450"/>
                  <a:gd name="T12" fmla="*/ 150 w 463"/>
                  <a:gd name="T13" fmla="*/ 13 h 450"/>
                  <a:gd name="T14" fmla="*/ 0 w 463"/>
                  <a:gd name="T15" fmla="*/ 218 h 450"/>
                  <a:gd name="T16" fmla="*/ 271 w 463"/>
                  <a:gd name="T17" fmla="*/ 449 h 450"/>
                  <a:gd name="T18" fmla="*/ 286 w 463"/>
                  <a:gd name="T19" fmla="*/ 449 h 450"/>
                  <a:gd name="T20" fmla="*/ 286 w 463"/>
                  <a:gd name="T21" fmla="*/ 449 h 450"/>
                  <a:gd name="T22" fmla="*/ 299 w 463"/>
                  <a:gd name="T23" fmla="*/ 449 h 450"/>
                  <a:gd name="T24" fmla="*/ 313 w 463"/>
                  <a:gd name="T25" fmla="*/ 435 h 450"/>
                  <a:gd name="T26" fmla="*/ 299 w 463"/>
                  <a:gd name="T27" fmla="*/ 422 h 450"/>
                  <a:gd name="T28" fmla="*/ 204 w 463"/>
                  <a:gd name="T29" fmla="*/ 339 h 450"/>
                  <a:gd name="T30" fmla="*/ 204 w 463"/>
                  <a:gd name="T31" fmla="*/ 313 h 450"/>
                  <a:gd name="T32" fmla="*/ 231 w 463"/>
                  <a:gd name="T33" fmla="*/ 313 h 450"/>
                  <a:gd name="T34" fmla="*/ 245 w 463"/>
                  <a:gd name="T35" fmla="*/ 327 h 450"/>
                  <a:gd name="T36" fmla="*/ 245 w 463"/>
                  <a:gd name="T37" fmla="*/ 327 h 450"/>
                  <a:gd name="T38" fmla="*/ 327 w 463"/>
                  <a:gd name="T39" fmla="*/ 395 h 450"/>
                  <a:gd name="T40" fmla="*/ 327 w 463"/>
                  <a:gd name="T41" fmla="*/ 395 h 450"/>
                  <a:gd name="T42" fmla="*/ 340 w 463"/>
                  <a:gd name="T43" fmla="*/ 408 h 450"/>
                  <a:gd name="T44" fmla="*/ 354 w 463"/>
                  <a:gd name="T45" fmla="*/ 408 h 450"/>
                  <a:gd name="T46" fmla="*/ 367 w 463"/>
                  <a:gd name="T47" fmla="*/ 408 h 450"/>
                  <a:gd name="T48" fmla="*/ 367 w 463"/>
                  <a:gd name="T49" fmla="*/ 381 h 450"/>
                  <a:gd name="T50" fmla="*/ 271 w 463"/>
                  <a:gd name="T51" fmla="*/ 299 h 450"/>
                  <a:gd name="T52" fmla="*/ 271 w 463"/>
                  <a:gd name="T53" fmla="*/ 272 h 450"/>
                  <a:gd name="T54" fmla="*/ 286 w 463"/>
                  <a:gd name="T55" fmla="*/ 272 h 450"/>
                  <a:gd name="T56" fmla="*/ 299 w 463"/>
                  <a:gd name="T57" fmla="*/ 285 h 450"/>
                  <a:gd name="T58" fmla="*/ 381 w 463"/>
                  <a:gd name="T59" fmla="*/ 354 h 450"/>
                  <a:gd name="T60" fmla="*/ 381 w 463"/>
                  <a:gd name="T61" fmla="*/ 367 h 450"/>
                  <a:gd name="T62" fmla="*/ 394 w 463"/>
                  <a:gd name="T63" fmla="*/ 367 h 450"/>
                  <a:gd name="T64" fmla="*/ 394 w 463"/>
                  <a:gd name="T65" fmla="*/ 367 h 450"/>
                  <a:gd name="T66" fmla="*/ 394 w 463"/>
                  <a:gd name="T67" fmla="*/ 367 h 450"/>
                  <a:gd name="T68" fmla="*/ 394 w 463"/>
                  <a:gd name="T69" fmla="*/ 367 h 450"/>
                  <a:gd name="T70" fmla="*/ 394 w 463"/>
                  <a:gd name="T71" fmla="*/ 367 h 450"/>
                  <a:gd name="T72" fmla="*/ 408 w 463"/>
                  <a:gd name="T73" fmla="*/ 354 h 450"/>
                  <a:gd name="T74" fmla="*/ 408 w 463"/>
                  <a:gd name="T75" fmla="*/ 327 h 450"/>
                  <a:gd name="T76" fmla="*/ 313 w 463"/>
                  <a:gd name="T77" fmla="*/ 245 h 450"/>
                  <a:gd name="T78" fmla="*/ 313 w 463"/>
                  <a:gd name="T79" fmla="*/ 245 h 450"/>
                  <a:gd name="T80" fmla="*/ 313 w 463"/>
                  <a:gd name="T81" fmla="*/ 245 h 450"/>
                  <a:gd name="T82" fmla="*/ 313 w 463"/>
                  <a:gd name="T83" fmla="*/ 218 h 450"/>
                  <a:gd name="T84" fmla="*/ 327 w 463"/>
                  <a:gd name="T85" fmla="*/ 218 h 450"/>
                  <a:gd name="T86" fmla="*/ 422 w 463"/>
                  <a:gd name="T87" fmla="*/ 299 h 450"/>
                  <a:gd name="T88" fmla="*/ 422 w 463"/>
                  <a:gd name="T89" fmla="*/ 299 h 450"/>
                  <a:gd name="T90" fmla="*/ 436 w 463"/>
                  <a:gd name="T91" fmla="*/ 299 h 450"/>
                  <a:gd name="T92" fmla="*/ 436 w 463"/>
                  <a:gd name="T93" fmla="*/ 299 h 450"/>
                  <a:gd name="T94" fmla="*/ 450 w 463"/>
                  <a:gd name="T95" fmla="*/ 299 h 450"/>
                  <a:gd name="T96" fmla="*/ 450 w 463"/>
                  <a:gd name="T97" fmla="*/ 272 h 450"/>
                  <a:gd name="T98" fmla="*/ 259 w 463"/>
                  <a:gd name="T99" fmla="*/ 10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63" h="450">
                    <a:moveTo>
                      <a:pt x="259" y="108"/>
                    </a:moveTo>
                    <a:lnTo>
                      <a:pt x="259" y="108"/>
                    </a:lnTo>
                    <a:cubicBezTo>
                      <a:pt x="245" y="122"/>
                      <a:pt x="217" y="136"/>
                      <a:pt x="204" y="164"/>
                    </a:cubicBezTo>
                    <a:cubicBezTo>
                      <a:pt x="177" y="190"/>
                      <a:pt x="150" y="190"/>
                      <a:pt x="122" y="164"/>
                    </a:cubicBezTo>
                    <a:cubicBezTo>
                      <a:pt x="96" y="150"/>
                      <a:pt x="108" y="108"/>
                      <a:pt x="122" y="94"/>
                    </a:cubicBezTo>
                    <a:cubicBezTo>
                      <a:pt x="136" y="54"/>
                      <a:pt x="177" y="27"/>
                      <a:pt x="217" y="0"/>
                    </a:cubicBezTo>
                    <a:cubicBezTo>
                      <a:pt x="150" y="13"/>
                      <a:pt x="150" y="13"/>
                      <a:pt x="150" y="13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271" y="449"/>
                      <a:pt x="271" y="449"/>
                      <a:pt x="271" y="449"/>
                    </a:cubicBezTo>
                    <a:cubicBezTo>
                      <a:pt x="286" y="449"/>
                      <a:pt x="286" y="449"/>
                      <a:pt x="286" y="449"/>
                    </a:cubicBezTo>
                    <a:lnTo>
                      <a:pt x="286" y="449"/>
                    </a:lnTo>
                    <a:cubicBezTo>
                      <a:pt x="299" y="449"/>
                      <a:pt x="299" y="449"/>
                      <a:pt x="299" y="449"/>
                    </a:cubicBezTo>
                    <a:cubicBezTo>
                      <a:pt x="313" y="435"/>
                      <a:pt x="313" y="435"/>
                      <a:pt x="313" y="435"/>
                    </a:cubicBezTo>
                    <a:cubicBezTo>
                      <a:pt x="313" y="422"/>
                      <a:pt x="313" y="422"/>
                      <a:pt x="299" y="422"/>
                    </a:cubicBezTo>
                    <a:cubicBezTo>
                      <a:pt x="204" y="339"/>
                      <a:pt x="204" y="339"/>
                      <a:pt x="204" y="339"/>
                    </a:cubicBezTo>
                    <a:cubicBezTo>
                      <a:pt x="204" y="339"/>
                      <a:pt x="204" y="327"/>
                      <a:pt x="204" y="313"/>
                    </a:cubicBezTo>
                    <a:cubicBezTo>
                      <a:pt x="217" y="313"/>
                      <a:pt x="217" y="313"/>
                      <a:pt x="231" y="313"/>
                    </a:cubicBezTo>
                    <a:cubicBezTo>
                      <a:pt x="245" y="327"/>
                      <a:pt x="245" y="327"/>
                      <a:pt x="245" y="327"/>
                    </a:cubicBezTo>
                    <a:lnTo>
                      <a:pt x="245" y="327"/>
                    </a:lnTo>
                    <a:cubicBezTo>
                      <a:pt x="327" y="395"/>
                      <a:pt x="327" y="395"/>
                      <a:pt x="327" y="395"/>
                    </a:cubicBezTo>
                    <a:lnTo>
                      <a:pt x="327" y="395"/>
                    </a:lnTo>
                    <a:cubicBezTo>
                      <a:pt x="340" y="408"/>
                      <a:pt x="340" y="408"/>
                      <a:pt x="340" y="408"/>
                    </a:cubicBezTo>
                    <a:cubicBezTo>
                      <a:pt x="340" y="408"/>
                      <a:pt x="340" y="408"/>
                      <a:pt x="354" y="408"/>
                    </a:cubicBezTo>
                    <a:cubicBezTo>
                      <a:pt x="354" y="408"/>
                      <a:pt x="354" y="408"/>
                      <a:pt x="367" y="408"/>
                    </a:cubicBezTo>
                    <a:cubicBezTo>
                      <a:pt x="367" y="395"/>
                      <a:pt x="367" y="381"/>
                      <a:pt x="367" y="381"/>
                    </a:cubicBezTo>
                    <a:cubicBezTo>
                      <a:pt x="271" y="299"/>
                      <a:pt x="271" y="299"/>
                      <a:pt x="271" y="299"/>
                    </a:cubicBezTo>
                    <a:cubicBezTo>
                      <a:pt x="259" y="285"/>
                      <a:pt x="259" y="285"/>
                      <a:pt x="271" y="272"/>
                    </a:cubicBezTo>
                    <a:lnTo>
                      <a:pt x="286" y="272"/>
                    </a:lnTo>
                    <a:cubicBezTo>
                      <a:pt x="299" y="285"/>
                      <a:pt x="299" y="285"/>
                      <a:pt x="299" y="285"/>
                    </a:cubicBezTo>
                    <a:cubicBezTo>
                      <a:pt x="381" y="354"/>
                      <a:pt x="381" y="354"/>
                      <a:pt x="381" y="354"/>
                    </a:cubicBezTo>
                    <a:cubicBezTo>
                      <a:pt x="381" y="367"/>
                      <a:pt x="381" y="367"/>
                      <a:pt x="381" y="367"/>
                    </a:cubicBezTo>
                    <a:cubicBezTo>
                      <a:pt x="394" y="367"/>
                      <a:pt x="394" y="367"/>
                      <a:pt x="394" y="367"/>
                    </a:cubicBez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cubicBezTo>
                      <a:pt x="408" y="367"/>
                      <a:pt x="408" y="354"/>
                      <a:pt x="408" y="354"/>
                    </a:cubicBezTo>
                    <a:cubicBezTo>
                      <a:pt x="422" y="339"/>
                      <a:pt x="422" y="339"/>
                      <a:pt x="408" y="327"/>
                    </a:cubicBezTo>
                    <a:cubicBezTo>
                      <a:pt x="313" y="245"/>
                      <a:pt x="313" y="245"/>
                      <a:pt x="313" y="245"/>
                    </a:cubicBezTo>
                    <a:lnTo>
                      <a:pt x="313" y="245"/>
                    </a:lnTo>
                    <a:lnTo>
                      <a:pt x="313" y="245"/>
                    </a:lnTo>
                    <a:cubicBezTo>
                      <a:pt x="299" y="231"/>
                      <a:pt x="299" y="231"/>
                      <a:pt x="313" y="218"/>
                    </a:cubicBezTo>
                    <a:lnTo>
                      <a:pt x="327" y="218"/>
                    </a:lnTo>
                    <a:cubicBezTo>
                      <a:pt x="422" y="299"/>
                      <a:pt x="422" y="299"/>
                      <a:pt x="422" y="299"/>
                    </a:cubicBezTo>
                    <a:lnTo>
                      <a:pt x="422" y="299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50" y="299"/>
                    </a:lnTo>
                    <a:cubicBezTo>
                      <a:pt x="462" y="285"/>
                      <a:pt x="450" y="272"/>
                      <a:pt x="450" y="272"/>
                    </a:cubicBezTo>
                    <a:lnTo>
                      <a:pt x="259" y="10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227"/>
              <p:cNvSpPr>
                <a:spLocks noChangeArrowheads="1"/>
              </p:cNvSpPr>
              <p:nvPr/>
            </p:nvSpPr>
            <p:spPr bwMode="auto">
              <a:xfrm>
                <a:off x="6759368" y="11390700"/>
                <a:ext cx="54349" cy="50180"/>
              </a:xfrm>
              <a:custGeom>
                <a:avLst/>
                <a:gdLst>
                  <a:gd name="T0" fmla="*/ 27 w 56"/>
                  <a:gd name="T1" fmla="*/ 0 h 55"/>
                  <a:gd name="T2" fmla="*/ 27 w 56"/>
                  <a:gd name="T3" fmla="*/ 0 h 55"/>
                  <a:gd name="T4" fmla="*/ 14 w 56"/>
                  <a:gd name="T5" fmla="*/ 14 h 55"/>
                  <a:gd name="T6" fmla="*/ 14 w 56"/>
                  <a:gd name="T7" fmla="*/ 41 h 55"/>
                  <a:gd name="T8" fmla="*/ 41 w 56"/>
                  <a:gd name="T9" fmla="*/ 41 h 55"/>
                  <a:gd name="T10" fmla="*/ 41 w 56"/>
                  <a:gd name="T11" fmla="*/ 0 h 55"/>
                  <a:gd name="T12" fmla="*/ 27 w 5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5">
                    <a:moveTo>
                      <a:pt x="27" y="0"/>
                    </a:moveTo>
                    <a:lnTo>
                      <a:pt x="27" y="0"/>
                    </a:lnTo>
                    <a:cubicBezTo>
                      <a:pt x="27" y="0"/>
                      <a:pt x="14" y="0"/>
                      <a:pt x="14" y="14"/>
                    </a:cubicBezTo>
                    <a:cubicBezTo>
                      <a:pt x="0" y="14"/>
                      <a:pt x="14" y="27"/>
                      <a:pt x="14" y="41"/>
                    </a:cubicBezTo>
                    <a:cubicBezTo>
                      <a:pt x="27" y="54"/>
                      <a:pt x="41" y="41"/>
                      <a:pt x="41" y="41"/>
                    </a:cubicBezTo>
                    <a:cubicBezTo>
                      <a:pt x="55" y="27"/>
                      <a:pt x="55" y="14"/>
                      <a:pt x="41" y="0"/>
                    </a:cubicBezTo>
                    <a:cubicBezTo>
                      <a:pt x="41" y="0"/>
                      <a:pt x="41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228"/>
              <p:cNvSpPr>
                <a:spLocks noChangeArrowheads="1"/>
              </p:cNvSpPr>
              <p:nvPr/>
            </p:nvSpPr>
            <p:spPr bwMode="auto">
              <a:xfrm>
                <a:off x="6901508" y="11453424"/>
                <a:ext cx="4181" cy="4184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Group 77"/>
            <p:cNvGrpSpPr/>
            <p:nvPr/>
          </p:nvGrpSpPr>
          <p:grpSpPr>
            <a:xfrm>
              <a:off x="17960356" y="9740260"/>
              <a:ext cx="845450" cy="756950"/>
              <a:chOff x="13222514" y="10847085"/>
              <a:chExt cx="635447" cy="568706"/>
            </a:xfrm>
            <a:solidFill>
              <a:srgbClr val="FFFFFF"/>
            </a:solidFill>
          </p:grpSpPr>
          <p:sp>
            <p:nvSpPr>
              <p:cNvPr id="27" name="Freeform 245"/>
              <p:cNvSpPr>
                <a:spLocks noChangeArrowheads="1"/>
              </p:cNvSpPr>
              <p:nvPr/>
            </p:nvSpPr>
            <p:spPr bwMode="auto">
              <a:xfrm>
                <a:off x="13276865" y="11323795"/>
                <a:ext cx="41805" cy="41816"/>
              </a:xfrm>
              <a:custGeom>
                <a:avLst/>
                <a:gdLst>
                  <a:gd name="T0" fmla="*/ 14 w 42"/>
                  <a:gd name="T1" fmla="*/ 42 h 43"/>
                  <a:gd name="T2" fmla="*/ 14 w 42"/>
                  <a:gd name="T3" fmla="*/ 42 h 43"/>
                  <a:gd name="T4" fmla="*/ 41 w 42"/>
                  <a:gd name="T5" fmla="*/ 28 h 43"/>
                  <a:gd name="T6" fmla="*/ 14 w 42"/>
                  <a:gd name="T7" fmla="*/ 0 h 43"/>
                  <a:gd name="T8" fmla="*/ 0 w 42"/>
                  <a:gd name="T9" fmla="*/ 28 h 43"/>
                  <a:gd name="T10" fmla="*/ 14 w 42"/>
                  <a:gd name="T11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14" y="42"/>
                    </a:moveTo>
                    <a:lnTo>
                      <a:pt x="14" y="42"/>
                    </a:lnTo>
                    <a:cubicBezTo>
                      <a:pt x="28" y="42"/>
                      <a:pt x="41" y="42"/>
                      <a:pt x="41" y="28"/>
                    </a:cubicBezTo>
                    <a:cubicBezTo>
                      <a:pt x="41" y="15"/>
                      <a:pt x="28" y="0"/>
                      <a:pt x="14" y="0"/>
                    </a:cubicBezTo>
                    <a:cubicBezTo>
                      <a:pt x="14" y="0"/>
                      <a:pt x="0" y="15"/>
                      <a:pt x="0" y="28"/>
                    </a:cubicBezTo>
                    <a:cubicBezTo>
                      <a:pt x="0" y="42"/>
                      <a:pt x="14" y="42"/>
                      <a:pt x="14" y="4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46"/>
              <p:cNvSpPr>
                <a:spLocks noChangeArrowheads="1"/>
              </p:cNvSpPr>
              <p:nvPr/>
            </p:nvSpPr>
            <p:spPr bwMode="auto">
              <a:xfrm>
                <a:off x="13222514" y="11068713"/>
                <a:ext cx="167223" cy="347078"/>
              </a:xfrm>
              <a:custGeom>
                <a:avLst/>
                <a:gdLst>
                  <a:gd name="T0" fmla="*/ 0 w 177"/>
                  <a:gd name="T1" fmla="*/ 367 h 368"/>
                  <a:gd name="T2" fmla="*/ 0 w 177"/>
                  <a:gd name="T3" fmla="*/ 367 h 368"/>
                  <a:gd name="T4" fmla="*/ 176 w 177"/>
                  <a:gd name="T5" fmla="*/ 367 h 368"/>
                  <a:gd name="T6" fmla="*/ 176 w 177"/>
                  <a:gd name="T7" fmla="*/ 0 h 368"/>
                  <a:gd name="T8" fmla="*/ 0 w 177"/>
                  <a:gd name="T9" fmla="*/ 0 h 368"/>
                  <a:gd name="T10" fmla="*/ 0 w 177"/>
                  <a:gd name="T11" fmla="*/ 367 h 368"/>
                  <a:gd name="T12" fmla="*/ 95 w 177"/>
                  <a:gd name="T13" fmla="*/ 26 h 368"/>
                  <a:gd name="T14" fmla="*/ 95 w 177"/>
                  <a:gd name="T15" fmla="*/ 26 h 368"/>
                  <a:gd name="T16" fmla="*/ 122 w 177"/>
                  <a:gd name="T17" fmla="*/ 26 h 368"/>
                  <a:gd name="T18" fmla="*/ 122 w 177"/>
                  <a:gd name="T19" fmla="*/ 231 h 368"/>
                  <a:gd name="T20" fmla="*/ 95 w 177"/>
                  <a:gd name="T21" fmla="*/ 231 h 368"/>
                  <a:gd name="T22" fmla="*/ 95 w 177"/>
                  <a:gd name="T23" fmla="*/ 26 h 368"/>
                  <a:gd name="T24" fmla="*/ 68 w 177"/>
                  <a:gd name="T25" fmla="*/ 245 h 368"/>
                  <a:gd name="T26" fmla="*/ 68 w 177"/>
                  <a:gd name="T27" fmla="*/ 245 h 368"/>
                  <a:gd name="T28" fmla="*/ 122 w 177"/>
                  <a:gd name="T29" fmla="*/ 299 h 368"/>
                  <a:gd name="T30" fmla="*/ 68 w 177"/>
                  <a:gd name="T31" fmla="*/ 340 h 368"/>
                  <a:gd name="T32" fmla="*/ 27 w 177"/>
                  <a:gd name="T33" fmla="*/ 299 h 368"/>
                  <a:gd name="T34" fmla="*/ 68 w 177"/>
                  <a:gd name="T35" fmla="*/ 24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" h="368">
                    <a:moveTo>
                      <a:pt x="0" y="367"/>
                    </a:moveTo>
                    <a:lnTo>
                      <a:pt x="0" y="367"/>
                    </a:lnTo>
                    <a:cubicBezTo>
                      <a:pt x="176" y="367"/>
                      <a:pt x="176" y="367"/>
                      <a:pt x="176" y="367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67"/>
                    </a:lnTo>
                    <a:close/>
                    <a:moveTo>
                      <a:pt x="95" y="26"/>
                    </a:moveTo>
                    <a:lnTo>
                      <a:pt x="95" y="26"/>
                    </a:lnTo>
                    <a:cubicBezTo>
                      <a:pt x="122" y="26"/>
                      <a:pt x="122" y="26"/>
                      <a:pt x="122" y="26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95" y="231"/>
                      <a:pt x="95" y="231"/>
                      <a:pt x="95" y="231"/>
                    </a:cubicBezTo>
                    <a:lnTo>
                      <a:pt x="95" y="26"/>
                    </a:lnTo>
                    <a:close/>
                    <a:moveTo>
                      <a:pt x="68" y="245"/>
                    </a:moveTo>
                    <a:lnTo>
                      <a:pt x="68" y="245"/>
                    </a:lnTo>
                    <a:cubicBezTo>
                      <a:pt x="95" y="245"/>
                      <a:pt x="122" y="271"/>
                      <a:pt x="122" y="299"/>
                    </a:cubicBezTo>
                    <a:cubicBezTo>
                      <a:pt x="122" y="327"/>
                      <a:pt x="95" y="340"/>
                      <a:pt x="68" y="340"/>
                    </a:cubicBezTo>
                    <a:cubicBezTo>
                      <a:pt x="41" y="340"/>
                      <a:pt x="27" y="327"/>
                      <a:pt x="27" y="299"/>
                    </a:cubicBezTo>
                    <a:cubicBezTo>
                      <a:pt x="27" y="271"/>
                      <a:pt x="41" y="245"/>
                      <a:pt x="68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47"/>
              <p:cNvSpPr>
                <a:spLocks noChangeArrowheads="1"/>
              </p:cNvSpPr>
              <p:nvPr/>
            </p:nvSpPr>
            <p:spPr bwMode="auto">
              <a:xfrm>
                <a:off x="13419004" y="10847085"/>
                <a:ext cx="438957" cy="518524"/>
              </a:xfrm>
              <a:custGeom>
                <a:avLst/>
                <a:gdLst>
                  <a:gd name="T0" fmla="*/ 436 w 464"/>
                  <a:gd name="T1" fmla="*/ 300 h 546"/>
                  <a:gd name="T2" fmla="*/ 436 w 464"/>
                  <a:gd name="T3" fmla="*/ 300 h 546"/>
                  <a:gd name="T4" fmla="*/ 463 w 464"/>
                  <a:gd name="T5" fmla="*/ 258 h 546"/>
                  <a:gd name="T6" fmla="*/ 408 w 464"/>
                  <a:gd name="T7" fmla="*/ 218 h 546"/>
                  <a:gd name="T8" fmla="*/ 314 w 464"/>
                  <a:gd name="T9" fmla="*/ 218 h 546"/>
                  <a:gd name="T10" fmla="*/ 394 w 464"/>
                  <a:gd name="T11" fmla="*/ 95 h 546"/>
                  <a:gd name="T12" fmla="*/ 382 w 464"/>
                  <a:gd name="T13" fmla="*/ 27 h 546"/>
                  <a:gd name="T14" fmla="*/ 326 w 464"/>
                  <a:gd name="T15" fmla="*/ 0 h 546"/>
                  <a:gd name="T16" fmla="*/ 326 w 464"/>
                  <a:gd name="T17" fmla="*/ 0 h 546"/>
                  <a:gd name="T18" fmla="*/ 326 w 464"/>
                  <a:gd name="T19" fmla="*/ 0 h 546"/>
                  <a:gd name="T20" fmla="*/ 218 w 464"/>
                  <a:gd name="T21" fmla="*/ 123 h 546"/>
                  <a:gd name="T22" fmla="*/ 41 w 464"/>
                  <a:gd name="T23" fmla="*/ 272 h 546"/>
                  <a:gd name="T24" fmla="*/ 0 w 464"/>
                  <a:gd name="T25" fmla="*/ 272 h 546"/>
                  <a:gd name="T26" fmla="*/ 0 w 464"/>
                  <a:gd name="T27" fmla="*/ 518 h 546"/>
                  <a:gd name="T28" fmla="*/ 0 w 464"/>
                  <a:gd name="T29" fmla="*/ 518 h 546"/>
                  <a:gd name="T30" fmla="*/ 14 w 464"/>
                  <a:gd name="T31" fmla="*/ 518 h 546"/>
                  <a:gd name="T32" fmla="*/ 81 w 464"/>
                  <a:gd name="T33" fmla="*/ 531 h 546"/>
                  <a:gd name="T34" fmla="*/ 135 w 464"/>
                  <a:gd name="T35" fmla="*/ 545 h 546"/>
                  <a:gd name="T36" fmla="*/ 231 w 464"/>
                  <a:gd name="T37" fmla="*/ 531 h 546"/>
                  <a:gd name="T38" fmla="*/ 368 w 464"/>
                  <a:gd name="T39" fmla="*/ 531 h 546"/>
                  <a:gd name="T40" fmla="*/ 408 w 464"/>
                  <a:gd name="T41" fmla="*/ 491 h 546"/>
                  <a:gd name="T42" fmla="*/ 394 w 464"/>
                  <a:gd name="T43" fmla="*/ 449 h 546"/>
                  <a:gd name="T44" fmla="*/ 394 w 464"/>
                  <a:gd name="T45" fmla="*/ 449 h 546"/>
                  <a:gd name="T46" fmla="*/ 449 w 464"/>
                  <a:gd name="T47" fmla="*/ 409 h 546"/>
                  <a:gd name="T48" fmla="*/ 422 w 464"/>
                  <a:gd name="T49" fmla="*/ 382 h 546"/>
                  <a:gd name="T50" fmla="*/ 463 w 464"/>
                  <a:gd name="T51" fmla="*/ 328 h 546"/>
                  <a:gd name="T52" fmla="*/ 436 w 464"/>
                  <a:gd name="T53" fmla="*/ 300 h 546"/>
                  <a:gd name="T54" fmla="*/ 204 w 464"/>
                  <a:gd name="T55" fmla="*/ 204 h 546"/>
                  <a:gd name="T56" fmla="*/ 204 w 464"/>
                  <a:gd name="T57" fmla="*/ 204 h 546"/>
                  <a:gd name="T58" fmla="*/ 123 w 464"/>
                  <a:gd name="T59" fmla="*/ 300 h 546"/>
                  <a:gd name="T60" fmla="*/ 109 w 464"/>
                  <a:gd name="T61" fmla="*/ 314 h 546"/>
                  <a:gd name="T62" fmla="*/ 109 w 464"/>
                  <a:gd name="T63" fmla="*/ 314 h 546"/>
                  <a:gd name="T64" fmla="*/ 95 w 464"/>
                  <a:gd name="T65" fmla="*/ 286 h 546"/>
                  <a:gd name="T66" fmla="*/ 191 w 464"/>
                  <a:gd name="T67" fmla="*/ 191 h 546"/>
                  <a:gd name="T68" fmla="*/ 218 w 464"/>
                  <a:gd name="T69" fmla="*/ 191 h 546"/>
                  <a:gd name="T70" fmla="*/ 204 w 464"/>
                  <a:gd name="T71" fmla="*/ 20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4" h="546">
                    <a:moveTo>
                      <a:pt x="436" y="300"/>
                    </a:moveTo>
                    <a:lnTo>
                      <a:pt x="436" y="300"/>
                    </a:lnTo>
                    <a:cubicBezTo>
                      <a:pt x="449" y="286"/>
                      <a:pt x="463" y="272"/>
                      <a:pt x="463" y="258"/>
                    </a:cubicBezTo>
                    <a:cubicBezTo>
                      <a:pt x="463" y="232"/>
                      <a:pt x="436" y="218"/>
                      <a:pt x="408" y="218"/>
                    </a:cubicBezTo>
                    <a:cubicBezTo>
                      <a:pt x="314" y="218"/>
                      <a:pt x="314" y="218"/>
                      <a:pt x="314" y="218"/>
                    </a:cubicBezTo>
                    <a:cubicBezTo>
                      <a:pt x="340" y="191"/>
                      <a:pt x="382" y="150"/>
                      <a:pt x="394" y="95"/>
                    </a:cubicBezTo>
                    <a:cubicBezTo>
                      <a:pt x="394" y="69"/>
                      <a:pt x="394" y="41"/>
                      <a:pt x="382" y="27"/>
                    </a:cubicBezTo>
                    <a:cubicBezTo>
                      <a:pt x="368" y="0"/>
                      <a:pt x="326" y="0"/>
                      <a:pt x="326" y="0"/>
                    </a:cubicBezTo>
                    <a:lnTo>
                      <a:pt x="326" y="0"/>
                    </a:lnTo>
                    <a:lnTo>
                      <a:pt x="326" y="0"/>
                    </a:lnTo>
                    <a:cubicBezTo>
                      <a:pt x="326" y="27"/>
                      <a:pt x="314" y="69"/>
                      <a:pt x="218" y="123"/>
                    </a:cubicBezTo>
                    <a:cubicBezTo>
                      <a:pt x="123" y="191"/>
                      <a:pt x="55" y="258"/>
                      <a:pt x="41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518"/>
                      <a:pt x="0" y="518"/>
                      <a:pt x="0" y="518"/>
                    </a:cubicBezTo>
                    <a:lnTo>
                      <a:pt x="0" y="518"/>
                    </a:lnTo>
                    <a:cubicBezTo>
                      <a:pt x="0" y="518"/>
                      <a:pt x="0" y="518"/>
                      <a:pt x="14" y="518"/>
                    </a:cubicBezTo>
                    <a:cubicBezTo>
                      <a:pt x="27" y="518"/>
                      <a:pt x="55" y="518"/>
                      <a:pt x="81" y="531"/>
                    </a:cubicBezTo>
                    <a:cubicBezTo>
                      <a:pt x="95" y="531"/>
                      <a:pt x="109" y="545"/>
                      <a:pt x="135" y="545"/>
                    </a:cubicBezTo>
                    <a:cubicBezTo>
                      <a:pt x="177" y="545"/>
                      <a:pt x="231" y="531"/>
                      <a:pt x="231" y="531"/>
                    </a:cubicBezTo>
                    <a:cubicBezTo>
                      <a:pt x="368" y="531"/>
                      <a:pt x="368" y="531"/>
                      <a:pt x="368" y="531"/>
                    </a:cubicBezTo>
                    <a:cubicBezTo>
                      <a:pt x="394" y="531"/>
                      <a:pt x="408" y="518"/>
                      <a:pt x="408" y="491"/>
                    </a:cubicBezTo>
                    <a:cubicBezTo>
                      <a:pt x="408" y="477"/>
                      <a:pt x="408" y="463"/>
                      <a:pt x="394" y="449"/>
                    </a:cubicBezTo>
                    <a:lnTo>
                      <a:pt x="394" y="449"/>
                    </a:lnTo>
                    <a:cubicBezTo>
                      <a:pt x="422" y="449"/>
                      <a:pt x="449" y="436"/>
                      <a:pt x="449" y="409"/>
                    </a:cubicBezTo>
                    <a:cubicBezTo>
                      <a:pt x="449" y="395"/>
                      <a:pt x="436" y="382"/>
                      <a:pt x="422" y="382"/>
                    </a:cubicBezTo>
                    <a:cubicBezTo>
                      <a:pt x="449" y="368"/>
                      <a:pt x="463" y="354"/>
                      <a:pt x="463" y="328"/>
                    </a:cubicBezTo>
                    <a:cubicBezTo>
                      <a:pt x="463" y="314"/>
                      <a:pt x="449" y="300"/>
                      <a:pt x="436" y="300"/>
                    </a:cubicBezTo>
                    <a:close/>
                    <a:moveTo>
                      <a:pt x="204" y="204"/>
                    </a:moveTo>
                    <a:lnTo>
                      <a:pt x="204" y="204"/>
                    </a:lnTo>
                    <a:cubicBezTo>
                      <a:pt x="163" y="246"/>
                      <a:pt x="123" y="300"/>
                      <a:pt x="123" y="300"/>
                    </a:cubicBezTo>
                    <a:cubicBezTo>
                      <a:pt x="123" y="314"/>
                      <a:pt x="123" y="314"/>
                      <a:pt x="109" y="314"/>
                    </a:cubicBezTo>
                    <a:lnTo>
                      <a:pt x="109" y="314"/>
                    </a:lnTo>
                    <a:cubicBezTo>
                      <a:pt x="95" y="300"/>
                      <a:pt x="95" y="300"/>
                      <a:pt x="95" y="286"/>
                    </a:cubicBezTo>
                    <a:cubicBezTo>
                      <a:pt x="95" y="286"/>
                      <a:pt x="135" y="218"/>
                      <a:pt x="191" y="191"/>
                    </a:cubicBezTo>
                    <a:cubicBezTo>
                      <a:pt x="204" y="177"/>
                      <a:pt x="218" y="191"/>
                      <a:pt x="218" y="191"/>
                    </a:cubicBezTo>
                    <a:cubicBezTo>
                      <a:pt x="218" y="204"/>
                      <a:pt x="218" y="204"/>
                      <a:pt x="204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oup 81"/>
            <p:cNvGrpSpPr/>
            <p:nvPr/>
          </p:nvGrpSpPr>
          <p:grpSpPr>
            <a:xfrm>
              <a:off x="22833930" y="9704084"/>
              <a:ext cx="823198" cy="829298"/>
              <a:chOff x="15935700" y="10788544"/>
              <a:chExt cx="618722" cy="623064"/>
            </a:xfrm>
            <a:solidFill>
              <a:srgbClr val="FFFFFF"/>
            </a:solidFill>
          </p:grpSpPr>
          <p:sp>
            <p:nvSpPr>
              <p:cNvPr id="25" name="Freeform 584"/>
              <p:cNvSpPr>
                <a:spLocks noChangeArrowheads="1"/>
              </p:cNvSpPr>
              <p:nvPr/>
            </p:nvSpPr>
            <p:spPr bwMode="auto">
              <a:xfrm>
                <a:off x="15935700" y="10788544"/>
                <a:ext cx="618722" cy="623064"/>
              </a:xfrm>
              <a:custGeom>
                <a:avLst/>
                <a:gdLst>
                  <a:gd name="T0" fmla="*/ 641 w 654"/>
                  <a:gd name="T1" fmla="*/ 258 h 655"/>
                  <a:gd name="T2" fmla="*/ 341 w 654"/>
                  <a:gd name="T3" fmla="*/ 13 h 655"/>
                  <a:gd name="T4" fmla="*/ 68 w 654"/>
                  <a:gd name="T5" fmla="*/ 258 h 655"/>
                  <a:gd name="T6" fmla="*/ 0 w 654"/>
                  <a:gd name="T7" fmla="*/ 258 h 655"/>
                  <a:gd name="T8" fmla="*/ 0 w 654"/>
                  <a:gd name="T9" fmla="*/ 654 h 655"/>
                  <a:gd name="T10" fmla="*/ 653 w 654"/>
                  <a:gd name="T11" fmla="*/ 654 h 655"/>
                  <a:gd name="T12" fmla="*/ 641 w 654"/>
                  <a:gd name="T13" fmla="*/ 258 h 655"/>
                  <a:gd name="T14" fmla="*/ 327 w 654"/>
                  <a:gd name="T15" fmla="*/ 55 h 655"/>
                  <a:gd name="T16" fmla="*/ 122 w 654"/>
                  <a:gd name="T17" fmla="*/ 258 h 655"/>
                  <a:gd name="T18" fmla="*/ 96 w 654"/>
                  <a:gd name="T19" fmla="*/ 558 h 655"/>
                  <a:gd name="T20" fmla="*/ 54 w 654"/>
                  <a:gd name="T21" fmla="*/ 545 h 655"/>
                  <a:gd name="T22" fmla="*/ 110 w 654"/>
                  <a:gd name="T23" fmla="*/ 545 h 655"/>
                  <a:gd name="T24" fmla="*/ 110 w 654"/>
                  <a:gd name="T25" fmla="*/ 477 h 655"/>
                  <a:gd name="T26" fmla="*/ 122 w 654"/>
                  <a:gd name="T27" fmla="*/ 381 h 655"/>
                  <a:gd name="T28" fmla="*/ 150 w 654"/>
                  <a:gd name="T29" fmla="*/ 409 h 655"/>
                  <a:gd name="T30" fmla="*/ 82 w 654"/>
                  <a:gd name="T31" fmla="*/ 422 h 655"/>
                  <a:gd name="T32" fmla="*/ 164 w 654"/>
                  <a:gd name="T33" fmla="*/ 504 h 655"/>
                  <a:gd name="T34" fmla="*/ 313 w 654"/>
                  <a:gd name="T35" fmla="*/ 558 h 655"/>
                  <a:gd name="T36" fmla="*/ 287 w 654"/>
                  <a:gd name="T37" fmla="*/ 504 h 655"/>
                  <a:gd name="T38" fmla="*/ 205 w 654"/>
                  <a:gd name="T39" fmla="*/ 558 h 655"/>
                  <a:gd name="T40" fmla="*/ 245 w 654"/>
                  <a:gd name="T41" fmla="*/ 381 h 655"/>
                  <a:gd name="T42" fmla="*/ 341 w 654"/>
                  <a:gd name="T43" fmla="*/ 558 h 655"/>
                  <a:gd name="T44" fmla="*/ 462 w 654"/>
                  <a:gd name="T45" fmla="*/ 558 h 655"/>
                  <a:gd name="T46" fmla="*/ 368 w 654"/>
                  <a:gd name="T47" fmla="*/ 558 h 655"/>
                  <a:gd name="T48" fmla="*/ 382 w 654"/>
                  <a:gd name="T49" fmla="*/ 381 h 655"/>
                  <a:gd name="T50" fmla="*/ 462 w 654"/>
                  <a:gd name="T51" fmla="*/ 545 h 655"/>
                  <a:gd name="T52" fmla="*/ 585 w 654"/>
                  <a:gd name="T53" fmla="*/ 558 h 655"/>
                  <a:gd name="T54" fmla="*/ 490 w 654"/>
                  <a:gd name="T55" fmla="*/ 558 h 655"/>
                  <a:gd name="T56" fmla="*/ 585 w 654"/>
                  <a:gd name="T57" fmla="*/ 381 h 655"/>
                  <a:gd name="T58" fmla="*/ 518 w 654"/>
                  <a:gd name="T59" fmla="*/ 395 h 655"/>
                  <a:gd name="T60" fmla="*/ 585 w 654"/>
                  <a:gd name="T61" fmla="*/ 449 h 655"/>
                  <a:gd name="T62" fmla="*/ 518 w 654"/>
                  <a:gd name="T63" fmla="*/ 477 h 655"/>
                  <a:gd name="T64" fmla="*/ 585 w 654"/>
                  <a:gd name="T65" fmla="*/ 5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54" h="655">
                    <a:moveTo>
                      <a:pt x="641" y="258"/>
                    </a:moveTo>
                    <a:lnTo>
                      <a:pt x="641" y="258"/>
                    </a:lnTo>
                    <a:cubicBezTo>
                      <a:pt x="585" y="258"/>
                      <a:pt x="585" y="258"/>
                      <a:pt x="585" y="258"/>
                    </a:cubicBezTo>
                    <a:cubicBezTo>
                      <a:pt x="341" y="13"/>
                      <a:pt x="341" y="13"/>
                      <a:pt x="341" y="13"/>
                    </a:cubicBezTo>
                    <a:cubicBezTo>
                      <a:pt x="327" y="0"/>
                      <a:pt x="313" y="0"/>
                      <a:pt x="313" y="13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0" y="258"/>
                      <a:pt x="0" y="258"/>
                      <a:pt x="0" y="258"/>
                    </a:cubicBezTo>
                    <a:lnTo>
                      <a:pt x="0" y="258"/>
                    </a:lnTo>
                    <a:cubicBezTo>
                      <a:pt x="0" y="654"/>
                      <a:pt x="0" y="654"/>
                      <a:pt x="0" y="654"/>
                    </a:cubicBezTo>
                    <a:lnTo>
                      <a:pt x="0" y="654"/>
                    </a:lnTo>
                    <a:cubicBezTo>
                      <a:pt x="641" y="654"/>
                      <a:pt x="641" y="654"/>
                      <a:pt x="641" y="654"/>
                    </a:cubicBezTo>
                    <a:cubicBezTo>
                      <a:pt x="653" y="654"/>
                      <a:pt x="653" y="654"/>
                      <a:pt x="653" y="654"/>
                    </a:cubicBezTo>
                    <a:cubicBezTo>
                      <a:pt x="653" y="258"/>
                      <a:pt x="653" y="258"/>
                      <a:pt x="653" y="258"/>
                    </a:cubicBezTo>
                    <a:cubicBezTo>
                      <a:pt x="653" y="258"/>
                      <a:pt x="653" y="258"/>
                      <a:pt x="641" y="258"/>
                    </a:cubicBezTo>
                    <a:close/>
                    <a:moveTo>
                      <a:pt x="327" y="55"/>
                    </a:moveTo>
                    <a:lnTo>
                      <a:pt x="327" y="55"/>
                    </a:lnTo>
                    <a:cubicBezTo>
                      <a:pt x="518" y="258"/>
                      <a:pt x="518" y="258"/>
                      <a:pt x="518" y="258"/>
                    </a:cubicBezTo>
                    <a:cubicBezTo>
                      <a:pt x="122" y="258"/>
                      <a:pt x="122" y="258"/>
                      <a:pt x="122" y="258"/>
                    </a:cubicBezTo>
                    <a:lnTo>
                      <a:pt x="327" y="55"/>
                    </a:lnTo>
                    <a:close/>
                    <a:moveTo>
                      <a:pt x="96" y="558"/>
                    </a:moveTo>
                    <a:lnTo>
                      <a:pt x="96" y="558"/>
                    </a:lnTo>
                    <a:cubicBezTo>
                      <a:pt x="82" y="558"/>
                      <a:pt x="68" y="558"/>
                      <a:pt x="54" y="545"/>
                    </a:cubicBezTo>
                    <a:cubicBezTo>
                      <a:pt x="68" y="531"/>
                      <a:pt x="68" y="531"/>
                      <a:pt x="68" y="531"/>
                    </a:cubicBezTo>
                    <a:cubicBezTo>
                      <a:pt x="68" y="531"/>
                      <a:pt x="82" y="545"/>
                      <a:pt x="110" y="545"/>
                    </a:cubicBezTo>
                    <a:cubicBezTo>
                      <a:pt x="122" y="545"/>
                      <a:pt x="136" y="531"/>
                      <a:pt x="136" y="517"/>
                    </a:cubicBezTo>
                    <a:cubicBezTo>
                      <a:pt x="136" y="489"/>
                      <a:pt x="136" y="489"/>
                      <a:pt x="110" y="477"/>
                    </a:cubicBezTo>
                    <a:cubicBezTo>
                      <a:pt x="82" y="463"/>
                      <a:pt x="54" y="449"/>
                      <a:pt x="54" y="422"/>
                    </a:cubicBezTo>
                    <a:cubicBezTo>
                      <a:pt x="54" y="395"/>
                      <a:pt x="82" y="381"/>
                      <a:pt x="122" y="381"/>
                    </a:cubicBezTo>
                    <a:cubicBezTo>
                      <a:pt x="136" y="381"/>
                      <a:pt x="150" y="381"/>
                      <a:pt x="164" y="381"/>
                    </a:cubicBezTo>
                    <a:cubicBezTo>
                      <a:pt x="150" y="409"/>
                      <a:pt x="150" y="409"/>
                      <a:pt x="150" y="409"/>
                    </a:cubicBezTo>
                    <a:cubicBezTo>
                      <a:pt x="150" y="395"/>
                      <a:pt x="136" y="395"/>
                      <a:pt x="122" y="395"/>
                    </a:cubicBezTo>
                    <a:cubicBezTo>
                      <a:pt x="96" y="395"/>
                      <a:pt x="82" y="409"/>
                      <a:pt x="82" y="422"/>
                    </a:cubicBezTo>
                    <a:cubicBezTo>
                      <a:pt x="82" y="435"/>
                      <a:pt x="96" y="449"/>
                      <a:pt x="122" y="449"/>
                    </a:cubicBezTo>
                    <a:cubicBezTo>
                      <a:pt x="150" y="463"/>
                      <a:pt x="164" y="477"/>
                      <a:pt x="164" y="504"/>
                    </a:cubicBezTo>
                    <a:cubicBezTo>
                      <a:pt x="164" y="531"/>
                      <a:pt x="150" y="558"/>
                      <a:pt x="96" y="558"/>
                    </a:cubicBezTo>
                    <a:close/>
                    <a:moveTo>
                      <a:pt x="313" y="558"/>
                    </a:moveTo>
                    <a:lnTo>
                      <a:pt x="313" y="558"/>
                    </a:lnTo>
                    <a:cubicBezTo>
                      <a:pt x="287" y="504"/>
                      <a:pt x="287" y="504"/>
                      <a:pt x="287" y="504"/>
                    </a:cubicBezTo>
                    <a:cubicBezTo>
                      <a:pt x="231" y="504"/>
                      <a:pt x="231" y="504"/>
                      <a:pt x="231" y="504"/>
                    </a:cubicBezTo>
                    <a:cubicBezTo>
                      <a:pt x="205" y="558"/>
                      <a:pt x="205" y="558"/>
                      <a:pt x="205" y="558"/>
                    </a:cubicBezTo>
                    <a:cubicBezTo>
                      <a:pt x="177" y="558"/>
                      <a:pt x="177" y="558"/>
                      <a:pt x="177" y="558"/>
                    </a:cubicBezTo>
                    <a:cubicBezTo>
                      <a:pt x="245" y="381"/>
                      <a:pt x="245" y="381"/>
                      <a:pt x="245" y="381"/>
                    </a:cubicBezTo>
                    <a:cubicBezTo>
                      <a:pt x="273" y="381"/>
                      <a:pt x="273" y="381"/>
                      <a:pt x="273" y="381"/>
                    </a:cubicBezTo>
                    <a:cubicBezTo>
                      <a:pt x="341" y="558"/>
                      <a:pt x="341" y="558"/>
                      <a:pt x="341" y="558"/>
                    </a:cubicBezTo>
                    <a:lnTo>
                      <a:pt x="313" y="558"/>
                    </a:lnTo>
                    <a:close/>
                    <a:moveTo>
                      <a:pt x="462" y="558"/>
                    </a:moveTo>
                    <a:lnTo>
                      <a:pt x="462" y="558"/>
                    </a:lnTo>
                    <a:cubicBezTo>
                      <a:pt x="368" y="558"/>
                      <a:pt x="368" y="558"/>
                      <a:pt x="368" y="558"/>
                    </a:cubicBezTo>
                    <a:cubicBezTo>
                      <a:pt x="368" y="381"/>
                      <a:pt x="368" y="381"/>
                      <a:pt x="368" y="381"/>
                    </a:cubicBezTo>
                    <a:cubicBezTo>
                      <a:pt x="382" y="381"/>
                      <a:pt x="382" y="381"/>
                      <a:pt x="382" y="381"/>
                    </a:cubicBezTo>
                    <a:cubicBezTo>
                      <a:pt x="382" y="545"/>
                      <a:pt x="382" y="545"/>
                      <a:pt x="382" y="545"/>
                    </a:cubicBezTo>
                    <a:cubicBezTo>
                      <a:pt x="462" y="545"/>
                      <a:pt x="462" y="545"/>
                      <a:pt x="462" y="545"/>
                    </a:cubicBezTo>
                    <a:lnTo>
                      <a:pt x="462" y="558"/>
                    </a:lnTo>
                    <a:close/>
                    <a:moveTo>
                      <a:pt x="585" y="558"/>
                    </a:moveTo>
                    <a:lnTo>
                      <a:pt x="585" y="558"/>
                    </a:lnTo>
                    <a:cubicBezTo>
                      <a:pt x="490" y="558"/>
                      <a:pt x="490" y="558"/>
                      <a:pt x="490" y="558"/>
                    </a:cubicBezTo>
                    <a:cubicBezTo>
                      <a:pt x="490" y="381"/>
                      <a:pt x="490" y="381"/>
                      <a:pt x="490" y="381"/>
                    </a:cubicBezTo>
                    <a:cubicBezTo>
                      <a:pt x="585" y="381"/>
                      <a:pt x="585" y="381"/>
                      <a:pt x="585" y="381"/>
                    </a:cubicBezTo>
                    <a:cubicBezTo>
                      <a:pt x="585" y="395"/>
                      <a:pt x="585" y="395"/>
                      <a:pt x="585" y="395"/>
                    </a:cubicBezTo>
                    <a:cubicBezTo>
                      <a:pt x="518" y="395"/>
                      <a:pt x="518" y="395"/>
                      <a:pt x="518" y="395"/>
                    </a:cubicBezTo>
                    <a:cubicBezTo>
                      <a:pt x="518" y="449"/>
                      <a:pt x="518" y="449"/>
                      <a:pt x="518" y="449"/>
                    </a:cubicBezTo>
                    <a:cubicBezTo>
                      <a:pt x="585" y="449"/>
                      <a:pt x="585" y="449"/>
                      <a:pt x="585" y="449"/>
                    </a:cubicBezTo>
                    <a:cubicBezTo>
                      <a:pt x="585" y="477"/>
                      <a:pt x="585" y="477"/>
                      <a:pt x="585" y="477"/>
                    </a:cubicBezTo>
                    <a:cubicBezTo>
                      <a:pt x="518" y="477"/>
                      <a:pt x="518" y="477"/>
                      <a:pt x="518" y="477"/>
                    </a:cubicBezTo>
                    <a:cubicBezTo>
                      <a:pt x="518" y="545"/>
                      <a:pt x="518" y="545"/>
                      <a:pt x="518" y="545"/>
                    </a:cubicBezTo>
                    <a:cubicBezTo>
                      <a:pt x="585" y="545"/>
                      <a:pt x="585" y="545"/>
                      <a:pt x="585" y="545"/>
                    </a:cubicBezTo>
                    <a:lnTo>
                      <a:pt x="585" y="5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585"/>
              <p:cNvSpPr>
                <a:spLocks noChangeArrowheads="1"/>
              </p:cNvSpPr>
              <p:nvPr/>
            </p:nvSpPr>
            <p:spPr bwMode="auto">
              <a:xfrm>
                <a:off x="16153089" y="11160709"/>
                <a:ext cx="54346" cy="79454"/>
              </a:xfrm>
              <a:custGeom>
                <a:avLst/>
                <a:gdLst>
                  <a:gd name="T0" fmla="*/ 28 w 57"/>
                  <a:gd name="T1" fmla="*/ 0 h 83"/>
                  <a:gd name="T2" fmla="*/ 28 w 57"/>
                  <a:gd name="T3" fmla="*/ 0 h 83"/>
                  <a:gd name="T4" fmla="*/ 28 w 57"/>
                  <a:gd name="T5" fmla="*/ 0 h 83"/>
                  <a:gd name="T6" fmla="*/ 14 w 57"/>
                  <a:gd name="T7" fmla="*/ 40 h 83"/>
                  <a:gd name="T8" fmla="*/ 0 w 57"/>
                  <a:gd name="T9" fmla="*/ 82 h 83"/>
                  <a:gd name="T10" fmla="*/ 56 w 57"/>
                  <a:gd name="T11" fmla="*/ 82 h 83"/>
                  <a:gd name="T12" fmla="*/ 42 w 57"/>
                  <a:gd name="T13" fmla="*/ 40 h 83"/>
                  <a:gd name="T14" fmla="*/ 28 w 57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3">
                    <a:moveTo>
                      <a:pt x="28" y="0"/>
                    </a:moveTo>
                    <a:lnTo>
                      <a:pt x="28" y="0"/>
                    </a:lnTo>
                    <a:lnTo>
                      <a:pt x="28" y="0"/>
                    </a:lnTo>
                    <a:cubicBezTo>
                      <a:pt x="28" y="14"/>
                      <a:pt x="28" y="27"/>
                      <a:pt x="14" y="4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28" y="27"/>
                      <a:pt x="28" y="14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-1"/>
            <a:ext cx="12192000" cy="499229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584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 userDrawn="1"/>
        </p:nvSpPr>
        <p:spPr>
          <a:xfrm>
            <a:off x="0" y="0"/>
            <a:ext cx="3867807" cy="6858000"/>
          </a:xfrm>
          <a:prstGeom prst="homePlate">
            <a:avLst>
              <a:gd name="adj" fmla="val 17328"/>
            </a:avLst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4800" b="1" spc="300" dirty="0" smtClean="0">
                <a:latin typeface="+mj-ea"/>
                <a:ea typeface="+mj-ea"/>
              </a:rPr>
              <a:t>目 录</a:t>
            </a:r>
            <a:endParaRPr lang="en-US" altLang="zh-CN" sz="4800" b="1" spc="300" dirty="0" smtClean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4800" b="1" spc="300" dirty="0" smtClean="0">
                <a:ea typeface="+mj-ea"/>
              </a:rPr>
              <a:t>Content</a:t>
            </a:r>
            <a:endParaRPr lang="zh-CN" altLang="en-US" sz="4800" b="1" spc="300" dirty="0">
              <a:ea typeface="+mj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6401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796" y="798"/>
          <a:ext cx="793" cy="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5" name="think-cell Slide" r:id="rId4" imgW="480" imgH="479" progId="TCLayout.ActiveDocument.1">
                  <p:embed/>
                </p:oleObj>
              </mc:Choice>
              <mc:Fallback>
                <p:oleObj name="think-cell Slide" r:id="rId4" imgW="480" imgH="479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96" y="798"/>
                        <a:ext cx="793" cy="7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 userDrawn="1"/>
        </p:nvSpPr>
        <p:spPr>
          <a:xfrm>
            <a:off x="0" y="185738"/>
            <a:ext cx="481263" cy="603534"/>
          </a:xfrm>
          <a:prstGeom prst="rect">
            <a:avLst/>
          </a:prstGeom>
          <a:solidFill>
            <a:srgbClr val="B7C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926377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670655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499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864A25-9965-4F61-8E8F-250006C6D19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95872" y="5053131"/>
            <a:ext cx="5146148" cy="807317"/>
            <a:chOff x="12666304" y="9218286"/>
            <a:chExt cx="11479713" cy="1800914"/>
          </a:xfrm>
        </p:grpSpPr>
        <p:sp>
          <p:nvSpPr>
            <p:cNvPr id="13" name="Oval 29"/>
            <p:cNvSpPr/>
            <p:nvPr/>
          </p:nvSpPr>
          <p:spPr>
            <a:xfrm>
              <a:off x="12666304" y="9218286"/>
              <a:ext cx="1800913" cy="1800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41"/>
            <p:cNvSpPr/>
            <p:nvPr/>
          </p:nvSpPr>
          <p:spPr>
            <a:xfrm>
              <a:off x="15086005" y="9218286"/>
              <a:ext cx="1800913" cy="18009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42"/>
            <p:cNvSpPr/>
            <p:nvPr/>
          </p:nvSpPr>
          <p:spPr>
            <a:xfrm>
              <a:off x="17505705" y="9218286"/>
              <a:ext cx="1800913" cy="18009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>
            <a:xfrm>
              <a:off x="19925403" y="9218286"/>
              <a:ext cx="1800913" cy="18009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46"/>
            <p:cNvSpPr/>
            <p:nvPr/>
          </p:nvSpPr>
          <p:spPr>
            <a:xfrm>
              <a:off x="22345104" y="9218286"/>
              <a:ext cx="1800913" cy="18009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531" tIns="22776" rIns="45531" bIns="22776" rtlCol="0" anchor="ctr"/>
            <a:lstStyle/>
            <a:p>
              <a:pPr algn="ctr"/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8" name="Group 48"/>
            <p:cNvGrpSpPr/>
            <p:nvPr/>
          </p:nvGrpSpPr>
          <p:grpSpPr>
            <a:xfrm>
              <a:off x="20411556" y="9665676"/>
              <a:ext cx="905522" cy="906114"/>
              <a:chOff x="2524463" y="4766967"/>
              <a:chExt cx="618725" cy="618888"/>
            </a:xfrm>
            <a:solidFill>
              <a:schemeClr val="bg1"/>
            </a:solidFill>
          </p:grpSpPr>
          <p:sp>
            <p:nvSpPr>
              <p:cNvPr id="37" name="Freeform 67"/>
              <p:cNvSpPr>
                <a:spLocks noChangeArrowheads="1"/>
              </p:cNvSpPr>
              <p:nvPr/>
            </p:nvSpPr>
            <p:spPr bwMode="auto">
              <a:xfrm>
                <a:off x="2704225" y="4779511"/>
                <a:ext cx="117056" cy="117086"/>
              </a:xfrm>
              <a:custGeom>
                <a:avLst/>
                <a:gdLst>
                  <a:gd name="T0" fmla="*/ 0 w 123"/>
                  <a:gd name="T1" fmla="*/ 122 h 123"/>
                  <a:gd name="T2" fmla="*/ 0 w 123"/>
                  <a:gd name="T3" fmla="*/ 122 h 123"/>
                  <a:gd name="T4" fmla="*/ 122 w 123"/>
                  <a:gd name="T5" fmla="*/ 122 h 123"/>
                  <a:gd name="T6" fmla="*/ 122 w 123"/>
                  <a:gd name="T7" fmla="*/ 0 h 123"/>
                  <a:gd name="T8" fmla="*/ 0 w 123"/>
                  <a:gd name="T9" fmla="*/ 12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3">
                    <a:moveTo>
                      <a:pt x="0" y="122"/>
                    </a:moveTo>
                    <a:lnTo>
                      <a:pt x="0" y="122"/>
                    </a:ln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68" y="0"/>
                      <a:pt x="26" y="54"/>
                      <a:pt x="0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68"/>
              <p:cNvSpPr>
                <a:spLocks noChangeArrowheads="1"/>
              </p:cNvSpPr>
              <p:nvPr/>
            </p:nvSpPr>
            <p:spPr bwMode="auto">
              <a:xfrm>
                <a:off x="2666603" y="4934235"/>
                <a:ext cx="154681" cy="129630"/>
              </a:xfrm>
              <a:custGeom>
                <a:avLst/>
                <a:gdLst>
                  <a:gd name="T0" fmla="*/ 163 w 164"/>
                  <a:gd name="T1" fmla="*/ 136 h 137"/>
                  <a:gd name="T2" fmla="*/ 163 w 164"/>
                  <a:gd name="T3" fmla="*/ 136 h 137"/>
                  <a:gd name="T4" fmla="*/ 163 w 164"/>
                  <a:gd name="T5" fmla="*/ 0 h 137"/>
                  <a:gd name="T6" fmla="*/ 27 w 164"/>
                  <a:gd name="T7" fmla="*/ 0 h 137"/>
                  <a:gd name="T8" fmla="*/ 0 w 164"/>
                  <a:gd name="T9" fmla="*/ 136 h 137"/>
                  <a:gd name="T10" fmla="*/ 163 w 164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37">
                    <a:moveTo>
                      <a:pt x="163" y="136"/>
                    </a:moveTo>
                    <a:lnTo>
                      <a:pt x="163" y="136"/>
                    </a:lnTo>
                    <a:cubicBezTo>
                      <a:pt x="163" y="0"/>
                      <a:pt x="163" y="0"/>
                      <a:pt x="16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3" y="40"/>
                      <a:pt x="0" y="82"/>
                      <a:pt x="0" y="136"/>
                    </a:cubicBezTo>
                    <a:lnTo>
                      <a:pt x="163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69"/>
              <p:cNvSpPr>
                <a:spLocks noChangeArrowheads="1"/>
              </p:cNvSpPr>
              <p:nvPr/>
            </p:nvSpPr>
            <p:spPr bwMode="auto">
              <a:xfrm>
                <a:off x="2850546" y="4779511"/>
                <a:ext cx="117056" cy="117086"/>
              </a:xfrm>
              <a:custGeom>
                <a:avLst/>
                <a:gdLst>
                  <a:gd name="T0" fmla="*/ 0 w 122"/>
                  <a:gd name="T1" fmla="*/ 0 h 123"/>
                  <a:gd name="T2" fmla="*/ 0 w 122"/>
                  <a:gd name="T3" fmla="*/ 0 h 123"/>
                  <a:gd name="T4" fmla="*/ 0 w 122"/>
                  <a:gd name="T5" fmla="*/ 122 h 123"/>
                  <a:gd name="T6" fmla="*/ 121 w 122"/>
                  <a:gd name="T7" fmla="*/ 122 h 123"/>
                  <a:gd name="T8" fmla="*/ 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22"/>
                      <a:pt x="0" y="122"/>
                      <a:pt x="0" y="122"/>
                    </a:cubicBezTo>
                    <a:cubicBezTo>
                      <a:pt x="121" y="122"/>
                      <a:pt x="121" y="122"/>
                      <a:pt x="121" y="122"/>
                    </a:cubicBezTo>
                    <a:cubicBezTo>
                      <a:pt x="95" y="54"/>
                      <a:pt x="4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70"/>
              <p:cNvSpPr>
                <a:spLocks noChangeArrowheads="1"/>
              </p:cNvSpPr>
              <p:nvPr/>
            </p:nvSpPr>
            <p:spPr bwMode="auto">
              <a:xfrm>
                <a:off x="2524463" y="5088955"/>
                <a:ext cx="142140" cy="142175"/>
              </a:xfrm>
              <a:custGeom>
                <a:avLst/>
                <a:gdLst>
                  <a:gd name="T0" fmla="*/ 122 w 151"/>
                  <a:gd name="T1" fmla="*/ 0 h 150"/>
                  <a:gd name="T2" fmla="*/ 122 w 151"/>
                  <a:gd name="T3" fmla="*/ 0 h 150"/>
                  <a:gd name="T4" fmla="*/ 0 w 151"/>
                  <a:gd name="T5" fmla="*/ 0 h 150"/>
                  <a:gd name="T6" fmla="*/ 42 w 151"/>
                  <a:gd name="T7" fmla="*/ 149 h 150"/>
                  <a:gd name="T8" fmla="*/ 42 w 151"/>
                  <a:gd name="T9" fmla="*/ 149 h 150"/>
                  <a:gd name="T10" fmla="*/ 150 w 151"/>
                  <a:gd name="T11" fmla="*/ 149 h 150"/>
                  <a:gd name="T12" fmla="*/ 122 w 151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0">
                    <a:moveTo>
                      <a:pt x="122" y="0"/>
                    </a:moveTo>
                    <a:lnTo>
                      <a:pt x="12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4" y="109"/>
                      <a:pt x="42" y="149"/>
                    </a:cubicBezTo>
                    <a:lnTo>
                      <a:pt x="42" y="149"/>
                    </a:ln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36" y="109"/>
                      <a:pt x="122" y="54"/>
                      <a:pt x="12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71"/>
              <p:cNvSpPr>
                <a:spLocks noChangeArrowheads="1"/>
              </p:cNvSpPr>
              <p:nvPr/>
            </p:nvSpPr>
            <p:spPr bwMode="auto">
              <a:xfrm>
                <a:off x="3001048" y="5088955"/>
                <a:ext cx="142140" cy="142175"/>
              </a:xfrm>
              <a:custGeom>
                <a:avLst/>
                <a:gdLst>
                  <a:gd name="T0" fmla="*/ 14 w 150"/>
                  <a:gd name="T1" fmla="*/ 0 h 150"/>
                  <a:gd name="T2" fmla="*/ 14 w 150"/>
                  <a:gd name="T3" fmla="*/ 0 h 150"/>
                  <a:gd name="T4" fmla="*/ 0 w 150"/>
                  <a:gd name="T5" fmla="*/ 149 h 150"/>
                  <a:gd name="T6" fmla="*/ 95 w 150"/>
                  <a:gd name="T7" fmla="*/ 149 h 150"/>
                  <a:gd name="T8" fmla="*/ 109 w 150"/>
                  <a:gd name="T9" fmla="*/ 149 h 150"/>
                  <a:gd name="T10" fmla="*/ 149 w 150"/>
                  <a:gd name="T11" fmla="*/ 0 h 150"/>
                  <a:gd name="T12" fmla="*/ 14 w 150"/>
                  <a:gd name="T1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0">
                    <a:moveTo>
                      <a:pt x="14" y="0"/>
                    </a:moveTo>
                    <a:lnTo>
                      <a:pt x="14" y="0"/>
                    </a:lnTo>
                    <a:cubicBezTo>
                      <a:pt x="14" y="54"/>
                      <a:pt x="0" y="109"/>
                      <a:pt x="0" y="149"/>
                    </a:cubicBezTo>
                    <a:cubicBezTo>
                      <a:pt x="95" y="149"/>
                      <a:pt x="95" y="149"/>
                      <a:pt x="95" y="149"/>
                    </a:cubicBezTo>
                    <a:lnTo>
                      <a:pt x="109" y="149"/>
                    </a:lnTo>
                    <a:cubicBezTo>
                      <a:pt x="122" y="109"/>
                      <a:pt x="149" y="54"/>
                      <a:pt x="149" y="0"/>
                    </a:cubicBez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2"/>
              <p:cNvSpPr>
                <a:spLocks noChangeArrowheads="1"/>
              </p:cNvSpPr>
              <p:nvPr/>
            </p:nvSpPr>
            <p:spPr bwMode="auto">
              <a:xfrm>
                <a:off x="2666603" y="5088955"/>
                <a:ext cx="154681" cy="142175"/>
              </a:xfrm>
              <a:custGeom>
                <a:avLst/>
                <a:gdLst>
                  <a:gd name="T0" fmla="*/ 163 w 164"/>
                  <a:gd name="T1" fmla="*/ 0 h 150"/>
                  <a:gd name="T2" fmla="*/ 163 w 164"/>
                  <a:gd name="T3" fmla="*/ 0 h 150"/>
                  <a:gd name="T4" fmla="*/ 0 w 164"/>
                  <a:gd name="T5" fmla="*/ 0 h 150"/>
                  <a:gd name="T6" fmla="*/ 27 w 164"/>
                  <a:gd name="T7" fmla="*/ 149 h 150"/>
                  <a:gd name="T8" fmla="*/ 163 w 164"/>
                  <a:gd name="T9" fmla="*/ 149 h 150"/>
                  <a:gd name="T10" fmla="*/ 163 w 164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50">
                    <a:moveTo>
                      <a:pt x="163" y="0"/>
                    </a:moveTo>
                    <a:lnTo>
                      <a:pt x="163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13" y="109"/>
                      <a:pt x="27" y="149"/>
                    </a:cubicBezTo>
                    <a:cubicBezTo>
                      <a:pt x="163" y="149"/>
                      <a:pt x="163" y="149"/>
                      <a:pt x="163" y="149"/>
                    </a:cubicBezTo>
                    <a:lnTo>
                      <a:pt x="163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3"/>
              <p:cNvSpPr>
                <a:spLocks noChangeArrowheads="1"/>
              </p:cNvSpPr>
              <p:nvPr/>
            </p:nvSpPr>
            <p:spPr bwMode="auto">
              <a:xfrm>
                <a:off x="2524463" y="4921688"/>
                <a:ext cx="142140" cy="142175"/>
              </a:xfrm>
              <a:custGeom>
                <a:avLst/>
                <a:gdLst>
                  <a:gd name="T0" fmla="*/ 122 w 151"/>
                  <a:gd name="T1" fmla="*/ 150 h 151"/>
                  <a:gd name="T2" fmla="*/ 122 w 151"/>
                  <a:gd name="T3" fmla="*/ 150 h 151"/>
                  <a:gd name="T4" fmla="*/ 150 w 151"/>
                  <a:gd name="T5" fmla="*/ 14 h 151"/>
                  <a:gd name="T6" fmla="*/ 42 w 151"/>
                  <a:gd name="T7" fmla="*/ 14 h 151"/>
                  <a:gd name="T8" fmla="*/ 42 w 151"/>
                  <a:gd name="T9" fmla="*/ 0 h 151"/>
                  <a:gd name="T10" fmla="*/ 0 w 151"/>
                  <a:gd name="T11" fmla="*/ 150 h 151"/>
                  <a:gd name="T12" fmla="*/ 122 w 151"/>
                  <a:gd name="T13" fmla="*/ 15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51">
                    <a:moveTo>
                      <a:pt x="122" y="150"/>
                    </a:moveTo>
                    <a:lnTo>
                      <a:pt x="122" y="150"/>
                    </a:lnTo>
                    <a:cubicBezTo>
                      <a:pt x="122" y="96"/>
                      <a:pt x="136" y="54"/>
                      <a:pt x="150" y="14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42" y="0"/>
                    </a:lnTo>
                    <a:cubicBezTo>
                      <a:pt x="14" y="54"/>
                      <a:pt x="0" y="96"/>
                      <a:pt x="0" y="150"/>
                    </a:cubicBezTo>
                    <a:lnTo>
                      <a:pt x="122" y="15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4"/>
              <p:cNvSpPr>
                <a:spLocks noChangeArrowheads="1"/>
              </p:cNvSpPr>
              <p:nvPr/>
            </p:nvSpPr>
            <p:spPr bwMode="auto">
              <a:xfrm>
                <a:off x="2850547" y="4934235"/>
                <a:ext cx="142140" cy="129630"/>
              </a:xfrm>
              <a:custGeom>
                <a:avLst/>
                <a:gdLst>
                  <a:gd name="T0" fmla="*/ 149 w 150"/>
                  <a:gd name="T1" fmla="*/ 136 h 137"/>
                  <a:gd name="T2" fmla="*/ 149 w 150"/>
                  <a:gd name="T3" fmla="*/ 136 h 137"/>
                  <a:gd name="T4" fmla="*/ 121 w 150"/>
                  <a:gd name="T5" fmla="*/ 0 h 137"/>
                  <a:gd name="T6" fmla="*/ 0 w 150"/>
                  <a:gd name="T7" fmla="*/ 0 h 137"/>
                  <a:gd name="T8" fmla="*/ 0 w 150"/>
                  <a:gd name="T9" fmla="*/ 136 h 137"/>
                  <a:gd name="T10" fmla="*/ 149 w 150"/>
                  <a:gd name="T11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37">
                    <a:moveTo>
                      <a:pt x="149" y="136"/>
                    </a:moveTo>
                    <a:lnTo>
                      <a:pt x="149" y="136"/>
                    </a:lnTo>
                    <a:cubicBezTo>
                      <a:pt x="149" y="82"/>
                      <a:pt x="135" y="40"/>
                      <a:pt x="1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lnTo>
                      <a:pt x="14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75"/>
              <p:cNvSpPr>
                <a:spLocks noChangeArrowheads="1"/>
              </p:cNvSpPr>
              <p:nvPr/>
            </p:nvSpPr>
            <p:spPr bwMode="auto">
              <a:xfrm>
                <a:off x="2574630" y="4766967"/>
                <a:ext cx="183944" cy="129630"/>
              </a:xfrm>
              <a:custGeom>
                <a:avLst/>
                <a:gdLst>
                  <a:gd name="T0" fmla="*/ 109 w 192"/>
                  <a:gd name="T1" fmla="*/ 136 h 137"/>
                  <a:gd name="T2" fmla="*/ 109 w 192"/>
                  <a:gd name="T3" fmla="*/ 136 h 137"/>
                  <a:gd name="T4" fmla="*/ 191 w 192"/>
                  <a:gd name="T5" fmla="*/ 0 h 137"/>
                  <a:gd name="T6" fmla="*/ 0 w 192"/>
                  <a:gd name="T7" fmla="*/ 136 h 137"/>
                  <a:gd name="T8" fmla="*/ 109 w 192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7">
                    <a:moveTo>
                      <a:pt x="109" y="136"/>
                    </a:moveTo>
                    <a:lnTo>
                      <a:pt x="109" y="136"/>
                    </a:lnTo>
                    <a:cubicBezTo>
                      <a:pt x="123" y="82"/>
                      <a:pt x="151" y="28"/>
                      <a:pt x="191" y="0"/>
                    </a:cubicBezTo>
                    <a:cubicBezTo>
                      <a:pt x="109" y="28"/>
                      <a:pt x="42" y="82"/>
                      <a:pt x="0" y="136"/>
                    </a:cubicBezTo>
                    <a:lnTo>
                      <a:pt x="109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76"/>
              <p:cNvSpPr>
                <a:spLocks noChangeArrowheads="1"/>
              </p:cNvSpPr>
              <p:nvPr/>
            </p:nvSpPr>
            <p:spPr bwMode="auto">
              <a:xfrm>
                <a:off x="2574630" y="5256222"/>
                <a:ext cx="183944" cy="129633"/>
              </a:xfrm>
              <a:custGeom>
                <a:avLst/>
                <a:gdLst>
                  <a:gd name="T0" fmla="*/ 109 w 192"/>
                  <a:gd name="T1" fmla="*/ 0 h 136"/>
                  <a:gd name="T2" fmla="*/ 109 w 192"/>
                  <a:gd name="T3" fmla="*/ 0 h 136"/>
                  <a:gd name="T4" fmla="*/ 0 w 192"/>
                  <a:gd name="T5" fmla="*/ 0 h 136"/>
                  <a:gd name="T6" fmla="*/ 191 w 192"/>
                  <a:gd name="T7" fmla="*/ 135 h 136"/>
                  <a:gd name="T8" fmla="*/ 109 w 19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6">
                    <a:moveTo>
                      <a:pt x="109" y="0"/>
                    </a:moveTo>
                    <a:lnTo>
                      <a:pt x="109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2" y="67"/>
                      <a:pt x="109" y="121"/>
                      <a:pt x="191" y="135"/>
                    </a:cubicBezTo>
                    <a:cubicBezTo>
                      <a:pt x="151" y="109"/>
                      <a:pt x="123" y="67"/>
                      <a:pt x="10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77"/>
              <p:cNvSpPr>
                <a:spLocks noChangeArrowheads="1"/>
              </p:cNvSpPr>
              <p:nvPr/>
            </p:nvSpPr>
            <p:spPr bwMode="auto">
              <a:xfrm>
                <a:off x="2900713" y="4766967"/>
                <a:ext cx="179762" cy="129630"/>
              </a:xfrm>
              <a:custGeom>
                <a:avLst/>
                <a:gdLst>
                  <a:gd name="T0" fmla="*/ 95 w 191"/>
                  <a:gd name="T1" fmla="*/ 136 h 137"/>
                  <a:gd name="T2" fmla="*/ 95 w 191"/>
                  <a:gd name="T3" fmla="*/ 136 h 137"/>
                  <a:gd name="T4" fmla="*/ 190 w 191"/>
                  <a:gd name="T5" fmla="*/ 136 h 137"/>
                  <a:gd name="T6" fmla="*/ 0 w 191"/>
                  <a:gd name="T7" fmla="*/ 0 h 137"/>
                  <a:gd name="T8" fmla="*/ 95 w 191"/>
                  <a:gd name="T9" fmla="*/ 13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7">
                    <a:moveTo>
                      <a:pt x="95" y="136"/>
                    </a:moveTo>
                    <a:lnTo>
                      <a:pt x="95" y="136"/>
                    </a:lnTo>
                    <a:cubicBezTo>
                      <a:pt x="190" y="136"/>
                      <a:pt x="190" y="136"/>
                      <a:pt x="190" y="136"/>
                    </a:cubicBezTo>
                    <a:cubicBezTo>
                      <a:pt x="150" y="82"/>
                      <a:pt x="81" y="28"/>
                      <a:pt x="0" y="0"/>
                    </a:cubicBezTo>
                    <a:cubicBezTo>
                      <a:pt x="41" y="28"/>
                      <a:pt x="67" y="82"/>
                      <a:pt x="95" y="13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78"/>
              <p:cNvSpPr>
                <a:spLocks noChangeArrowheads="1"/>
              </p:cNvSpPr>
              <p:nvPr/>
            </p:nvSpPr>
            <p:spPr bwMode="auto">
              <a:xfrm>
                <a:off x="2900713" y="5256222"/>
                <a:ext cx="179762" cy="129633"/>
              </a:xfrm>
              <a:custGeom>
                <a:avLst/>
                <a:gdLst>
                  <a:gd name="T0" fmla="*/ 95 w 191"/>
                  <a:gd name="T1" fmla="*/ 0 h 136"/>
                  <a:gd name="T2" fmla="*/ 95 w 191"/>
                  <a:gd name="T3" fmla="*/ 0 h 136"/>
                  <a:gd name="T4" fmla="*/ 0 w 191"/>
                  <a:gd name="T5" fmla="*/ 135 h 136"/>
                  <a:gd name="T6" fmla="*/ 190 w 191"/>
                  <a:gd name="T7" fmla="*/ 0 h 136"/>
                  <a:gd name="T8" fmla="*/ 95 w 19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36">
                    <a:moveTo>
                      <a:pt x="95" y="0"/>
                    </a:moveTo>
                    <a:lnTo>
                      <a:pt x="95" y="0"/>
                    </a:lnTo>
                    <a:cubicBezTo>
                      <a:pt x="67" y="67"/>
                      <a:pt x="41" y="109"/>
                      <a:pt x="0" y="135"/>
                    </a:cubicBezTo>
                    <a:cubicBezTo>
                      <a:pt x="81" y="121"/>
                      <a:pt x="150" y="67"/>
                      <a:pt x="190" y="0"/>
                    </a:cubicBezTo>
                    <a:lnTo>
                      <a:pt x="95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79"/>
              <p:cNvSpPr>
                <a:spLocks noChangeArrowheads="1"/>
              </p:cNvSpPr>
              <p:nvPr/>
            </p:nvSpPr>
            <p:spPr bwMode="auto">
              <a:xfrm>
                <a:off x="3001048" y="4921688"/>
                <a:ext cx="142140" cy="142175"/>
              </a:xfrm>
              <a:custGeom>
                <a:avLst/>
                <a:gdLst>
                  <a:gd name="T0" fmla="*/ 95 w 150"/>
                  <a:gd name="T1" fmla="*/ 14 h 151"/>
                  <a:gd name="T2" fmla="*/ 95 w 150"/>
                  <a:gd name="T3" fmla="*/ 14 h 151"/>
                  <a:gd name="T4" fmla="*/ 0 w 150"/>
                  <a:gd name="T5" fmla="*/ 14 h 151"/>
                  <a:gd name="T6" fmla="*/ 14 w 150"/>
                  <a:gd name="T7" fmla="*/ 150 h 151"/>
                  <a:gd name="T8" fmla="*/ 149 w 150"/>
                  <a:gd name="T9" fmla="*/ 150 h 151"/>
                  <a:gd name="T10" fmla="*/ 109 w 150"/>
                  <a:gd name="T11" fmla="*/ 0 h 151"/>
                  <a:gd name="T12" fmla="*/ 95 w 150"/>
                  <a:gd name="T13" fmla="*/ 1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51">
                    <a:moveTo>
                      <a:pt x="95" y="14"/>
                    </a:moveTo>
                    <a:lnTo>
                      <a:pt x="95" y="14"/>
                    </a:lnTo>
                    <a:cubicBezTo>
                      <a:pt x="0" y="14"/>
                      <a:pt x="0" y="14"/>
                      <a:pt x="0" y="14"/>
                    </a:cubicBezTo>
                    <a:cubicBezTo>
                      <a:pt x="0" y="54"/>
                      <a:pt x="14" y="96"/>
                      <a:pt x="14" y="150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49" y="96"/>
                      <a:pt x="122" y="54"/>
                      <a:pt x="109" y="0"/>
                    </a:cubicBezTo>
                    <a:lnTo>
                      <a:pt x="95" y="1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80"/>
              <p:cNvSpPr>
                <a:spLocks noChangeArrowheads="1"/>
              </p:cNvSpPr>
              <p:nvPr/>
            </p:nvSpPr>
            <p:spPr bwMode="auto">
              <a:xfrm>
                <a:off x="2850546" y="5256222"/>
                <a:ext cx="117056" cy="129633"/>
              </a:xfrm>
              <a:custGeom>
                <a:avLst/>
                <a:gdLst>
                  <a:gd name="T0" fmla="*/ 121 w 122"/>
                  <a:gd name="T1" fmla="*/ 0 h 136"/>
                  <a:gd name="T2" fmla="*/ 121 w 122"/>
                  <a:gd name="T3" fmla="*/ 0 h 136"/>
                  <a:gd name="T4" fmla="*/ 0 w 122"/>
                  <a:gd name="T5" fmla="*/ 0 h 136"/>
                  <a:gd name="T6" fmla="*/ 0 w 122"/>
                  <a:gd name="T7" fmla="*/ 135 h 136"/>
                  <a:gd name="T8" fmla="*/ 121 w 12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6">
                    <a:moveTo>
                      <a:pt x="121" y="0"/>
                    </a:moveTo>
                    <a:lnTo>
                      <a:pt x="12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1" y="135"/>
                      <a:pt x="95" y="81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81"/>
              <p:cNvSpPr>
                <a:spLocks noChangeArrowheads="1"/>
              </p:cNvSpPr>
              <p:nvPr/>
            </p:nvSpPr>
            <p:spPr bwMode="auto">
              <a:xfrm>
                <a:off x="2850547" y="5088955"/>
                <a:ext cx="142140" cy="142175"/>
              </a:xfrm>
              <a:custGeom>
                <a:avLst/>
                <a:gdLst>
                  <a:gd name="T0" fmla="*/ 0 w 150"/>
                  <a:gd name="T1" fmla="*/ 0 h 150"/>
                  <a:gd name="T2" fmla="*/ 0 w 150"/>
                  <a:gd name="T3" fmla="*/ 0 h 150"/>
                  <a:gd name="T4" fmla="*/ 0 w 150"/>
                  <a:gd name="T5" fmla="*/ 149 h 150"/>
                  <a:gd name="T6" fmla="*/ 121 w 150"/>
                  <a:gd name="T7" fmla="*/ 149 h 150"/>
                  <a:gd name="T8" fmla="*/ 149 w 150"/>
                  <a:gd name="T9" fmla="*/ 0 h 150"/>
                  <a:gd name="T10" fmla="*/ 0 w 150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15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9"/>
                      <a:pt x="0" y="149"/>
                      <a:pt x="0" y="149"/>
                    </a:cubicBezTo>
                    <a:cubicBezTo>
                      <a:pt x="121" y="149"/>
                      <a:pt x="121" y="149"/>
                      <a:pt x="121" y="149"/>
                    </a:cubicBezTo>
                    <a:cubicBezTo>
                      <a:pt x="135" y="109"/>
                      <a:pt x="149" y="54"/>
                      <a:pt x="149" y="0"/>
                    </a:cubicBez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2"/>
              <p:cNvSpPr>
                <a:spLocks noChangeArrowheads="1"/>
              </p:cNvSpPr>
              <p:nvPr/>
            </p:nvSpPr>
            <p:spPr bwMode="auto">
              <a:xfrm>
                <a:off x="2704225" y="5256222"/>
                <a:ext cx="117056" cy="129633"/>
              </a:xfrm>
              <a:custGeom>
                <a:avLst/>
                <a:gdLst>
                  <a:gd name="T0" fmla="*/ 122 w 123"/>
                  <a:gd name="T1" fmla="*/ 135 h 136"/>
                  <a:gd name="T2" fmla="*/ 122 w 123"/>
                  <a:gd name="T3" fmla="*/ 135 h 136"/>
                  <a:gd name="T4" fmla="*/ 122 w 123"/>
                  <a:gd name="T5" fmla="*/ 0 h 136"/>
                  <a:gd name="T6" fmla="*/ 0 w 123"/>
                  <a:gd name="T7" fmla="*/ 0 h 136"/>
                  <a:gd name="T8" fmla="*/ 122 w 123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6">
                    <a:moveTo>
                      <a:pt x="122" y="135"/>
                    </a:moveTo>
                    <a:lnTo>
                      <a:pt x="122" y="135"/>
                    </a:lnTo>
                    <a:cubicBezTo>
                      <a:pt x="122" y="0"/>
                      <a:pt x="122" y="0"/>
                      <a:pt x="1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81"/>
                      <a:pt x="68" y="135"/>
                      <a:pt x="122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Freeform 182"/>
            <p:cNvSpPr>
              <a:spLocks noChangeArrowheads="1"/>
            </p:cNvSpPr>
            <p:nvPr/>
          </p:nvSpPr>
          <p:spPr bwMode="auto">
            <a:xfrm>
              <a:off x="13169449" y="9706778"/>
              <a:ext cx="823591" cy="823914"/>
            </a:xfrm>
            <a:custGeom>
              <a:avLst/>
              <a:gdLst>
                <a:gd name="T0" fmla="*/ 822259 w 654"/>
                <a:gd name="T1" fmla="*/ 0 h 654"/>
                <a:gd name="T2" fmla="*/ 0 w 654"/>
                <a:gd name="T3" fmla="*/ 17633 h 654"/>
                <a:gd name="T4" fmla="*/ 0 w 654"/>
                <a:gd name="T5" fmla="*/ 822474 h 654"/>
                <a:gd name="T6" fmla="*/ 342503 w 654"/>
                <a:gd name="T7" fmla="*/ 822474 h 654"/>
                <a:gd name="T8" fmla="*/ 478497 w 654"/>
                <a:gd name="T9" fmla="*/ 566789 h 654"/>
                <a:gd name="T10" fmla="*/ 478497 w 654"/>
                <a:gd name="T11" fmla="*/ 822474 h 654"/>
                <a:gd name="T12" fmla="*/ 822259 w 654"/>
                <a:gd name="T13" fmla="*/ 822474 h 654"/>
                <a:gd name="T14" fmla="*/ 822259 w 654"/>
                <a:gd name="T15" fmla="*/ 0 h 654"/>
                <a:gd name="T16" fmla="*/ 222879 w 654"/>
                <a:gd name="T17" fmla="*/ 566789 h 654"/>
                <a:gd name="T18" fmla="*/ 101995 w 654"/>
                <a:gd name="T19" fmla="*/ 702819 h 654"/>
                <a:gd name="T20" fmla="*/ 222879 w 654"/>
                <a:gd name="T21" fmla="*/ 566789 h 654"/>
                <a:gd name="T22" fmla="*/ 101995 w 654"/>
                <a:gd name="T23" fmla="*/ 463508 h 654"/>
                <a:gd name="T24" fmla="*/ 222879 w 654"/>
                <a:gd name="T25" fmla="*/ 326219 h 654"/>
                <a:gd name="T26" fmla="*/ 101995 w 654"/>
                <a:gd name="T27" fmla="*/ 463508 h 654"/>
                <a:gd name="T28" fmla="*/ 101995 w 654"/>
                <a:gd name="T29" fmla="*/ 222937 h 654"/>
                <a:gd name="T30" fmla="*/ 222879 w 654"/>
                <a:gd name="T31" fmla="*/ 85648 h 654"/>
                <a:gd name="T32" fmla="*/ 101995 w 654"/>
                <a:gd name="T33" fmla="*/ 222937 h 654"/>
                <a:gd name="T34" fmla="*/ 478497 w 654"/>
                <a:gd name="T35" fmla="*/ 326219 h 654"/>
                <a:gd name="T36" fmla="*/ 342503 w 654"/>
                <a:gd name="T37" fmla="*/ 463508 h 654"/>
                <a:gd name="T38" fmla="*/ 478497 w 654"/>
                <a:gd name="T39" fmla="*/ 326219 h 654"/>
                <a:gd name="T40" fmla="*/ 342503 w 654"/>
                <a:gd name="T41" fmla="*/ 222937 h 654"/>
                <a:gd name="T42" fmla="*/ 478497 w 654"/>
                <a:gd name="T43" fmla="*/ 85648 h 654"/>
                <a:gd name="T44" fmla="*/ 342503 w 654"/>
                <a:gd name="T45" fmla="*/ 222937 h 654"/>
                <a:gd name="T46" fmla="*/ 719004 w 654"/>
                <a:gd name="T47" fmla="*/ 566789 h 654"/>
                <a:gd name="T48" fmla="*/ 599380 w 654"/>
                <a:gd name="T49" fmla="*/ 702819 h 654"/>
                <a:gd name="T50" fmla="*/ 719004 w 654"/>
                <a:gd name="T51" fmla="*/ 566789 h 654"/>
                <a:gd name="T52" fmla="*/ 599380 w 654"/>
                <a:gd name="T53" fmla="*/ 463508 h 654"/>
                <a:gd name="T54" fmla="*/ 719004 w 654"/>
                <a:gd name="T55" fmla="*/ 326219 h 654"/>
                <a:gd name="T56" fmla="*/ 599380 w 654"/>
                <a:gd name="T57" fmla="*/ 463508 h 654"/>
                <a:gd name="T58" fmla="*/ 599380 w 654"/>
                <a:gd name="T59" fmla="*/ 222937 h 654"/>
                <a:gd name="T60" fmla="*/ 719004 w 654"/>
                <a:gd name="T61" fmla="*/ 85648 h 654"/>
                <a:gd name="T62" fmla="*/ 599380 w 654"/>
                <a:gd name="T63" fmla="*/ 222937 h 6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4" h="654">
                  <a:moveTo>
                    <a:pt x="653" y="0"/>
                  </a:moveTo>
                  <a:lnTo>
                    <a:pt x="653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4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272" y="653"/>
                    <a:pt x="272" y="653"/>
                    <a:pt x="272" y="653"/>
                  </a:cubicBezTo>
                  <a:cubicBezTo>
                    <a:pt x="272" y="450"/>
                    <a:pt x="272" y="450"/>
                    <a:pt x="272" y="450"/>
                  </a:cubicBezTo>
                  <a:cubicBezTo>
                    <a:pt x="380" y="450"/>
                    <a:pt x="380" y="450"/>
                    <a:pt x="380" y="450"/>
                  </a:cubicBezTo>
                  <a:cubicBezTo>
                    <a:pt x="380" y="653"/>
                    <a:pt x="380" y="653"/>
                    <a:pt x="380" y="653"/>
                  </a:cubicBezTo>
                  <a:cubicBezTo>
                    <a:pt x="653" y="653"/>
                    <a:pt x="653" y="653"/>
                    <a:pt x="653" y="653"/>
                  </a:cubicBezTo>
                  <a:cubicBezTo>
                    <a:pt x="653" y="14"/>
                    <a:pt x="653" y="14"/>
                    <a:pt x="653" y="14"/>
                  </a:cubicBezTo>
                  <a:cubicBezTo>
                    <a:pt x="653" y="0"/>
                    <a:pt x="653" y="0"/>
                    <a:pt x="653" y="0"/>
                  </a:cubicBezTo>
                  <a:close/>
                  <a:moveTo>
                    <a:pt x="177" y="450"/>
                  </a:moveTo>
                  <a:lnTo>
                    <a:pt x="177" y="450"/>
                  </a:lnTo>
                  <a:cubicBezTo>
                    <a:pt x="177" y="558"/>
                    <a:pt x="177" y="558"/>
                    <a:pt x="177" y="558"/>
                  </a:cubicBezTo>
                  <a:cubicBezTo>
                    <a:pt x="81" y="558"/>
                    <a:pt x="81" y="558"/>
                    <a:pt x="81" y="558"/>
                  </a:cubicBezTo>
                  <a:cubicBezTo>
                    <a:pt x="81" y="450"/>
                    <a:pt x="81" y="450"/>
                    <a:pt x="81" y="450"/>
                  </a:cubicBezTo>
                  <a:lnTo>
                    <a:pt x="177" y="450"/>
                  </a:lnTo>
                  <a:close/>
                  <a:moveTo>
                    <a:pt x="81" y="368"/>
                  </a:moveTo>
                  <a:lnTo>
                    <a:pt x="81" y="368"/>
                  </a:lnTo>
                  <a:cubicBezTo>
                    <a:pt x="81" y="259"/>
                    <a:pt x="81" y="259"/>
                    <a:pt x="81" y="259"/>
                  </a:cubicBezTo>
                  <a:cubicBezTo>
                    <a:pt x="177" y="259"/>
                    <a:pt x="177" y="259"/>
                    <a:pt x="177" y="259"/>
                  </a:cubicBezTo>
                  <a:cubicBezTo>
                    <a:pt x="177" y="368"/>
                    <a:pt x="177" y="368"/>
                    <a:pt x="177" y="368"/>
                  </a:cubicBezTo>
                  <a:lnTo>
                    <a:pt x="81" y="368"/>
                  </a:lnTo>
                  <a:close/>
                  <a:moveTo>
                    <a:pt x="81" y="177"/>
                  </a:moveTo>
                  <a:lnTo>
                    <a:pt x="81" y="177"/>
                  </a:lnTo>
                  <a:cubicBezTo>
                    <a:pt x="81" y="68"/>
                    <a:pt x="81" y="68"/>
                    <a:pt x="81" y="68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81" y="177"/>
                  </a:lnTo>
                  <a:close/>
                  <a:moveTo>
                    <a:pt x="380" y="259"/>
                  </a:moveTo>
                  <a:lnTo>
                    <a:pt x="380" y="259"/>
                  </a:lnTo>
                  <a:cubicBezTo>
                    <a:pt x="380" y="368"/>
                    <a:pt x="380" y="368"/>
                    <a:pt x="380" y="368"/>
                  </a:cubicBezTo>
                  <a:cubicBezTo>
                    <a:pt x="272" y="368"/>
                    <a:pt x="272" y="368"/>
                    <a:pt x="272" y="368"/>
                  </a:cubicBezTo>
                  <a:cubicBezTo>
                    <a:pt x="272" y="259"/>
                    <a:pt x="272" y="259"/>
                    <a:pt x="272" y="259"/>
                  </a:cubicBezTo>
                  <a:lnTo>
                    <a:pt x="380" y="259"/>
                  </a:lnTo>
                  <a:close/>
                  <a:moveTo>
                    <a:pt x="272" y="177"/>
                  </a:moveTo>
                  <a:lnTo>
                    <a:pt x="272" y="177"/>
                  </a:lnTo>
                  <a:cubicBezTo>
                    <a:pt x="272" y="68"/>
                    <a:pt x="272" y="68"/>
                    <a:pt x="272" y="68"/>
                  </a:cubicBezTo>
                  <a:cubicBezTo>
                    <a:pt x="380" y="68"/>
                    <a:pt x="380" y="68"/>
                    <a:pt x="380" y="68"/>
                  </a:cubicBezTo>
                  <a:cubicBezTo>
                    <a:pt x="380" y="177"/>
                    <a:pt x="380" y="177"/>
                    <a:pt x="380" y="177"/>
                  </a:cubicBezTo>
                  <a:lnTo>
                    <a:pt x="272" y="177"/>
                  </a:lnTo>
                  <a:close/>
                  <a:moveTo>
                    <a:pt x="571" y="450"/>
                  </a:moveTo>
                  <a:lnTo>
                    <a:pt x="571" y="450"/>
                  </a:lnTo>
                  <a:cubicBezTo>
                    <a:pt x="571" y="558"/>
                    <a:pt x="571" y="558"/>
                    <a:pt x="571" y="558"/>
                  </a:cubicBezTo>
                  <a:cubicBezTo>
                    <a:pt x="476" y="558"/>
                    <a:pt x="476" y="558"/>
                    <a:pt x="476" y="558"/>
                  </a:cubicBezTo>
                  <a:cubicBezTo>
                    <a:pt x="476" y="450"/>
                    <a:pt x="476" y="450"/>
                    <a:pt x="476" y="450"/>
                  </a:cubicBezTo>
                  <a:lnTo>
                    <a:pt x="571" y="450"/>
                  </a:lnTo>
                  <a:close/>
                  <a:moveTo>
                    <a:pt x="476" y="368"/>
                  </a:moveTo>
                  <a:lnTo>
                    <a:pt x="476" y="368"/>
                  </a:lnTo>
                  <a:cubicBezTo>
                    <a:pt x="476" y="259"/>
                    <a:pt x="476" y="259"/>
                    <a:pt x="476" y="259"/>
                  </a:cubicBezTo>
                  <a:cubicBezTo>
                    <a:pt x="571" y="259"/>
                    <a:pt x="571" y="259"/>
                    <a:pt x="571" y="259"/>
                  </a:cubicBezTo>
                  <a:cubicBezTo>
                    <a:pt x="571" y="368"/>
                    <a:pt x="571" y="368"/>
                    <a:pt x="571" y="368"/>
                  </a:cubicBezTo>
                  <a:lnTo>
                    <a:pt x="476" y="368"/>
                  </a:lnTo>
                  <a:close/>
                  <a:moveTo>
                    <a:pt x="476" y="177"/>
                  </a:moveTo>
                  <a:lnTo>
                    <a:pt x="476" y="177"/>
                  </a:lnTo>
                  <a:cubicBezTo>
                    <a:pt x="476" y="68"/>
                    <a:pt x="476" y="68"/>
                    <a:pt x="476" y="68"/>
                  </a:cubicBezTo>
                  <a:cubicBezTo>
                    <a:pt x="571" y="68"/>
                    <a:pt x="571" y="68"/>
                    <a:pt x="571" y="68"/>
                  </a:cubicBezTo>
                  <a:cubicBezTo>
                    <a:pt x="571" y="177"/>
                    <a:pt x="571" y="177"/>
                    <a:pt x="571" y="177"/>
                  </a:cubicBezTo>
                  <a:lnTo>
                    <a:pt x="476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wrap="none" lIns="75868" tIns="37945" rIns="75868" bIns="37945" anchor="ctr"/>
            <a:lstStyle/>
            <a:p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grpSp>
          <p:nvGrpSpPr>
            <p:cNvPr id="20" name="Group 67"/>
            <p:cNvGrpSpPr/>
            <p:nvPr/>
          </p:nvGrpSpPr>
          <p:grpSpPr>
            <a:xfrm>
              <a:off x="15607551" y="9704047"/>
              <a:ext cx="789822" cy="829308"/>
              <a:chOff x="6550342" y="10834538"/>
              <a:chExt cx="593638" cy="623070"/>
            </a:xfrm>
            <a:solidFill>
              <a:srgbClr val="FFFFFF"/>
            </a:solidFill>
          </p:grpSpPr>
          <p:sp>
            <p:nvSpPr>
              <p:cNvPr id="28" name="Freeform 220"/>
              <p:cNvSpPr>
                <a:spLocks noChangeArrowheads="1"/>
              </p:cNvSpPr>
              <p:nvPr/>
            </p:nvSpPr>
            <p:spPr bwMode="auto">
              <a:xfrm>
                <a:off x="6550342" y="10834540"/>
                <a:ext cx="209028" cy="401438"/>
              </a:xfrm>
              <a:custGeom>
                <a:avLst/>
                <a:gdLst>
                  <a:gd name="T0" fmla="*/ 218 w 219"/>
                  <a:gd name="T1" fmla="*/ 136 h 423"/>
                  <a:gd name="T2" fmla="*/ 218 w 219"/>
                  <a:gd name="T3" fmla="*/ 136 h 423"/>
                  <a:gd name="T4" fmla="*/ 54 w 219"/>
                  <a:gd name="T5" fmla="*/ 0 h 423"/>
                  <a:gd name="T6" fmla="*/ 0 w 219"/>
                  <a:gd name="T7" fmla="*/ 0 h 423"/>
                  <a:gd name="T8" fmla="*/ 0 w 219"/>
                  <a:gd name="T9" fmla="*/ 422 h 423"/>
                  <a:gd name="T10" fmla="*/ 41 w 219"/>
                  <a:gd name="T11" fmla="*/ 381 h 423"/>
                  <a:gd name="T12" fmla="*/ 54 w 219"/>
                  <a:gd name="T13" fmla="*/ 381 h 423"/>
                  <a:gd name="T14" fmla="*/ 218 w 219"/>
                  <a:gd name="T15" fmla="*/ 163 h 423"/>
                  <a:gd name="T16" fmla="*/ 218 w 219"/>
                  <a:gd name="T17" fmla="*/ 136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9" h="423">
                    <a:moveTo>
                      <a:pt x="218" y="136"/>
                    </a:moveTo>
                    <a:lnTo>
                      <a:pt x="218" y="136"/>
                    </a:ln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41" y="381"/>
                      <a:pt x="41" y="381"/>
                      <a:pt x="54" y="381"/>
                    </a:cubicBezTo>
                    <a:cubicBezTo>
                      <a:pt x="218" y="163"/>
                      <a:pt x="218" y="163"/>
                      <a:pt x="218" y="163"/>
                    </a:cubicBezTo>
                    <a:lnTo>
                      <a:pt x="218" y="13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21"/>
              <p:cNvSpPr>
                <a:spLocks noChangeArrowheads="1"/>
              </p:cNvSpPr>
              <p:nvPr/>
            </p:nvSpPr>
            <p:spPr bwMode="auto">
              <a:xfrm>
                <a:off x="6654855" y="11311249"/>
                <a:ext cx="50167" cy="37636"/>
              </a:xfrm>
              <a:custGeom>
                <a:avLst/>
                <a:gdLst>
                  <a:gd name="T0" fmla="*/ 26 w 55"/>
                  <a:gd name="T1" fmla="*/ 0 h 41"/>
                  <a:gd name="T2" fmla="*/ 26 w 55"/>
                  <a:gd name="T3" fmla="*/ 0 h 41"/>
                  <a:gd name="T4" fmla="*/ 12 w 55"/>
                  <a:gd name="T5" fmla="*/ 0 h 41"/>
                  <a:gd name="T6" fmla="*/ 12 w 55"/>
                  <a:gd name="T7" fmla="*/ 27 h 41"/>
                  <a:gd name="T8" fmla="*/ 40 w 55"/>
                  <a:gd name="T9" fmla="*/ 27 h 41"/>
                  <a:gd name="T10" fmla="*/ 40 w 55"/>
                  <a:gd name="T11" fmla="*/ 0 h 41"/>
                  <a:gd name="T12" fmla="*/ 26 w 55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1">
                    <a:moveTo>
                      <a:pt x="26" y="0"/>
                    </a:moveTo>
                    <a:lnTo>
                      <a:pt x="26" y="0"/>
                    </a:lnTo>
                    <a:lnTo>
                      <a:pt x="12" y="0"/>
                    </a:lnTo>
                    <a:cubicBezTo>
                      <a:pt x="0" y="12"/>
                      <a:pt x="12" y="27"/>
                      <a:pt x="12" y="27"/>
                    </a:cubicBezTo>
                    <a:cubicBezTo>
                      <a:pt x="26" y="40"/>
                      <a:pt x="40" y="40"/>
                      <a:pt x="40" y="27"/>
                    </a:cubicBezTo>
                    <a:cubicBezTo>
                      <a:pt x="54" y="12"/>
                      <a:pt x="54" y="0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22"/>
              <p:cNvSpPr>
                <a:spLocks noChangeArrowheads="1"/>
              </p:cNvSpPr>
              <p:nvPr/>
            </p:nvSpPr>
            <p:spPr bwMode="auto">
              <a:xfrm>
                <a:off x="6604690" y="11261068"/>
                <a:ext cx="54346" cy="54363"/>
              </a:xfrm>
              <a:custGeom>
                <a:avLst/>
                <a:gdLst>
                  <a:gd name="T0" fmla="*/ 28 w 57"/>
                  <a:gd name="T1" fmla="*/ 0 h 56"/>
                  <a:gd name="T2" fmla="*/ 28 w 57"/>
                  <a:gd name="T3" fmla="*/ 0 h 56"/>
                  <a:gd name="T4" fmla="*/ 14 w 57"/>
                  <a:gd name="T5" fmla="*/ 13 h 56"/>
                  <a:gd name="T6" fmla="*/ 14 w 57"/>
                  <a:gd name="T7" fmla="*/ 41 h 56"/>
                  <a:gd name="T8" fmla="*/ 42 w 57"/>
                  <a:gd name="T9" fmla="*/ 41 h 56"/>
                  <a:gd name="T10" fmla="*/ 42 w 57"/>
                  <a:gd name="T11" fmla="*/ 13 h 56"/>
                  <a:gd name="T12" fmla="*/ 28 w 57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6">
                    <a:moveTo>
                      <a:pt x="28" y="0"/>
                    </a:moveTo>
                    <a:lnTo>
                      <a:pt x="28" y="0"/>
                    </a:lnTo>
                    <a:lnTo>
                      <a:pt x="14" y="13"/>
                    </a:lnTo>
                    <a:cubicBezTo>
                      <a:pt x="0" y="27"/>
                      <a:pt x="14" y="41"/>
                      <a:pt x="14" y="41"/>
                    </a:cubicBezTo>
                    <a:cubicBezTo>
                      <a:pt x="28" y="55"/>
                      <a:pt x="42" y="55"/>
                      <a:pt x="42" y="41"/>
                    </a:cubicBezTo>
                    <a:cubicBezTo>
                      <a:pt x="56" y="27"/>
                      <a:pt x="56" y="13"/>
                      <a:pt x="42" y="13"/>
                    </a:cubicBezTo>
                    <a:cubicBezTo>
                      <a:pt x="42" y="0"/>
                      <a:pt x="42" y="0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23"/>
              <p:cNvSpPr>
                <a:spLocks noChangeArrowheads="1"/>
              </p:cNvSpPr>
              <p:nvPr/>
            </p:nvSpPr>
            <p:spPr bwMode="auto">
              <a:xfrm>
                <a:off x="6964218" y="10834538"/>
                <a:ext cx="179762" cy="334532"/>
              </a:xfrm>
              <a:custGeom>
                <a:avLst/>
                <a:gdLst>
                  <a:gd name="T0" fmla="*/ 108 w 191"/>
                  <a:gd name="T1" fmla="*/ 0 h 354"/>
                  <a:gd name="T2" fmla="*/ 0 w 191"/>
                  <a:gd name="T3" fmla="*/ 122 h 354"/>
                  <a:gd name="T4" fmla="*/ 190 w 191"/>
                  <a:gd name="T5" fmla="*/ 353 h 354"/>
                  <a:gd name="T6" fmla="*/ 190 w 191"/>
                  <a:gd name="T7" fmla="*/ 0 h 354"/>
                  <a:gd name="T8" fmla="*/ 108 w 191"/>
                  <a:gd name="T9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54">
                    <a:moveTo>
                      <a:pt x="108" y="0"/>
                    </a:moveTo>
                    <a:lnTo>
                      <a:pt x="0" y="122"/>
                    </a:lnTo>
                    <a:lnTo>
                      <a:pt x="190" y="353"/>
                    </a:lnTo>
                    <a:lnTo>
                      <a:pt x="190" y="0"/>
                    </a:lnTo>
                    <a:lnTo>
                      <a:pt x="108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24"/>
              <p:cNvSpPr>
                <a:spLocks noChangeArrowheads="1"/>
              </p:cNvSpPr>
              <p:nvPr/>
            </p:nvSpPr>
            <p:spPr bwMode="auto">
              <a:xfrm>
                <a:off x="6705022" y="11348885"/>
                <a:ext cx="50167" cy="41816"/>
              </a:xfrm>
              <a:custGeom>
                <a:avLst/>
                <a:gdLst>
                  <a:gd name="T0" fmla="*/ 26 w 55"/>
                  <a:gd name="T1" fmla="*/ 0 h 42"/>
                  <a:gd name="T2" fmla="*/ 26 w 55"/>
                  <a:gd name="T3" fmla="*/ 0 h 42"/>
                  <a:gd name="T4" fmla="*/ 14 w 55"/>
                  <a:gd name="T5" fmla="*/ 0 h 42"/>
                  <a:gd name="T6" fmla="*/ 14 w 55"/>
                  <a:gd name="T7" fmla="*/ 41 h 42"/>
                  <a:gd name="T8" fmla="*/ 40 w 55"/>
                  <a:gd name="T9" fmla="*/ 28 h 42"/>
                  <a:gd name="T10" fmla="*/ 40 w 55"/>
                  <a:gd name="T11" fmla="*/ 0 h 42"/>
                  <a:gd name="T12" fmla="*/ 26 w 55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2">
                    <a:moveTo>
                      <a:pt x="26" y="0"/>
                    </a:moveTo>
                    <a:lnTo>
                      <a:pt x="26" y="0"/>
                    </a:lnTo>
                    <a:lnTo>
                      <a:pt x="14" y="0"/>
                    </a:lnTo>
                    <a:cubicBezTo>
                      <a:pt x="0" y="14"/>
                      <a:pt x="14" y="28"/>
                      <a:pt x="14" y="41"/>
                    </a:cubicBezTo>
                    <a:cubicBezTo>
                      <a:pt x="26" y="41"/>
                      <a:pt x="40" y="41"/>
                      <a:pt x="40" y="28"/>
                    </a:cubicBezTo>
                    <a:cubicBezTo>
                      <a:pt x="54" y="28"/>
                      <a:pt x="54" y="14"/>
                      <a:pt x="40" y="0"/>
                    </a:cubicBezTo>
                    <a:cubicBezTo>
                      <a:pt x="40" y="0"/>
                      <a:pt x="40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25"/>
              <p:cNvSpPr>
                <a:spLocks noChangeArrowheads="1"/>
              </p:cNvSpPr>
              <p:nvPr/>
            </p:nvSpPr>
            <p:spPr bwMode="auto">
              <a:xfrm>
                <a:off x="6759368" y="10976718"/>
                <a:ext cx="351166" cy="246719"/>
              </a:xfrm>
              <a:custGeom>
                <a:avLst/>
                <a:gdLst>
                  <a:gd name="T0" fmla="*/ 14 w 369"/>
                  <a:gd name="T1" fmla="*/ 135 h 259"/>
                  <a:gd name="T2" fmla="*/ 14 w 369"/>
                  <a:gd name="T3" fmla="*/ 135 h 259"/>
                  <a:gd name="T4" fmla="*/ 0 w 369"/>
                  <a:gd name="T5" fmla="*/ 177 h 259"/>
                  <a:gd name="T6" fmla="*/ 41 w 369"/>
                  <a:gd name="T7" fmla="*/ 177 h 259"/>
                  <a:gd name="T8" fmla="*/ 123 w 369"/>
                  <a:gd name="T9" fmla="*/ 109 h 259"/>
                  <a:gd name="T10" fmla="*/ 123 w 369"/>
                  <a:gd name="T11" fmla="*/ 109 h 259"/>
                  <a:gd name="T12" fmla="*/ 135 w 369"/>
                  <a:gd name="T13" fmla="*/ 109 h 259"/>
                  <a:gd name="T14" fmla="*/ 135 w 369"/>
                  <a:gd name="T15" fmla="*/ 109 h 259"/>
                  <a:gd name="T16" fmla="*/ 135 w 369"/>
                  <a:gd name="T17" fmla="*/ 109 h 259"/>
                  <a:gd name="T18" fmla="*/ 135 w 369"/>
                  <a:gd name="T19" fmla="*/ 109 h 259"/>
                  <a:gd name="T20" fmla="*/ 135 w 369"/>
                  <a:gd name="T21" fmla="*/ 109 h 259"/>
                  <a:gd name="T22" fmla="*/ 231 w 369"/>
                  <a:gd name="T23" fmla="*/ 191 h 259"/>
                  <a:gd name="T24" fmla="*/ 231 w 369"/>
                  <a:gd name="T25" fmla="*/ 191 h 259"/>
                  <a:gd name="T26" fmla="*/ 300 w 369"/>
                  <a:gd name="T27" fmla="*/ 258 h 259"/>
                  <a:gd name="T28" fmla="*/ 368 w 369"/>
                  <a:gd name="T29" fmla="*/ 203 h 259"/>
                  <a:gd name="T30" fmla="*/ 204 w 369"/>
                  <a:gd name="T31" fmla="*/ 0 h 259"/>
                  <a:gd name="T32" fmla="*/ 14 w 369"/>
                  <a:gd name="T33" fmla="*/ 13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9" h="259">
                    <a:moveTo>
                      <a:pt x="14" y="135"/>
                    </a:moveTo>
                    <a:lnTo>
                      <a:pt x="14" y="135"/>
                    </a:lnTo>
                    <a:cubicBezTo>
                      <a:pt x="0" y="135"/>
                      <a:pt x="0" y="163"/>
                      <a:pt x="0" y="177"/>
                    </a:cubicBezTo>
                    <a:cubicBezTo>
                      <a:pt x="14" y="177"/>
                      <a:pt x="41" y="177"/>
                      <a:pt x="41" y="177"/>
                    </a:cubicBezTo>
                    <a:cubicBezTo>
                      <a:pt x="55" y="163"/>
                      <a:pt x="109" y="109"/>
                      <a:pt x="123" y="109"/>
                    </a:cubicBezTo>
                    <a:lnTo>
                      <a:pt x="123" y="109"/>
                    </a:lnTo>
                    <a:cubicBezTo>
                      <a:pt x="123" y="109"/>
                      <a:pt x="123" y="109"/>
                      <a:pt x="135" y="109"/>
                    </a:cubicBez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lnTo>
                      <a:pt x="135" y="109"/>
                    </a:lnTo>
                    <a:cubicBezTo>
                      <a:pt x="231" y="191"/>
                      <a:pt x="231" y="191"/>
                      <a:pt x="231" y="191"/>
                    </a:cubicBezTo>
                    <a:lnTo>
                      <a:pt x="231" y="191"/>
                    </a:lnTo>
                    <a:cubicBezTo>
                      <a:pt x="300" y="258"/>
                      <a:pt x="300" y="258"/>
                      <a:pt x="300" y="258"/>
                    </a:cubicBezTo>
                    <a:cubicBezTo>
                      <a:pt x="368" y="203"/>
                      <a:pt x="368" y="203"/>
                      <a:pt x="368" y="203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177" y="13"/>
                      <a:pt x="55" y="67"/>
                      <a:pt x="14" y="13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26"/>
              <p:cNvSpPr>
                <a:spLocks noChangeArrowheads="1"/>
              </p:cNvSpPr>
              <p:nvPr/>
            </p:nvSpPr>
            <p:spPr bwMode="auto">
              <a:xfrm>
                <a:off x="6629773" y="11001807"/>
                <a:ext cx="438957" cy="426529"/>
              </a:xfrm>
              <a:custGeom>
                <a:avLst/>
                <a:gdLst>
                  <a:gd name="T0" fmla="*/ 259 w 463"/>
                  <a:gd name="T1" fmla="*/ 108 h 450"/>
                  <a:gd name="T2" fmla="*/ 259 w 463"/>
                  <a:gd name="T3" fmla="*/ 108 h 450"/>
                  <a:gd name="T4" fmla="*/ 204 w 463"/>
                  <a:gd name="T5" fmla="*/ 164 h 450"/>
                  <a:gd name="T6" fmla="*/ 122 w 463"/>
                  <a:gd name="T7" fmla="*/ 164 h 450"/>
                  <a:gd name="T8" fmla="*/ 122 w 463"/>
                  <a:gd name="T9" fmla="*/ 94 h 450"/>
                  <a:gd name="T10" fmla="*/ 217 w 463"/>
                  <a:gd name="T11" fmla="*/ 0 h 450"/>
                  <a:gd name="T12" fmla="*/ 150 w 463"/>
                  <a:gd name="T13" fmla="*/ 13 h 450"/>
                  <a:gd name="T14" fmla="*/ 0 w 463"/>
                  <a:gd name="T15" fmla="*/ 218 h 450"/>
                  <a:gd name="T16" fmla="*/ 271 w 463"/>
                  <a:gd name="T17" fmla="*/ 449 h 450"/>
                  <a:gd name="T18" fmla="*/ 286 w 463"/>
                  <a:gd name="T19" fmla="*/ 449 h 450"/>
                  <a:gd name="T20" fmla="*/ 286 w 463"/>
                  <a:gd name="T21" fmla="*/ 449 h 450"/>
                  <a:gd name="T22" fmla="*/ 299 w 463"/>
                  <a:gd name="T23" fmla="*/ 449 h 450"/>
                  <a:gd name="T24" fmla="*/ 313 w 463"/>
                  <a:gd name="T25" fmla="*/ 435 h 450"/>
                  <a:gd name="T26" fmla="*/ 299 w 463"/>
                  <a:gd name="T27" fmla="*/ 422 h 450"/>
                  <a:gd name="T28" fmla="*/ 204 w 463"/>
                  <a:gd name="T29" fmla="*/ 339 h 450"/>
                  <a:gd name="T30" fmla="*/ 204 w 463"/>
                  <a:gd name="T31" fmla="*/ 313 h 450"/>
                  <a:gd name="T32" fmla="*/ 231 w 463"/>
                  <a:gd name="T33" fmla="*/ 313 h 450"/>
                  <a:gd name="T34" fmla="*/ 245 w 463"/>
                  <a:gd name="T35" fmla="*/ 327 h 450"/>
                  <a:gd name="T36" fmla="*/ 245 w 463"/>
                  <a:gd name="T37" fmla="*/ 327 h 450"/>
                  <a:gd name="T38" fmla="*/ 327 w 463"/>
                  <a:gd name="T39" fmla="*/ 395 h 450"/>
                  <a:gd name="T40" fmla="*/ 327 w 463"/>
                  <a:gd name="T41" fmla="*/ 395 h 450"/>
                  <a:gd name="T42" fmla="*/ 340 w 463"/>
                  <a:gd name="T43" fmla="*/ 408 h 450"/>
                  <a:gd name="T44" fmla="*/ 354 w 463"/>
                  <a:gd name="T45" fmla="*/ 408 h 450"/>
                  <a:gd name="T46" fmla="*/ 367 w 463"/>
                  <a:gd name="T47" fmla="*/ 408 h 450"/>
                  <a:gd name="T48" fmla="*/ 367 w 463"/>
                  <a:gd name="T49" fmla="*/ 381 h 450"/>
                  <a:gd name="T50" fmla="*/ 271 w 463"/>
                  <a:gd name="T51" fmla="*/ 299 h 450"/>
                  <a:gd name="T52" fmla="*/ 271 w 463"/>
                  <a:gd name="T53" fmla="*/ 272 h 450"/>
                  <a:gd name="T54" fmla="*/ 286 w 463"/>
                  <a:gd name="T55" fmla="*/ 272 h 450"/>
                  <a:gd name="T56" fmla="*/ 299 w 463"/>
                  <a:gd name="T57" fmla="*/ 285 h 450"/>
                  <a:gd name="T58" fmla="*/ 381 w 463"/>
                  <a:gd name="T59" fmla="*/ 354 h 450"/>
                  <a:gd name="T60" fmla="*/ 381 w 463"/>
                  <a:gd name="T61" fmla="*/ 367 h 450"/>
                  <a:gd name="T62" fmla="*/ 394 w 463"/>
                  <a:gd name="T63" fmla="*/ 367 h 450"/>
                  <a:gd name="T64" fmla="*/ 394 w 463"/>
                  <a:gd name="T65" fmla="*/ 367 h 450"/>
                  <a:gd name="T66" fmla="*/ 394 w 463"/>
                  <a:gd name="T67" fmla="*/ 367 h 450"/>
                  <a:gd name="T68" fmla="*/ 394 w 463"/>
                  <a:gd name="T69" fmla="*/ 367 h 450"/>
                  <a:gd name="T70" fmla="*/ 394 w 463"/>
                  <a:gd name="T71" fmla="*/ 367 h 450"/>
                  <a:gd name="T72" fmla="*/ 408 w 463"/>
                  <a:gd name="T73" fmla="*/ 354 h 450"/>
                  <a:gd name="T74" fmla="*/ 408 w 463"/>
                  <a:gd name="T75" fmla="*/ 327 h 450"/>
                  <a:gd name="T76" fmla="*/ 313 w 463"/>
                  <a:gd name="T77" fmla="*/ 245 h 450"/>
                  <a:gd name="T78" fmla="*/ 313 w 463"/>
                  <a:gd name="T79" fmla="*/ 245 h 450"/>
                  <a:gd name="T80" fmla="*/ 313 w 463"/>
                  <a:gd name="T81" fmla="*/ 245 h 450"/>
                  <a:gd name="T82" fmla="*/ 313 w 463"/>
                  <a:gd name="T83" fmla="*/ 218 h 450"/>
                  <a:gd name="T84" fmla="*/ 327 w 463"/>
                  <a:gd name="T85" fmla="*/ 218 h 450"/>
                  <a:gd name="T86" fmla="*/ 422 w 463"/>
                  <a:gd name="T87" fmla="*/ 299 h 450"/>
                  <a:gd name="T88" fmla="*/ 422 w 463"/>
                  <a:gd name="T89" fmla="*/ 299 h 450"/>
                  <a:gd name="T90" fmla="*/ 436 w 463"/>
                  <a:gd name="T91" fmla="*/ 299 h 450"/>
                  <a:gd name="T92" fmla="*/ 436 w 463"/>
                  <a:gd name="T93" fmla="*/ 299 h 450"/>
                  <a:gd name="T94" fmla="*/ 450 w 463"/>
                  <a:gd name="T95" fmla="*/ 299 h 450"/>
                  <a:gd name="T96" fmla="*/ 450 w 463"/>
                  <a:gd name="T97" fmla="*/ 272 h 450"/>
                  <a:gd name="T98" fmla="*/ 259 w 463"/>
                  <a:gd name="T99" fmla="*/ 10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63" h="450">
                    <a:moveTo>
                      <a:pt x="259" y="108"/>
                    </a:moveTo>
                    <a:lnTo>
                      <a:pt x="259" y="108"/>
                    </a:lnTo>
                    <a:cubicBezTo>
                      <a:pt x="245" y="122"/>
                      <a:pt x="217" y="136"/>
                      <a:pt x="204" y="164"/>
                    </a:cubicBezTo>
                    <a:cubicBezTo>
                      <a:pt x="177" y="190"/>
                      <a:pt x="150" y="190"/>
                      <a:pt x="122" y="164"/>
                    </a:cubicBezTo>
                    <a:cubicBezTo>
                      <a:pt x="96" y="150"/>
                      <a:pt x="108" y="108"/>
                      <a:pt x="122" y="94"/>
                    </a:cubicBezTo>
                    <a:cubicBezTo>
                      <a:pt x="136" y="54"/>
                      <a:pt x="177" y="27"/>
                      <a:pt x="217" y="0"/>
                    </a:cubicBezTo>
                    <a:cubicBezTo>
                      <a:pt x="150" y="13"/>
                      <a:pt x="150" y="13"/>
                      <a:pt x="150" y="13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271" y="449"/>
                      <a:pt x="271" y="449"/>
                      <a:pt x="271" y="449"/>
                    </a:cubicBezTo>
                    <a:cubicBezTo>
                      <a:pt x="286" y="449"/>
                      <a:pt x="286" y="449"/>
                      <a:pt x="286" y="449"/>
                    </a:cubicBezTo>
                    <a:lnTo>
                      <a:pt x="286" y="449"/>
                    </a:lnTo>
                    <a:cubicBezTo>
                      <a:pt x="299" y="449"/>
                      <a:pt x="299" y="449"/>
                      <a:pt x="299" y="449"/>
                    </a:cubicBezTo>
                    <a:cubicBezTo>
                      <a:pt x="313" y="435"/>
                      <a:pt x="313" y="435"/>
                      <a:pt x="313" y="435"/>
                    </a:cubicBezTo>
                    <a:cubicBezTo>
                      <a:pt x="313" y="422"/>
                      <a:pt x="313" y="422"/>
                      <a:pt x="299" y="422"/>
                    </a:cubicBezTo>
                    <a:cubicBezTo>
                      <a:pt x="204" y="339"/>
                      <a:pt x="204" y="339"/>
                      <a:pt x="204" y="339"/>
                    </a:cubicBezTo>
                    <a:cubicBezTo>
                      <a:pt x="204" y="339"/>
                      <a:pt x="204" y="327"/>
                      <a:pt x="204" y="313"/>
                    </a:cubicBezTo>
                    <a:cubicBezTo>
                      <a:pt x="217" y="313"/>
                      <a:pt x="217" y="313"/>
                      <a:pt x="231" y="313"/>
                    </a:cubicBezTo>
                    <a:cubicBezTo>
                      <a:pt x="245" y="327"/>
                      <a:pt x="245" y="327"/>
                      <a:pt x="245" y="327"/>
                    </a:cubicBezTo>
                    <a:lnTo>
                      <a:pt x="245" y="327"/>
                    </a:lnTo>
                    <a:cubicBezTo>
                      <a:pt x="327" y="395"/>
                      <a:pt x="327" y="395"/>
                      <a:pt x="327" y="395"/>
                    </a:cubicBezTo>
                    <a:lnTo>
                      <a:pt x="327" y="395"/>
                    </a:lnTo>
                    <a:cubicBezTo>
                      <a:pt x="340" y="408"/>
                      <a:pt x="340" y="408"/>
                      <a:pt x="340" y="408"/>
                    </a:cubicBezTo>
                    <a:cubicBezTo>
                      <a:pt x="340" y="408"/>
                      <a:pt x="340" y="408"/>
                      <a:pt x="354" y="408"/>
                    </a:cubicBezTo>
                    <a:cubicBezTo>
                      <a:pt x="354" y="408"/>
                      <a:pt x="354" y="408"/>
                      <a:pt x="367" y="408"/>
                    </a:cubicBezTo>
                    <a:cubicBezTo>
                      <a:pt x="367" y="395"/>
                      <a:pt x="367" y="381"/>
                      <a:pt x="367" y="381"/>
                    </a:cubicBezTo>
                    <a:cubicBezTo>
                      <a:pt x="271" y="299"/>
                      <a:pt x="271" y="299"/>
                      <a:pt x="271" y="299"/>
                    </a:cubicBezTo>
                    <a:cubicBezTo>
                      <a:pt x="259" y="285"/>
                      <a:pt x="259" y="285"/>
                      <a:pt x="271" y="272"/>
                    </a:cubicBezTo>
                    <a:lnTo>
                      <a:pt x="286" y="272"/>
                    </a:lnTo>
                    <a:cubicBezTo>
                      <a:pt x="299" y="285"/>
                      <a:pt x="299" y="285"/>
                      <a:pt x="299" y="285"/>
                    </a:cubicBezTo>
                    <a:cubicBezTo>
                      <a:pt x="381" y="354"/>
                      <a:pt x="381" y="354"/>
                      <a:pt x="381" y="354"/>
                    </a:cubicBezTo>
                    <a:cubicBezTo>
                      <a:pt x="381" y="367"/>
                      <a:pt x="381" y="367"/>
                      <a:pt x="381" y="367"/>
                    </a:cubicBezTo>
                    <a:cubicBezTo>
                      <a:pt x="394" y="367"/>
                      <a:pt x="394" y="367"/>
                      <a:pt x="394" y="367"/>
                    </a:cubicBez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lnTo>
                      <a:pt x="394" y="367"/>
                    </a:lnTo>
                    <a:cubicBezTo>
                      <a:pt x="408" y="367"/>
                      <a:pt x="408" y="354"/>
                      <a:pt x="408" y="354"/>
                    </a:cubicBezTo>
                    <a:cubicBezTo>
                      <a:pt x="422" y="339"/>
                      <a:pt x="422" y="339"/>
                      <a:pt x="408" y="327"/>
                    </a:cubicBezTo>
                    <a:cubicBezTo>
                      <a:pt x="313" y="245"/>
                      <a:pt x="313" y="245"/>
                      <a:pt x="313" y="245"/>
                    </a:cubicBezTo>
                    <a:lnTo>
                      <a:pt x="313" y="245"/>
                    </a:lnTo>
                    <a:lnTo>
                      <a:pt x="313" y="245"/>
                    </a:lnTo>
                    <a:cubicBezTo>
                      <a:pt x="299" y="231"/>
                      <a:pt x="299" y="231"/>
                      <a:pt x="313" y="218"/>
                    </a:cubicBezTo>
                    <a:lnTo>
                      <a:pt x="327" y="218"/>
                    </a:lnTo>
                    <a:cubicBezTo>
                      <a:pt x="422" y="299"/>
                      <a:pt x="422" y="299"/>
                      <a:pt x="422" y="299"/>
                    </a:cubicBezTo>
                    <a:lnTo>
                      <a:pt x="422" y="299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50" y="299"/>
                    </a:lnTo>
                    <a:cubicBezTo>
                      <a:pt x="462" y="285"/>
                      <a:pt x="450" y="272"/>
                      <a:pt x="450" y="272"/>
                    </a:cubicBezTo>
                    <a:lnTo>
                      <a:pt x="259" y="10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27"/>
              <p:cNvSpPr>
                <a:spLocks noChangeArrowheads="1"/>
              </p:cNvSpPr>
              <p:nvPr/>
            </p:nvSpPr>
            <p:spPr bwMode="auto">
              <a:xfrm>
                <a:off x="6759368" y="11390700"/>
                <a:ext cx="54349" cy="50180"/>
              </a:xfrm>
              <a:custGeom>
                <a:avLst/>
                <a:gdLst>
                  <a:gd name="T0" fmla="*/ 27 w 56"/>
                  <a:gd name="T1" fmla="*/ 0 h 55"/>
                  <a:gd name="T2" fmla="*/ 27 w 56"/>
                  <a:gd name="T3" fmla="*/ 0 h 55"/>
                  <a:gd name="T4" fmla="*/ 14 w 56"/>
                  <a:gd name="T5" fmla="*/ 14 h 55"/>
                  <a:gd name="T6" fmla="*/ 14 w 56"/>
                  <a:gd name="T7" fmla="*/ 41 h 55"/>
                  <a:gd name="T8" fmla="*/ 41 w 56"/>
                  <a:gd name="T9" fmla="*/ 41 h 55"/>
                  <a:gd name="T10" fmla="*/ 41 w 56"/>
                  <a:gd name="T11" fmla="*/ 0 h 55"/>
                  <a:gd name="T12" fmla="*/ 27 w 5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5">
                    <a:moveTo>
                      <a:pt x="27" y="0"/>
                    </a:moveTo>
                    <a:lnTo>
                      <a:pt x="27" y="0"/>
                    </a:lnTo>
                    <a:cubicBezTo>
                      <a:pt x="27" y="0"/>
                      <a:pt x="14" y="0"/>
                      <a:pt x="14" y="14"/>
                    </a:cubicBezTo>
                    <a:cubicBezTo>
                      <a:pt x="0" y="14"/>
                      <a:pt x="14" y="27"/>
                      <a:pt x="14" y="41"/>
                    </a:cubicBezTo>
                    <a:cubicBezTo>
                      <a:pt x="27" y="54"/>
                      <a:pt x="41" y="41"/>
                      <a:pt x="41" y="41"/>
                    </a:cubicBezTo>
                    <a:cubicBezTo>
                      <a:pt x="55" y="27"/>
                      <a:pt x="55" y="14"/>
                      <a:pt x="41" y="0"/>
                    </a:cubicBezTo>
                    <a:cubicBezTo>
                      <a:pt x="41" y="0"/>
                      <a:pt x="41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228"/>
              <p:cNvSpPr>
                <a:spLocks noChangeArrowheads="1"/>
              </p:cNvSpPr>
              <p:nvPr/>
            </p:nvSpPr>
            <p:spPr bwMode="auto">
              <a:xfrm>
                <a:off x="6901508" y="11453424"/>
                <a:ext cx="4181" cy="4184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Group 77"/>
            <p:cNvGrpSpPr/>
            <p:nvPr/>
          </p:nvGrpSpPr>
          <p:grpSpPr>
            <a:xfrm>
              <a:off x="17960356" y="9740260"/>
              <a:ext cx="845450" cy="756950"/>
              <a:chOff x="13222514" y="10847085"/>
              <a:chExt cx="635447" cy="568706"/>
            </a:xfrm>
            <a:solidFill>
              <a:srgbClr val="FFFFFF"/>
            </a:solidFill>
          </p:grpSpPr>
          <p:sp>
            <p:nvSpPr>
              <p:cNvPr id="25" name="Freeform 245"/>
              <p:cNvSpPr>
                <a:spLocks noChangeArrowheads="1"/>
              </p:cNvSpPr>
              <p:nvPr/>
            </p:nvSpPr>
            <p:spPr bwMode="auto">
              <a:xfrm>
                <a:off x="13276865" y="11323795"/>
                <a:ext cx="41805" cy="41816"/>
              </a:xfrm>
              <a:custGeom>
                <a:avLst/>
                <a:gdLst>
                  <a:gd name="T0" fmla="*/ 14 w 42"/>
                  <a:gd name="T1" fmla="*/ 42 h 43"/>
                  <a:gd name="T2" fmla="*/ 14 w 42"/>
                  <a:gd name="T3" fmla="*/ 42 h 43"/>
                  <a:gd name="T4" fmla="*/ 41 w 42"/>
                  <a:gd name="T5" fmla="*/ 28 h 43"/>
                  <a:gd name="T6" fmla="*/ 14 w 42"/>
                  <a:gd name="T7" fmla="*/ 0 h 43"/>
                  <a:gd name="T8" fmla="*/ 0 w 42"/>
                  <a:gd name="T9" fmla="*/ 28 h 43"/>
                  <a:gd name="T10" fmla="*/ 14 w 42"/>
                  <a:gd name="T11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14" y="42"/>
                    </a:moveTo>
                    <a:lnTo>
                      <a:pt x="14" y="42"/>
                    </a:lnTo>
                    <a:cubicBezTo>
                      <a:pt x="28" y="42"/>
                      <a:pt x="41" y="42"/>
                      <a:pt x="41" y="28"/>
                    </a:cubicBezTo>
                    <a:cubicBezTo>
                      <a:pt x="41" y="15"/>
                      <a:pt x="28" y="0"/>
                      <a:pt x="14" y="0"/>
                    </a:cubicBezTo>
                    <a:cubicBezTo>
                      <a:pt x="14" y="0"/>
                      <a:pt x="0" y="15"/>
                      <a:pt x="0" y="28"/>
                    </a:cubicBezTo>
                    <a:cubicBezTo>
                      <a:pt x="0" y="42"/>
                      <a:pt x="14" y="42"/>
                      <a:pt x="14" y="4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46"/>
              <p:cNvSpPr>
                <a:spLocks noChangeArrowheads="1"/>
              </p:cNvSpPr>
              <p:nvPr/>
            </p:nvSpPr>
            <p:spPr bwMode="auto">
              <a:xfrm>
                <a:off x="13222514" y="11068713"/>
                <a:ext cx="167223" cy="347078"/>
              </a:xfrm>
              <a:custGeom>
                <a:avLst/>
                <a:gdLst>
                  <a:gd name="T0" fmla="*/ 0 w 177"/>
                  <a:gd name="T1" fmla="*/ 367 h 368"/>
                  <a:gd name="T2" fmla="*/ 0 w 177"/>
                  <a:gd name="T3" fmla="*/ 367 h 368"/>
                  <a:gd name="T4" fmla="*/ 176 w 177"/>
                  <a:gd name="T5" fmla="*/ 367 h 368"/>
                  <a:gd name="T6" fmla="*/ 176 w 177"/>
                  <a:gd name="T7" fmla="*/ 0 h 368"/>
                  <a:gd name="T8" fmla="*/ 0 w 177"/>
                  <a:gd name="T9" fmla="*/ 0 h 368"/>
                  <a:gd name="T10" fmla="*/ 0 w 177"/>
                  <a:gd name="T11" fmla="*/ 367 h 368"/>
                  <a:gd name="T12" fmla="*/ 95 w 177"/>
                  <a:gd name="T13" fmla="*/ 26 h 368"/>
                  <a:gd name="T14" fmla="*/ 95 w 177"/>
                  <a:gd name="T15" fmla="*/ 26 h 368"/>
                  <a:gd name="T16" fmla="*/ 122 w 177"/>
                  <a:gd name="T17" fmla="*/ 26 h 368"/>
                  <a:gd name="T18" fmla="*/ 122 w 177"/>
                  <a:gd name="T19" fmla="*/ 231 h 368"/>
                  <a:gd name="T20" fmla="*/ 95 w 177"/>
                  <a:gd name="T21" fmla="*/ 231 h 368"/>
                  <a:gd name="T22" fmla="*/ 95 w 177"/>
                  <a:gd name="T23" fmla="*/ 26 h 368"/>
                  <a:gd name="T24" fmla="*/ 68 w 177"/>
                  <a:gd name="T25" fmla="*/ 245 h 368"/>
                  <a:gd name="T26" fmla="*/ 68 w 177"/>
                  <a:gd name="T27" fmla="*/ 245 h 368"/>
                  <a:gd name="T28" fmla="*/ 122 w 177"/>
                  <a:gd name="T29" fmla="*/ 299 h 368"/>
                  <a:gd name="T30" fmla="*/ 68 w 177"/>
                  <a:gd name="T31" fmla="*/ 340 h 368"/>
                  <a:gd name="T32" fmla="*/ 27 w 177"/>
                  <a:gd name="T33" fmla="*/ 299 h 368"/>
                  <a:gd name="T34" fmla="*/ 68 w 177"/>
                  <a:gd name="T35" fmla="*/ 24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" h="368">
                    <a:moveTo>
                      <a:pt x="0" y="367"/>
                    </a:moveTo>
                    <a:lnTo>
                      <a:pt x="0" y="367"/>
                    </a:lnTo>
                    <a:cubicBezTo>
                      <a:pt x="176" y="367"/>
                      <a:pt x="176" y="367"/>
                      <a:pt x="176" y="367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67"/>
                    </a:lnTo>
                    <a:close/>
                    <a:moveTo>
                      <a:pt x="95" y="26"/>
                    </a:moveTo>
                    <a:lnTo>
                      <a:pt x="95" y="26"/>
                    </a:lnTo>
                    <a:cubicBezTo>
                      <a:pt x="122" y="26"/>
                      <a:pt x="122" y="26"/>
                      <a:pt x="122" y="26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95" y="231"/>
                      <a:pt x="95" y="231"/>
                      <a:pt x="95" y="231"/>
                    </a:cubicBezTo>
                    <a:lnTo>
                      <a:pt x="95" y="26"/>
                    </a:lnTo>
                    <a:close/>
                    <a:moveTo>
                      <a:pt x="68" y="245"/>
                    </a:moveTo>
                    <a:lnTo>
                      <a:pt x="68" y="245"/>
                    </a:lnTo>
                    <a:cubicBezTo>
                      <a:pt x="95" y="245"/>
                      <a:pt x="122" y="271"/>
                      <a:pt x="122" y="299"/>
                    </a:cubicBezTo>
                    <a:cubicBezTo>
                      <a:pt x="122" y="327"/>
                      <a:pt x="95" y="340"/>
                      <a:pt x="68" y="340"/>
                    </a:cubicBezTo>
                    <a:cubicBezTo>
                      <a:pt x="41" y="340"/>
                      <a:pt x="27" y="327"/>
                      <a:pt x="27" y="299"/>
                    </a:cubicBezTo>
                    <a:cubicBezTo>
                      <a:pt x="27" y="271"/>
                      <a:pt x="41" y="245"/>
                      <a:pt x="68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47"/>
              <p:cNvSpPr>
                <a:spLocks noChangeArrowheads="1"/>
              </p:cNvSpPr>
              <p:nvPr/>
            </p:nvSpPr>
            <p:spPr bwMode="auto">
              <a:xfrm>
                <a:off x="13419004" y="10847085"/>
                <a:ext cx="438957" cy="518524"/>
              </a:xfrm>
              <a:custGeom>
                <a:avLst/>
                <a:gdLst>
                  <a:gd name="T0" fmla="*/ 436 w 464"/>
                  <a:gd name="T1" fmla="*/ 300 h 546"/>
                  <a:gd name="T2" fmla="*/ 436 w 464"/>
                  <a:gd name="T3" fmla="*/ 300 h 546"/>
                  <a:gd name="T4" fmla="*/ 463 w 464"/>
                  <a:gd name="T5" fmla="*/ 258 h 546"/>
                  <a:gd name="T6" fmla="*/ 408 w 464"/>
                  <a:gd name="T7" fmla="*/ 218 h 546"/>
                  <a:gd name="T8" fmla="*/ 314 w 464"/>
                  <a:gd name="T9" fmla="*/ 218 h 546"/>
                  <a:gd name="T10" fmla="*/ 394 w 464"/>
                  <a:gd name="T11" fmla="*/ 95 h 546"/>
                  <a:gd name="T12" fmla="*/ 382 w 464"/>
                  <a:gd name="T13" fmla="*/ 27 h 546"/>
                  <a:gd name="T14" fmla="*/ 326 w 464"/>
                  <a:gd name="T15" fmla="*/ 0 h 546"/>
                  <a:gd name="T16" fmla="*/ 326 w 464"/>
                  <a:gd name="T17" fmla="*/ 0 h 546"/>
                  <a:gd name="T18" fmla="*/ 326 w 464"/>
                  <a:gd name="T19" fmla="*/ 0 h 546"/>
                  <a:gd name="T20" fmla="*/ 218 w 464"/>
                  <a:gd name="T21" fmla="*/ 123 h 546"/>
                  <a:gd name="T22" fmla="*/ 41 w 464"/>
                  <a:gd name="T23" fmla="*/ 272 h 546"/>
                  <a:gd name="T24" fmla="*/ 0 w 464"/>
                  <a:gd name="T25" fmla="*/ 272 h 546"/>
                  <a:gd name="T26" fmla="*/ 0 w 464"/>
                  <a:gd name="T27" fmla="*/ 518 h 546"/>
                  <a:gd name="T28" fmla="*/ 0 w 464"/>
                  <a:gd name="T29" fmla="*/ 518 h 546"/>
                  <a:gd name="T30" fmla="*/ 14 w 464"/>
                  <a:gd name="T31" fmla="*/ 518 h 546"/>
                  <a:gd name="T32" fmla="*/ 81 w 464"/>
                  <a:gd name="T33" fmla="*/ 531 h 546"/>
                  <a:gd name="T34" fmla="*/ 135 w 464"/>
                  <a:gd name="T35" fmla="*/ 545 h 546"/>
                  <a:gd name="T36" fmla="*/ 231 w 464"/>
                  <a:gd name="T37" fmla="*/ 531 h 546"/>
                  <a:gd name="T38" fmla="*/ 368 w 464"/>
                  <a:gd name="T39" fmla="*/ 531 h 546"/>
                  <a:gd name="T40" fmla="*/ 408 w 464"/>
                  <a:gd name="T41" fmla="*/ 491 h 546"/>
                  <a:gd name="T42" fmla="*/ 394 w 464"/>
                  <a:gd name="T43" fmla="*/ 449 h 546"/>
                  <a:gd name="T44" fmla="*/ 394 w 464"/>
                  <a:gd name="T45" fmla="*/ 449 h 546"/>
                  <a:gd name="T46" fmla="*/ 449 w 464"/>
                  <a:gd name="T47" fmla="*/ 409 h 546"/>
                  <a:gd name="T48" fmla="*/ 422 w 464"/>
                  <a:gd name="T49" fmla="*/ 382 h 546"/>
                  <a:gd name="T50" fmla="*/ 463 w 464"/>
                  <a:gd name="T51" fmla="*/ 328 h 546"/>
                  <a:gd name="T52" fmla="*/ 436 w 464"/>
                  <a:gd name="T53" fmla="*/ 300 h 546"/>
                  <a:gd name="T54" fmla="*/ 204 w 464"/>
                  <a:gd name="T55" fmla="*/ 204 h 546"/>
                  <a:gd name="T56" fmla="*/ 204 w 464"/>
                  <a:gd name="T57" fmla="*/ 204 h 546"/>
                  <a:gd name="T58" fmla="*/ 123 w 464"/>
                  <a:gd name="T59" fmla="*/ 300 h 546"/>
                  <a:gd name="T60" fmla="*/ 109 w 464"/>
                  <a:gd name="T61" fmla="*/ 314 h 546"/>
                  <a:gd name="T62" fmla="*/ 109 w 464"/>
                  <a:gd name="T63" fmla="*/ 314 h 546"/>
                  <a:gd name="T64" fmla="*/ 95 w 464"/>
                  <a:gd name="T65" fmla="*/ 286 h 546"/>
                  <a:gd name="T66" fmla="*/ 191 w 464"/>
                  <a:gd name="T67" fmla="*/ 191 h 546"/>
                  <a:gd name="T68" fmla="*/ 218 w 464"/>
                  <a:gd name="T69" fmla="*/ 191 h 546"/>
                  <a:gd name="T70" fmla="*/ 204 w 464"/>
                  <a:gd name="T71" fmla="*/ 20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4" h="546">
                    <a:moveTo>
                      <a:pt x="436" y="300"/>
                    </a:moveTo>
                    <a:lnTo>
                      <a:pt x="436" y="300"/>
                    </a:lnTo>
                    <a:cubicBezTo>
                      <a:pt x="449" y="286"/>
                      <a:pt x="463" y="272"/>
                      <a:pt x="463" y="258"/>
                    </a:cubicBezTo>
                    <a:cubicBezTo>
                      <a:pt x="463" y="232"/>
                      <a:pt x="436" y="218"/>
                      <a:pt x="408" y="218"/>
                    </a:cubicBezTo>
                    <a:cubicBezTo>
                      <a:pt x="314" y="218"/>
                      <a:pt x="314" y="218"/>
                      <a:pt x="314" y="218"/>
                    </a:cubicBezTo>
                    <a:cubicBezTo>
                      <a:pt x="340" y="191"/>
                      <a:pt x="382" y="150"/>
                      <a:pt x="394" y="95"/>
                    </a:cubicBezTo>
                    <a:cubicBezTo>
                      <a:pt x="394" y="69"/>
                      <a:pt x="394" y="41"/>
                      <a:pt x="382" y="27"/>
                    </a:cubicBezTo>
                    <a:cubicBezTo>
                      <a:pt x="368" y="0"/>
                      <a:pt x="326" y="0"/>
                      <a:pt x="326" y="0"/>
                    </a:cubicBezTo>
                    <a:lnTo>
                      <a:pt x="326" y="0"/>
                    </a:lnTo>
                    <a:lnTo>
                      <a:pt x="326" y="0"/>
                    </a:lnTo>
                    <a:cubicBezTo>
                      <a:pt x="326" y="27"/>
                      <a:pt x="314" y="69"/>
                      <a:pt x="218" y="123"/>
                    </a:cubicBezTo>
                    <a:cubicBezTo>
                      <a:pt x="123" y="191"/>
                      <a:pt x="55" y="258"/>
                      <a:pt x="41" y="272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518"/>
                      <a:pt x="0" y="518"/>
                      <a:pt x="0" y="518"/>
                    </a:cubicBezTo>
                    <a:lnTo>
                      <a:pt x="0" y="518"/>
                    </a:lnTo>
                    <a:cubicBezTo>
                      <a:pt x="0" y="518"/>
                      <a:pt x="0" y="518"/>
                      <a:pt x="14" y="518"/>
                    </a:cubicBezTo>
                    <a:cubicBezTo>
                      <a:pt x="27" y="518"/>
                      <a:pt x="55" y="518"/>
                      <a:pt x="81" y="531"/>
                    </a:cubicBezTo>
                    <a:cubicBezTo>
                      <a:pt x="95" y="531"/>
                      <a:pt x="109" y="545"/>
                      <a:pt x="135" y="545"/>
                    </a:cubicBezTo>
                    <a:cubicBezTo>
                      <a:pt x="177" y="545"/>
                      <a:pt x="231" y="531"/>
                      <a:pt x="231" y="531"/>
                    </a:cubicBezTo>
                    <a:cubicBezTo>
                      <a:pt x="368" y="531"/>
                      <a:pt x="368" y="531"/>
                      <a:pt x="368" y="531"/>
                    </a:cubicBezTo>
                    <a:cubicBezTo>
                      <a:pt x="394" y="531"/>
                      <a:pt x="408" y="518"/>
                      <a:pt x="408" y="491"/>
                    </a:cubicBezTo>
                    <a:cubicBezTo>
                      <a:pt x="408" y="477"/>
                      <a:pt x="408" y="463"/>
                      <a:pt x="394" y="449"/>
                    </a:cubicBezTo>
                    <a:lnTo>
                      <a:pt x="394" y="449"/>
                    </a:lnTo>
                    <a:cubicBezTo>
                      <a:pt x="422" y="449"/>
                      <a:pt x="449" y="436"/>
                      <a:pt x="449" y="409"/>
                    </a:cubicBezTo>
                    <a:cubicBezTo>
                      <a:pt x="449" y="395"/>
                      <a:pt x="436" y="382"/>
                      <a:pt x="422" y="382"/>
                    </a:cubicBezTo>
                    <a:cubicBezTo>
                      <a:pt x="449" y="368"/>
                      <a:pt x="463" y="354"/>
                      <a:pt x="463" y="328"/>
                    </a:cubicBezTo>
                    <a:cubicBezTo>
                      <a:pt x="463" y="314"/>
                      <a:pt x="449" y="300"/>
                      <a:pt x="436" y="300"/>
                    </a:cubicBezTo>
                    <a:close/>
                    <a:moveTo>
                      <a:pt x="204" y="204"/>
                    </a:moveTo>
                    <a:lnTo>
                      <a:pt x="204" y="204"/>
                    </a:lnTo>
                    <a:cubicBezTo>
                      <a:pt x="163" y="246"/>
                      <a:pt x="123" y="300"/>
                      <a:pt x="123" y="300"/>
                    </a:cubicBezTo>
                    <a:cubicBezTo>
                      <a:pt x="123" y="314"/>
                      <a:pt x="123" y="314"/>
                      <a:pt x="109" y="314"/>
                    </a:cubicBezTo>
                    <a:lnTo>
                      <a:pt x="109" y="314"/>
                    </a:lnTo>
                    <a:cubicBezTo>
                      <a:pt x="95" y="300"/>
                      <a:pt x="95" y="300"/>
                      <a:pt x="95" y="286"/>
                    </a:cubicBezTo>
                    <a:cubicBezTo>
                      <a:pt x="95" y="286"/>
                      <a:pt x="135" y="218"/>
                      <a:pt x="191" y="191"/>
                    </a:cubicBezTo>
                    <a:cubicBezTo>
                      <a:pt x="204" y="177"/>
                      <a:pt x="218" y="191"/>
                      <a:pt x="218" y="191"/>
                    </a:cubicBezTo>
                    <a:cubicBezTo>
                      <a:pt x="218" y="204"/>
                      <a:pt x="218" y="204"/>
                      <a:pt x="204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81"/>
            <p:cNvGrpSpPr/>
            <p:nvPr/>
          </p:nvGrpSpPr>
          <p:grpSpPr>
            <a:xfrm>
              <a:off x="22833930" y="9704084"/>
              <a:ext cx="823198" cy="829298"/>
              <a:chOff x="15935700" y="10788544"/>
              <a:chExt cx="618722" cy="623064"/>
            </a:xfrm>
            <a:solidFill>
              <a:srgbClr val="FFFFFF"/>
            </a:solidFill>
          </p:grpSpPr>
          <p:sp>
            <p:nvSpPr>
              <p:cNvPr id="23" name="Freeform 584"/>
              <p:cNvSpPr>
                <a:spLocks noChangeArrowheads="1"/>
              </p:cNvSpPr>
              <p:nvPr/>
            </p:nvSpPr>
            <p:spPr bwMode="auto">
              <a:xfrm>
                <a:off x="15935700" y="10788544"/>
                <a:ext cx="618722" cy="623064"/>
              </a:xfrm>
              <a:custGeom>
                <a:avLst/>
                <a:gdLst>
                  <a:gd name="T0" fmla="*/ 641 w 654"/>
                  <a:gd name="T1" fmla="*/ 258 h 655"/>
                  <a:gd name="T2" fmla="*/ 341 w 654"/>
                  <a:gd name="T3" fmla="*/ 13 h 655"/>
                  <a:gd name="T4" fmla="*/ 68 w 654"/>
                  <a:gd name="T5" fmla="*/ 258 h 655"/>
                  <a:gd name="T6" fmla="*/ 0 w 654"/>
                  <a:gd name="T7" fmla="*/ 258 h 655"/>
                  <a:gd name="T8" fmla="*/ 0 w 654"/>
                  <a:gd name="T9" fmla="*/ 654 h 655"/>
                  <a:gd name="T10" fmla="*/ 653 w 654"/>
                  <a:gd name="T11" fmla="*/ 654 h 655"/>
                  <a:gd name="T12" fmla="*/ 641 w 654"/>
                  <a:gd name="T13" fmla="*/ 258 h 655"/>
                  <a:gd name="T14" fmla="*/ 327 w 654"/>
                  <a:gd name="T15" fmla="*/ 55 h 655"/>
                  <a:gd name="T16" fmla="*/ 122 w 654"/>
                  <a:gd name="T17" fmla="*/ 258 h 655"/>
                  <a:gd name="T18" fmla="*/ 96 w 654"/>
                  <a:gd name="T19" fmla="*/ 558 h 655"/>
                  <a:gd name="T20" fmla="*/ 54 w 654"/>
                  <a:gd name="T21" fmla="*/ 545 h 655"/>
                  <a:gd name="T22" fmla="*/ 110 w 654"/>
                  <a:gd name="T23" fmla="*/ 545 h 655"/>
                  <a:gd name="T24" fmla="*/ 110 w 654"/>
                  <a:gd name="T25" fmla="*/ 477 h 655"/>
                  <a:gd name="T26" fmla="*/ 122 w 654"/>
                  <a:gd name="T27" fmla="*/ 381 h 655"/>
                  <a:gd name="T28" fmla="*/ 150 w 654"/>
                  <a:gd name="T29" fmla="*/ 409 h 655"/>
                  <a:gd name="T30" fmla="*/ 82 w 654"/>
                  <a:gd name="T31" fmla="*/ 422 h 655"/>
                  <a:gd name="T32" fmla="*/ 164 w 654"/>
                  <a:gd name="T33" fmla="*/ 504 h 655"/>
                  <a:gd name="T34" fmla="*/ 313 w 654"/>
                  <a:gd name="T35" fmla="*/ 558 h 655"/>
                  <a:gd name="T36" fmla="*/ 287 w 654"/>
                  <a:gd name="T37" fmla="*/ 504 h 655"/>
                  <a:gd name="T38" fmla="*/ 205 w 654"/>
                  <a:gd name="T39" fmla="*/ 558 h 655"/>
                  <a:gd name="T40" fmla="*/ 245 w 654"/>
                  <a:gd name="T41" fmla="*/ 381 h 655"/>
                  <a:gd name="T42" fmla="*/ 341 w 654"/>
                  <a:gd name="T43" fmla="*/ 558 h 655"/>
                  <a:gd name="T44" fmla="*/ 462 w 654"/>
                  <a:gd name="T45" fmla="*/ 558 h 655"/>
                  <a:gd name="T46" fmla="*/ 368 w 654"/>
                  <a:gd name="T47" fmla="*/ 558 h 655"/>
                  <a:gd name="T48" fmla="*/ 382 w 654"/>
                  <a:gd name="T49" fmla="*/ 381 h 655"/>
                  <a:gd name="T50" fmla="*/ 462 w 654"/>
                  <a:gd name="T51" fmla="*/ 545 h 655"/>
                  <a:gd name="T52" fmla="*/ 585 w 654"/>
                  <a:gd name="T53" fmla="*/ 558 h 655"/>
                  <a:gd name="T54" fmla="*/ 490 w 654"/>
                  <a:gd name="T55" fmla="*/ 558 h 655"/>
                  <a:gd name="T56" fmla="*/ 585 w 654"/>
                  <a:gd name="T57" fmla="*/ 381 h 655"/>
                  <a:gd name="T58" fmla="*/ 518 w 654"/>
                  <a:gd name="T59" fmla="*/ 395 h 655"/>
                  <a:gd name="T60" fmla="*/ 585 w 654"/>
                  <a:gd name="T61" fmla="*/ 449 h 655"/>
                  <a:gd name="T62" fmla="*/ 518 w 654"/>
                  <a:gd name="T63" fmla="*/ 477 h 655"/>
                  <a:gd name="T64" fmla="*/ 585 w 654"/>
                  <a:gd name="T65" fmla="*/ 5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54" h="655">
                    <a:moveTo>
                      <a:pt x="641" y="258"/>
                    </a:moveTo>
                    <a:lnTo>
                      <a:pt x="641" y="258"/>
                    </a:lnTo>
                    <a:cubicBezTo>
                      <a:pt x="585" y="258"/>
                      <a:pt x="585" y="258"/>
                      <a:pt x="585" y="258"/>
                    </a:cubicBezTo>
                    <a:cubicBezTo>
                      <a:pt x="341" y="13"/>
                      <a:pt x="341" y="13"/>
                      <a:pt x="341" y="13"/>
                    </a:cubicBezTo>
                    <a:cubicBezTo>
                      <a:pt x="327" y="0"/>
                      <a:pt x="313" y="0"/>
                      <a:pt x="313" y="13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0" y="258"/>
                      <a:pt x="0" y="258"/>
                      <a:pt x="0" y="258"/>
                    </a:cubicBezTo>
                    <a:lnTo>
                      <a:pt x="0" y="258"/>
                    </a:lnTo>
                    <a:cubicBezTo>
                      <a:pt x="0" y="654"/>
                      <a:pt x="0" y="654"/>
                      <a:pt x="0" y="654"/>
                    </a:cubicBezTo>
                    <a:lnTo>
                      <a:pt x="0" y="654"/>
                    </a:lnTo>
                    <a:cubicBezTo>
                      <a:pt x="641" y="654"/>
                      <a:pt x="641" y="654"/>
                      <a:pt x="641" y="654"/>
                    </a:cubicBezTo>
                    <a:cubicBezTo>
                      <a:pt x="653" y="654"/>
                      <a:pt x="653" y="654"/>
                      <a:pt x="653" y="654"/>
                    </a:cubicBezTo>
                    <a:cubicBezTo>
                      <a:pt x="653" y="258"/>
                      <a:pt x="653" y="258"/>
                      <a:pt x="653" y="258"/>
                    </a:cubicBezTo>
                    <a:cubicBezTo>
                      <a:pt x="653" y="258"/>
                      <a:pt x="653" y="258"/>
                      <a:pt x="641" y="258"/>
                    </a:cubicBezTo>
                    <a:close/>
                    <a:moveTo>
                      <a:pt x="327" y="55"/>
                    </a:moveTo>
                    <a:lnTo>
                      <a:pt x="327" y="55"/>
                    </a:lnTo>
                    <a:cubicBezTo>
                      <a:pt x="518" y="258"/>
                      <a:pt x="518" y="258"/>
                      <a:pt x="518" y="258"/>
                    </a:cubicBezTo>
                    <a:cubicBezTo>
                      <a:pt x="122" y="258"/>
                      <a:pt x="122" y="258"/>
                      <a:pt x="122" y="258"/>
                    </a:cubicBezTo>
                    <a:lnTo>
                      <a:pt x="327" y="55"/>
                    </a:lnTo>
                    <a:close/>
                    <a:moveTo>
                      <a:pt x="96" y="558"/>
                    </a:moveTo>
                    <a:lnTo>
                      <a:pt x="96" y="558"/>
                    </a:lnTo>
                    <a:cubicBezTo>
                      <a:pt x="82" y="558"/>
                      <a:pt x="68" y="558"/>
                      <a:pt x="54" y="545"/>
                    </a:cubicBezTo>
                    <a:cubicBezTo>
                      <a:pt x="68" y="531"/>
                      <a:pt x="68" y="531"/>
                      <a:pt x="68" y="531"/>
                    </a:cubicBezTo>
                    <a:cubicBezTo>
                      <a:pt x="68" y="531"/>
                      <a:pt x="82" y="545"/>
                      <a:pt x="110" y="545"/>
                    </a:cubicBezTo>
                    <a:cubicBezTo>
                      <a:pt x="122" y="545"/>
                      <a:pt x="136" y="531"/>
                      <a:pt x="136" y="517"/>
                    </a:cubicBezTo>
                    <a:cubicBezTo>
                      <a:pt x="136" y="489"/>
                      <a:pt x="136" y="489"/>
                      <a:pt x="110" y="477"/>
                    </a:cubicBezTo>
                    <a:cubicBezTo>
                      <a:pt x="82" y="463"/>
                      <a:pt x="54" y="449"/>
                      <a:pt x="54" y="422"/>
                    </a:cubicBezTo>
                    <a:cubicBezTo>
                      <a:pt x="54" y="395"/>
                      <a:pt x="82" y="381"/>
                      <a:pt x="122" y="381"/>
                    </a:cubicBezTo>
                    <a:cubicBezTo>
                      <a:pt x="136" y="381"/>
                      <a:pt x="150" y="381"/>
                      <a:pt x="164" y="381"/>
                    </a:cubicBezTo>
                    <a:cubicBezTo>
                      <a:pt x="150" y="409"/>
                      <a:pt x="150" y="409"/>
                      <a:pt x="150" y="409"/>
                    </a:cubicBezTo>
                    <a:cubicBezTo>
                      <a:pt x="150" y="395"/>
                      <a:pt x="136" y="395"/>
                      <a:pt x="122" y="395"/>
                    </a:cubicBezTo>
                    <a:cubicBezTo>
                      <a:pt x="96" y="395"/>
                      <a:pt x="82" y="409"/>
                      <a:pt x="82" y="422"/>
                    </a:cubicBezTo>
                    <a:cubicBezTo>
                      <a:pt x="82" y="435"/>
                      <a:pt x="96" y="449"/>
                      <a:pt x="122" y="449"/>
                    </a:cubicBezTo>
                    <a:cubicBezTo>
                      <a:pt x="150" y="463"/>
                      <a:pt x="164" y="477"/>
                      <a:pt x="164" y="504"/>
                    </a:cubicBezTo>
                    <a:cubicBezTo>
                      <a:pt x="164" y="531"/>
                      <a:pt x="150" y="558"/>
                      <a:pt x="96" y="558"/>
                    </a:cubicBezTo>
                    <a:close/>
                    <a:moveTo>
                      <a:pt x="313" y="558"/>
                    </a:moveTo>
                    <a:lnTo>
                      <a:pt x="313" y="558"/>
                    </a:lnTo>
                    <a:cubicBezTo>
                      <a:pt x="287" y="504"/>
                      <a:pt x="287" y="504"/>
                      <a:pt x="287" y="504"/>
                    </a:cubicBezTo>
                    <a:cubicBezTo>
                      <a:pt x="231" y="504"/>
                      <a:pt x="231" y="504"/>
                      <a:pt x="231" y="504"/>
                    </a:cubicBezTo>
                    <a:cubicBezTo>
                      <a:pt x="205" y="558"/>
                      <a:pt x="205" y="558"/>
                      <a:pt x="205" y="558"/>
                    </a:cubicBezTo>
                    <a:cubicBezTo>
                      <a:pt x="177" y="558"/>
                      <a:pt x="177" y="558"/>
                      <a:pt x="177" y="558"/>
                    </a:cubicBezTo>
                    <a:cubicBezTo>
                      <a:pt x="245" y="381"/>
                      <a:pt x="245" y="381"/>
                      <a:pt x="245" y="381"/>
                    </a:cubicBezTo>
                    <a:cubicBezTo>
                      <a:pt x="273" y="381"/>
                      <a:pt x="273" y="381"/>
                      <a:pt x="273" y="381"/>
                    </a:cubicBezTo>
                    <a:cubicBezTo>
                      <a:pt x="341" y="558"/>
                      <a:pt x="341" y="558"/>
                      <a:pt x="341" y="558"/>
                    </a:cubicBezTo>
                    <a:lnTo>
                      <a:pt x="313" y="558"/>
                    </a:lnTo>
                    <a:close/>
                    <a:moveTo>
                      <a:pt x="462" y="558"/>
                    </a:moveTo>
                    <a:lnTo>
                      <a:pt x="462" y="558"/>
                    </a:lnTo>
                    <a:cubicBezTo>
                      <a:pt x="368" y="558"/>
                      <a:pt x="368" y="558"/>
                      <a:pt x="368" y="558"/>
                    </a:cubicBezTo>
                    <a:cubicBezTo>
                      <a:pt x="368" y="381"/>
                      <a:pt x="368" y="381"/>
                      <a:pt x="368" y="381"/>
                    </a:cubicBezTo>
                    <a:cubicBezTo>
                      <a:pt x="382" y="381"/>
                      <a:pt x="382" y="381"/>
                      <a:pt x="382" y="381"/>
                    </a:cubicBezTo>
                    <a:cubicBezTo>
                      <a:pt x="382" y="545"/>
                      <a:pt x="382" y="545"/>
                      <a:pt x="382" y="545"/>
                    </a:cubicBezTo>
                    <a:cubicBezTo>
                      <a:pt x="462" y="545"/>
                      <a:pt x="462" y="545"/>
                      <a:pt x="462" y="545"/>
                    </a:cubicBezTo>
                    <a:lnTo>
                      <a:pt x="462" y="558"/>
                    </a:lnTo>
                    <a:close/>
                    <a:moveTo>
                      <a:pt x="585" y="558"/>
                    </a:moveTo>
                    <a:lnTo>
                      <a:pt x="585" y="558"/>
                    </a:lnTo>
                    <a:cubicBezTo>
                      <a:pt x="490" y="558"/>
                      <a:pt x="490" y="558"/>
                      <a:pt x="490" y="558"/>
                    </a:cubicBezTo>
                    <a:cubicBezTo>
                      <a:pt x="490" y="381"/>
                      <a:pt x="490" y="381"/>
                      <a:pt x="490" y="381"/>
                    </a:cubicBezTo>
                    <a:cubicBezTo>
                      <a:pt x="585" y="381"/>
                      <a:pt x="585" y="381"/>
                      <a:pt x="585" y="381"/>
                    </a:cubicBezTo>
                    <a:cubicBezTo>
                      <a:pt x="585" y="395"/>
                      <a:pt x="585" y="395"/>
                      <a:pt x="585" y="395"/>
                    </a:cubicBezTo>
                    <a:cubicBezTo>
                      <a:pt x="518" y="395"/>
                      <a:pt x="518" y="395"/>
                      <a:pt x="518" y="395"/>
                    </a:cubicBezTo>
                    <a:cubicBezTo>
                      <a:pt x="518" y="449"/>
                      <a:pt x="518" y="449"/>
                      <a:pt x="518" y="449"/>
                    </a:cubicBezTo>
                    <a:cubicBezTo>
                      <a:pt x="585" y="449"/>
                      <a:pt x="585" y="449"/>
                      <a:pt x="585" y="449"/>
                    </a:cubicBezTo>
                    <a:cubicBezTo>
                      <a:pt x="585" y="477"/>
                      <a:pt x="585" y="477"/>
                      <a:pt x="585" y="477"/>
                    </a:cubicBezTo>
                    <a:cubicBezTo>
                      <a:pt x="518" y="477"/>
                      <a:pt x="518" y="477"/>
                      <a:pt x="518" y="477"/>
                    </a:cubicBezTo>
                    <a:cubicBezTo>
                      <a:pt x="518" y="545"/>
                      <a:pt x="518" y="545"/>
                      <a:pt x="518" y="545"/>
                    </a:cubicBezTo>
                    <a:cubicBezTo>
                      <a:pt x="585" y="545"/>
                      <a:pt x="585" y="545"/>
                      <a:pt x="585" y="545"/>
                    </a:cubicBezTo>
                    <a:lnTo>
                      <a:pt x="585" y="5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585"/>
              <p:cNvSpPr>
                <a:spLocks noChangeArrowheads="1"/>
              </p:cNvSpPr>
              <p:nvPr/>
            </p:nvSpPr>
            <p:spPr bwMode="auto">
              <a:xfrm>
                <a:off x="16153089" y="11160709"/>
                <a:ext cx="54346" cy="79454"/>
              </a:xfrm>
              <a:custGeom>
                <a:avLst/>
                <a:gdLst>
                  <a:gd name="T0" fmla="*/ 28 w 57"/>
                  <a:gd name="T1" fmla="*/ 0 h 83"/>
                  <a:gd name="T2" fmla="*/ 28 w 57"/>
                  <a:gd name="T3" fmla="*/ 0 h 83"/>
                  <a:gd name="T4" fmla="*/ 28 w 57"/>
                  <a:gd name="T5" fmla="*/ 0 h 83"/>
                  <a:gd name="T6" fmla="*/ 14 w 57"/>
                  <a:gd name="T7" fmla="*/ 40 h 83"/>
                  <a:gd name="T8" fmla="*/ 0 w 57"/>
                  <a:gd name="T9" fmla="*/ 82 h 83"/>
                  <a:gd name="T10" fmla="*/ 56 w 57"/>
                  <a:gd name="T11" fmla="*/ 82 h 83"/>
                  <a:gd name="T12" fmla="*/ 42 w 57"/>
                  <a:gd name="T13" fmla="*/ 40 h 83"/>
                  <a:gd name="T14" fmla="*/ 28 w 57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3">
                    <a:moveTo>
                      <a:pt x="28" y="0"/>
                    </a:moveTo>
                    <a:lnTo>
                      <a:pt x="28" y="0"/>
                    </a:lnTo>
                    <a:lnTo>
                      <a:pt x="28" y="0"/>
                    </a:lnTo>
                    <a:cubicBezTo>
                      <a:pt x="28" y="14"/>
                      <a:pt x="28" y="27"/>
                      <a:pt x="14" y="4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28" y="27"/>
                      <a:pt x="28" y="14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76183" tIns="38092" rIns="76183" bIns="38092" anchor="ctr"/>
              <a:lstStyle/>
              <a:p>
                <a:pPr defTabSz="542046">
                  <a:defRPr/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3" name="矩形 52"/>
          <p:cNvSpPr/>
          <p:nvPr userDrawn="1"/>
        </p:nvSpPr>
        <p:spPr>
          <a:xfrm>
            <a:off x="0" y="-2"/>
            <a:ext cx="12192000" cy="499229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0208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" y="6370376"/>
            <a:ext cx="1216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1A75B4"/>
                </a:solidFill>
                <a:latin typeface="+mn-ea"/>
              </a:rPr>
              <a:t>——</a:t>
            </a:r>
            <a:r>
              <a:rPr lang="en-US" altLang="zh-CN" sz="1600" b="1" baseline="0" dirty="0" smtClean="0">
                <a:solidFill>
                  <a:srgbClr val="1A75B4"/>
                </a:solidFill>
                <a:latin typeface="+mn-ea"/>
              </a:rPr>
              <a:t> </a:t>
            </a:r>
            <a:r>
              <a:rPr lang="en-US" altLang="zh-CN" sz="1600" b="1" dirty="0" smtClean="0">
                <a:solidFill>
                  <a:srgbClr val="1A75B4"/>
                </a:solidFill>
                <a:latin typeface="+mn-ea"/>
              </a:rPr>
              <a:t>LUXCASE-</a:t>
            </a:r>
            <a:r>
              <a:rPr lang="en-US" altLang="zh-CN" sz="1600" b="1" dirty="0" smtClean="0">
                <a:solidFill>
                  <a:srgbClr val="C2E416"/>
                </a:solidFill>
                <a:latin typeface="+mn-ea"/>
              </a:rPr>
              <a:t>ICT</a:t>
            </a:r>
            <a:r>
              <a:rPr lang="en-US" altLang="zh-CN" sz="1600" b="1" dirty="0" smtClean="0">
                <a:solidFill>
                  <a:srgbClr val="A0BC12"/>
                </a:solidFill>
                <a:latin typeface="+mn-ea"/>
              </a:rPr>
              <a:t> </a:t>
            </a:r>
            <a:r>
              <a:rPr lang="en-US" altLang="zh-CN" sz="1600" b="1" dirty="0" smtClean="0">
                <a:solidFill>
                  <a:srgbClr val="1A75B4"/>
                </a:solidFill>
                <a:latin typeface="+mn-ea"/>
              </a:rPr>
              <a:t>——</a:t>
            </a:r>
            <a:endParaRPr lang="zh-TW" altLang="en-US" sz="1600" b="1" dirty="0">
              <a:solidFill>
                <a:srgbClr val="1A75B4"/>
              </a:solidFill>
              <a:latin typeface="+mn-ea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735" y="14452"/>
            <a:ext cx="2013820" cy="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9273101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2F864A25-9965-4F61-8E8F-250006C6D1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911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2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5.png"/><Relationship Id="rId4" Type="http://schemas.openxmlformats.org/officeDocument/2006/relationships/hyperlink" Target="mailto:King_Wang@casetekcorp.co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82867" y="1450436"/>
            <a:ext cx="10447282" cy="119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rgbClr val="0069BF"/>
                </a:solidFill>
                <a:latin typeface="+mj-ea"/>
                <a:ea typeface="+mj-ea"/>
              </a:rPr>
              <a:t>稽核管理</a:t>
            </a:r>
            <a:endParaRPr lang="zh-CN" altLang="en-US" sz="5400" b="1" dirty="0">
              <a:solidFill>
                <a:srgbClr val="0069BF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97765" y="4971392"/>
            <a:ext cx="3584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4E5A62"/>
                </a:solidFill>
              </a:rPr>
              <a:t>制作单位：</a:t>
            </a:r>
            <a:r>
              <a:rPr lang="en-US" altLang="zh-CN" dirty="0" smtClean="0">
                <a:solidFill>
                  <a:srgbClr val="4E5A62"/>
                </a:solidFill>
              </a:rPr>
              <a:t>RS</a:t>
            </a:r>
            <a:r>
              <a:rPr lang="zh-CN" altLang="en-US" dirty="0" smtClean="0">
                <a:solidFill>
                  <a:srgbClr val="4E5A62"/>
                </a:solidFill>
              </a:rPr>
              <a:t>环安</a:t>
            </a:r>
            <a:endParaRPr lang="en-US" altLang="zh-CN" dirty="0" smtClean="0">
              <a:solidFill>
                <a:srgbClr val="4E5A62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E5A62"/>
                </a:solidFill>
              </a:rPr>
              <a:t>发布</a:t>
            </a:r>
            <a:r>
              <a:rPr lang="zh-CN" altLang="en-US" dirty="0" smtClean="0">
                <a:solidFill>
                  <a:srgbClr val="4E5A62"/>
                </a:solidFill>
              </a:rPr>
              <a:t>日期：</a:t>
            </a:r>
            <a:r>
              <a:rPr lang="en-US" altLang="zh-CN" smtClean="0">
                <a:solidFill>
                  <a:srgbClr val="4E5A62"/>
                </a:solidFill>
              </a:rPr>
              <a:t>2023/2/17</a:t>
            </a:r>
            <a:endParaRPr lang="zh-CN" altLang="en-US" dirty="0">
              <a:solidFill>
                <a:srgbClr val="4E5A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90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16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5232526" y="1221549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438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5" name="Oval 166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5232526" y="2381706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438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6" name="Oval 167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5232526" y="3562883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438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7" name="Oval 168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5232526" y="4744061"/>
            <a:ext cx="539148" cy="533156"/>
          </a:xfrm>
          <a:prstGeom prst="ellipse">
            <a:avLst/>
          </a:prstGeom>
          <a:solidFill>
            <a:srgbClr val="B7CC3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47972" rIns="0" bIns="47972" rtlCol="0" anchor="ctr"/>
          <a:lstStyle/>
          <a:p>
            <a:pPr algn="ctr" defTabSz="1218438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285187" y="1097775"/>
            <a:ext cx="35630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稽核信息管理</a:t>
            </a:r>
            <a:endParaRPr lang="en-US" altLang="zh-CN" sz="28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285187" y="2278952"/>
            <a:ext cx="356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稽核信息查询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285187" y="3460129"/>
            <a:ext cx="356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稽核信息查询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285187" y="4641307"/>
            <a:ext cx="356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稽核信息确认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pPr/>
              <a:t>2</a:t>
            </a:fld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378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文本框 88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一、稽核系统网址</a:t>
            </a:r>
            <a:endParaRPr lang="zh-CN" altLang="en-US" sz="2800" b="1" dirty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567559" y="853559"/>
            <a:ext cx="7788165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网址</a:t>
            </a:r>
            <a:r>
              <a:rPr lang="en-US" altLang="zh-CN" sz="2400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:http://web.casetekcorp.com:8000/Login.aspx</a:t>
            </a:r>
            <a:endParaRPr lang="en-US" altLang="zh-CN" sz="24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pPr/>
              <a:t>3</a:t>
            </a:fld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60" y="1627132"/>
            <a:ext cx="5455870" cy="3719114"/>
          </a:xfrm>
          <a:prstGeom prst="rect">
            <a:avLst/>
          </a:prstGeom>
        </p:spPr>
      </p:pic>
      <p:sp>
        <p:nvSpPr>
          <p:cNvPr id="7" name="文本框 89"/>
          <p:cNvSpPr txBox="1"/>
          <p:nvPr/>
        </p:nvSpPr>
        <p:spPr>
          <a:xfrm>
            <a:off x="6590030" y="1614150"/>
            <a:ext cx="5064941" cy="3269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账号：员工本人工号</a:t>
            </a:r>
            <a:r>
              <a:rPr lang="en-US" altLang="zh-CN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域账号</a:t>
            </a:r>
            <a:endParaRPr lang="en-US" altLang="zh-CN" sz="20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密码：</a:t>
            </a:r>
            <a:r>
              <a:rPr lang="en-US" altLang="zh-CN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123456/</a:t>
            </a:r>
            <a:r>
              <a:rPr lang="zh-CN" altLang="en-US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域密码</a:t>
            </a:r>
            <a:endParaRPr lang="en-US" altLang="zh-CN" sz="20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新增管理人员发送邮件至王丹（</a:t>
            </a:r>
            <a:r>
              <a:rPr lang="en-US" altLang="zh-TW" sz="2000" dirty="0" smtClean="0">
                <a:latin typeface="Microsoft YaHei" panose="020B0503020204020204" pitchFamily="34" charset="-122"/>
                <a:ea typeface="Microsoft YaHei" panose="020B0503020204020204" pitchFamily="34" charset="-122"/>
                <a:hlinkClick r:id="rId4"/>
              </a:rPr>
              <a:t>King_Wang@casetekcorp.com</a:t>
            </a:r>
            <a:r>
              <a:rPr lang="zh-CN" altLang="en-US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sz="20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如遇回复人员忘记密码、密码错误，企业微信联系</a:t>
            </a:r>
            <a:r>
              <a:rPr lang="zh-TW" altLang="en-US" sz="2000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石振</a:t>
            </a:r>
            <a:r>
              <a:rPr lang="zh-TW" altLang="en-US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伟</a:t>
            </a:r>
            <a:r>
              <a:rPr lang="zh-CN" altLang="en-US" sz="2000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TW" sz="2000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C10820800</a:t>
            </a:r>
            <a:r>
              <a:rPr lang="zh-CN" altLang="en-US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sz="20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Picture 2" descr="C:\Users\JUNYAN~1\AppData\Local\Temp\企业微信截图_1677124674724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16" y="5346246"/>
            <a:ext cx="7358888" cy="125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77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pPr/>
              <a:t>4</a:t>
            </a:fld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098" name="Picture 2" descr="D:\qiyeweixin\WXWork\1688856850338132\Cache\Image\2023-02\企业微信截图_167712462671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104" b="54063"/>
          <a:stretch/>
        </p:blipFill>
        <p:spPr bwMode="auto">
          <a:xfrm>
            <a:off x="551544" y="918572"/>
            <a:ext cx="5994400" cy="469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856343" y="2743200"/>
            <a:ext cx="1611086" cy="524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73829" y="4767943"/>
            <a:ext cx="870857" cy="524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框 88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一、稽核</a:t>
            </a:r>
            <a:r>
              <a:rPr lang="zh-CN" altLang="en-US" sz="2800" b="1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信息管理</a:t>
            </a:r>
            <a:r>
              <a:rPr lang="en-US" altLang="zh-CN" sz="2800" b="1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2800" b="1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录入新缺失项</a:t>
            </a:r>
            <a:endParaRPr lang="zh-CN" altLang="en-US" sz="2800" b="1" dirty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文本框 89"/>
          <p:cNvSpPr txBox="1"/>
          <p:nvPr/>
        </p:nvSpPr>
        <p:spPr>
          <a:xfrm>
            <a:off x="6742820" y="2341526"/>
            <a:ext cx="5064941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进入网页后点击上方“稽核”</a:t>
            </a:r>
            <a:endParaRPr lang="en-US" altLang="zh-CN" sz="20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点击“稽核信息管理新”</a:t>
            </a:r>
            <a:endParaRPr lang="en-US" altLang="zh-CN" sz="20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点击添加</a:t>
            </a:r>
            <a:endParaRPr lang="en-US" altLang="zh-CN" sz="2000" dirty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46171" y="918572"/>
            <a:ext cx="812800" cy="692514"/>
          </a:xfrm>
          <a:prstGeom prst="rect">
            <a:avLst/>
          </a:prstGeom>
          <a:noFill/>
          <a:ln w="57150">
            <a:solidFill>
              <a:srgbClr val="C2E4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6823446"/>
      </p:ext>
    </p:extLst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pPr/>
              <a:t>5</a:t>
            </a:fld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122" name="Picture 2" descr="C:\Users\JUNYAN~1\AppData\Local\Temp\企业微信截图_167713959491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59" y="928620"/>
            <a:ext cx="5267184" cy="53308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88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一、</a:t>
            </a:r>
            <a:r>
              <a:rPr lang="zh-CN" altLang="en-US" sz="2800" b="1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稽核</a:t>
            </a:r>
            <a:r>
              <a:rPr lang="zh-CN" altLang="en-US" sz="2800" b="1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信息管理</a:t>
            </a:r>
            <a:r>
              <a:rPr lang="en-US" altLang="zh-CN" sz="2800" b="1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2800" b="1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录入新缺失项</a:t>
            </a:r>
            <a:endParaRPr lang="zh-CN" altLang="en-US" sz="2800" b="1" dirty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7560" y="2264229"/>
            <a:ext cx="1827298" cy="348342"/>
          </a:xfrm>
          <a:prstGeom prst="rect">
            <a:avLst/>
          </a:prstGeom>
          <a:noFill/>
          <a:ln w="28575">
            <a:solidFill>
              <a:srgbClr val="006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文本框 89"/>
          <p:cNvSpPr txBox="1"/>
          <p:nvPr/>
        </p:nvSpPr>
        <p:spPr>
          <a:xfrm>
            <a:off x="5834743" y="1039529"/>
            <a:ext cx="558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0069B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输入课别后自动跳转厂区、</a:t>
            </a:r>
            <a:r>
              <a:rPr lang="en-US" altLang="zh-CN" sz="2400" dirty="0" smtClean="0">
                <a:solidFill>
                  <a:srgbClr val="0069B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BU</a:t>
            </a:r>
            <a:r>
              <a:rPr lang="zh-CN" altLang="en-US" sz="2400" dirty="0" smtClean="0">
                <a:solidFill>
                  <a:srgbClr val="0069B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、部门</a:t>
            </a:r>
            <a:endParaRPr lang="en-US" altLang="zh-CN" sz="2400" dirty="0">
              <a:solidFill>
                <a:srgbClr val="0069B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文本框 89"/>
          <p:cNvSpPr txBox="1"/>
          <p:nvPr/>
        </p:nvSpPr>
        <p:spPr>
          <a:xfrm>
            <a:off x="5944534" y="1561237"/>
            <a:ext cx="50649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其余必填选项：</a:t>
            </a:r>
            <a:endParaRPr lang="en-US" altLang="zh-CN" sz="24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所属问题点</a:t>
            </a:r>
            <a:endParaRPr lang="en-US" altLang="zh-CN" sz="24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稽核日期、单位</a:t>
            </a:r>
            <a:endParaRPr lang="en-US" altLang="zh-CN" sz="24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3.</a:t>
            </a:r>
            <a:r>
              <a:rPr lang="zh-CN" altLang="en-US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问题点等级</a:t>
            </a:r>
            <a:endParaRPr lang="en-US" altLang="zh-CN" sz="24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4.</a:t>
            </a:r>
            <a:r>
              <a:rPr lang="zh-CN" altLang="en-US" sz="2400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问题</a:t>
            </a:r>
            <a:r>
              <a:rPr lang="zh-CN" altLang="en-US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点描述：人员、时间、地点</a:t>
            </a:r>
            <a:endParaRPr lang="en-US" altLang="zh-CN" sz="24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5.</a:t>
            </a:r>
            <a:r>
              <a:rPr lang="zh-CN" altLang="en-US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改善</a:t>
            </a:r>
            <a:r>
              <a:rPr lang="zh-CN" altLang="en-US" sz="2400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要求</a:t>
            </a:r>
            <a:endParaRPr lang="en-US" altLang="zh-CN" sz="2400" dirty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5340738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6</a:t>
            </a:fld>
            <a:endParaRPr lang="zh-CN" altLang="en-US"/>
          </a:p>
        </p:txBody>
      </p:sp>
      <p:pic>
        <p:nvPicPr>
          <p:cNvPr id="3074" name="Picture 2" descr="C:\Users\JUNYAN~1\AppData\Local\Temp\企业微信截图_1677197462267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02" y="862017"/>
            <a:ext cx="5376975" cy="30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88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E5A62"/>
                </a:solidFill>
              </a:rPr>
              <a:t>一、</a:t>
            </a:r>
            <a:r>
              <a:rPr lang="zh-CN" altLang="en-US" sz="2800" b="1" dirty="0" smtClean="0">
                <a:solidFill>
                  <a:srgbClr val="4E5A62"/>
                </a:solidFill>
              </a:rPr>
              <a:t>稽核</a:t>
            </a:r>
            <a:r>
              <a:rPr lang="zh-CN" altLang="en-US" sz="2800" b="1" dirty="0">
                <a:solidFill>
                  <a:srgbClr val="4E5A62"/>
                </a:solidFill>
              </a:rPr>
              <a:t>信息管理</a:t>
            </a:r>
            <a:r>
              <a:rPr lang="en-US" altLang="zh-CN" sz="2800" b="1" dirty="0" smtClean="0">
                <a:solidFill>
                  <a:srgbClr val="4E5A62"/>
                </a:solidFill>
              </a:rPr>
              <a:t>-</a:t>
            </a:r>
            <a:r>
              <a:rPr lang="zh-CN" altLang="en-US" sz="2800" b="1" dirty="0" smtClean="0">
                <a:solidFill>
                  <a:srgbClr val="4E5A62"/>
                </a:solidFill>
              </a:rPr>
              <a:t>修改、删除、查看缺失项</a:t>
            </a:r>
            <a:endParaRPr lang="zh-CN" altLang="en-US" sz="2800" b="1" dirty="0">
              <a:solidFill>
                <a:srgbClr val="4E5A62"/>
              </a:solidFill>
            </a:endParaRPr>
          </a:p>
        </p:txBody>
      </p:sp>
      <p:sp>
        <p:nvSpPr>
          <p:cNvPr id="5" name="文本框 89"/>
          <p:cNvSpPr txBox="1"/>
          <p:nvPr/>
        </p:nvSpPr>
        <p:spPr>
          <a:xfrm>
            <a:off x="5944534" y="1561237"/>
            <a:ext cx="50649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修改、删除、查看需要点击想要</a:t>
            </a:r>
            <a:r>
              <a:rPr lang="zh-CN" altLang="en-US" sz="2400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修改、删除、</a:t>
            </a:r>
            <a:r>
              <a:rPr lang="zh-CN" altLang="en-US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查看的缺失</a:t>
            </a:r>
            <a:endParaRPr lang="en-US" altLang="zh-CN" sz="24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删除需必须填入删除原因</a:t>
            </a:r>
            <a:endParaRPr lang="en-US" altLang="zh-CN" sz="24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修改只能是录入的人员才可以才做，其他人无权操作</a:t>
            </a:r>
            <a:endParaRPr lang="en-US" altLang="zh-CN" sz="24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076" name="Picture 4" descr="C:\Users\JUNYAN~1\AppData\Local\Temp\企业微信截图_1677197702875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59" y="3922944"/>
            <a:ext cx="4367298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996855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7</a:t>
            </a:fld>
            <a:endParaRPr lang="zh-CN" altLang="en-US"/>
          </a:p>
        </p:txBody>
      </p:sp>
      <p:pic>
        <p:nvPicPr>
          <p:cNvPr id="4098" name="Picture 2" descr="C:\Users\JUNYAN~1\AppData\Local\Temp\企业微信截图_1677198003198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829" y="875166"/>
            <a:ext cx="9441932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88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4E5A62"/>
                </a:solidFill>
              </a:rPr>
              <a:t>二、稽核信息查询</a:t>
            </a:r>
            <a:endParaRPr lang="zh-CN" altLang="en-US" sz="2800" b="1" dirty="0">
              <a:solidFill>
                <a:srgbClr val="4E5A62"/>
              </a:solidFill>
            </a:endParaRPr>
          </a:p>
        </p:txBody>
      </p:sp>
      <p:sp>
        <p:nvSpPr>
          <p:cNvPr id="5" name="文本框 89"/>
          <p:cNvSpPr txBox="1"/>
          <p:nvPr/>
        </p:nvSpPr>
        <p:spPr>
          <a:xfrm>
            <a:off x="155574" y="4828042"/>
            <a:ext cx="11310711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可以通过稽核信息查询页面选项进行查询已经录入的缺失项</a:t>
            </a:r>
            <a:endParaRPr lang="en-US" altLang="zh-CN" sz="24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默认勾选个人和排除已完成，稽核日期也是默认的如有其他需要可以自行更改查询</a:t>
            </a:r>
            <a:endParaRPr lang="en-US" altLang="zh-CN" sz="2400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100" name="Picture 4" descr="C:\Users\JUNYAN~1\AppData\Local\Temp\企业微信截图_1677198421305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875165"/>
            <a:ext cx="2108654" cy="395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362857" y="2598057"/>
            <a:ext cx="1712686" cy="60960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0162418"/>
      </p:ext>
    </p:extLst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8</a:t>
            </a:fld>
            <a:endParaRPr lang="zh-CN" altLang="en-US"/>
          </a:p>
        </p:txBody>
      </p:sp>
      <p:pic>
        <p:nvPicPr>
          <p:cNvPr id="5122" name="Picture 2" descr="C:\Users\JUNYAN~1\AppData\Local\Temp\企业微信截图_167719898574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61" y="920070"/>
            <a:ext cx="10091510" cy="209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88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4E5A62"/>
                </a:solidFill>
              </a:rPr>
              <a:t>三、稽核信息回复</a:t>
            </a:r>
            <a:endParaRPr lang="zh-CN" altLang="en-US" sz="2800" b="1" dirty="0">
              <a:solidFill>
                <a:srgbClr val="4E5A62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01486" y="1965439"/>
            <a:ext cx="1030514" cy="34924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902856" y="2540000"/>
            <a:ext cx="3047999" cy="4435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本框 89"/>
          <p:cNvSpPr txBox="1"/>
          <p:nvPr/>
        </p:nvSpPr>
        <p:spPr>
          <a:xfrm>
            <a:off x="547461" y="3046868"/>
            <a:ext cx="10367282" cy="3405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成功录入稽核信息后，缺失项的第一责任人和第二责任人将收到系统提醒邮件，点击进入后进行回复</a:t>
            </a:r>
            <a:endParaRPr lang="en-US" altLang="zh-CN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回复</a:t>
            </a:r>
            <a:r>
              <a:rPr lang="zh-CN" altLang="en-US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时，点击需要回复</a:t>
            </a:r>
            <a:endParaRPr lang="en-US" altLang="zh-CN" dirty="0" smtClean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TW" altLang="zh-TW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回复时，选中需要回复信息前的单选框，点击回复临时改善措施或者永久改善措施按钮，在弹出的页面中，完善相关信息，确定提交即可。</a:t>
            </a:r>
          </a:p>
          <a:p>
            <a:pPr>
              <a:lnSpc>
                <a:spcPct val="150000"/>
              </a:lnSpc>
            </a:pPr>
            <a:r>
              <a:rPr lang="en-US" altLang="zh-TW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*</a:t>
            </a:r>
            <a:r>
              <a:rPr lang="zh-TW" altLang="zh-TW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必须先回复临时措施，再回复永久措施。</a:t>
            </a:r>
          </a:p>
          <a:p>
            <a:pPr>
              <a:lnSpc>
                <a:spcPct val="150000"/>
              </a:lnSpc>
            </a:pPr>
            <a:r>
              <a:rPr lang="en-US" altLang="zh-TW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*</a:t>
            </a:r>
            <a:r>
              <a:rPr lang="zh-TW" altLang="zh-TW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回复临时改善措施后，稽核状态为 主管回复永久改善措施。</a:t>
            </a:r>
          </a:p>
          <a:p>
            <a:pPr>
              <a:lnSpc>
                <a:spcPct val="150000"/>
              </a:lnSpc>
            </a:pPr>
            <a:r>
              <a:rPr lang="en-US" altLang="zh-TW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*</a:t>
            </a:r>
            <a:r>
              <a:rPr lang="zh-TW" altLang="zh-TW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回复永久改善措施后，稽核状态为 稽核信息回复确认。</a:t>
            </a:r>
          </a:p>
          <a:p>
            <a:pPr>
              <a:lnSpc>
                <a:spcPct val="150000"/>
              </a:lnSpc>
            </a:pPr>
            <a:endParaRPr lang="en-US" altLang="zh-CN" sz="2000" dirty="0" smtClean="0">
              <a:solidFill>
                <a:srgbClr val="4E5A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503683"/>
      </p:ext>
    </p:extLst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67559" y="815244"/>
            <a:ext cx="112402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先要选中数据再点击确定，稽核信息确认也只能操作所在组织人员录入的稽核资料。</a:t>
            </a:r>
          </a:p>
          <a:p>
            <a:r>
              <a:rPr lang="zh-TW" altLang="zh-TW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在稽核信息被回复永久性改善措施后，在该页面可以对稽核信息进行确认，在弹出的页面选择确</a:t>
            </a:r>
            <a:r>
              <a:rPr lang="zh-TW" altLang="zh-TW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认或</a:t>
            </a:r>
            <a:r>
              <a:rPr lang="zh-TW" altLang="zh-TW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回退即可，确认后则整个稽核流程结束。点击回退按钮后，在弹出的窗体输入回退理由，确定后</a:t>
            </a:r>
            <a:r>
              <a:rPr lang="zh-TW" altLang="zh-TW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，稽核</a:t>
            </a:r>
            <a:r>
              <a:rPr lang="zh-TW" altLang="zh-TW" dirty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人员需要</a:t>
            </a:r>
            <a:r>
              <a:rPr lang="zh-TW" altLang="zh-TW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对稽核信息重新回复。</a:t>
            </a:r>
          </a:p>
          <a:p>
            <a:r>
              <a:rPr lang="en-US" altLang="zh-TW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*</a:t>
            </a:r>
            <a:r>
              <a:rPr lang="zh-TW" altLang="zh-TW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稽核信息确认完成后，稽核状态为 稽核信息确认完成。</a:t>
            </a:r>
          </a:p>
          <a:p>
            <a:r>
              <a:rPr lang="en-US" altLang="zh-TW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*</a:t>
            </a:r>
            <a:r>
              <a:rPr lang="zh-TW" altLang="zh-TW" dirty="0" smtClean="0">
                <a:solidFill>
                  <a:srgbClr val="4E5A6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稽核信息回退后，稽核状态为 退回后回复临时改善措施。</a:t>
            </a:r>
            <a:endParaRPr lang="zh-TW" altLang="zh-TW" dirty="0">
              <a:solidFill>
                <a:srgbClr val="4E5A6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文本框 88"/>
          <p:cNvSpPr txBox="1"/>
          <p:nvPr/>
        </p:nvSpPr>
        <p:spPr>
          <a:xfrm>
            <a:off x="567559" y="231228"/>
            <a:ext cx="1124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4E5A62"/>
                </a:solidFill>
              </a:rPr>
              <a:t>四、稽核信息确认</a:t>
            </a:r>
            <a:endParaRPr lang="zh-CN" altLang="en-US" sz="2800" b="1" dirty="0">
              <a:solidFill>
                <a:srgbClr val="4E5A62"/>
              </a:solidFill>
            </a:endParaRPr>
          </a:p>
        </p:txBody>
      </p:sp>
      <p:pic>
        <p:nvPicPr>
          <p:cNvPr id="6146" name="Picture 2" descr="C:\Users\JUNYAN~1\AppData\Local\Temp\企业微信截图_167719989119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1" y="2569570"/>
            <a:ext cx="11582240" cy="237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783771" y="4113553"/>
            <a:ext cx="1030514" cy="34924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148" name="Picture 4" descr="C:\Users\JUNYAN~1\AppData\Local\Temp\企业微信截图_1677199936802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06" y="4992914"/>
            <a:ext cx="1133475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453155"/>
      </p:ext>
    </p:extLst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95042" y="2359458"/>
            <a:ext cx="23439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rgbClr val="0069BF"/>
                </a:solidFill>
              </a:rPr>
              <a:t>Thanks</a:t>
            </a:r>
            <a:endParaRPr lang="zh-CN" altLang="en-US" sz="4800" b="1" dirty="0">
              <a:solidFill>
                <a:srgbClr val="0069B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64A25-9965-4F61-8E8F-250006C6D19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98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303.875"/>
  <p:tag name="ORIGTOP" val="139.125"/>
  <p:tag name="ORIGHEIGHT" val="22.25"/>
  <p:tag name="ORIGWIDTH" val="2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331.875"/>
  <p:tag name="ORIGTOP" val="139.125"/>
  <p:tag name="ORIGHEIGHT" val="22.25"/>
  <p:tag name="ORIGWIDTH" val="2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360"/>
  <p:tag name="ORIGTOP" val="139.125"/>
  <p:tag name="ORIGHEIGHT" val="22.25"/>
  <p:tag name="ORIGWIDTH" val="2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388.125"/>
  <p:tag name="ORIGTOP" val="139.125"/>
  <p:tag name="ORIGHEIGHT" val="22.25"/>
  <p:tag name="ORIGWIDTH" val="22.5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69BF"/>
      </a:accent1>
      <a:accent2>
        <a:srgbClr val="B0CB1D"/>
      </a:accent2>
      <a:accent3>
        <a:srgbClr val="7752C4"/>
      </a:accent3>
      <a:accent4>
        <a:srgbClr val="034D95"/>
      </a:accent4>
      <a:accent5>
        <a:srgbClr val="3F859B"/>
      </a:accent5>
      <a:accent6>
        <a:srgbClr val="D81728"/>
      </a:accent6>
      <a:hlink>
        <a:srgbClr val="4472C4"/>
      </a:hlink>
      <a:folHlink>
        <a:srgbClr val="BFBFBF"/>
      </a:folHlink>
    </a:clrScheme>
    <a:fontScheme name="自定义 3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9BF"/>
    </a:accent1>
    <a:accent2>
      <a:srgbClr val="B0CB1D"/>
    </a:accent2>
    <a:accent3>
      <a:srgbClr val="7752C4"/>
    </a:accent3>
    <a:accent4>
      <a:srgbClr val="034D95"/>
    </a:accent4>
    <a:accent5>
      <a:srgbClr val="3F859B"/>
    </a:accent5>
    <a:accent6>
      <a:srgbClr val="D81728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561</Words>
  <Application>Microsoft Office PowerPoint</Application>
  <PresentationFormat>自定义</PresentationFormat>
  <Paragraphs>61</Paragraphs>
  <Slides>10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2" baseType="lpstr">
      <vt:lpstr>Office 主题​​</vt:lpstr>
      <vt:lpstr>think-cell Slide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Zhou Winnie</dc:creator>
  <cp:lastModifiedBy>Admin</cp:lastModifiedBy>
  <cp:revision>75</cp:revision>
  <dcterms:created xsi:type="dcterms:W3CDTF">2020-02-19T05:47:48Z</dcterms:created>
  <dcterms:modified xsi:type="dcterms:W3CDTF">2023-02-24T07:14:46Z</dcterms:modified>
</cp:coreProperties>
</file>