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97" r:id="rId1"/>
    <p:sldMasterId id="2147487434" r:id="rId2"/>
  </p:sldMasterIdLst>
  <p:notesMasterIdLst>
    <p:notesMasterId r:id="rId3"/>
  </p:notesMasterIdLst>
  <p:sldIdLst>
    <p:sldId id="2034" r:id="rId4"/>
    <p:sldId id="2037" r:id="rId5"/>
    <p:sldId id="2040" r:id="rId6"/>
    <p:sldId id="2043" r:id="rId7"/>
    <p:sldId id="2049" r:id="rId9"/>
    <p:sldId id="2052" r:id="rId10"/>
    <p:sldId id="2055" r:id="rId11"/>
    <p:sldId id="2058" r:id="rId12"/>
    <p:sldId id="2064" r:id="rId14"/>
    <p:sldId id="2067" r:id="rId15"/>
    <p:sldId id="2070" r:id="rId16"/>
    <p:sldId id="2073" r:id="rId17"/>
    <p:sldId id="2079" r:id="rId19"/>
    <p:sldId id="2082" r:id="rId20"/>
    <p:sldId id="2085" r:id="rId21"/>
    <p:sldId id="2088" r:id="rId22"/>
    <p:sldId id="2094" r:id="rId24"/>
    <p:sldId id="2097" r:id="rId25"/>
    <p:sldId id="2100" r:id="rId26"/>
    <p:sldId id="2103" r:id="rId27"/>
    <p:sldId id="2106" r:id="rId28"/>
    <p:sldId id="2112" r:id="rId30"/>
    <p:sldId id="2115" r:id="rId31"/>
    <p:sldId id="2118" r:id="rId32"/>
    <p:sldId id="2121" r:id="rId33"/>
    <p:sldId id="2124" r:id="rId34"/>
    <p:sldId id="2130" r:id="rId36"/>
    <p:sldId id="2133" r:id="rId37"/>
    <p:sldId id="2136" r:id="rId38"/>
    <p:sldId id="2139" r:id="rId39"/>
    <p:sldId id="2145" r:id="rId41"/>
    <p:sldId id="2148" r:id="rId42"/>
    <p:sldId id="2151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98" r:id="rId1"/>
    <p:sldLayoutId id="2147487399" r:id="rId2"/>
    <p:sldLayoutId id="2147487400" r:id="rId3"/>
    <p:sldLayoutId id="2147487401" r:id="rId4"/>
    <p:sldLayoutId id="2147487402" r:id="rId5"/>
    <p:sldLayoutId id="2147487403" r:id="rId6"/>
    <p:sldLayoutId id="2147487404" r:id="rId7"/>
    <p:sldLayoutId id="2147487405" r:id="rId8"/>
    <p:sldLayoutId id="2147487406" r:id="rId9"/>
    <p:sldLayoutId id="2147487407" r:id="rId10"/>
    <p:sldLayoutId id="21474874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435" r:id="rId1"/>
    <p:sldLayoutId id="2147487436" r:id="rId2"/>
    <p:sldLayoutId id="2147487437" r:id="rId3"/>
    <p:sldLayoutId id="2147487438" r:id="rId4"/>
    <p:sldLayoutId id="2147487439" r:id="rId5"/>
    <p:sldLayoutId id="2147487440" r:id="rId6"/>
    <p:sldLayoutId id="2147487441" r:id="rId7"/>
    <p:sldLayoutId id="2147487442" r:id="rId8"/>
    <p:sldLayoutId id="2147487443" r:id="rId9"/>
    <p:sldLayoutId id="2147487444" r:id="rId10"/>
    <p:sldLayoutId id="21474874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tags" Target="../tags/tag191.xml"/><Relationship Id="rId22" Type="http://schemas.openxmlformats.org/officeDocument/2006/relationships/tags" Target="../tags/tag192.xml"/><Relationship Id="rId23" Type="http://schemas.openxmlformats.org/officeDocument/2006/relationships/tags" Target="../tags/tag193.xml"/><Relationship Id="rId24" Type="http://schemas.openxmlformats.org/officeDocument/2006/relationships/tags" Target="../tags/tag194.xml"/><Relationship Id="rId25" Type="http://schemas.openxmlformats.org/officeDocument/2006/relationships/tags" Target="../tags/tag195.xml"/><Relationship Id="rId26" Type="http://schemas.openxmlformats.org/officeDocument/2006/relationships/tags" Target="../tags/tag196.xml"/><Relationship Id="rId27" Type="http://schemas.openxmlformats.org/officeDocument/2006/relationships/tags" Target="../tags/tag197.xml"/><Relationship Id="rId28" Type="http://schemas.openxmlformats.org/officeDocument/2006/relationships/tags" Target="../tags/tag198.xml"/><Relationship Id="rId29" Type="http://schemas.openxmlformats.org/officeDocument/2006/relationships/tags" Target="../tags/tag19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tags" Target="../tags/tag322.xml"/><Relationship Id="rId22" Type="http://schemas.openxmlformats.org/officeDocument/2006/relationships/tags" Target="../tags/tag323.xml"/><Relationship Id="rId23" Type="http://schemas.openxmlformats.org/officeDocument/2006/relationships/tags" Target="../tags/tag324.xml"/><Relationship Id="rId24" Type="http://schemas.openxmlformats.org/officeDocument/2006/relationships/tags" Target="../tags/tag325.xml"/><Relationship Id="rId25" Type="http://schemas.openxmlformats.org/officeDocument/2006/relationships/tags" Target="../tags/tag326.xml"/><Relationship Id="rId26" Type="http://schemas.openxmlformats.org/officeDocument/2006/relationships/tags" Target="../tags/tag327.xml"/><Relationship Id="rId27" Type="http://schemas.openxmlformats.org/officeDocument/2006/relationships/tags" Target="../tags/tag328.xml"/><Relationship Id="rId28" Type="http://schemas.openxmlformats.org/officeDocument/2006/relationships/tags" Target="../tags/tag329.xml"/><Relationship Id="rId29" Type="http://schemas.openxmlformats.org/officeDocument/2006/relationships/tags" Target="../tags/tag33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变革领导力与组织变革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变革领导力的内涵与重要性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组织变革的内涵与重要性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变革领导力与组织变革的关系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如何提升变革领导力以推动组织变革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如何通过组织变革提升变革领导力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变革领导力的内涵与重要性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变革领导力的定义</a:t>
            </a:r>
            <a:endParaRPr altLang="en-US" lang="zh-CN"/>
          </a:p>
        </p:txBody>
      </p:sp>
      <p:sp>
        <p:nvSpPr>
          <p:cNvPr id="10489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变革领导力是一种能够引领组织应对变革、推动组织发展的能力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变革领导力强调领导者在变革过程中的引导、协调和激励作用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变革领导力需要领导者具备创新思维、敏锐洞察力和果断决策能力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变革领导力对于组织的成功和发展具有至关重要的作用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变革领导力在组织变革中的作用</a:t>
            </a:r>
            <a:endParaRPr altLang="en-US" lang="zh-CN"/>
          </a:p>
        </p:txBody>
      </p:sp>
      <p:sp>
        <p:nvSpPr>
          <p:cNvPr id="10490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推动组织战略和目标的实现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激发组织成员的积极性和创造力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促进组织文化的变革和更新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增强组织的适应性和创新能力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变革领导力的重要性</a:t>
            </a:r>
            <a:endParaRPr altLang="en-US" lang="zh-CN"/>
          </a:p>
        </p:txBody>
      </p:sp>
      <p:sp>
        <p:nvSpPr>
          <p:cNvPr id="10490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引领组织变革：变革领导力能够激发组织成员的积极性和创造力，引领组织朝着更加高效、创新的方向发展。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促进团队协作：变革领导力能够促进团队成员之间的协作和沟通，提高团队的凝聚力和执行力。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提升个人能力：变革领导力能够提升个人在变革过程中的能力和素质，使个人更加适应变革的需求。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推动组织发展：变革领导力能够推动组织不断适应外部环境的变化，提高组织的竞争力和可持续发展能力。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组织变革的内涵与重要性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组织变革的定义</a:t>
            </a:r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"/>
            </p:custDataLst>
          </p:nvPr>
        </p:nvSpPr>
        <p:spPr>
          <a:xfrm>
            <a:off x="2915204" y="2424540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组织变革的内涵：指组织在面对内部和外部环境变化时，通过调整组织结构、流程、文化、人员等要素，以适应新的发展需求和实现更高的绩效目标。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平行四边形 12"/>
          <p:cNvSpPr/>
          <p:nvPr>
            <p:custDataLst>
              <p:tags r:id="rId2"/>
            </p:custDataLst>
          </p:nvPr>
        </p:nvSpPr>
        <p:spPr>
          <a:xfrm>
            <a:off x="2646213" y="208396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12" name="标题"/>
          <p:cNvSpPr txBox="1"/>
          <p:nvPr>
            <p:custDataLst>
              <p:tags r:id="rId3"/>
            </p:custDataLst>
          </p:nvPr>
        </p:nvSpPr>
        <p:spPr>
          <a:xfrm>
            <a:off x="2915204" y="136440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4" name="平行四边形 5"/>
          <p:cNvSpPr/>
          <p:nvPr>
            <p:custDataLst>
              <p:tags r:id="rId4"/>
            </p:custDataLst>
          </p:nvPr>
        </p:nvSpPr>
        <p:spPr>
          <a:xfrm>
            <a:off x="2646213" y="4492829"/>
            <a:ext cx="3542841" cy="191383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16" name="标题"/>
          <p:cNvSpPr txBox="1"/>
          <p:nvPr>
            <p:custDataLst>
              <p:tags r:id="rId5"/>
            </p:custDataLst>
          </p:nvPr>
        </p:nvSpPr>
        <p:spPr>
          <a:xfrm>
            <a:off x="2915204" y="3773260"/>
            <a:ext cx="6631336" cy="91095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8" name="正文"/>
          <p:cNvSpPr txBox="1"/>
          <p:nvPr>
            <p:custDataLst>
              <p:tags r:id="rId6"/>
            </p:custDataLst>
          </p:nvPr>
        </p:nvSpPr>
        <p:spPr>
          <a:xfrm>
            <a:off x="2915204" y="4830386"/>
            <a:ext cx="6631336" cy="13479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组织变革的重要性：随着市场竞争的加剧和技术的不断进步，组织变革已成为企业持续发展的关键。通过组织变革，企业可以更好地适应市场变化、提高运营效率、增强创新能力，从而在竞争中保持领先地位。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组织变革的必要性</a:t>
            </a:r>
            <a:endParaRPr altLang="en-US" lang="zh-CN"/>
          </a:p>
        </p:txBody>
      </p:sp>
      <p:sp>
        <p:nvSpPr>
          <p:cNvPr id="10492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适应外部环境变化：组织变革是应对外部环境变化，保持竞争力的必要手段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提升内部运营效率：通过组织变革优化内部流程，提高运营效率，实现可持续发展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激发创新活力：组织变革能够激发员工的创新精神，推动企业不断创新发展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增强组织适应性：组织变革能够使组织更具适应性，快速响应市场变化和客户需求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组织变革的重要性</a:t>
            </a:r>
            <a:endParaRPr altLang="en-US" lang="zh-CN"/>
          </a:p>
        </p:txBody>
      </p:sp>
      <p:sp>
        <p:nvSpPr>
          <p:cNvPr id="10492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提升绩效：通过变革优化组织结构、流程，提高工作效率和绩效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适应环境变化：组织变革是应对外部环境变化，保持竞争力的关键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激发创新：组织变革能够激发员工的创造力和创新精神，推动企业发展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增强组织适应性：组织变革使组织更具灵活性和适应性，能够快速响应市场变化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变革领导力与组织变革的关系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变革领导力对组织变革的影响</a:t>
            </a:r>
            <a:endParaRPr altLang="en-US" lang="zh-CN"/>
          </a:p>
        </p:txBody>
      </p:sp>
      <p:sp>
        <p:nvSpPr>
          <p:cNvPr id="10494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变革领导力能够激发组织成员的积极性和创造力，推动组织变革的进程。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变革领导力能够促进组织内部各个层面的沟通和协作，形成共同的目标和行动计划。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变革领导力能够引导组织适应外部环境的变化，及时调整战略和业务模式，保持竞争优势。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变革领导力能够培养组织成员的领导力和团队协作能力，为组织的长期发展奠定基础。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组织变革对变革领导力的影响</a:t>
            </a:r>
            <a:endParaRPr altLang="en-US" lang="zh-CN"/>
          </a:p>
        </p:txBody>
      </p:sp>
      <p:sp>
        <p:nvSpPr>
          <p:cNvPr id="10494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组织变革对变革领导力提出更高要求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组织变革对变革领导者的领导风格和领导方式提出更高要求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组织变革对变革领导者的人际关系和沟通技巧提出更高要求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组织变革需要变革领导者具备创新思维和变革能力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变革领导力与组织变革的互动关系</a:t>
            </a:r>
            <a:endParaRPr altLang="en-US" lang="zh-CN"/>
          </a:p>
        </p:txBody>
      </p:sp>
      <p:sp>
        <p:nvSpPr>
          <p:cNvPr id="1049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变革领导力是组织变革的驱动力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组织变革是变革领导力的实践平台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变革领导力与组织变革相互促进、共同发展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变革领导力在组织变革中的关键作用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740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如何提升变革领导力以推动组织变革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培养领导者的创新思维</a:t>
            </a:r>
            <a:endParaRPr altLang="en-US" lang="zh-CN"/>
          </a:p>
        </p:txBody>
      </p:sp>
      <p:sp>
        <p:nvSpPr>
          <p:cNvPr id="10496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创新思维的应用场景：在组织变革过程中，领导者需要具备创新思维，以应对各种挑战和机遇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创新思维的重要性：创新思维是推动组织变革的关键因素，能够激发新的想法和解决方案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培养创新思维的方法：通过培训、实践、反思等方式，提高领导者的创新思维能力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创新思维与组织变革的关系：创新思维能够推动组织变革，而组织变革也需要领导者具备创新思维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增强领导者的变革意识</a:t>
            </a:r>
            <a:endParaRPr altLang="en-US" lang="zh-CN"/>
          </a:p>
        </p:txBody>
      </p:sp>
      <p:sp>
        <p:nvSpPr>
          <p:cNvPr id="10497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培养创新思维和开放心态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认识到变革的必要性和紧迫性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树立正确的变革观念和价值观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不断学习和提升自身能力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提高领导者的沟通能力</a:t>
            </a:r>
            <a:endParaRPr altLang="en-US" lang="zh-CN"/>
          </a:p>
        </p:txBody>
      </p:sp>
      <p:sp>
        <p:nvSpPr>
          <p:cNvPr id="10498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明确沟通目标：领导者需要清晰地表达自己的沟通目标，以便团队成员能够理解并遵循。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建立信任：领导者需要与团队成员建立信任关系，以便更好地协作和沟通。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有效反馈：领导者需要给予团队成员有效的反馈，以便他们能够了解自己的工作表现和需要改进的地方。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倾听与理解：领导者需要倾听团队成员的意见和建议，理解他们的需求和想法，以便更好地指导团队。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提升领导者的团队协作能力</a:t>
            </a:r>
            <a:endParaRPr altLang="en-US" lang="zh-CN"/>
          </a:p>
        </p:txBody>
      </p:sp>
      <p:sp>
        <p:nvSpPr>
          <p:cNvPr id="10498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明确角色和责任：领导者需要明确每个团队成员的角色和责任，以确保大家能够协同工作。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建立信任：领导者需要与团队成员建立信任关系，以促进有效的沟通和协作。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促进开放沟通：领导者需要鼓励团队成员开放沟通，分享想法、意见和解决方案。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培养团队精神：领导者需要培养团队精神，鼓励团队成员相互支持、合作和共同努力。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如何通过组织变革提升变革领导力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建立灵活的组织结构</a:t>
            </a:r>
            <a:endParaRPr altLang="en-US" lang="zh-CN"/>
          </a:p>
        </p:txBody>
      </p:sp>
      <p:sp>
        <p:nvSpPr>
          <p:cNvPr id="10499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打破传统层级结构，建立扁平化组织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鼓励跨部门协作，促进信息共享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设立项目团队，应对快速变化的市场环境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培养组织内的创新文化，鼓励员工提出新想法和解决方案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营造开放的组织文化</a:t>
            </a:r>
            <a:endParaRPr altLang="en-US" lang="zh-CN"/>
          </a:p>
        </p:txBody>
      </p:sp>
      <p:sp>
        <p:nvSpPr>
          <p:cNvPr id="10500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培养员工创新思维，激发组织活力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关注员工成长，提升组织凝聚力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鼓励员工参与决策，提高员工归属感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建立透明沟通机制，促进信息共享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推动员工参与决策过程</a:t>
            </a:r>
            <a:endParaRPr altLang="en-US" lang="zh-CN"/>
          </a:p>
        </p:txBody>
      </p:sp>
      <p:sp>
        <p:nvSpPr>
          <p:cNvPr id="10501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建立信任：建立员工对领导和组织的信任，是推动员工参与决策过程的基础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激励措施：通过奖励和认可，激励员工积极参与决策过程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参与决策：让员工参与决策过程，提高员工的归属感和责任感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开放沟通：鼓励员工提出意见和建议，创造一个可以自由交流的环境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501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明确激励目标：确保员工了解并认同组织变革的目标和意义。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制定激励措施：根据员工需求和组织目标，制定合理的激励措施，如晋升、加薪、奖金、培训等。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建立激励机制：通过考核、评价等手段，确保激励措施的有效实施，激发员工的积极性和创造力。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持续改进：根据员工反馈和组织变革的进展，不断调整和优化激励机制，以适应变化的需求。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案例分析：成功的变革领导力和组织变革实践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案例一：某公司的组织变革实践</a:t>
            </a:r>
            <a:endParaRPr altLang="en-US" lang="zh-CN"/>
          </a:p>
        </p:txBody>
      </p:sp>
      <p:sp>
        <p:nvSpPr>
          <p:cNvPr id="10502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背景介绍：公司的发展历程和现状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组织变革实践：变革的策略、措施和成果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经验教训：变革过程中的挑战和应对策略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变革领导力：领导者的角色和作用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案例二：某公司的变革领导力提升实践</a:t>
            </a:r>
            <a:endParaRPr altLang="en-US" lang="zh-CN"/>
          </a:p>
        </p:txBody>
      </p:sp>
      <p:sp>
        <p:nvSpPr>
          <p:cNvPr id="1050362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背景介绍：某公司面临市场竞争加剧、业务增长乏力等挑战，需要进行组织变革以提升竞争力。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66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变革领导力实践：该公司通过培训、激励、授权等方式，提升员工的变革领导力，促进组织变革的顺利实施。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70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组织变革实践：该公司通过优化组织结构、调整业务模式、提升流程效率等方式，实现了组织变革，提升了整体业绩。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效果评估：经过变革领导力和组织变革的实践，该公司取得了显著的效果，包括业绩提升、员工满意度提高等。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案例三：某公司的成功转型实践</a:t>
            </a:r>
            <a:endParaRPr altLang="en-US" lang="zh-CN"/>
          </a:p>
        </p:txBody>
      </p:sp>
      <p:sp>
        <p:nvSpPr>
          <p:cNvPr id="10504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组织变革实践：该公司进行了全面的组织变革，包括优化组织结构、引入先进技术、提高员工素质等。同时，他们还注重与员工沟通，确保员工理解和支持变革。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背景介绍：某公司是一家传统制造企业，面临市场竞争加剧、成本上升等挑战，需要进行组织变革以适应市场变化。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变革领导力：该公司CEO具有强烈的变革意识，能够敏锐地洞察市场变化，并果断采取行动。他通过制定明确的战略目标、营造积极的组织氛围、激发员工的创新精神等手段，推动组织变革。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成果与影响：经过成功的组织变革，该公司实现了业务增长、成本降低、市场竞争力提升等目标。员工也更加积极投入工作，为企业的发展贡献力量。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总结与展望：未来变革领导力和组织变革的趋势与挑战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08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未来变革领导力和组织变革的趋势</a:t>
            </a:r>
            <a:endParaRPr altLang="en-US" lang="zh-CN"/>
          </a:p>
        </p:txBody>
      </p:sp>
      <p:sp>
        <p:nvSpPr>
          <p:cNvPr id="10505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组织变革的趋势：从被动变革到主动变革，从局部变革到全面变革，注重创新和可持续发展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变革领导力的发展趋势：从单一领导到多元化领导，注重团队合作和跨部门协作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未来面临的挑战：如何应对快速变化的市场环境和技术发展，如何提高组织的适应性和创新能力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未来展望：通过不断提升变革领导力和组织变革能力，实现组织的长期发展和竞争优势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未来变革领导力和组织变革面临的挑战</a:t>
            </a:r>
            <a:endParaRPr altLang="en-US" lang="zh-CN"/>
          </a:p>
        </p:txBody>
      </p:sp>
      <p:sp>
        <p:nvSpPr>
          <p:cNvPr id="10505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技术变革带来的挑战：如何适应和引领技术变革，提高组织的适应性和创新能力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人才管理挑战：如何吸引和留住优秀人才，提高员工的参与度和归属感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组织文化挑战：如何建立开放、包容、创新的文化，促进组织的持续发展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全球化挑战：如何应对全球化带来的竞争和合作，提高组织的国际影响力和竞争力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2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2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2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2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2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8"/>
</p:tagLst>
</file>

<file path=ppt/tags/tag38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0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2023-12-19T08:00:05Z</dcterms:created>
  <dcterms:modified xsi:type="dcterms:W3CDTF">2023-12-19T08:00:05Z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2fe19e42c5164f5caf1e9bede9928647_21</vt:lpwstr>
  </property>
</Properties>
</file>