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219" r:id="rId1"/>
    <p:sldMasterId id="2147489256" r:id="rId2"/>
  </p:sldMasterIdLst>
  <p:notesMasterIdLst>
    <p:notesMasterId r:id="rId3"/>
  </p:notesMasterIdLst>
  <p:sldIdLst>
    <p:sldId id="2720" r:id="rId4"/>
    <p:sldId id="2724" r:id="rId5"/>
    <p:sldId id="2727" r:id="rId6"/>
    <p:sldId id="2730" r:id="rId7"/>
    <p:sldId id="2733" r:id="rId8"/>
    <p:sldId id="2736" r:id="rId9"/>
    <p:sldId id="2739" r:id="rId10"/>
    <p:sldId id="2742" r:id="rId11"/>
    <p:sldId id="2745" r:id="rId12"/>
    <p:sldId id="2748" r:id="rId13"/>
    <p:sldId id="2751" r:id="rId14"/>
    <p:sldId id="2754" r:id="rId15"/>
    <p:sldId id="2757" r:id="rId16"/>
    <p:sldId id="2760" r:id="rId17"/>
    <p:sldId id="2763" r:id="rId18"/>
    <p:sldId id="2766" r:id="rId19"/>
    <p:sldId id="2769" r:id="rId20"/>
    <p:sldId id="2772" r:id="rId21"/>
    <p:sldId id="2775" r:id="rId22"/>
    <p:sldId id="2778" r:id="rId23"/>
    <p:sldId id="2781" r:id="rId24"/>
    <p:sldId id="2784" r:id="rId25"/>
    <p:sldId id="2787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20" r:id="rId1"/>
    <p:sldLayoutId id="2147489221" r:id="rId2"/>
    <p:sldLayoutId id="2147489222" r:id="rId3"/>
    <p:sldLayoutId id="2147489223" r:id="rId4"/>
    <p:sldLayoutId id="2147489224" r:id="rId5"/>
    <p:sldLayoutId id="2147489225" r:id="rId6"/>
    <p:sldLayoutId id="2147489226" r:id="rId7"/>
    <p:sldLayoutId id="2147489227" r:id="rId8"/>
    <p:sldLayoutId id="2147489228" r:id="rId9"/>
    <p:sldLayoutId id="2147489229" r:id="rId10"/>
    <p:sldLayoutId id="214748923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57" r:id="rId1"/>
    <p:sldLayoutId id="2147489258" r:id="rId2"/>
    <p:sldLayoutId id="2147489259" r:id="rId3"/>
    <p:sldLayoutId id="2147489260" r:id="rId4"/>
    <p:sldLayoutId id="2147489261" r:id="rId5"/>
    <p:sldLayoutId id="2147489262" r:id="rId6"/>
    <p:sldLayoutId id="2147489263" r:id="rId7"/>
    <p:sldLayoutId id="2147489264" r:id="rId8"/>
    <p:sldLayoutId id="2147489265" r:id="rId9"/>
    <p:sldLayoutId id="2147489266" r:id="rId10"/>
    <p:sldLayoutId id="214748926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tags" Target="../tags/tag152.xml"/><Relationship Id="rId22" Type="http://schemas.openxmlformats.org/officeDocument/2006/relationships/tags" Target="../tags/tag153.xml"/><Relationship Id="rId23" Type="http://schemas.openxmlformats.org/officeDocument/2006/relationships/tags" Target="../tags/tag154.xml"/><Relationship Id="rId24" Type="http://schemas.openxmlformats.org/officeDocument/2006/relationships/tags" Target="../tags/tag155.xml"/><Relationship Id="rId25" Type="http://schemas.openxmlformats.org/officeDocument/2006/relationships/tags" Target="../tags/tag156.xml"/><Relationship Id="rId26" Type="http://schemas.openxmlformats.org/officeDocument/2006/relationships/tags" Target="../tags/tag157.xml"/><Relationship Id="rId27" Type="http://schemas.openxmlformats.org/officeDocument/2006/relationships/tags" Target="../tags/tag158.xml"/><Relationship Id="rId28" Type="http://schemas.openxmlformats.org/officeDocument/2006/relationships/tags" Target="../tags/tag159.xml"/><Relationship Id="rId29" Type="http://schemas.openxmlformats.org/officeDocument/2006/relationships/tags" Target="../tags/tag16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3704"/>
          </a:bodyPr>
          <a:p>
            <a:r>
              <a:rPr altLang="en-US" dirty="0" lang="zh-CN"/>
              <a:t>素质评价在2024初中教育中的应用与探索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素质评价的背景和意义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素质评价在初中教育中的应用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素质评价的探索与实践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素质评价的未来展望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结论和建议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素质评价的背景和意义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素质评价的起源和发展</a:t>
            </a:r>
            <a:endParaRPr altLang="en-US" lang="zh-CN"/>
          </a:p>
        </p:txBody>
      </p:sp>
      <p:sp>
        <p:nvSpPr>
          <p:cNvPr id="10488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起源：20世纪末，随着社会对人才需求的提高，教育领域开始重视学生的综合素质评价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发展历程：从最初的考试成绩评价，到后来的多元评价，再到现在的素质评价，评价标准逐渐完善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当前应用：在2024初中教育中，素质评价已经成为重要的教育评价方式之一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未来展望：随着教育改革的深入，素质评价将更加注重学生的全面发展，为培养高素质人才提供有力支持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素质评价在教育中的重要性</a:t>
            </a:r>
            <a:endParaRPr altLang="en-US" lang="zh-CN"/>
          </a:p>
        </p:txBody>
      </p:sp>
      <p:sp>
        <p:nvSpPr>
          <p:cNvPr id="10489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素质评价是教育改革的重要内容，旨在全面评价学生的综合素质，促进学生的全面发展。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素质评价有助于提高教育质量，加强教育管理和监督，推动学校教育教学工作的改进。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素质评价能够激励学生全面发展，提高其综合素质和社会适应能力，为其未来的职业发展打下坚实的基础。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素质评价有助于实现教育公平，减少应试教育的影响，让每个学生都能够得到公正的评价和机会。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素质评价的目的和意义</a:t>
            </a:r>
            <a:endParaRPr altLang="en-US" lang="zh-CN"/>
          </a:p>
        </p:txBody>
      </p:sp>
      <p:sp>
        <p:nvSpPr>
          <p:cNvPr id="1048964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目的：全面了解学生的综合素质和能力，为学生的个性化发展提供支持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意义：促进教育公平，提高教育质量，培养具有创新精神和实践能力的人才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素质评价在初中教育中的应用</a:t>
            </a:r>
            <a:endParaRPr altLang="en-US" lang="zh-CN"/>
          </a:p>
        </p:txBody>
      </p:sp>
      <p:sp>
        <p:nvSpPr>
          <p:cNvPr id="104900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素质评价在初中教育中的现状</a:t>
            </a:r>
            <a:endParaRPr altLang="en-US" lang="zh-CN"/>
          </a:p>
        </p:txBody>
      </p:sp>
      <p:sp>
        <p:nvSpPr>
          <p:cNvPr id="10490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素质评价的定义和目的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未来素质评价在初中教育中的发展趋势与展望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当前素质评价在初中教育中的问题与挑战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素质评价在初中教育中的实施方式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素质评价在初中教育中的实践案例</a:t>
            </a:r>
            <a:endParaRPr altLang="en-US" lang="zh-CN"/>
          </a:p>
        </p:txBody>
      </p:sp>
      <p:sp>
        <p:nvSpPr>
          <p:cNvPr id="10491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案例名称：北京市某中学的综合素质评价实践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案例简介：该中学在2024年开始实施综合素质评价，通过多维度评价学生表现，促进学生的全面发展。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案例内容：具体介绍了该中学在实施综合素质评价过程中的经验与做法，包括评价标准制定、评价方式选择、评价结果反馈等方面的内容。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案例效果：通过综合素质评价的实施，该中学的学生在学业成绩、综合素质、社会责任感等方面均有所提高，学校整体办学水平也得到了提升。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素质评价在初中教育中的挑战与机遇</a:t>
            </a:r>
            <a:endParaRPr altLang="en-US" lang="zh-CN"/>
          </a:p>
        </p:txBody>
      </p:sp>
      <p:sp>
        <p:nvSpPr>
          <p:cNvPr id="10491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机遇：促进教育公平和提高教育质量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机遇：为学生的全面发展提供更好的支持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挑战：如何制定科学合理的评价标准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挑战：如何确保评价的公正性和客观性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素质评价的探索与实践</a:t>
            </a:r>
            <a:endParaRPr altLang="en-US" lang="zh-CN"/>
          </a:p>
        </p:txBody>
      </p:sp>
      <p:sp>
        <p:nvSpPr>
          <p:cNvPr id="10492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素质评价的探索与实践的意义</a:t>
            </a:r>
            <a:endParaRPr altLang="en-US" lang="zh-CN"/>
          </a:p>
        </p:txBody>
      </p:sp>
      <p:sp>
        <p:nvSpPr>
          <p:cNvPr id="104924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促进教育公平：通过客观、全面的评价，确保每个学生都能得到公正对待，发挥自身潜能。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提高教育质量：通过评价结果的反馈，帮助教师改进教学方法，提高教学效果。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培养学生综合素质：引导学生全面发展，培养其批判性思维、团队合作等能力。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推进教育改革：素质评价的实践与探索为教育改革提供了有益的参考和借鉴。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素质评价的探索与实践的方法</a:t>
            </a:r>
            <a:endParaRPr altLang="en-US" lang="zh-CN"/>
          </a:p>
        </p:txBody>
      </p:sp>
      <p:sp>
        <p:nvSpPr>
          <p:cNvPr id="10493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建立科学评价体系：根据学生特点制定评价标准，注重过程评价和结果评价的有机结合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强化实践环节：通过实践活动评价学生的综合素质，如社会实践、志愿服务等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建立学生档案：记录学生的成长历程，为个性化教育提供依据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多元化评价方式：采用多种评价手段，如考试、作品评定、口头表达等，以全面反映学生素质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素质评价的探索与实践的成果与影响</a:t>
            </a:r>
            <a:endParaRPr altLang="en-US" lang="zh-CN"/>
          </a:p>
        </p:txBody>
      </p:sp>
      <p:sp>
        <p:nvSpPr>
          <p:cNvPr id="10493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成果：建立了一套科学、合理的素质评价体系，涵盖了知识、能力、素质等多个方面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影响：推动了初中教育的改革与发展，提高了教育质量，促进了学生全面发展和个性化发展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实践经验：总结了成功的实践经验，为其他地区和学校提供了借鉴和参考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未来展望：展望了素质评价未来的发展趋势，为进一步推动初中教育改革提供了思路和方向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素质评价的未来展望</a:t>
            </a:r>
            <a:endParaRPr altLang="en-US" lang="zh-CN"/>
          </a:p>
        </p:txBody>
      </p:sp>
      <p:sp>
        <p:nvSpPr>
          <p:cNvPr id="104943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素质评价的发展趋势和前景</a:t>
            </a:r>
            <a:endParaRPr altLang="en-US" lang="zh-CN"/>
          </a:p>
        </p:txBody>
      </p:sp>
      <p:sp>
        <p:nvSpPr>
          <p:cNvPr id="10494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素质评价将更加注重过程评价，关注学生的学习过程和成长历程。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素质评价将更加注重学生的全面发展，关注学生的综合素质和个性特长。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素质评价将更加注重评价的公正性和客观性，采用多种评价方式和方法，提高评价的准确性和可靠性。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素质评价将更加注重评价结果的应用，为学校和学生提供更加精准的反馈和建议，促进教育教学的改进和提高。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素质评价在未来的挑战与机遇</a:t>
            </a:r>
            <a:endParaRPr altLang="en-US" lang="zh-CN"/>
          </a:p>
        </p:txBody>
      </p:sp>
      <p:sp>
        <p:nvSpPr>
          <p:cNvPr id="10495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机遇：利用大数据和人工智能技术提升评价的准确性和客观性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挑战：如何平衡传统评价与素质评价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挑战：如何将素质评价融入日常教育教学中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机遇：通过素质评价促进学生的全面发展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素质评价在未来的发展方向和策略</a:t>
            </a:r>
            <a:endParaRPr altLang="en-US" lang="zh-CN"/>
          </a:p>
        </p:txBody>
      </p:sp>
      <p:sp>
        <p:nvSpPr>
          <p:cNvPr id="10495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人工智能技术的应用：利用大数据和AI技术，实现个性化、精准化的素质评价。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跨领域合作：加强教育、心理、科技等领域的合作，共同推进素质评价的发展。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评价体系改革：完善评价体系，注重学生的综合素质和创新能力，促进学生的全面发展。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教师专业素养提升：加强教师培训和交流，提高教师的专业素养和评价能力。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496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对素质评价的总结和评价</a:t>
            </a:r>
            <a:endParaRPr altLang="en-US" lang="zh-CN"/>
          </a:p>
        </p:txBody>
      </p:sp>
      <p:sp>
        <p:nvSpPr>
          <p:cNvPr id="10496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素质评价在2024初中教育中起到了重要作用，能够全面反映学生的综合素质和能力。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在实施素质评价的过程中，需要注重评价标准的制定和评价方法的选取，以确保评价的准确性和公正性。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素质评价的应用需要与学校的教育理念和教学实际相结合，以充分发挥其作用。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对于素质评价的探索和研究，需要进一步加强，不断完善和优化评价标准和评价方法，以更好地服务于初中教育的发展。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对初中教育的建议和展望</a:t>
            </a:r>
            <a:endParaRPr altLang="en-US" lang="zh-CN"/>
          </a:p>
        </p:txBody>
      </p:sp>
      <p:sp>
        <p:nvSpPr>
          <p:cNvPr id="10496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完善素质评价体系，注重学生全面发展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加强教师培训，提高教师素质评价能力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推进课程改革，优化课程设置和教学内容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关注学生心理健康，加强心理辅导工作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对未来素质评价发展的建议和展望</a:t>
            </a:r>
            <a:endParaRPr altLang="en-US" lang="zh-CN"/>
          </a:p>
        </p:txBody>
      </p:sp>
      <p:sp>
        <p:nvSpPr>
          <p:cNvPr id="104975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6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完善评价体系：建立多元化、综合性评价体系，注重学生的全面发展。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强化技术应用：利用大数据、人工智能等技术手段，提高评价的准确性和效率。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推广成功经验：总结和推广各地素质评价的成功经验，促进评价工作的普及和深入。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持续创新探索：鼓励教育工作者和研究者不断创新和探索，为素质评价的发展提供更多思路和方法。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81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81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05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2023-12-31T15:50:26Z</dcterms:created>
  <dcterms:modified xsi:type="dcterms:W3CDTF">2023-12-31T15:50:26Z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1d3416a07d714c209a7e5c60543d9806_21</vt:lpwstr>
  </property>
</Properties>
</file>