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185" r:id="rId1"/>
    <p:sldMasterId id="2147487222" r:id="rId2"/>
  </p:sldMasterIdLst>
  <p:notesMasterIdLst>
    <p:notesMasterId r:id="rId3"/>
  </p:notesMasterIdLst>
  <p:sldIdLst>
    <p:sldId id="1962" r:id="rId4"/>
    <p:sldId id="1967" r:id="rId5"/>
    <p:sldId id="1972" r:id="rId6"/>
    <p:sldId id="1977" r:id="rId7"/>
    <p:sldId id="1984" r:id="rId9"/>
    <p:sldId id="1987" r:id="rId10"/>
    <p:sldId id="1990" r:id="rId11"/>
    <p:sldId id="1994" r:id="rId12"/>
    <p:sldId id="2001" r:id="rId14"/>
    <p:sldId id="2004" r:id="rId15"/>
    <p:sldId id="2007" r:id="rId16"/>
    <p:sldId id="2010" r:id="rId17"/>
    <p:sldId id="2014" r:id="rId18"/>
    <p:sldId id="2021" r:id="rId20"/>
    <p:sldId id="2024" r:id="rId21"/>
    <p:sldId id="2027" r:id="rId22"/>
    <p:sldId id="2030" r:id="rId23"/>
    <p:sldId id="2034" r:id="rId24"/>
    <p:sldId id="2041" r:id="rId26"/>
    <p:sldId id="2044" r:id="rId27"/>
    <p:sldId id="2047" r:id="rId28"/>
    <p:sldId id="2050" r:id="rId29"/>
    <p:sldId id="2054" r:id="rId30"/>
    <p:sldId id="2061" r:id="rId32"/>
    <p:sldId id="2064" r:id="rId33"/>
    <p:sldId id="2067" r:id="rId34"/>
    <p:sldId id="2070" r:id="rId35"/>
    <p:sldId id="2074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186" r:id="rId1"/>
    <p:sldLayoutId id="2147487187" r:id="rId2"/>
    <p:sldLayoutId id="2147487188" r:id="rId3"/>
    <p:sldLayoutId id="2147487189" r:id="rId4"/>
    <p:sldLayoutId id="2147487190" r:id="rId5"/>
    <p:sldLayoutId id="2147487191" r:id="rId6"/>
    <p:sldLayoutId id="2147487192" r:id="rId7"/>
    <p:sldLayoutId id="2147487193" r:id="rId8"/>
    <p:sldLayoutId id="2147487194" r:id="rId9"/>
    <p:sldLayoutId id="2147487195" r:id="rId10"/>
    <p:sldLayoutId id="214748719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7223" r:id="rId1"/>
    <p:sldLayoutId id="2147487224" r:id="rId2"/>
    <p:sldLayoutId id="2147487225" r:id="rId3"/>
    <p:sldLayoutId id="2147487226" r:id="rId4"/>
    <p:sldLayoutId id="2147487227" r:id="rId5"/>
    <p:sldLayoutId id="2147487228" r:id="rId6"/>
    <p:sldLayoutId id="2147487229" r:id="rId7"/>
    <p:sldLayoutId id="2147487230" r:id="rId8"/>
    <p:sldLayoutId id="2147487231" r:id="rId9"/>
    <p:sldLayoutId id="2147487232" r:id="rId10"/>
    <p:sldLayoutId id="214748723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tags" Target="../tags/tag105.xml"/><Relationship Id="rId19" Type="http://schemas.openxmlformats.org/officeDocument/2006/relationships/tags" Target="../tags/tag106.xml"/><Relationship Id="rId20" Type="http://schemas.openxmlformats.org/officeDocument/2006/relationships/tags" Target="../tags/tag107.xml"/><Relationship Id="rId21" Type="http://schemas.openxmlformats.org/officeDocument/2006/relationships/slideLayout" Target="../slideLayouts/slideLayout14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tags" Target="../tags/tag126.xml"/><Relationship Id="rId14" Type="http://schemas.openxmlformats.org/officeDocument/2006/relationships/tags" Target="../tags/tag127.xml"/><Relationship Id="rId15" Type="http://schemas.openxmlformats.org/officeDocument/2006/relationships/tags" Target="../tags/tag128.xml"/><Relationship Id="rId16" Type="http://schemas.openxmlformats.org/officeDocument/2006/relationships/tags" Target="../tags/tag129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tags" Target="../tags/tag189.xml"/><Relationship Id="rId14" Type="http://schemas.openxmlformats.org/officeDocument/2006/relationships/tags" Target="../tags/tag190.xml"/><Relationship Id="rId15" Type="http://schemas.openxmlformats.org/officeDocument/2006/relationships/tags" Target="../tags/tag191.xml"/><Relationship Id="rId16" Type="http://schemas.openxmlformats.org/officeDocument/2006/relationships/tags" Target="../tags/tag192.xml"/><Relationship Id="rId17" Type="http://schemas.openxmlformats.org/officeDocument/2006/relationships/tags" Target="../tags/tag193.xml"/><Relationship Id="rId18" Type="http://schemas.openxmlformats.org/officeDocument/2006/relationships/tags" Target="../tags/tag194.xml"/><Relationship Id="rId19" Type="http://schemas.openxmlformats.org/officeDocument/2006/relationships/tags" Target="../tags/tag195.xml"/><Relationship Id="rId20" Type="http://schemas.openxmlformats.org/officeDocument/2006/relationships/tags" Target="../tags/tag196.xml"/><Relationship Id="rId21" Type="http://schemas.openxmlformats.org/officeDocument/2006/relationships/tags" Target="../tags/tag197.xml"/><Relationship Id="rId22" Type="http://schemas.openxmlformats.org/officeDocument/2006/relationships/tags" Target="../tags/tag198.xml"/><Relationship Id="rId23" Type="http://schemas.openxmlformats.org/officeDocument/2006/relationships/tags" Target="../tags/tag199.xml"/><Relationship Id="rId24" Type="http://schemas.openxmlformats.org/officeDocument/2006/relationships/tags" Target="../tags/tag200.xml"/><Relationship Id="rId25" Type="http://schemas.openxmlformats.org/officeDocument/2006/relationships/tags" Target="../tags/tag201.xml"/><Relationship Id="rId26" Type="http://schemas.openxmlformats.org/officeDocument/2006/relationships/tags" Target="../tags/tag202.xml"/><Relationship Id="rId27" Type="http://schemas.openxmlformats.org/officeDocument/2006/relationships/tags" Target="../tags/tag203.xml"/><Relationship Id="rId28" Type="http://schemas.openxmlformats.org/officeDocument/2006/relationships/tags" Target="../tags/tag204.xml"/><Relationship Id="rId29" Type="http://schemas.openxmlformats.org/officeDocument/2006/relationships/tags" Target="../tags/tag205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tags" Target="../tags/tag218.xml"/><Relationship Id="rId14" Type="http://schemas.openxmlformats.org/officeDocument/2006/relationships/tags" Target="../tags/tag219.xml"/><Relationship Id="rId15" Type="http://schemas.openxmlformats.org/officeDocument/2006/relationships/tags" Target="../tags/tag220.xml"/><Relationship Id="rId16" Type="http://schemas.openxmlformats.org/officeDocument/2006/relationships/tags" Target="../tags/tag221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tags" Target="../tags/tag237.xml"/><Relationship Id="rId14" Type="http://schemas.openxmlformats.org/officeDocument/2006/relationships/tags" Target="../tags/tag238.xml"/><Relationship Id="rId15" Type="http://schemas.openxmlformats.org/officeDocument/2006/relationships/tags" Target="../tags/tag239.xml"/><Relationship Id="rId16" Type="http://schemas.openxmlformats.org/officeDocument/2006/relationships/tags" Target="../tags/tag240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tags" Target="../tags/tag265.xml"/><Relationship Id="rId14" Type="http://schemas.openxmlformats.org/officeDocument/2006/relationships/tags" Target="../tags/tag266.xml"/><Relationship Id="rId15" Type="http://schemas.openxmlformats.org/officeDocument/2006/relationships/tags" Target="../tags/tag267.xml"/><Relationship Id="rId16" Type="http://schemas.openxmlformats.org/officeDocument/2006/relationships/tags" Target="../tags/tag268.xml"/><Relationship Id="rId17" Type="http://schemas.openxmlformats.org/officeDocument/2006/relationships/tags" Target="../tags/tag269.xml"/><Relationship Id="rId18" Type="http://schemas.openxmlformats.org/officeDocument/2006/relationships/tags" Target="../tags/tag270.xml"/><Relationship Id="rId19" Type="http://schemas.openxmlformats.org/officeDocument/2006/relationships/tags" Target="../tags/tag271.xml"/><Relationship Id="rId20" Type="http://schemas.openxmlformats.org/officeDocument/2006/relationships/tags" Target="../tags/tag272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tags" Target="../tags/tag285.xml"/><Relationship Id="rId14" Type="http://schemas.openxmlformats.org/officeDocument/2006/relationships/tags" Target="../tags/tag286.xml"/><Relationship Id="rId15" Type="http://schemas.openxmlformats.org/officeDocument/2006/relationships/tags" Target="../tags/tag287.xml"/><Relationship Id="rId16" Type="http://schemas.openxmlformats.org/officeDocument/2006/relationships/tags" Target="../tags/tag288.xml"/><Relationship Id="rId17" Type="http://schemas.openxmlformats.org/officeDocument/2006/relationships/tags" Target="../tags/tag289.xml"/><Relationship Id="rId18" Type="http://schemas.openxmlformats.org/officeDocument/2006/relationships/tags" Target="../tags/tag290.xml"/><Relationship Id="rId19" Type="http://schemas.openxmlformats.org/officeDocument/2006/relationships/tags" Target="../tags/tag291.xml"/><Relationship Id="rId20" Type="http://schemas.openxmlformats.org/officeDocument/2006/relationships/tags" Target="../tags/tag292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tags" Target="../tags/tag308.xml"/><Relationship Id="rId14" Type="http://schemas.openxmlformats.org/officeDocument/2006/relationships/tags" Target="../tags/tag309.xml"/><Relationship Id="rId15" Type="http://schemas.openxmlformats.org/officeDocument/2006/relationships/tags" Target="../tags/tag310.xml"/><Relationship Id="rId16" Type="http://schemas.openxmlformats.org/officeDocument/2006/relationships/tags" Target="../tags/tag311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tags" Target="../tags/tag320.xml"/><Relationship Id="rId10" Type="http://schemas.openxmlformats.org/officeDocument/2006/relationships/tags" Target="../tags/tag321.xml"/><Relationship Id="rId11" Type="http://schemas.openxmlformats.org/officeDocument/2006/relationships/tags" Target="../tags/tag322.xml"/><Relationship Id="rId12" Type="http://schemas.openxmlformats.org/officeDocument/2006/relationships/tags" Target="../tags/tag323.xml"/><Relationship Id="rId13" Type="http://schemas.openxmlformats.org/officeDocument/2006/relationships/tags" Target="../tags/tag324.xml"/><Relationship Id="rId14" Type="http://schemas.openxmlformats.org/officeDocument/2006/relationships/tags" Target="../tags/tag325.xml"/><Relationship Id="rId15" Type="http://schemas.openxmlformats.org/officeDocument/2006/relationships/tags" Target="../tags/tag326.xml"/><Relationship Id="rId16" Type="http://schemas.openxmlformats.org/officeDocument/2006/relationships/tags" Target="../tags/tag327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tags" Target="../tags/tag336.xml"/><Relationship Id="rId10" Type="http://schemas.openxmlformats.org/officeDocument/2006/relationships/tags" Target="../tags/tag337.xml"/><Relationship Id="rId11" Type="http://schemas.openxmlformats.org/officeDocument/2006/relationships/tags" Target="../tags/tag338.xml"/><Relationship Id="rId12" Type="http://schemas.openxmlformats.org/officeDocument/2006/relationships/tags" Target="../tags/tag339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tags" Target="../tags/tag345.xml"/><Relationship Id="rId7" Type="http://schemas.openxmlformats.org/officeDocument/2006/relationships/tags" Target="../tags/tag346.xml"/><Relationship Id="rId8" Type="http://schemas.openxmlformats.org/officeDocument/2006/relationships/tags" Target="../tags/tag347.xml"/><Relationship Id="rId9" Type="http://schemas.openxmlformats.org/officeDocument/2006/relationships/tags" Target="../tags/tag348.xml"/><Relationship Id="rId10" Type="http://schemas.openxmlformats.org/officeDocument/2006/relationships/tags" Target="../tags/tag349.xml"/><Relationship Id="rId11" Type="http://schemas.openxmlformats.org/officeDocument/2006/relationships/tags" Target="../tags/tag350.xml"/><Relationship Id="rId12" Type="http://schemas.openxmlformats.org/officeDocument/2006/relationships/tags" Target="../tags/tag351.xml"/><Relationship Id="rId13" Type="http://schemas.openxmlformats.org/officeDocument/2006/relationships/tags" Target="../tags/tag352.xml"/><Relationship Id="rId14" Type="http://schemas.openxmlformats.org/officeDocument/2006/relationships/tags" Target="../tags/tag353.xml"/><Relationship Id="rId15" Type="http://schemas.openxmlformats.org/officeDocument/2006/relationships/tags" Target="../tags/tag354.xml"/><Relationship Id="rId16" Type="http://schemas.openxmlformats.org/officeDocument/2006/relationships/tags" Target="../tags/tag355.xml"/><Relationship Id="rId17" Type="http://schemas.openxmlformats.org/officeDocument/2006/relationships/tags" Target="../tags/tag356.xml"/><Relationship Id="rId18" Type="http://schemas.openxmlformats.org/officeDocument/2006/relationships/tags" Target="../tags/tag357.xml"/><Relationship Id="rId19" Type="http://schemas.openxmlformats.org/officeDocument/2006/relationships/tags" Target="../tags/tag358.xml"/><Relationship Id="rId20" Type="http://schemas.openxmlformats.org/officeDocument/2006/relationships/tags" Target="../tags/tag359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tags" Target="../tags/tag366.xml"/><Relationship Id="rId5" Type="http://schemas.openxmlformats.org/officeDocument/2006/relationships/tags" Target="../tags/tag367.xml"/><Relationship Id="rId6" Type="http://schemas.openxmlformats.org/officeDocument/2006/relationships/tags" Target="../tags/tag368.xml"/><Relationship Id="rId7" Type="http://schemas.openxmlformats.org/officeDocument/2006/relationships/tags" Target="../tags/tag369.xml"/><Relationship Id="rId8" Type="http://schemas.openxmlformats.org/officeDocument/2006/relationships/tags" Target="../tags/tag370.xml"/><Relationship Id="rId9" Type="http://schemas.openxmlformats.org/officeDocument/2006/relationships/tags" Target="../tags/tag371.xml"/><Relationship Id="rId10" Type="http://schemas.openxmlformats.org/officeDocument/2006/relationships/tags" Target="../tags/tag372.xml"/><Relationship Id="rId11" Type="http://schemas.openxmlformats.org/officeDocument/2006/relationships/tags" Target="../tags/tag373.xml"/><Relationship Id="rId12" Type="http://schemas.openxmlformats.org/officeDocument/2006/relationships/tags" Target="../tags/tag374.xml"/><Relationship Id="rId13" Type="http://schemas.openxmlformats.org/officeDocument/2006/relationships/tags" Target="../tags/tag375.xml"/><Relationship Id="rId14" Type="http://schemas.openxmlformats.org/officeDocument/2006/relationships/tags" Target="../tags/tag376.xml"/><Relationship Id="rId15" Type="http://schemas.openxmlformats.org/officeDocument/2006/relationships/tags" Target="../tags/tag377.xml"/><Relationship Id="rId16" Type="http://schemas.openxmlformats.org/officeDocument/2006/relationships/tags" Target="../tags/tag378.xml"/><Relationship Id="rId17" Type="http://schemas.openxmlformats.org/officeDocument/2006/relationships/tags" Target="../tags/tag379.xml"/><Relationship Id="rId18" Type="http://schemas.openxmlformats.org/officeDocument/2006/relationships/tags" Target="../tags/tag380.xml"/><Relationship Id="rId19" Type="http://schemas.openxmlformats.org/officeDocument/2006/relationships/tags" Target="../tags/tag381.xml"/><Relationship Id="rId20" Type="http://schemas.openxmlformats.org/officeDocument/2006/relationships/tags" Target="../tags/tag382.xml"/><Relationship Id="rId21" Type="http://schemas.openxmlformats.org/officeDocument/2006/relationships/tags" Target="../tags/tag383.xml"/><Relationship Id="rId22" Type="http://schemas.openxmlformats.org/officeDocument/2006/relationships/tags" Target="../tags/tag384.xml"/><Relationship Id="rId23" Type="http://schemas.openxmlformats.org/officeDocument/2006/relationships/tags" Target="../tags/tag385.xml"/><Relationship Id="rId24" Type="http://schemas.openxmlformats.org/officeDocument/2006/relationships/tags" Target="../tags/tag386.xml"/><Relationship Id="rId25" Type="http://schemas.openxmlformats.org/officeDocument/2006/relationships/tags" Target="../tags/tag387.xml"/><Relationship Id="rId26" Type="http://schemas.openxmlformats.org/officeDocument/2006/relationships/tags" Target="../tags/tag388.xml"/><Relationship Id="rId27" Type="http://schemas.openxmlformats.org/officeDocument/2006/relationships/tags" Target="../tags/tag389.xml"/><Relationship Id="rId28" Type="http://schemas.openxmlformats.org/officeDocument/2006/relationships/tags" Target="../tags/tag390.xml"/><Relationship Id="rId29" Type="http://schemas.openxmlformats.org/officeDocument/2006/relationships/tags" Target="../tags/tag391.xml"/><Relationship Id="rId30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92.xml"/><Relationship Id="rId2" Type="http://schemas.openxmlformats.org/officeDocument/2006/relationships/tags" Target="../tags/tag393.xml"/><Relationship Id="rId3" Type="http://schemas.openxmlformats.org/officeDocument/2006/relationships/tags" Target="../tags/tag394.xml"/><Relationship Id="rId4" Type="http://schemas.openxmlformats.org/officeDocument/2006/relationships/tags" Target="../tags/tag395.xml"/><Relationship Id="rId5" Type="http://schemas.openxmlformats.org/officeDocument/2006/relationships/tags" Target="../tags/tag396.xml"/><Relationship Id="rId6" Type="http://schemas.openxmlformats.org/officeDocument/2006/relationships/tags" Target="../tags/tag397.xml"/><Relationship Id="rId7" Type="http://schemas.openxmlformats.org/officeDocument/2006/relationships/tags" Target="../tags/tag398.xml"/><Relationship Id="rId8" Type="http://schemas.openxmlformats.org/officeDocument/2006/relationships/tags" Target="../tags/tag399.xml"/><Relationship Id="rId9" Type="http://schemas.openxmlformats.org/officeDocument/2006/relationships/tags" Target="../tags/tag400.xml"/><Relationship Id="rId10" Type="http://schemas.openxmlformats.org/officeDocument/2006/relationships/tags" Target="../tags/tag401.xml"/><Relationship Id="rId11" Type="http://schemas.openxmlformats.org/officeDocument/2006/relationships/tags" Target="../tags/tag402.xml"/><Relationship Id="rId12" Type="http://schemas.openxmlformats.org/officeDocument/2006/relationships/tags" Target="../tags/tag403.xml"/><Relationship Id="rId13" Type="http://schemas.openxmlformats.org/officeDocument/2006/relationships/tags" Target="../tags/tag404.xml"/><Relationship Id="rId14" Type="http://schemas.openxmlformats.org/officeDocument/2006/relationships/tags" Target="../tags/tag405.xml"/><Relationship Id="rId15" Type="http://schemas.openxmlformats.org/officeDocument/2006/relationships/tags" Target="../tags/tag406.xml"/><Relationship Id="rId16" Type="http://schemas.openxmlformats.org/officeDocument/2006/relationships/tags" Target="../tags/tag407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408.xml"/><Relationship Id="rId2" Type="http://schemas.openxmlformats.org/officeDocument/2006/relationships/tags" Target="../tags/tag409.xml"/><Relationship Id="rId3" Type="http://schemas.openxmlformats.org/officeDocument/2006/relationships/tags" Target="../tags/tag410.xml"/><Relationship Id="rId4" Type="http://schemas.openxmlformats.org/officeDocument/2006/relationships/tags" Target="../tags/tag411.xml"/><Relationship Id="rId5" Type="http://schemas.openxmlformats.org/officeDocument/2006/relationships/tags" Target="../tags/tag412.xml"/><Relationship Id="rId6" Type="http://schemas.openxmlformats.org/officeDocument/2006/relationships/tags" Target="../tags/tag413.xml"/><Relationship Id="rId7" Type="http://schemas.openxmlformats.org/officeDocument/2006/relationships/tags" Target="../tags/tag414.xml"/><Relationship Id="rId8" Type="http://schemas.openxmlformats.org/officeDocument/2006/relationships/tags" Target="../tags/tag415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16.xml"/><Relationship Id="rId2" Type="http://schemas.openxmlformats.org/officeDocument/2006/relationships/tags" Target="../tags/tag417.xml"/><Relationship Id="rId3" Type="http://schemas.openxmlformats.org/officeDocument/2006/relationships/tags" Target="../tags/tag418.xml"/><Relationship Id="rId4" Type="http://schemas.openxmlformats.org/officeDocument/2006/relationships/tags" Target="../tags/tag419.xml"/><Relationship Id="rId5" Type="http://schemas.openxmlformats.org/officeDocument/2006/relationships/tags" Target="../tags/tag420.xml"/><Relationship Id="rId6" Type="http://schemas.openxmlformats.org/officeDocument/2006/relationships/tags" Target="../tags/tag421.xml"/><Relationship Id="rId7" Type="http://schemas.openxmlformats.org/officeDocument/2006/relationships/tags" Target="../tags/tag422.xml"/><Relationship Id="rId8" Type="http://schemas.openxmlformats.org/officeDocument/2006/relationships/tags" Target="../tags/tag423.xml"/><Relationship Id="rId9" Type="http://schemas.openxmlformats.org/officeDocument/2006/relationships/tags" Target="../tags/tag424.xml"/><Relationship Id="rId10" Type="http://schemas.openxmlformats.org/officeDocument/2006/relationships/tags" Target="../tags/tag425.xml"/><Relationship Id="rId11" Type="http://schemas.openxmlformats.org/officeDocument/2006/relationships/tags" Target="../tags/tag426.xml"/><Relationship Id="rId12" Type="http://schemas.openxmlformats.org/officeDocument/2006/relationships/tags" Target="../tags/tag427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28.xml"/><Relationship Id="rId2" Type="http://schemas.openxmlformats.org/officeDocument/2006/relationships/tags" Target="../tags/tag429.xml"/><Relationship Id="rId3" Type="http://schemas.openxmlformats.org/officeDocument/2006/relationships/tags" Target="../tags/tag430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企业管理的协调与控制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9691" y="1844664"/>
            <a:ext cx="549021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462902" y="2562731"/>
            <a:ext cx="535368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264218" y="3259843"/>
            <a:ext cx="504761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94380" y="123825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4018280" y="1265555"/>
            <a:ext cx="7150735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200" lang="zh-CN">
                <a:effectLst/>
                <a:latin typeface="+mj-ea"/>
                <a:ea typeface="+mj-ea"/>
                <a:cs typeface="MiSans" panose="00000500000000000000" charset="-122"/>
              </a:rPr>
              <a:t>单击此处添加文本</a:t>
            </a:r>
            <a:endParaRPr altLang="en-US" dirty="0" sz="22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785870" y="196088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591050" y="1988185"/>
            <a:ext cx="6578600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200" lang="zh-CN">
                <a:effectLst/>
                <a:latin typeface="+mj-ea"/>
                <a:ea typeface="+mj-ea"/>
                <a:cs typeface="MiSans" panose="00000500000000000000" charset="-122"/>
              </a:rPr>
              <a:t>企业管理的重要性</a:t>
            </a:r>
            <a:endParaRPr altLang="en-US" dirty="0" sz="22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368165" y="263969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163185" y="2672080"/>
            <a:ext cx="6005830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200" lang="zh-CN">
                <a:effectLst/>
                <a:latin typeface="+mj-ea"/>
                <a:ea typeface="+mj-ea"/>
                <a:cs typeface="MiSans" panose="00000500000000000000" charset="-122"/>
              </a:rPr>
              <a:t>企业管理的协调</a:t>
            </a:r>
            <a:endParaRPr altLang="en-US" dirty="0" sz="22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432601" y="4007474"/>
            <a:ext cx="548132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155812" y="4725541"/>
            <a:ext cx="533717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4"/>
            </p:custDataLst>
          </p:nvPr>
        </p:nvSpPr>
        <p:spPr>
          <a:xfrm>
            <a:off x="4942840" y="336550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5"/>
            </p:custDataLst>
          </p:nvPr>
        </p:nvSpPr>
        <p:spPr>
          <a:xfrm>
            <a:off x="5666740" y="3392805"/>
            <a:ext cx="5502910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200" lang="zh-CN">
                <a:effectLst/>
                <a:latin typeface="+mj-ea"/>
                <a:ea typeface="+mj-ea"/>
                <a:cs typeface="MiSans" panose="00000500000000000000" charset="-122"/>
              </a:rPr>
              <a:t>企业管理的控制</a:t>
            </a:r>
            <a:endParaRPr altLang="en-US" dirty="0" sz="22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6"/>
            </p:custDataLst>
          </p:nvPr>
        </p:nvSpPr>
        <p:spPr>
          <a:xfrm>
            <a:off x="5478780" y="412369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7"/>
            </p:custDataLst>
          </p:nvPr>
        </p:nvSpPr>
        <p:spPr>
          <a:xfrm>
            <a:off x="6283960" y="4150995"/>
            <a:ext cx="4886325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200" lang="zh-CN">
                <a:effectLst/>
                <a:latin typeface="+mj-ea"/>
                <a:ea typeface="+mj-ea"/>
                <a:cs typeface="MiSans" panose="00000500000000000000" charset="-122"/>
              </a:rPr>
              <a:t>企业管理协调与控制的结合</a:t>
            </a:r>
            <a:endParaRPr altLang="en-US" dirty="0" sz="22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18"/>
            </p:custDataLst>
          </p:nvPr>
        </p:nvSpPr>
        <p:spPr>
          <a:xfrm>
            <a:off x="6061075" y="480250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06.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9"/>
            </p:custDataLst>
          </p:nvPr>
        </p:nvSpPr>
        <p:spPr>
          <a:xfrm>
            <a:off x="6856095" y="4834890"/>
            <a:ext cx="4313555" cy="43942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企业管理协调与控制的挑战与对策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企业管理的重要性</a:t>
            </a:r>
            <a:endParaRPr altLang="en-US" lang="zh-CN"/>
          </a:p>
        </p:txBody>
      </p:sp>
      <p:sp>
        <p:nvSpPr>
          <p:cNvPr id="10488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企业管理对企业发展的作用</a:t>
            </a:r>
            <a:endParaRPr altLang="en-US" lang="zh-CN"/>
          </a:p>
        </p:txBody>
      </p:sp>
      <p:sp>
        <p:nvSpPr>
          <p:cNvPr id="1048958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0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2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4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增强企业凝聚力：良好的管理能够营造积极向上的工作氛围，提高员工的工作积极性和满意度，增强企业的凝聚力。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8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0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2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提升企业竞争力：通过有效的管理，企业能够提高生产效率、降低成本、增强市场竞争力。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6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8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0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促进企业创新：管理为企业创新提供支持和保障，推动企业不断探索新的商业模式、技术和管理方法。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4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6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8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推动企业可持续发展：管理有助于企业实现可持续发展，通过合理配置资源、降低环境影响、提高社会责任感等方式，为企业创造长期价值。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企业管理对企业运营的影响</a:t>
            </a:r>
            <a:endParaRPr altLang="en-US" lang="zh-CN"/>
          </a:p>
        </p:txBody>
      </p:sp>
      <p:sp>
        <p:nvSpPr>
          <p:cNvPr id="1049024" name="文本框 5"/>
          <p:cNvSpPr txBox="1"/>
          <p:nvPr>
            <p:custDataLst>
              <p:tags r:id="rId1"/>
            </p:custDataLst>
          </p:nvPr>
        </p:nvSpPr>
        <p:spPr>
          <a:xfrm>
            <a:off x="3348391" y="2646196"/>
            <a:ext cx="5488869" cy="361009"/>
          </a:xfrm>
          <a:prstGeom prst="rect"/>
          <a:noFill/>
        </p:spPr>
        <p:txBody>
          <a:bodyPr anchor="b" anchorCtr="0" bIns="0" lIns="0" rtlCol="0" wrap="square">
            <a:normAutofit fontScale="90000" lnSpcReduction="10000"/>
          </a:bodyPr>
          <a:p>
            <a:pPr>
              <a:buClrTx/>
              <a:buSzTx/>
              <a:buFontTx/>
            </a:pPr>
            <a:r>
              <a:rPr b="1" dirty="0" sz="10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促进企业发展：企业管理通过对企业运营的规划、组织、指挥、协调和控制，为企业的发展提供有力的支持，推动企业不断向前发展。 </a:t>
            </a:r>
            <a:endParaRPr b="1" dirty="0" sz="10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026" name="正文"/>
          <p:cNvSpPr txBox="1"/>
          <p:nvPr>
            <p:custDataLst>
              <p:tags r:id="rId2"/>
            </p:custDataLst>
          </p:nvPr>
        </p:nvSpPr>
        <p:spPr>
          <a:xfrm>
            <a:off x="3348391" y="3036060"/>
            <a:ext cx="5488869" cy="666872"/>
          </a:xfrm>
          <a:prstGeom prst="rect"/>
          <a:noFill/>
        </p:spPr>
        <p:txBody>
          <a:bodyPr anchor="t" anchorCtr="0" bIns="0" lIns="0" rIns="0" rtlCol="0" tIns="0" wrap="square">
            <a:normAutofit fontScale="83333" lnSpcReduction="10000"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单击此处添加文本具体内容，简明扼要地阐述您的观点。根据需要可酌情增减文字，以便观者准确地理解您传达的思想。单击此处添加文本具体内容，简明扼要地阐述您的观点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文本框 7"/>
          <p:cNvSpPr txBox="1"/>
          <p:nvPr>
            <p:custDataLst>
              <p:tags r:id="rId3"/>
            </p:custDataLst>
          </p:nvPr>
        </p:nvSpPr>
        <p:spPr>
          <a:xfrm>
            <a:off x="3348391" y="1452880"/>
            <a:ext cx="5489510" cy="351390"/>
          </a:xfrm>
          <a:prstGeom prst="rect"/>
          <a:noFill/>
        </p:spPr>
        <p:txBody>
          <a:bodyPr anchor="b" anchorCtr="0" bIns="0" lIns="0" rtlCol="0" wrap="square">
            <a:normAutofit fontScale="90000" lnSpcReduction="10000"/>
          </a:bodyPr>
          <a:p>
            <a:pPr>
              <a:buClrTx/>
              <a:buSzTx/>
              <a:buFontTx/>
            </a:pPr>
            <a:r>
              <a:rPr b="1" dirty="0" sz="10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提升企业竞争力：有效的企业管理能够提高企业的生产效率、降低成本、优化资源配置，从而增强企业的市场竞争力。 </a:t>
            </a:r>
            <a:endParaRPr b="1" dirty="0" sz="10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030" name="正文"/>
          <p:cNvSpPr txBox="1"/>
          <p:nvPr>
            <p:custDataLst>
              <p:tags r:id="rId4"/>
            </p:custDataLst>
          </p:nvPr>
        </p:nvSpPr>
        <p:spPr>
          <a:xfrm>
            <a:off x="3348391" y="1826713"/>
            <a:ext cx="5488869" cy="648918"/>
          </a:xfrm>
          <a:prstGeom prst="rect"/>
          <a:noFill/>
        </p:spPr>
        <p:txBody>
          <a:bodyPr anchor="t" anchorCtr="0" bIns="0" lIns="0" rIns="0" rtlCol="0" tIns="0" wrap="square">
            <a:normAutofit fontScale="83333" lnSpcReduction="20000"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单击此处添加文本具体内容，简明扼要地阐述您的观点。根据需要可酌情增减文字，以便观者准确地理解您传达的思想。单击此处添加文本具体内容，简明扼要地阐述您的观点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文本框 12"/>
          <p:cNvSpPr txBox="1"/>
          <p:nvPr>
            <p:custDataLst>
              <p:tags r:id="rId5"/>
            </p:custDataLst>
          </p:nvPr>
        </p:nvSpPr>
        <p:spPr>
          <a:xfrm>
            <a:off x="3348391" y="3873497"/>
            <a:ext cx="5488869" cy="373833"/>
          </a:xfrm>
          <a:prstGeom prst="rect"/>
          <a:noFill/>
        </p:spPr>
        <p:txBody>
          <a:bodyPr anchor="b" anchorCtr="0" bIns="0" lIns="0" rtlCol="0" wrap="square">
            <a:normAutofit fontScale="90000" lnSpcReduction="10000"/>
          </a:bodyPr>
          <a:p>
            <a:pPr>
              <a:buClrTx/>
              <a:buSzTx/>
              <a:buFontTx/>
            </a:pPr>
            <a:r>
              <a:rPr b="1" dirty="0" sz="10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增强企业凝聚力：良好的企业管理能够营造积极向上的企业文化，增强员工的归属感和凝聚力，提高企业的整体绩效。 </a:t>
            </a:r>
            <a:endParaRPr b="1" dirty="0" sz="10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034" name="正文"/>
          <p:cNvSpPr txBox="1"/>
          <p:nvPr>
            <p:custDataLst>
              <p:tags r:id="rId6"/>
            </p:custDataLst>
          </p:nvPr>
        </p:nvSpPr>
        <p:spPr>
          <a:xfrm>
            <a:off x="3348391" y="4276185"/>
            <a:ext cx="5488869" cy="690597"/>
          </a:xfrm>
          <a:prstGeom prst="rect"/>
          <a:noFill/>
        </p:spPr>
        <p:txBody>
          <a:bodyPr anchor="t" anchorCtr="0" bIns="0" lIns="0" rIns="0" rtlCol="0" tIns="0" wrap="square">
            <a:normAutofit fontScale="83333" lnSpcReduction="10000"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单击此处添加文本具体内容，简明扼要地阐述您的观点。根据需要可酌情增减文字，以便观者准确地理解您传达的思想。单击此处添加文本具体内容，简明扼要地阐述您的观点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文本框 15"/>
          <p:cNvSpPr txBox="1"/>
          <p:nvPr>
            <p:custDataLst>
              <p:tags r:id="rId7"/>
            </p:custDataLst>
          </p:nvPr>
        </p:nvSpPr>
        <p:spPr>
          <a:xfrm>
            <a:off x="3348391" y="5136706"/>
            <a:ext cx="5488869" cy="373833"/>
          </a:xfrm>
          <a:prstGeom prst="rect"/>
          <a:noFill/>
        </p:spPr>
        <p:txBody>
          <a:bodyPr anchor="b" anchorCtr="0" bIns="0" lIns="0" rtlCol="0" wrap="square">
            <a:normAutofit fontScale="90000" lnSpcReduction="10000"/>
          </a:bodyPr>
          <a:p>
            <a:pPr>
              <a:buClrTx/>
              <a:buSzTx/>
              <a:buFontTx/>
            </a:pPr>
            <a:r>
              <a:rPr b="1" dirty="0" sz="10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保障企业稳定运营：企业管理通过建立健全的内部控制体系和风险防范机制，确保企业运营的稳定性和可持续性。</a:t>
            </a:r>
            <a:endParaRPr b="1" dirty="0" sz="10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038" name="正文"/>
          <p:cNvSpPr txBox="1"/>
          <p:nvPr>
            <p:custDataLst>
              <p:tags r:id="rId8"/>
            </p:custDataLst>
          </p:nvPr>
        </p:nvSpPr>
        <p:spPr>
          <a:xfrm>
            <a:off x="3348391" y="5539394"/>
            <a:ext cx="5488869" cy="690597"/>
          </a:xfrm>
          <a:prstGeom prst="rect"/>
          <a:noFill/>
        </p:spPr>
        <p:txBody>
          <a:bodyPr anchor="t" anchorCtr="0" bIns="0" lIns="0" rIns="0" rtlCol="0" tIns="0" wrap="square">
            <a:normAutofit fontScale="83333" lnSpcReduction="10000"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单击此处添加文本具体内容，简明扼要地阐述您的观点。根据需要可酌情增减文字，以便观者准确地理解您传达的思想。单击此处添加文本具体内容，简明扼要地阐述您的观点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企业管理对企业战略的意义</a:t>
            </a:r>
            <a:endParaRPr altLang="en-US" lang="zh-CN"/>
          </a:p>
        </p:txBody>
      </p:sp>
      <p:sp>
        <p:nvSpPr>
          <p:cNvPr id="1049074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6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8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明确企业战略目标：企业管理能够明确企业的战略目标，确保企业战略的制定和实施符合企业的整体利益和发展方向。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2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4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优化资源配置：企业管理能够对企业资源进行合理配置，确保企业战略的顺利实施，提高企业的运营效率和竞争力。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8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0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促进企业创新：企业管理能够激发企业的创新精神，推动企业不断探索新的商业模式和竞争优势，实现可持续发展。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4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6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增强企业凝聚力：企业管理能够增强企业的凝聚力，提高员工的工作积极性和归属感，为企业战略的顺利实施提供有力保障。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企业管理的协调</a:t>
            </a:r>
            <a:endParaRPr altLang="en-US" lang="zh-CN"/>
          </a:p>
        </p:txBody>
      </p:sp>
      <p:sp>
        <p:nvSpPr>
          <p:cNvPr id="104913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组织协调</a:t>
            </a:r>
            <a:endParaRPr altLang="en-US" lang="zh-CN"/>
          </a:p>
        </p:txBody>
      </p:sp>
      <p:sp>
        <p:nvSpPr>
          <p:cNvPr id="104919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98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0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明确组织目标，确保各部门协同工作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0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04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6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建立有效的沟通机制，促进信息共享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0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10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合理分配资源，确保各部门工作顺利进行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12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16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8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及时解决矛盾和冲突，维护组织稳定和高效运转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资源协调</a:t>
            </a:r>
            <a:endParaRPr altLang="en-US" lang="zh-CN"/>
          </a:p>
        </p:txBody>
      </p:sp>
      <p:sp>
        <p:nvSpPr>
          <p:cNvPr id="104925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56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8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人力资源协调：合理分配员工，提高工作效率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6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62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4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物资资源协调：确保物资供应，降低成本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6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68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财务资源协调：优化资金配置，实现可持续发展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70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74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6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信息资源协调：建立信息共享机制，提高决策效率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人员协调</a:t>
            </a:r>
            <a:endParaRPr altLang="en-US" lang="zh-CN"/>
          </a:p>
        </p:txBody>
      </p:sp>
      <p:sp>
        <p:nvSpPr>
          <p:cNvPr id="1049312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14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16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18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20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2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24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26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8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1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0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32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34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6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8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0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42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44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46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48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明确职责与分工：确保每个员工清楚自己的职责范围和工作目标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培训与发展：提高员工的技能和素质，增强企业的竞争力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激励与约束机制：通过奖励和惩罚措施激发员工的积极性和创造力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建立有效的沟通机制：促进员工之间的信息交流和协作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流程协调</a:t>
            </a:r>
            <a:endParaRPr altLang="en-US" lang="zh-CN"/>
          </a:p>
        </p:txBody>
      </p:sp>
      <p:sp>
        <p:nvSpPr>
          <p:cNvPr id="1049390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2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4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6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强化流程执行：确保流程得到有效执行，避免出现偏差和延误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0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2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4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明确流程目标：确保每个流程都有明确的目标和预期结果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8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0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2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优化流程设计：通过减少冗余、提高效率来优化流程设计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6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8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0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监控与改进：对流程进行实时监控和改进，确保流程始终保持高效和稳定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企业管理的控制</a:t>
            </a:r>
            <a:endParaRPr altLang="en-US" lang="zh-CN"/>
          </a:p>
        </p:txBody>
      </p:sp>
      <p:sp>
        <p:nvSpPr>
          <p:cNvPr id="104945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目标控制</a:t>
            </a:r>
            <a:endParaRPr altLang="en-US" lang="zh-CN"/>
          </a:p>
        </p:txBody>
      </p:sp>
      <p:sp>
        <p:nvSpPr>
          <p:cNvPr id="1049520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2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4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6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偏差纠正：发现偏差及时纠正，确保目标顺利实现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0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2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4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目标制定：明确企业目标，制定具体可行的计划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8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0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2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过程监控：对实施过程进行实时监控，确保按计划进行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6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8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0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效果评估：对控制效果进行评估，为下次控制提供经验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过程控制</a:t>
            </a:r>
            <a:endParaRPr altLang="en-US" lang="zh-CN"/>
          </a:p>
        </p:txBody>
      </p:sp>
      <p:sp>
        <p:nvSpPr>
          <p:cNvPr id="104958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制定控制标准：明确控制目标，制定合理的控制标准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实施控制：通过各种手段和方法，对企业的各项活动进行监督和检查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纠正偏差：发现偏差及时采取措施进行纠正，确保企业目标的实现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反馈与调整：根据实际情况对控制标准进行调整和优化，不断完善控制过程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结果控制</a:t>
            </a:r>
            <a:endParaRPr altLang="en-US" lang="zh-CN"/>
          </a:p>
        </p:txBody>
      </p:sp>
      <p:sp>
        <p:nvSpPr>
          <p:cNvPr id="104964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8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0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6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定义：通过设定目标、制定计划、实施监督和评估结果等方式，确保企业目标的实现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控制手段：制定明确的计划和目标，建立有效的监督机制，实施奖惩措施等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6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8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0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6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8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注意事项：避免过度控制导致员工失去积极性和创造性，注重控制与激励相结合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重要性：确保企业运营的稳定性和效率，提高企业的竞争力和可持续发展能力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风险控制</a:t>
            </a:r>
            <a:endParaRPr altLang="en-US" lang="zh-CN"/>
          </a:p>
        </p:txBody>
      </p:sp>
      <p:sp>
        <p:nvSpPr>
          <p:cNvPr id="104971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2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4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0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2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定义：风险控制是指通过一系列措施和手段，降低企业面临的各种风险，确保企业的稳定发展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措施：包括建立完善的风险管理体系、加强内部控制、提高员工风险意识等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3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2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4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0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2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效果：通过有效的风险控制，企业可以降低损失，提高经济效益，为企业的可持续发展奠定基础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重要性：随着市场竞争的加剧，企业面临的风险也越来越大，因此风险控制对于企业的生存和发展至关重要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企业管理协调与控制的结合</a:t>
            </a:r>
            <a:endParaRPr altLang="en-US" lang="zh-CN"/>
          </a:p>
        </p:txBody>
      </p:sp>
      <p:sp>
        <p:nvSpPr>
          <p:cNvPr id="104979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协调与控制的相互关系</a:t>
            </a:r>
            <a:endParaRPr altLang="en-US" lang="zh-CN"/>
          </a:p>
        </p:txBody>
      </p:sp>
      <p:sp>
        <p:nvSpPr>
          <p:cNvPr id="1049856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8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0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2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协调与控制相互促进：在企业管理中，协调与控制是相互依存的，只有将两者结合起来，才能实现最佳的管理效果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6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8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0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协调是控制的基础：通过协调，企业各部门之间能够更好地协作，实现整体目标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4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6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8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控制是协调的保障：通过有效的控制，企业能够确保各部门按照既定目标进行工作，避免出现偏差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2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4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6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协调与控制的结合点：在企业管理中，协调与控制的结合点在于实现整体目标，通过协调各部门之间的合作关系，以及通过控制手段确保目标的实现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协调与控制在企业管理中的应用</a:t>
            </a:r>
            <a:endParaRPr altLang="en-US" lang="zh-CN"/>
          </a:p>
        </p:txBody>
      </p:sp>
      <p:sp>
        <p:nvSpPr>
          <p:cNvPr id="1049922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4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6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8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协调与控制在企业管理中的具体实施方法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2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4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6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协调与控制的概念和重要性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0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2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4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协调与控制在企业管理中的应用场景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8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0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2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协调与控制在企业管理中的优势和挑战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协调与控制在企业管理中的重要性</a:t>
            </a:r>
            <a:endParaRPr altLang="en-US" lang="zh-CN"/>
          </a:p>
        </p:txBody>
      </p:sp>
      <p:sp>
        <p:nvSpPr>
          <p:cNvPr id="104998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90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2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协调与控制是企业管理的重要环节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9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96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8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协调与控制有助于提高企业整体运营效率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0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02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协调与控制有助于降低企业运营风险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04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08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0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协调与控制有助于提升企业核心竞争力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协调与控制在企业管理中的发展趋势</a:t>
            </a:r>
            <a:endParaRPr altLang="en-US" lang="zh-CN"/>
          </a:p>
        </p:txBody>
      </p:sp>
      <p:sp>
        <p:nvSpPr>
          <p:cNvPr id="105004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0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2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8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0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信息化趋势：利用信息技术提高协调与控制效率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柔性化趋势：适应变化，增强企业应对能力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6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0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2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8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0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智能化趋势：借助人工智能等先进技术实现更高效的管理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精细化趋势：注重细节和过程管理，提高管理精度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企业管理协调与控制的挑战与对策</a:t>
            </a:r>
            <a:endParaRPr altLang="en-US" lang="zh-CN"/>
          </a:p>
        </p:txBody>
      </p:sp>
      <p:sp>
        <p:nvSpPr>
          <p:cNvPr id="105012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协调与控制面临的挑战</a:t>
            </a:r>
            <a:endParaRPr altLang="en-US" lang="zh-CN"/>
          </a:p>
        </p:txBody>
      </p:sp>
      <p:sp>
        <p:nvSpPr>
          <p:cNvPr id="1050184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86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88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90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92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0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94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96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98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0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00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0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1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02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04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06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1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08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1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10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1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12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14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16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18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20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跨部门沟通不畅：各部门间信息不流通，导致协调困难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2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信息不对称：信息在不同部门间传递不畅，导致决策失误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4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目标不一致：各部门目标不一致，导致协调难以达成共识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6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资源分配不均：资源在不同部门间分配不均，导致部分部门资源不足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协调与控制的对策建议</a:t>
            </a:r>
            <a:endParaRPr altLang="en-US" lang="zh-CN"/>
          </a:p>
        </p:txBody>
      </p:sp>
      <p:sp>
        <p:nvSpPr>
          <p:cNvPr id="1050262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4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6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8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强化监督与考核：建立监督机制，对协调与控制工作进行定期评估和考核，确保工作落实到位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0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2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4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6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建立完善的管理制度：明确各部门职责，规范工作流程，确保协调与控制有章可循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8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0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2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4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加强沟通与协作：建立有效的沟通机制，促进部门间信息共享，提高协作效率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6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8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0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2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提升员工素质：加强员工培训，提高员工素质和技能水平，增强协调与控制能力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提高协调与控制的效率与效果</a:t>
            </a:r>
            <a:endParaRPr altLang="en-US" lang="zh-CN"/>
          </a:p>
        </p:txBody>
      </p:sp>
      <p:sp>
        <p:nvSpPr>
          <p:cNvPr id="1050328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30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32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34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36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建立有效的沟通渠道和机制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38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明确协调与控制的目标和范围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40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优化协调与控制的流程和方法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42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加强团队建设和人才培养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推动企业管理协调与控制的创新发展</a:t>
            </a:r>
            <a:endParaRPr altLang="en-US" lang="zh-CN"/>
          </a:p>
        </p:txBody>
      </p:sp>
      <p:sp>
        <p:nvSpPr>
          <p:cNvPr id="1050378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0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82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挑战：企业管理的协调与控制面临诸多挑战，如组织结构复杂、信息传递不畅、员工素质参差不齐等。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4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6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8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对策：针对这些挑战，企业需要采取一系列对策，如优化组织结构、加强信息沟通、提高员工素质等。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0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92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94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创新发展：企业需要不断创新发展，探索新的管理理念和方法，以适应不断变化的市场环境和企业需求。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6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98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00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实践案例：介绍一些企业在推动企业管理协调与控制方面的实践案例，如华为、阿里巴巴等公司的成功经验。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4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436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6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6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6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6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6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6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2"/>
  <p:tag name="KSO_WM_UNIT_TYPE" val="l_h_a"/>
  <p:tag name="KSO_WM_UNIT_ID" val="custom20230231_6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6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6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6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8"/>
  <p:tag name="KSO_WM_UNIT_TYPE" val="l_h_a"/>
  <p:tag name="KSO_WM_UNIT_ID" val="custom20230231_6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6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custom20230231_6*l_h_i*1_6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6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6"/>
  <p:tag name="KSO_WM_UNIT_TYPE" val="l_h_a"/>
  <p:tag name="KSO_WM_UNIT_ID" val="custom20230231_6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6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6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31_6*l_h_i*1_6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231_6*l_h_a*1_6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7.xml><?xml version="1.0" encoding="utf-8"?>
<p:tagLst xmlns:p="http://schemas.openxmlformats.org/presentationml/2006/main">
  <p:tag name="KSO_WM_SLIDE_ID" val="custom2023023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1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261_3*l_h_a*1_2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1_3*l_h_f*1_2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261_3*l_h_a*1_1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1_3*l_h_f*1_1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261_3*l_h_a*1_3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1_3*l_h_f*1_3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261_3*l_h_a*1_4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1_3*l_h_f*1_4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5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52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2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224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9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295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6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6"/>
</p:tagLst>
</file>

<file path=ppt/tags/tag362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42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430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2023-12-20T11:05:54Z</dcterms:created>
  <dcterms:modified xsi:type="dcterms:W3CDTF">2023-12-20T11:05:54Z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fe02b53c640849d2ba459a344a65d56d_21</vt:lpwstr>
  </property>
</Properties>
</file>