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32" r:id="rId1"/>
    <p:sldMasterId id="2147484469" r:id="rId2"/>
  </p:sldMasterIdLst>
  <p:notesMasterIdLst>
    <p:notesMasterId r:id="rId3"/>
  </p:notesMasterIdLst>
  <p:sldIdLst>
    <p:sldId id="628" r:id="rId4"/>
    <p:sldId id="632" r:id="rId5"/>
    <p:sldId id="635" r:id="rId6"/>
    <p:sldId id="638" r:id="rId7"/>
    <p:sldId id="641" r:id="rId8"/>
    <p:sldId id="644" r:id="rId9"/>
    <p:sldId id="647" r:id="rId10"/>
    <p:sldId id="650" r:id="rId11"/>
    <p:sldId id="653" r:id="rId12"/>
    <p:sldId id="656" r:id="rId13"/>
    <p:sldId id="659" r:id="rId14"/>
    <p:sldId id="662" r:id="rId15"/>
    <p:sldId id="665" r:id="rId16"/>
    <p:sldId id="668" r:id="rId17"/>
    <p:sldId id="671" r:id="rId18"/>
    <p:sldId id="674" r:id="rId19"/>
    <p:sldId id="677" r:id="rId20"/>
    <p:sldId id="680" r:id="rId21"/>
    <p:sldId id="683" r:id="rId22"/>
    <p:sldId id="686" r:id="rId23"/>
    <p:sldId id="689" r:id="rId24"/>
    <p:sldId id="692" r:id="rId25"/>
    <p:sldId id="695" r:id="rId26"/>
    <p:sldId id="698" r:id="rId27"/>
    <p:sldId id="701" r:id="rId28"/>
    <p:sldId id="704" r:id="rId29"/>
    <p:sldId id="707" r:id="rId30"/>
    <p:sldId id="710" r:id="rId31"/>
    <p:sldId id="713" r:id="rId32"/>
    <p:sldId id="716" r:id="rId33"/>
    <p:sldId id="71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  <p:sldLayoutId id="2147484438" r:id="rId6"/>
    <p:sldLayoutId id="2147484439" r:id="rId7"/>
    <p:sldLayoutId id="2147484440" r:id="rId8"/>
    <p:sldLayoutId id="2147484441" r:id="rId9"/>
    <p:sldLayoutId id="2147484442" r:id="rId10"/>
    <p:sldLayoutId id="214748444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470" r:id="rId1"/>
    <p:sldLayoutId id="2147484471" r:id="rId2"/>
    <p:sldLayoutId id="2147484472" r:id="rId3"/>
    <p:sldLayoutId id="2147484473" r:id="rId4"/>
    <p:sldLayoutId id="2147484474" r:id="rId5"/>
    <p:sldLayoutId id="2147484475" r:id="rId6"/>
    <p:sldLayoutId id="2147484476" r:id="rId7"/>
    <p:sldLayoutId id="2147484477" r:id="rId8"/>
    <p:sldLayoutId id="2147484478" r:id="rId9"/>
    <p:sldLayoutId id="2147484479" r:id="rId10"/>
    <p:sldLayoutId id="214748448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tags" Target="../tags/tag162.xml"/><Relationship Id="rId22" Type="http://schemas.openxmlformats.org/officeDocument/2006/relationships/tags" Target="../tags/tag163.xml"/><Relationship Id="rId23" Type="http://schemas.openxmlformats.org/officeDocument/2006/relationships/tags" Target="../tags/tag164.xml"/><Relationship Id="rId24" Type="http://schemas.openxmlformats.org/officeDocument/2006/relationships/tags" Target="../tags/tag165.xml"/><Relationship Id="rId25" Type="http://schemas.openxmlformats.org/officeDocument/2006/relationships/tags" Target="../tags/tag166.xml"/><Relationship Id="rId26" Type="http://schemas.openxmlformats.org/officeDocument/2006/relationships/tags" Target="../tags/tag167.xml"/><Relationship Id="rId27" Type="http://schemas.openxmlformats.org/officeDocument/2006/relationships/tags" Target="../tags/tag168.xml"/><Relationship Id="rId28" Type="http://schemas.openxmlformats.org/officeDocument/2006/relationships/tags" Target="../tags/tag169.xml"/><Relationship Id="rId29" Type="http://schemas.openxmlformats.org/officeDocument/2006/relationships/tags" Target="../tags/tag17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合成纤维市场分析与2024年投资机会展望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合成纤维市场概述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合成纤维市场现状分析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2024年合成纤维市场投资机会展望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合成纤维行业未来发展展望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成功案例分析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结论与建议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合成纤维市场概述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合成纤维定义</a:t>
            </a:r>
            <a:endParaRPr altLang="en-US" lang="zh-CN"/>
          </a:p>
        </p:txBody>
      </p:sp>
      <p:sp>
        <p:nvSpPr>
          <p:cNvPr id="10489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合成纤维具有强度高、耐磨、耐腐蚀等优点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合成纤维广泛应用于纺织、服装、家居、汽车等领域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合成纤维是由化学方法人工合成的纤维材料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常见的合成纤维包括涤纶、尼龙、腈纶等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合成纤维应用领域</a:t>
            </a:r>
            <a:endParaRPr altLang="en-US" lang="zh-CN"/>
          </a:p>
        </p:txBody>
      </p:sp>
      <p:sp>
        <p:nvSpPr>
          <p:cNvPr id="10490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纺织业：合成纤维在纺织业中广泛应用，如衣物、床上用品等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医疗领域：合成纤维用于制造医疗用品，如手术缝合线、牙科线等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建筑业：合成纤维用于建筑材料，如增强混凝土、防水材料等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汽车工业：合成纤维用于制造汽车零部件，如座椅、门板等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合成纤维市场规模</a:t>
            </a:r>
            <a:endParaRPr altLang="en-US" lang="zh-CN"/>
          </a:p>
        </p:txBody>
      </p:sp>
      <p:sp>
        <p:nvSpPr>
          <p:cNvPr id="10491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预计到2024年全球合成纤维市场规模将增长至11000亿美元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中国合成纤维市场规模将继续保持稳定增长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2023年全球合成纤维市场规模约为10000亿美元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中国是全球最大的合成纤维生产国和消费国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合成纤维市场发展历程</a:t>
            </a:r>
            <a:endParaRPr altLang="en-US" lang="zh-CN"/>
          </a:p>
        </p:txBody>
      </p:sp>
      <p:sp>
        <p:nvSpPr>
          <p:cNvPr id="1049206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20世纪40年代：合成纤维的发明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20世纪50年代：聚酯纤维的商业化生产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20世纪60年代：尼龙纤维的商业化生产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20世纪70年代：丙烯酸纤维的商业化生产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20世纪80年代：聚乳酸纤维的研发与生产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20世纪90年代至今：多种高性能合成纤维的研发与生产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26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合成纤维市场现状分析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合成纤维市场供需状况</a:t>
            </a:r>
            <a:endParaRPr altLang="en-US" lang="zh-CN"/>
          </a:p>
        </p:txBody>
      </p:sp>
      <p:sp>
        <p:nvSpPr>
          <p:cNvPr id="10493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价格走势：供需失衡导致合成纤维价格上涨，市场竞争激烈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未来预测：预计合成纤维市场供需状况将继续保持紧张态势，价格仍有上涨空间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需求量：随着全球经济的复苏，合成纤维市场需求持续增长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供应量：受制于原材料和生产技术的限制，供应增长速度不及需求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合成纤维市场竞争格局</a:t>
            </a:r>
            <a:endParaRPr altLang="en-US" lang="zh-CN"/>
          </a:p>
        </p:txBody>
      </p:sp>
      <p:sp>
        <p:nvSpPr>
          <p:cNvPr id="10493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国内主要合成纤维企业排名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各企业在市场中的份额占比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不同类型合成纤维企业的优劣势分析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国内外企业在合成纤维市场的竞争态势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合成纤维市场发展趋势</a:t>
            </a:r>
            <a:endParaRPr altLang="en-US" lang="zh-CN"/>
          </a:p>
        </p:txBody>
      </p:sp>
      <p:sp>
        <p:nvSpPr>
          <p:cNvPr id="104943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环保和可持续发展成为主流：合成纤维行业正在逐步转向更加环保和可持续的生产方式，以减少对环境的负面影响。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新材料和技术的研发：随着新材料和技术的不断发展，合成纤维行业正在不断创新，开发出更加优质、高性能的产品。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个性化和差异化需求增加：随着消费者需求的不断变化，合成纤维行业正在不断推出更加个性化和差异化的产品，以满足不同消费者的需求。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全球化和区域化趋势并存：合成纤维市场正在呈现出全球化和区域化趋势并存的特点，企业需要灵活应对不同市场的需求和变化。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合成纤维市场存在的问题</a:t>
            </a:r>
            <a:endParaRPr altLang="en-US" lang="zh-CN"/>
          </a:p>
        </p:txBody>
      </p:sp>
      <p:sp>
        <p:nvSpPr>
          <p:cNvPr id="10494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环境污染严重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生产成本高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缺乏创新和差异化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52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2024年合成纤维市场投资机会展望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5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全球经济形势：分析全球经济增长趋势，预测合成纤维市场需求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技术创新：分析合成纤维技术的最新进展，预测技术创新对市场的影响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市场竞争：分析主要竞争对手的市场份额和竞争优势，预测市场竞争格局的变化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行业政策：评估政策对合成纤维市场的影响，预测未来政策走向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6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技术创新：新技术的出现和应用将为合成纤维行业带来新的发展机遇。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市场需求增长：随着消费者对高性能、可持续性产品的需求增加，合成纤维市场有望持续增长。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循环经济：循环经济和可持续发展成为行业趋势，为合成纤维行业提供了新的发展机会。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供应链优化：通过优化供应链管理和降低成本，合成纤维企业将获得更多的投资机会。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7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市场竞争激烈：合成纤维市场参与者众多，竞争激烈，可能导致投资回报率下降。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技术更新迅速：合成纤维技术不断进步，新技术的出现可能对现有投资造成冲击。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政策风险：政府对环保和产业政策的调整可能对合成纤维市场产生影响，增加投资风险。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原材料价格波动：合成纤维的主要原材料价格的波动可能影响生产成本和市场价格，从而影响投资回报。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投资建议</a:t>
            </a:r>
            <a:endParaRPr altLang="en-US" lang="zh-CN"/>
          </a:p>
        </p:txBody>
      </p:sp>
      <p:sp>
        <p:nvSpPr>
          <p:cNvPr id="10497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关注具有技术创新和环保优势的企业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关注市场需求增长较快的细分领域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谨慎投资高污染、高能耗的传统合成纤维企业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关注政策法规对行业发展的影响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85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合成纤维行业未来发展展望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合成纤维行业技术发展趋势</a:t>
            </a:r>
            <a:endParaRPr altLang="en-US" lang="zh-CN"/>
          </a:p>
        </p:txBody>
      </p:sp>
      <p:sp>
        <p:nvSpPr>
          <p:cNvPr id="10499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智能化制造：实现生产过程的自动化和智能化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新材料与新技术：推动合成纤维行业的创新发展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高性能化：提高纤维性能，满足高端领域需求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绿色环保：降低生产过程中的环境污染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合成纤维行业市场规模预测</a:t>
            </a:r>
            <a:endParaRPr altLang="en-US" lang="zh-CN"/>
          </a:p>
        </p:txBody>
      </p:sp>
      <p:sp>
        <p:nvSpPr>
          <p:cNvPr id="10499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随着环保意识的提高和技术的不断进步，生物基合成纤维市场将迎来快速发展。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未来几年，合成纤维行业将朝着智能化、绿色化、高端化方向发展。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预计到2024年，全球合成纤维市场规模将达到XXXX万吨，年复合增长率为XX%。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中国是全球最大的合成纤维生产国，2023年产量占全球总产量的XX%以上。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合成纤维行业未来发展方向</a:t>
            </a:r>
            <a:endParaRPr altLang="en-US" lang="zh-CN"/>
          </a:p>
        </p:txBody>
      </p:sp>
      <p:sp>
        <p:nvSpPr>
          <p:cNvPr id="10500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智能化生产：随着工业4.0和智能化生产的推进，合成纤维行业将实现智能化生产，提高生产效率和产品质量，降低生产成本。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0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循环利用：合成纤维行业将加大循环利用的研发和推广力度，提高纤维材料的循环利用率，减少环境污染。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0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环保可持续发展：随着环保意识的提高，合成纤维行业将更加注重可持续发展和环保生产，开发更多环保纤维材料。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0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高性能纤维：高性能纤维具有轻质、高强度、高模量等特点，在航空航天、汽车、体育等领域有广泛应用前景，未来合成纤维行业将加大高性能纤维的研发和生产力度。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合成纤维行业未来发展重点</a:t>
            </a:r>
            <a:endParaRPr altLang="en-US" lang="zh-CN"/>
          </a:p>
        </p:txBody>
      </p:sp>
      <p:sp>
        <p:nvSpPr>
          <p:cNvPr id="10501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可持续发展：关注环保和资源循环利用，降低生产过程中的碳排放和废弃物产生。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新材料研发：加强高性能纤维、生物基纤维等新型合成纤维材料的研发和应用。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智能化生产：利用先进技术实现生产过程的自动化和智能化，提高生产效率和产品质量。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拓展应用领域：扩大合成纤维在医疗、航空航天、汽车等高科技领域的应用，提升产品附加值和市场竞争力。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15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成功案例一</a:t>
            </a:r>
            <a:endParaRPr altLang="en-US" lang="zh-CN"/>
          </a:p>
        </p:txBody>
      </p:sp>
      <p:sp>
        <p:nvSpPr>
          <p:cNvPr id="105021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市场占有率：持续增长，占据较大市场份额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2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技术优势：自主研发，全球领先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产品：对位芳纶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3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公司名称：帝人芳纶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成功案例二</a:t>
            </a:r>
            <a:endParaRPr altLang="en-US" lang="zh-CN"/>
          </a:p>
        </p:txBody>
      </p:sp>
      <p:sp>
        <p:nvSpPr>
          <p:cNvPr id="10502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案例分析：该案例通过分析聚酯纤维的生产成本、市场需求和竞争格局，探讨了聚酯纤维在未来市场中的发展前景和投资机会。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2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案例总结：该案例展示了合成纤维行业的成功经验，为投资者提供了有益的参考和借鉴。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2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案例名称：聚酯纤维的生产与销售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3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案例简介：聚酯纤维是一种常见的合成纤维，在纺织、服装、家居等领域广泛应用。该案例介绍了聚酯纤维的生产流程、市场销售情况以及未来发展趋势。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成功案例三</a:t>
            </a:r>
            <a:endParaRPr altLang="en-US" lang="zh-CN"/>
          </a:p>
        </p:txBody>
      </p:sp>
      <p:sp>
        <p:nvSpPr>
          <p:cNvPr id="105034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案例名称：某合成纤维企业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案例简介：该企业在合成纤维市场取得成功，成为行业内的佼佼者。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成功因素：技术创新、市场定位准确、品牌建设有力。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该企业通过不断的技术创新和市场开拓，实现了产品的升级换代，提高了市场竞争力。同时，该企业注重品牌建设，通过广告宣传和市场营销活动，提高了品牌知名度和美誉度，进一步巩固了市场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成功案例四</a:t>
            </a:r>
            <a:endParaRPr altLang="en-US" lang="zh-CN"/>
          </a:p>
        </p:txBody>
      </p:sp>
      <p:sp>
        <p:nvSpPr>
          <p:cNvPr id="10503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关键因素：技术创新、市场定位、团队协作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案例名称：某合成纤维企业成功转型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案例简介：该企业通过技术创新和市场拓展，成功将传统纤维转型为高性能合成纤维，实现了业绩的快速增长。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经验教训：注重研发和品质管理，持续改进生产工艺，加强品牌建设。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46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5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合成纤维市场在2024年有望保持增长，但竞争格局将更加激烈。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技术创新和环保法规将影响市场的发展，企业需要加强研发和环保投入。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多元化和个性化需求将推动市场细分，企业需关注消费者需求的变化。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投资机会与风险并存，投资者需谨慎评估市场前景和自身风险承受能力。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建议措施</a:t>
            </a:r>
            <a:endParaRPr altLang="en-US" lang="zh-CN"/>
          </a:p>
        </p:txBody>
      </p:sp>
      <p:sp>
        <p:nvSpPr>
          <p:cNvPr id="105057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关注环保法规，推动绿色生产，实现可持续发展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8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加强国际合作，拓展海外市场，提高品牌影响力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优化产业结构，降低生产成本，提高市场竞争力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9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加大研发力度，提高合成纤维性能与品质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6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64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9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7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2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2024-01-05T02:43:50Z</dcterms:created>
  <dcterms:modified xsi:type="dcterms:W3CDTF">2024-01-05T02:43:50Z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98b86046f24d4a3c8bd8ea01ffdfa605_21</vt:lpwstr>
  </property>
</Properties>
</file>