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43" r:id="rId1"/>
    <p:sldMasterId id="2147486980" r:id="rId2"/>
  </p:sldMasterIdLst>
  <p:notesMasterIdLst>
    <p:notesMasterId r:id="rId3"/>
  </p:notesMasterIdLst>
  <p:sldIdLst>
    <p:sldId id="1767" r:id="rId4"/>
    <p:sldId id="1772" r:id="rId5"/>
    <p:sldId id="1777" r:id="rId6"/>
    <p:sldId id="1782" r:id="rId7"/>
    <p:sldId id="1789" r:id="rId9"/>
    <p:sldId id="1792" r:id="rId10"/>
    <p:sldId id="1795" r:id="rId11"/>
    <p:sldId id="1798" r:id="rId12"/>
    <p:sldId id="1801" r:id="rId13"/>
    <p:sldId id="1805" r:id="rId14"/>
    <p:sldId id="1812" r:id="rId16"/>
    <p:sldId id="1815" r:id="rId17"/>
    <p:sldId id="1818" r:id="rId18"/>
    <p:sldId id="1821" r:id="rId19"/>
    <p:sldId id="1824" r:id="rId20"/>
    <p:sldId id="1827" r:id="rId21"/>
    <p:sldId id="1831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44" r:id="rId1"/>
    <p:sldLayoutId id="2147486945" r:id="rId2"/>
    <p:sldLayoutId id="2147486946" r:id="rId3"/>
    <p:sldLayoutId id="2147486947" r:id="rId4"/>
    <p:sldLayoutId id="2147486948" r:id="rId5"/>
    <p:sldLayoutId id="2147486949" r:id="rId6"/>
    <p:sldLayoutId id="2147486950" r:id="rId7"/>
    <p:sldLayoutId id="2147486951" r:id="rId8"/>
    <p:sldLayoutId id="2147486952" r:id="rId9"/>
    <p:sldLayoutId id="2147486953" r:id="rId10"/>
    <p:sldLayoutId id="21474869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981" r:id="rId1"/>
    <p:sldLayoutId id="2147486982" r:id="rId2"/>
    <p:sldLayoutId id="2147486983" r:id="rId3"/>
    <p:sldLayoutId id="2147486984" r:id="rId4"/>
    <p:sldLayoutId id="2147486985" r:id="rId5"/>
    <p:sldLayoutId id="2147486986" r:id="rId6"/>
    <p:sldLayoutId id="2147486987" r:id="rId7"/>
    <p:sldLayoutId id="2147486988" r:id="rId8"/>
    <p:sldLayoutId id="2147486989" r:id="rId9"/>
    <p:sldLayoutId id="2147486990" r:id="rId10"/>
    <p:sldLayoutId id="21474869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tags" Target="../tags/tag126.xml"/><Relationship Id="rId23" Type="http://schemas.openxmlformats.org/officeDocument/2006/relationships/tags" Target="../tags/tag127.xml"/><Relationship Id="rId24" Type="http://schemas.openxmlformats.org/officeDocument/2006/relationships/tags" Target="../tags/tag128.xml"/><Relationship Id="rId25" Type="http://schemas.openxmlformats.org/officeDocument/2006/relationships/tags" Target="../tags/tag129.xml"/><Relationship Id="rId26" Type="http://schemas.openxmlformats.org/officeDocument/2006/relationships/tags" Target="../tags/tag130.xml"/><Relationship Id="rId27" Type="http://schemas.openxmlformats.org/officeDocument/2006/relationships/tags" Target="../tags/tag131.xml"/><Relationship Id="rId28" Type="http://schemas.openxmlformats.org/officeDocument/2006/relationships/tags" Target="../tags/tag132.xml"/><Relationship Id="rId29" Type="http://schemas.openxmlformats.org/officeDocument/2006/relationships/tags" Target="../tags/tag13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渔业行业2024工作总结及工作展望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471846" y="261174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802117" y="370954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5"/>
            </p:custDataLst>
          </p:nvPr>
        </p:nvSpPr>
        <p:spPr>
          <a:xfrm>
            <a:off x="3830320" y="1446530"/>
            <a:ext cx="625475" cy="97218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6"/>
            </p:custDataLst>
          </p:nvPr>
        </p:nvSpPr>
        <p:spPr>
          <a:xfrm>
            <a:off x="4554220" y="1517650"/>
            <a:ext cx="4874895" cy="88582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7"/>
            </p:custDataLst>
          </p:nvPr>
        </p:nvSpPr>
        <p:spPr>
          <a:xfrm>
            <a:off x="4733290" y="2626360"/>
            <a:ext cx="625475" cy="893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8"/>
            </p:custDataLst>
          </p:nvPr>
        </p:nvSpPr>
        <p:spPr>
          <a:xfrm>
            <a:off x="5538470" y="2690495"/>
            <a:ext cx="4874895" cy="81407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渔业行业2024工作总结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9"/>
            </p:custDataLst>
          </p:nvPr>
        </p:nvSpPr>
        <p:spPr>
          <a:xfrm>
            <a:off x="5641340" y="3703955"/>
            <a:ext cx="625475" cy="9245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0"/>
            </p:custDataLst>
          </p:nvPr>
        </p:nvSpPr>
        <p:spPr>
          <a:xfrm>
            <a:off x="6436360" y="3775710"/>
            <a:ext cx="4874895" cy="8426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渔业行业2024工作展望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渔业行业2024工作总结</a:t>
            </a:r>
            <a:endParaRPr altLang="en-US" lang="zh-CN"/>
          </a:p>
        </p:txBody>
      </p:sp>
      <p:sp>
        <p:nvSpPr>
          <p:cNvPr id="10488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渔业资源保护与利用</a:t>
            </a:r>
            <a:endParaRPr altLang="en-US" lang="zh-CN"/>
          </a:p>
        </p:txBody>
      </p:sp>
      <p:sp>
        <p:nvSpPr>
          <p:cNvPr id="104894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渔业资源保护：加强渔业资源保护，提高渔业可持续发展能力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渔业资源技术创新：推动渔业资源技术创新，提高渔业生产效率和质量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渔业资源管理：加强渔业资源管理，确保渔业资源的可持续利用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渔业资源利用：合理利用渔业资源，提高渔业经济效益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渔业技术创新与推广</a:t>
            </a:r>
            <a:endParaRPr altLang="en-US" lang="zh-CN"/>
          </a:p>
        </p:txBody>
      </p:sp>
      <p:sp>
        <p:nvSpPr>
          <p:cNvPr id="1049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渔业技术创新：介绍2024年渔业技术创新的主要成果和特点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推广应用：分析渔业技术创新在推广应用中的问题和挑战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经济效益：评估渔业技术创新对经济效益的提升作用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社会效益：阐述渔业技术创新对生态环境和社会发展的积极影响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渔业政策与法规实施</a:t>
            </a:r>
            <a:endParaRPr altLang="en-US" lang="zh-CN"/>
          </a:p>
        </p:txBody>
      </p:sp>
      <p:sp>
        <p:nvSpPr>
          <p:cNvPr id="104908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59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渔业政策概述：包括政策背景、目的和意义等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2"/>
          <p:cNvSpPr/>
          <p:nvPr>
            <p:custDataLst>
              <p:tags r:id="rId3"/>
            </p:custDataLst>
          </p:nvPr>
        </p:nvSpPr>
        <p:spPr>
          <a:xfrm>
            <a:off x="733289" y="2867420"/>
            <a:ext cx="1635696" cy="11583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317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35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法规实施情况：包括法规制定、实施过程和效果等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3"/>
          <p:cNvSpPr/>
          <p:nvPr>
            <p:custDataLst>
              <p:tags r:id="rId6"/>
            </p:custDataLst>
          </p:nvPr>
        </p:nvSpPr>
        <p:spPr>
          <a:xfrm>
            <a:off x="3004308" y="2867420"/>
            <a:ext cx="1635696" cy="11583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63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66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政策与法规对渔业行业的影响：包括促进渔业发展、规范市场秩序等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4"/>
          <p:cNvSpPr/>
          <p:nvPr>
            <p:custDataLst>
              <p:tags r:id="rId9"/>
            </p:custDataLst>
          </p:nvPr>
        </p:nvSpPr>
        <p:spPr>
          <a:xfrm>
            <a:off x="5275328" y="2867420"/>
            <a:ext cx="1635696" cy="11583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65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68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存在的问题和挑战：包括政策执行不到位、法规不完善等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5"/>
          <p:cNvSpPr/>
          <p:nvPr>
            <p:custDataLst>
              <p:tags r:id="rId12"/>
            </p:custDataLst>
          </p:nvPr>
        </p:nvSpPr>
        <p:spPr>
          <a:xfrm>
            <a:off x="7545646" y="2867420"/>
            <a:ext cx="1635696" cy="11583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376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70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未来展望和建议：包括加强政策宣传、完善法规体系等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5"/>
          <p:cNvSpPr/>
          <p:nvPr>
            <p:custDataLst>
              <p:tags r:id="rId15"/>
            </p:custDataLst>
          </p:nvPr>
        </p:nvSpPr>
        <p:spPr>
          <a:xfrm>
            <a:off x="9816666" y="2867420"/>
            <a:ext cx="1635696" cy="11583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渔业产业升级与转型</a:t>
            </a:r>
            <a:endParaRPr altLang="en-US" lang="zh-CN"/>
          </a:p>
        </p:txBody>
      </p:sp>
      <p:sp>
        <p:nvSpPr>
          <p:cNvPr id="104914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渔业产业转型方向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渔业产业升级背景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渔业产业升级措施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渔业产业转型成果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渔业国际合作与交流</a:t>
            </a:r>
            <a:endParaRPr altLang="en-US" lang="zh-CN"/>
          </a:p>
        </p:txBody>
      </p:sp>
      <p:sp>
        <p:nvSpPr>
          <p:cNvPr id="104921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渔业国际合作项目：介绍渔业国际合作项目，包括渔业资源保护、水产养殖技术交流、海洋渔业管理等方面的合作。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渔业国际交流活动：介绍渔业国际交流活动，包括渔业学术会议、渔业技术研讨会、渔业管理培训等，促进渔业领域的交流与合作。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渔业国际合作成果：介绍渔业国际合作取得的成果，包括渔业资源保护、水产养殖技术提升、海洋渔业管理改善等方面的成果。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渔业国际合作展望：展望未来渔业国际合作的趋势和方向，包括加强渔业资源保护、推动水产养殖技术创新、加强海洋渔业管理等。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渔业行业2024工作展望</a:t>
            </a:r>
            <a:endParaRPr altLang="en-US" lang="zh-CN"/>
          </a:p>
        </p:txBody>
      </p:sp>
      <p:sp>
        <p:nvSpPr>
          <p:cNvPr id="10492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深化渔业资源保护与利用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完善渔业资源保护法规：制定更加严格的渔业资源保护法规，加大对违法行为的惩处力度。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强化渔业资源保护意识：通过宣传教育、政策引导等方式，提高公众对渔业资源保护的认识和意识。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推广生态养殖技术：推广生态养殖技术，减少对水域环境的污染，提高渔业资源的可持续利用水平。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加强国际合作与交流：加强与其他国家和地区的合作与交流，共同应对全球渔业资源保护的挑战。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加强渔业技术创新与推广</a:t>
            </a:r>
            <a:endParaRPr altLang="en-US" lang="zh-CN"/>
          </a:p>
        </p:txBody>
      </p:sp>
      <p:sp>
        <p:nvSpPr>
          <p:cNvPr id="104938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加强渔船装备升级：推动渔船装备升级改造，提高渔业生产安全性和可持续性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推广先进养殖技术：引进和推广高效、环保的养殖技术，提高渔业生产效率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拓展渔业产业链：加强渔业与相关产业的融合发展，提高渔业附加值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培养渔业人才：加强渔业人才培养和引进，为渔业发展提供人才保障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完善渔业政策与法规体系</a:t>
            </a:r>
            <a:endParaRPr altLang="en-US" lang="zh-CN"/>
          </a:p>
        </p:txBody>
      </p:sp>
      <p:sp>
        <p:nvSpPr>
          <p:cNvPr id="104943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完善渔业政策：加大对渔业的投入，提高渔业生产效益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完善法规体系：加强渔业法规的制定和执行，保障渔业生产的安全和稳定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加强渔业监管：加强对渔业的监管和管理，确保渔业生产的可持续发展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推广先进技术：推广先进的渔业技术和设备，提高渔业生产效率和质量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推动渔业产业升级与转型</a:t>
            </a:r>
            <a:endParaRPr altLang="en-US" lang="zh-CN"/>
          </a:p>
        </p:txBody>
      </p:sp>
      <p:sp>
        <p:nvSpPr>
          <p:cNvPr id="104947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渔业产业结构调整：优化渔业产业结构，提高渔业产值和效益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渔业技术创新：加强渔业技术创新，提高渔业生产效率和产品质量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渔业资源保护：加强渔业资源保护和管理，实现渔业可持续发展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渔业产业融合发展：推动渔业与相关产业的融合发展，形成多元化产业格局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加强渔业国际合作与交流</a:t>
            </a:r>
            <a:endParaRPr altLang="en-US" lang="zh-CN"/>
          </a:p>
        </p:txBody>
      </p:sp>
      <p:sp>
        <p:nvSpPr>
          <p:cNvPr id="104953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促进渔业资源共享与保护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加强技术交流与合作，提高渔业生产效率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推动渔业产业升级与转型，提高国际竞争力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5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增进国际友谊与合作，共同应对全球渔业挑战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提升渔业行业整体素质和竞争力</a:t>
            </a:r>
            <a:endParaRPr altLang="en-US" lang="zh-CN"/>
          </a:p>
        </p:txBody>
      </p:sp>
      <p:sp>
        <p:nvSpPr>
          <p:cNvPr id="104959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加强人才培养和引进：通过培训、学习、交流等方式提高从业人员的专业素质和技能水平，引进高素质人才，为渔业行业的发展提供人才保障。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推进科技创新：加大科技研发力度，推广先进技术和设备，提高渔业生产效率和产品质量，降低成本，增强市场竞争力。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强化品牌建设：加强品牌宣传和推广，提高产品知名度和美誉度，增强消费者对产品的信任度和认可度，提升渔业行业整体形象。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加强国际合作与交流：积极参与国际渔业合作与交流，学习借鉴国外先进经验和技术，推动渔业行业的国际化发展，提高渔业行业的国际竞争力。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3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3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3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3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3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3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3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SLIDE_ID" val="custom20230231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4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5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2023-12-17T13:20:18Z</dcterms:created>
  <dcterms:modified xsi:type="dcterms:W3CDTF">2023-12-17T13:20:18Z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46927464675c4f61b3a22c7e782e7203_21</vt:lpwstr>
  </property>
</Properties>
</file>