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247" r:id="rId1"/>
    <p:sldMasterId id="2147492284" r:id="rId2"/>
  </p:sldMasterIdLst>
  <p:notesMasterIdLst>
    <p:notesMasterId r:id="rId3"/>
  </p:notesMasterIdLst>
  <p:sldIdLst>
    <p:sldId id="4251" r:id="rId4"/>
    <p:sldId id="4255" r:id="rId5"/>
    <p:sldId id="4258" r:id="rId6"/>
    <p:sldId id="4261" r:id="rId7"/>
    <p:sldId id="4264" r:id="rId8"/>
    <p:sldId id="4267" r:id="rId9"/>
    <p:sldId id="4270" r:id="rId10"/>
    <p:sldId id="4273" r:id="rId11"/>
    <p:sldId id="4276" r:id="rId12"/>
    <p:sldId id="4279" r:id="rId13"/>
    <p:sldId id="4282" r:id="rId14"/>
    <p:sldId id="4285" r:id="rId15"/>
    <p:sldId id="4288" r:id="rId16"/>
    <p:sldId id="4291" r:id="rId17"/>
    <p:sldId id="4294" r:id="rId18"/>
    <p:sldId id="4297" r:id="rId19"/>
    <p:sldId id="4300" r:id="rId20"/>
    <p:sldId id="4303" r:id="rId21"/>
    <p:sldId id="4306" r:id="rId22"/>
    <p:sldId id="4309" r:id="rId23"/>
    <p:sldId id="4312" r:id="rId24"/>
    <p:sldId id="4315" r:id="rId25"/>
    <p:sldId id="4318" r:id="rId26"/>
    <p:sldId id="4321" r:id="rId27"/>
    <p:sldId id="4324" r:id="rId28"/>
    <p:sldId id="4327" r:id="rId29"/>
    <p:sldId id="4330" r:id="rId30"/>
    <p:sldId id="433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48" r:id="rId1"/>
    <p:sldLayoutId id="2147492249" r:id="rId2"/>
    <p:sldLayoutId id="2147492250" r:id="rId3"/>
    <p:sldLayoutId id="2147492251" r:id="rId4"/>
    <p:sldLayoutId id="2147492252" r:id="rId5"/>
    <p:sldLayoutId id="2147492253" r:id="rId6"/>
    <p:sldLayoutId id="2147492254" r:id="rId7"/>
    <p:sldLayoutId id="2147492255" r:id="rId8"/>
    <p:sldLayoutId id="2147492256" r:id="rId9"/>
    <p:sldLayoutId id="2147492257" r:id="rId10"/>
    <p:sldLayoutId id="214749225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285" r:id="rId1"/>
    <p:sldLayoutId id="2147492286" r:id="rId2"/>
    <p:sldLayoutId id="2147492287" r:id="rId3"/>
    <p:sldLayoutId id="2147492288" r:id="rId4"/>
    <p:sldLayoutId id="2147492289" r:id="rId5"/>
    <p:sldLayoutId id="2147492290" r:id="rId6"/>
    <p:sldLayoutId id="2147492291" r:id="rId7"/>
    <p:sldLayoutId id="2147492292" r:id="rId8"/>
    <p:sldLayoutId id="2147492293" r:id="rId9"/>
    <p:sldLayoutId id="2147492294" r:id="rId10"/>
    <p:sldLayoutId id="214749229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tags" Target="../tags/tag318.xml"/><Relationship Id="rId22" Type="http://schemas.openxmlformats.org/officeDocument/2006/relationships/tags" Target="../tags/tag319.xml"/><Relationship Id="rId23" Type="http://schemas.openxmlformats.org/officeDocument/2006/relationships/tags" Target="../tags/tag320.xml"/><Relationship Id="rId24" Type="http://schemas.openxmlformats.org/officeDocument/2006/relationships/tags" Target="../tags/tag321.xml"/><Relationship Id="rId25" Type="http://schemas.openxmlformats.org/officeDocument/2006/relationships/tags" Target="../tags/tag322.xml"/><Relationship Id="rId26" Type="http://schemas.openxmlformats.org/officeDocument/2006/relationships/tags" Target="../tags/tag323.xml"/><Relationship Id="rId27" Type="http://schemas.openxmlformats.org/officeDocument/2006/relationships/tags" Target="../tags/tag324.xml"/><Relationship Id="rId28" Type="http://schemas.openxmlformats.org/officeDocument/2006/relationships/tags" Target="../tags/tag325.xml"/><Relationship Id="rId29" Type="http://schemas.openxmlformats.org/officeDocument/2006/relationships/tags" Target="../tags/tag326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2024年电子商务行业全球跨境电商发展策略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跨境电商的战略规划与实践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跨境电商的运营管理与优化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跨境电商的未来展望与挑战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全球跨境电商的发展现状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电子商务行业的变革与趋势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全球跨境电商的发展现状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市场规模和增长趋势</a:t>
            </a:r>
            <a:endParaRPr altLang="en-US" lang="zh-CN"/>
          </a:p>
        </p:txBody>
      </p:sp>
      <p:sp>
        <p:nvSpPr>
          <p:cNvPr id="10488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2024年全球跨境电商市场规模预计达到1.2万亿美元，较2023年增长15%。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亚洲地区是全球跨境电商发展最快的地区，2024年市场规模预计达到5000亿美元。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欧洲和北美地区是全球跨境电商市场规模最大的地区，2024年市场规模分别预计达到3000亿美元和2500亿美元。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全球跨境电商用户数量持续增长，预计到2024年将达到10亿人。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主要参与者和市场份额</a:t>
            </a:r>
            <a:endParaRPr altLang="en-US" lang="zh-CN"/>
          </a:p>
        </p:txBody>
      </p:sp>
      <p:sp>
        <p:nvSpPr>
          <p:cNvPr id="1048924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26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28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0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主要参与者：亚马逊、eBay、Wish等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34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市场份额：亚马逊占全球跨境电商市场的约30%，eBay占约20%，Wish占约15%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消费者行为和偏好</a:t>
            </a:r>
            <a:endParaRPr altLang="en-US" lang="zh-CN"/>
          </a:p>
        </p:txBody>
      </p:sp>
      <p:sp>
        <p:nvSpPr>
          <p:cNvPr id="10489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消费者对品质的关注：品质是消费者选择跨境电商平台的重要考虑因素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消费者对品牌的追求：品牌是影响消费者选择跨境电商平台的重要因素之一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消费者购物习惯：倾向于在线上平台购买海外商品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消费者对价格的敏感度：价格是影响消费者选择跨境电商平台的重要因素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行业挑战和机遇</a:t>
            </a:r>
            <a:endParaRPr altLang="en-US" lang="zh-CN"/>
          </a:p>
        </p:txBody>
      </p:sp>
      <p:sp>
        <p:nvSpPr>
          <p:cNvPr id="1049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行业挑战：全球跨境电商面临物流、支付、税收等难题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机遇：数字化、人工智能等技术为跨境电商发展带来新机遇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竞争格局：全球范围内涌现出众多跨境电商平台，竞争激烈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未来趋势：跨境电商将呈现多元化、个性化、智能化等趋势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电子商务行业的变革与趋势</a:t>
            </a:r>
            <a:endParaRPr altLang="en-US" dirty="0" lang="zh-CN"/>
          </a:p>
        </p:txBody>
      </p:sp>
      <p:sp>
        <p:nvSpPr>
          <p:cNvPr id="10490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技术创新与应用</a:t>
            </a:r>
            <a:endParaRPr altLang="en-US" lang="zh-CN"/>
          </a:p>
        </p:txBody>
      </p:sp>
      <p:sp>
        <p:nvSpPr>
          <p:cNvPr id="10491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人工智能和大数据的应用，提高电商运营效率和客户体验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5G技术的普及，为电商行业提供更快速的网络服务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区块链技术应用于电商供应链，提高透明度和可追溯性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云计算的发展，为电商企业提供更灵活、高效的数据存储和处理服务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商业模式和生态系统</a:t>
            </a:r>
            <a:endParaRPr altLang="en-US" lang="zh-CN"/>
          </a:p>
        </p:txBody>
      </p:sp>
      <p:sp>
        <p:nvSpPr>
          <p:cNvPr id="10491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电子商务行业变革：从传统模式向数字化、智能化转型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生态系统：平台、商家、消费者、物流等各环节的协同发展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商业模式创新：个性化推荐、社交电商、共享经济等新模式涌现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未来趋势：线上线下融合、无界零售、智能供应链等方向发展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用户体验和个性化服务</a:t>
            </a:r>
            <a:endParaRPr altLang="en-US" lang="zh-CN"/>
          </a:p>
        </p:txBody>
      </p:sp>
      <p:sp>
        <p:nvSpPr>
          <p:cNvPr id="10492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用户需求驱动：电子商务行业越来越注重用户体验，以满足用户个性化需求。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个性化服务崛起：随着大数据和人工智能技术的发展，个性化服务在电子商务行业中的应用越来越广泛。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用户体验优化：电子商务企业通过优化网站设计、提高物流配送效率等方式提升用户体验。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社交电商发展：社交电商通过社交媒体平台提供个性化购物体验，成为电子商务行业的新趋势。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行业法规和政策环境</a:t>
            </a:r>
            <a:endParaRPr altLang="en-US" lang="zh-CN"/>
          </a:p>
        </p:txBody>
      </p:sp>
      <p:sp>
        <p:nvSpPr>
          <p:cNvPr id="10492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电子商务法规的制定与完善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跨境电子商务税收政策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数据保护和隐私法规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跨境电商的战略规划与实践</a:t>
            </a:r>
            <a:endParaRPr altLang="en-US" dirty="0" lang="zh-CN"/>
          </a:p>
        </p:txBody>
      </p:sp>
      <p:sp>
        <p:nvSpPr>
          <p:cNvPr id="10493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市场定位与细分</a:t>
            </a:r>
            <a:endParaRPr altLang="en-US" lang="zh-CN"/>
          </a:p>
        </p:txBody>
      </p:sp>
      <p:sp>
        <p:nvSpPr>
          <p:cNvPr id="10493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细分市场：根据消费者需求、购买行为等因素，将市场划分为若干个小的细分市场，针对不同细分市场制定相应的产品、价格、渠道和促销策略。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市场定位：明确跨境电商的目标市场和定位，针对不同市场制定相应的营销策略。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差异化竞争：在细分市场中寻求差异化竞争优势，通过提供独特的产品或服务来满足消费者需求，提高市场占有率。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数据分析：通过数据分析了解消费者需求、市场趋势和竞争状况，为市场定位和细分提供数据支持。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产品策略与差异化竞争</a:t>
            </a:r>
            <a:endParaRPr altLang="en-US" lang="zh-CN"/>
          </a:p>
        </p:txBody>
      </p:sp>
      <p:sp>
        <p:nvSpPr>
          <p:cNvPr id="10494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制定针对目标市场的产品策略，以满足不同消费者的需求。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强调产品的独特性和差异化，以区别于竞争对手。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深入研究市场趋势和竞争对手，以保持产品竞争优势。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通过创新和研发，不断推出新产品或优化现有产品。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物流与供应链管理</a:t>
            </a:r>
            <a:endParaRPr altLang="en-US" lang="zh-CN"/>
          </a:p>
        </p:txBody>
      </p:sp>
      <p:sp>
        <p:nvSpPr>
          <p:cNvPr id="10494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与物流合作伙伴建立长期合作关系，确保稳定的物流渠道。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跨境电商需要建立高效的物流体系，确保商品快速、安全地送达目的地。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优化供应链管理，降低成本，提高运营效率，提升竞争力。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借助先进的信息技术，实现物流信息的实时更新和处理，提高物流运作的透明度和准确性。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营销与品牌建设</a:t>
            </a:r>
            <a:endParaRPr altLang="en-US" lang="zh-CN"/>
          </a:p>
        </p:txBody>
      </p:sp>
      <p:sp>
        <p:nvSpPr>
          <p:cNvPr id="10495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营销渠道多元化：利用社交媒体、搜索引擎、电子邮件等多种渠道进行推广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制定品牌战略：明确品牌定位、目标客户和市场策略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品牌形象塑造：通过创意广告、优质内容等方式提升品牌知名度和美誉度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客户关系管理：建立完善的客户信息管理系统，提供个性化服务和关怀，提高客户满意度和忠诚度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跨境电商的运营管理与优化</a:t>
            </a:r>
            <a:endParaRPr altLang="en-US" dirty="0" lang="zh-CN"/>
          </a:p>
        </p:txBody>
      </p:sp>
      <p:sp>
        <p:nvSpPr>
          <p:cNvPr id="10495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平台运营与用户获取</a:t>
            </a:r>
            <a:endParaRPr altLang="en-US" lang="zh-CN"/>
          </a:p>
        </p:txBody>
      </p:sp>
      <p:sp>
        <p:nvSpPr>
          <p:cNvPr id="10496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用户体验：跨境电商需要关注用户体验，提供优质的客户服务、产品信息和购物流程，提高用户满意度和忠诚度。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平台运营：跨境电商需要选择合适的平台进行运营，如亚马逊、eBay等，并了解平台规则和政策，确保合规经营。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用户获取：跨境电商需要制定有效的营销策略，如搜索引擎优化、社交媒体推广等，以吸引潜在用户并提高品牌知名度。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数据分析和优化：跨境电商需要收集和分析用户数据，了解用户需求和行为，优化产品选择、定价和营销策略，提高转化率和销售额。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数据分析与智能决策</a:t>
            </a:r>
            <a:endParaRPr altLang="en-US" lang="zh-CN"/>
          </a:p>
        </p:txBody>
      </p:sp>
      <p:sp>
        <p:nvSpPr>
          <p:cNvPr id="10496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数据分析在跨境电商运营中的重要性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智能决策在跨境电商中的应用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数据分析与智能决策的未来发展趋势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数据分析的方法和工具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风险控制与合规管理</a:t>
            </a:r>
            <a:endParaRPr altLang="en-US" lang="zh-CN"/>
          </a:p>
        </p:txBody>
      </p:sp>
      <p:sp>
        <p:nvSpPr>
          <p:cNvPr id="10497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风险评估：对不同风险进行量化和评估，确定风险等级和影响程度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风险识别：跨境电商面临的主要风险包括物流风险、支付风险、税务风险等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合规管理：确保业务运营符合相关法律法规和政策要求，避免违规行为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风险控制措施：采取有效措施降低风险，如建立风险预警机制、加强内部审计等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客户关系管理与服务升级</a:t>
            </a:r>
            <a:endParaRPr altLang="en-US" lang="zh-CN"/>
          </a:p>
        </p:txBody>
      </p:sp>
      <p:sp>
        <p:nvSpPr>
          <p:cNvPr id="10498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制定个性化营销策略，提高客户满意度和忠诚度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建立客户数据库，收集并分析客户数据，了解客户需求和行为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优化客户服务流程，提高客户体验和满意度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定期与客户互动，收集客户反馈，持续改进产品和服务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跨境电商的未来展望与挑战</a:t>
            </a:r>
            <a:endParaRPr altLang="en-US" dirty="0" lang="zh-CN"/>
          </a:p>
        </p:txBody>
      </p:sp>
      <p:sp>
        <p:nvSpPr>
          <p:cNvPr id="1049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全球电商市场的未来趋势</a:t>
            </a:r>
            <a:endParaRPr altLang="en-US" lang="zh-CN"/>
          </a:p>
        </p:txBody>
      </p:sp>
      <p:sp>
        <p:nvSpPr>
          <p:cNvPr id="10498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跨境电商的蓬勃发展：随着全球化的加速和跨境贸易壁垒的逐步消除，跨境电商将迎来更广阔的发展空间，满足不同国家和地区消费者的多元化需求。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绿色电商的兴起：随着环保意识的提高，电商行业将更加注重可持续发展，推动绿色包装、可回收物流等环保措施的实施。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9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数字化和智能化：随着科技的进步，电商行业将更加依赖大数据、人工智能等技术，实现更精准的营销和个性化服务。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9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社交电商的崛起：社交媒体平台将逐渐成为电商交易的重要场所，通过社交网络实现更广泛的用户覆盖和更高效的流量转化。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技术发展对跨境电商的影响</a:t>
            </a:r>
            <a:endParaRPr altLang="en-US" lang="zh-CN"/>
          </a:p>
        </p:txBody>
      </p:sp>
      <p:sp>
        <p:nvSpPr>
          <p:cNvPr id="10499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物联网和物流技术：优化物流效率和降低成本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人工智能和大数据：提高消费者体验和精准营销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区块链技术：增强交易安全和透明度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虚拟现实和增强现实：创新购物体验和展示方式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应对全球化竞争与合作</a:t>
            </a:r>
            <a:endParaRPr altLang="en-US" lang="zh-CN"/>
          </a:p>
        </p:txBody>
      </p:sp>
      <p:sp>
        <p:nvSpPr>
          <p:cNvPr id="105001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跨境电商需要加强全球化布局，拓展海外市场，提高品牌知名度和影响力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跨境电商需要加强与政府、行业协会等组织的合作，共同应对全球化挑战和机遇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跨境电商需要积极参与国际标准和规则制定，推动全球电商行业的发展和规范化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跨境电商需要加强与全球供应商和客户的合作，建立稳定的供应链和销售渠道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持续创新与商业模式变革</a:t>
            </a:r>
            <a:endParaRPr altLang="en-US" lang="zh-CN"/>
          </a:p>
        </p:txBody>
      </p:sp>
      <p:sp>
        <p:nvSpPr>
          <p:cNvPr id="10500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电子商务行业将继续推动技术创新，以提升用户体验和满足个性化需求。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跨境电商将面临更多的商业模式变革，例如社交电商、直播电商等新兴模式的兴起。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未来，跨境电商需要不断创新和优化供应链管理，以应对物流、税收等挑战。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电子商务行业将更加注重数据分析和人工智能技术的应用，以实现精准营销和个性化推荐。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5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15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2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2024-01-03T12:28:54Z</dcterms:created>
  <dcterms:modified xsi:type="dcterms:W3CDTF">2024-01-03T12:28:54Z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7e66bdcc20ab41f09f9a9f8709eca283_21</vt:lpwstr>
  </property>
</Properties>
</file>