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90602" r:id="rId1"/>
    <p:sldMasterId id="2147490639" r:id="rId2"/>
  </p:sldMasterIdLst>
  <p:notesMasterIdLst>
    <p:notesMasterId r:id="rId3"/>
  </p:notesMasterIdLst>
  <p:sldIdLst>
    <p:sldId id="3312" r:id="rId4"/>
    <p:sldId id="3317" r:id="rId5"/>
    <p:sldId id="3321" r:id="rId6"/>
    <p:sldId id="3324" r:id="rId7"/>
    <p:sldId id="3327" r:id="rId8"/>
    <p:sldId id="3330" r:id="rId9"/>
    <p:sldId id="3333" r:id="rId10"/>
    <p:sldId id="3336" r:id="rId11"/>
    <p:sldId id="3339" r:id="rId12"/>
    <p:sldId id="3342" r:id="rId13"/>
    <p:sldId id="3345" r:id="rId14"/>
    <p:sldId id="3348" r:id="rId15"/>
    <p:sldId id="3351" r:id="rId16"/>
    <p:sldId id="3354" r:id="rId17"/>
    <p:sldId id="3357" r:id="rId18"/>
    <p:sldId id="3360" r:id="rId19"/>
    <p:sldId id="3363" r:id="rId20"/>
    <p:sldId id="3366" r:id="rId21"/>
    <p:sldId id="3369" r:id="rId22"/>
    <p:sldId id="3372" r:id="rId23"/>
    <p:sldId id="3375" r:id="rId24"/>
    <p:sldId id="3378" r:id="rId25"/>
    <p:sldId id="3381" r:id="rId26"/>
    <p:sldId id="3384" r:id="rId27"/>
    <p:sldId id="3387" r:id="rId28"/>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tableStyles" Target="tableStyles.xml"/><Relationship Id="rId30" Type="http://schemas.openxmlformats.org/officeDocument/2006/relationships/presProps" Target="presProps.xml"/><Relationship Id="rId31" Type="http://schemas.openxmlformats.org/officeDocument/2006/relationships/viewProps" Target="viewProps.xml"/><Relationship Id="rId3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76" name="幻灯片图像占位符 1"/>
          <p:cNvSpPr>
            <a:spLocks noChangeAspect="1" noRot="1" noGrp="1"/>
          </p:cNvSpPr>
          <p:nvPr>
            <p:ph type="sldImg"/>
          </p:nvPr>
        </p:nvSpPr>
        <p:spPr/>
      </p:sp>
      <p:sp>
        <p:nvSpPr>
          <p:cNvPr id="1048678" name="备注占位符 2"/>
          <p:cNvSpPr>
            <a:spLocks noGrp="1"/>
          </p:cNvSpPr>
          <p:nvPr>
            <p:ph type="body" idx="1"/>
          </p:nvPr>
        </p:nvSpPr>
        <p:spPr/>
        <p:txBody>
          <a:bodyPr/>
          <a:p>
            <a:endParaRPr altLang="en-US" dirty="0" lang="zh-CN"/>
          </a:p>
        </p:txBody>
      </p:sp>
      <p:sp>
        <p:nvSpPr>
          <p:cNvPr id="1048680"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4" name="幻灯片图像占位符 1"/>
          <p:cNvSpPr>
            <a:spLocks noChangeAspect="1" noRot="1" noGrp="1"/>
          </p:cNvSpPr>
          <p:nvPr>
            <p:ph type="sldImg"/>
          </p:nvPr>
        </p:nvSpPr>
        <p:spPr/>
      </p:sp>
      <p:sp>
        <p:nvSpPr>
          <p:cNvPr id="1048616" name="备注占位符 2"/>
          <p:cNvSpPr>
            <a:spLocks noGrp="1"/>
          </p:cNvSpPr>
          <p:nvPr>
            <p:ph type="body" idx="1"/>
          </p:nvPr>
        </p:nvSpPr>
        <p:spPr/>
        <p:txBody>
          <a:bodyPr/>
          <a:p>
            <a:endParaRPr altLang="en-US" dirty="0" lang="zh-CN"/>
          </a:p>
        </p:txBody>
      </p:sp>
      <p:sp>
        <p:nvSpPr>
          <p:cNvPr id="1048618"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tags" Target="../tags/tag11.xml"/><Relationship Id="rId13" Type="http://schemas.openxmlformats.org/officeDocument/2006/relationships/tags" Target="../tags/tag12.xml"/><Relationship Id="rId14" Type="http://schemas.openxmlformats.org/officeDocument/2006/relationships/tags" Target="../tags/tag13.xml"/><Relationship Id="rId15" Type="http://schemas.openxmlformats.org/officeDocument/2006/relationships/tags" Target="../tags/tag14.xml"/><Relationship Id="rId16" Type="http://schemas.openxmlformats.org/officeDocument/2006/relationships/tags" Target="../tags/tag15.xml"/><Relationship Id="rId17"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6.xml"/><Relationship Id="rId2" Type="http://schemas.openxmlformats.org/officeDocument/2006/relationships/image" Target="../media/image2.png"/><Relationship Id="rId3" Type="http://schemas.openxmlformats.org/officeDocument/2006/relationships/tags" Target="../tags/tag17.xml"/><Relationship Id="rId4" Type="http://schemas.openxmlformats.org/officeDocument/2006/relationships/tags" Target="../tags/tag18.xml"/><Relationship Id="rId5" Type="http://schemas.openxmlformats.org/officeDocument/2006/relationships/tags" Target="../tags/tag19.xml"/><Relationship Id="rId6" Type="http://schemas.openxmlformats.org/officeDocument/2006/relationships/tags" Target="../tags/tag20.xml"/><Relationship Id="rId7" Type="http://schemas.openxmlformats.org/officeDocument/2006/relationships/tags" Target="../tags/tag21.xml"/><Relationship Id="rId8" Type="http://schemas.openxmlformats.org/officeDocument/2006/relationships/tags" Target="../tags/tag22.xml"/><Relationship Id="rId9"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3.xml"/><Relationship Id="rId2" Type="http://schemas.openxmlformats.org/officeDocument/2006/relationships/image" Target="../media/image3.png"/><Relationship Id="rId3" Type="http://schemas.openxmlformats.org/officeDocument/2006/relationships/tags" Target="../tags/tag24.xml"/><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tags" Target="../tags/tag29.xml"/><Relationship Id="rId9"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0.xml"/><Relationship Id="rId2" Type="http://schemas.openxmlformats.org/officeDocument/2006/relationships/image" Target="../media/image4.png"/><Relationship Id="rId3" Type="http://schemas.openxmlformats.org/officeDocument/2006/relationships/tags" Target="../tags/tag31.xml"/><Relationship Id="rId4" Type="http://schemas.openxmlformats.org/officeDocument/2006/relationships/tags" Target="../tags/tag32.xml"/><Relationship Id="rId5" Type="http://schemas.openxmlformats.org/officeDocument/2006/relationships/tags" Target="../tags/tag33.xml"/><Relationship Id="rId6" Type="http://schemas.openxmlformats.org/officeDocument/2006/relationships/tags" Target="../tags/tag34.xml"/><Relationship Id="rId7" Type="http://schemas.openxmlformats.org/officeDocument/2006/relationships/tags" Target="../tags/tag35.xml"/><Relationship Id="rId8"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6.xml"/><Relationship Id="rId2" Type="http://schemas.openxmlformats.org/officeDocument/2006/relationships/image" Target="../media/image2.png"/><Relationship Id="rId3" Type="http://schemas.openxmlformats.org/officeDocument/2006/relationships/tags" Target="../tags/tag37.xml"/><Relationship Id="rId4" Type="http://schemas.openxmlformats.org/officeDocument/2006/relationships/tags" Target="../tags/tag38.xml"/><Relationship Id="rId5" Type="http://schemas.openxmlformats.org/officeDocument/2006/relationships/tags" Target="../tags/tag39.xml"/><Relationship Id="rId6" Type="http://schemas.openxmlformats.org/officeDocument/2006/relationships/tags" Target="../tags/tag40.xml"/><Relationship Id="rId7" Type="http://schemas.openxmlformats.org/officeDocument/2006/relationships/tags" Target="../tags/tag41.xml"/><Relationship Id="rId8" Type="http://schemas.openxmlformats.org/officeDocument/2006/relationships/tags" Target="../tags/tag42.xml"/><Relationship Id="rId9" Type="http://schemas.openxmlformats.org/officeDocument/2006/relationships/tags" Target="../tags/tag43.xml"/><Relationship Id="rId10"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44.xml"/><Relationship Id="rId2" Type="http://schemas.openxmlformats.org/officeDocument/2006/relationships/image" Target="../media/image2.png"/><Relationship Id="rId3" Type="http://schemas.openxmlformats.org/officeDocument/2006/relationships/tags" Target="../tags/tag45.xml"/><Relationship Id="rId4" Type="http://schemas.openxmlformats.org/officeDocument/2006/relationships/tags" Target="../tags/tag46.xml"/><Relationship Id="rId5" Type="http://schemas.openxmlformats.org/officeDocument/2006/relationships/tags" Target="../tags/tag47.xml"/><Relationship Id="rId6" Type="http://schemas.openxmlformats.org/officeDocument/2006/relationships/tags" Target="../tags/tag48.xml"/><Relationship Id="rId7" Type="http://schemas.openxmlformats.org/officeDocument/2006/relationships/tags" Target="../tags/tag49.xml"/><Relationship Id="rId8" Type="http://schemas.openxmlformats.org/officeDocument/2006/relationships/tags" Target="../tags/tag50.xml"/><Relationship Id="rId9" Type="http://schemas.openxmlformats.org/officeDocument/2006/relationships/tags" Target="../tags/tag51.xml"/><Relationship Id="rId10" Type="http://schemas.openxmlformats.org/officeDocument/2006/relationships/tags" Target="../tags/tag52.xml"/><Relationship Id="rId11" Type="http://schemas.openxmlformats.org/officeDocument/2006/relationships/tags" Target="../tags/tag53.xml"/><Relationship Id="rId12"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4.xml"/><Relationship Id="rId2" Type="http://schemas.openxmlformats.org/officeDocument/2006/relationships/image" Target="../media/image2.png"/><Relationship Id="rId3" Type="http://schemas.openxmlformats.org/officeDocument/2006/relationships/tags" Target="../tags/tag55.xml"/><Relationship Id="rId4" Type="http://schemas.openxmlformats.org/officeDocument/2006/relationships/tags" Target="../tags/tag56.xml"/><Relationship Id="rId5" Type="http://schemas.openxmlformats.org/officeDocument/2006/relationships/tags" Target="../tags/tag57.xml"/><Relationship Id="rId6" Type="http://schemas.openxmlformats.org/officeDocument/2006/relationships/tags" Target="../tags/tag58.xml"/><Relationship Id="rId7" Type="http://schemas.openxmlformats.org/officeDocument/2006/relationships/tags" Target="../tags/tag59.xml"/><Relationship Id="rId8"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60.xml"/><Relationship Id="rId2" Type="http://schemas.openxmlformats.org/officeDocument/2006/relationships/image" Target="../media/image2.png"/><Relationship Id="rId3" Type="http://schemas.openxmlformats.org/officeDocument/2006/relationships/tags" Target="../tags/tag61.xml"/><Relationship Id="rId4" Type="http://schemas.openxmlformats.org/officeDocument/2006/relationships/tags" Target="../tags/tag62.xml"/><Relationship Id="rId5" Type="http://schemas.openxmlformats.org/officeDocument/2006/relationships/tags" Target="../tags/tag63.xml"/><Relationship Id="rId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4.xml"/><Relationship Id="rId2" Type="http://schemas.openxmlformats.org/officeDocument/2006/relationships/image" Target="../media/image2.png"/><Relationship Id="rId3" Type="http://schemas.openxmlformats.org/officeDocument/2006/relationships/tags" Target="../tags/tag65.xml"/><Relationship Id="rId4" Type="http://schemas.openxmlformats.org/officeDocument/2006/relationships/tags" Target="../tags/tag66.xml"/><Relationship Id="rId5" Type="http://schemas.openxmlformats.org/officeDocument/2006/relationships/tags" Target="../tags/tag67.xml"/><Relationship Id="rId6" Type="http://schemas.openxmlformats.org/officeDocument/2006/relationships/tags" Target="../tags/tag68.xml"/><Relationship Id="rId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9.xml"/><Relationship Id="rId2" Type="http://schemas.openxmlformats.org/officeDocument/2006/relationships/image" Target="../media/image2.png"/><Relationship Id="rId3" Type="http://schemas.openxmlformats.org/officeDocument/2006/relationships/tags" Target="../tags/tag70.xml"/><Relationship Id="rId4" Type="http://schemas.openxmlformats.org/officeDocument/2006/relationships/tags" Target="../tags/tag71.xml"/><Relationship Id="rId5" Type="http://schemas.openxmlformats.org/officeDocument/2006/relationships/tags" Target="../tags/tag72.xml"/><Relationship Id="rId6" Type="http://schemas.openxmlformats.org/officeDocument/2006/relationships/tags" Target="../tags/tag73.xml"/><Relationship Id="rId7" Type="http://schemas.openxmlformats.org/officeDocument/2006/relationships/tags" Target="../tags/tag74.xml"/><Relationship Id="rId8" Type="http://schemas.openxmlformats.org/officeDocument/2006/relationships/tags" Target="../tags/tag75.xml"/><Relationship Id="rId9"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6.xml"/><Relationship Id="rId2" Type="http://schemas.openxmlformats.org/officeDocument/2006/relationships/image" Target="../media/image5.png"/><Relationship Id="rId3" Type="http://schemas.openxmlformats.org/officeDocument/2006/relationships/tags" Target="../tags/tag77.xml"/><Relationship Id="rId4" Type="http://schemas.openxmlformats.org/officeDocument/2006/relationships/tags" Target="../tags/tag78.xml"/><Relationship Id="rId5" Type="http://schemas.openxmlformats.org/officeDocument/2006/relationships/tags" Target="../tags/tag79.xml"/><Relationship Id="rId6" Type="http://schemas.openxmlformats.org/officeDocument/2006/relationships/tags" Target="../tags/tag80.xml"/><Relationship Id="rId7" Type="http://schemas.openxmlformats.org/officeDocument/2006/relationships/tags" Target="../tags/tag81.xml"/><Relationship Id="rId8" Type="http://schemas.openxmlformats.org/officeDocument/2006/relationships/tags" Target="../tags/tag82.xml"/><Relationship Id="rId9" Type="http://schemas.openxmlformats.org/officeDocument/2006/relationships/tags" Target="../tags/tag83.xml"/><Relationship Id="rId10" Type="http://schemas.openxmlformats.org/officeDocument/2006/relationships/tags" Target="../tags/tag84.xml"/><Relationship Id="rId11" Type="http://schemas.openxmlformats.org/officeDocument/2006/relationships/tags" Target="../tags/tag85.xml"/><Relationship Id="rId12" Type="http://schemas.openxmlformats.org/officeDocument/2006/relationships/tags" Target="../tags/tag86.xml"/><Relationship Id="rId13" Type="http://schemas.openxmlformats.org/officeDocument/2006/relationships/tags" Target="../tags/tag87.xml"/><Relationship Id="rId14" Type="http://schemas.openxmlformats.org/officeDocument/2006/relationships/tags" Target="../tags/tag88.xml"/><Relationship Id="rId15"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5" name="图片 10" descr="幻灯片1"/>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68" name="署名"/>
          <p:cNvSpPr txBox="1">
            <a:spLocks noGrp="1"/>
          </p:cNvSpPr>
          <p:nvPr>
            <p:ph type="body" idx="14"/>
            <p:custDataLst>
              <p:tags r:id="rId3"/>
            </p:custDataLst>
          </p:nvPr>
        </p:nvSpPr>
        <p:spPr>
          <a:xfrm>
            <a:off x="1398393" y="5001282"/>
            <a:ext cx="2880000" cy="421640"/>
          </a:xfrm>
          <a:prstGeom prst="rect"/>
          <a:noFill/>
        </p:spPr>
        <p:txBody>
          <a:bodyPr anchor="ctr" bIns="0" lIns="0" rIns="0" rtlCol="0" tIns="0" wrap="square">
            <a:normAutofit/>
          </a:bodyPr>
          <a:lstStyle>
            <a:lvl1pPr algn="l" defTabSz="914400" eaLnBrk="1" fontAlgn="auto" hangingPunct="1" latinLnBrk="0" marL="0" marR="0" rtl="0">
              <a:lnSpc>
                <a:spcPct val="150000"/>
              </a:lnSpc>
              <a:buClrTx/>
              <a:buSzTx/>
              <a:buFontTx/>
              <a:buNone/>
              <a:defRPr altLang="en-US" baseline="0" b="0" cap="none" dirty="0" sz="1400" i="0" kern="1200" kumimoji="0" lang="zh-CN" noProof="1" normalizeH="0" spc="150" strike="noStrike" u="none">
                <a:solidFill>
                  <a:schemeClr val="tx1"/>
                </a:solidFill>
                <a:latin typeface="+mn-ea"/>
                <a:ea typeface="+mn-ea"/>
                <a:cs typeface="微软雅黑" panose="020B0503020204020204" pitchFamily="34" charset="-122"/>
              </a:defRPr>
            </a:lvl1pPr>
          </a:lstStyle>
          <a:p>
            <a:pPr algn="l" lvl="0">
              <a:lnSpc>
                <a:spcPct val="150000"/>
              </a:lnSpc>
            </a:pPr>
            <a:r>
              <a:rPr dirty="0">
                <a:sym typeface="+mn-ea"/>
              </a:rPr>
              <a:t>单击此处编辑母版文本样式</a:t>
            </a:r>
            <a:endParaRPr dirty="0">
              <a:sym typeface="+mn-ea"/>
            </a:endParaRPr>
          </a:p>
        </p:txBody>
      </p:sp>
      <p:sp>
        <p:nvSpPr>
          <p:cNvPr id="1048670" name="副标题"/>
          <p:cNvSpPr txBox="1">
            <a:spLocks noGrp="1"/>
          </p:cNvSpPr>
          <p:nvPr>
            <p:ph type="body" idx="13" hasCustomPrompt="1"/>
            <p:custDataLst>
              <p:tags r:id="rId4"/>
            </p:custDataLst>
          </p:nvPr>
        </p:nvSpPr>
        <p:spPr>
          <a:xfrm>
            <a:off x="1178078" y="3631768"/>
            <a:ext cx="6681625" cy="719254"/>
          </a:xfrm>
          <a:prstGeom prst="rect"/>
          <a:noFill/>
        </p:spPr>
        <p:txBody>
          <a:bodyPr anchor="t" anchorCtr="0" bIns="0" lIns="0" rIns="0" rtlCol="0" tIns="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0" strike="noStrike" u="none">
                <a:solidFill>
                  <a:schemeClr val="accent1"/>
                </a:solidFill>
                <a:latin typeface="+mn-ea"/>
                <a:ea typeface="+mn-ea"/>
                <a:cs typeface="微软雅黑" panose="020B0503020204020204" pitchFamily="34" charset="-122"/>
              </a:defRPr>
            </a:lvl1pPr>
          </a:lstStyle>
          <a:p>
            <a:pPr algn="l" lvl="0"/>
            <a:r>
              <a:rPr dirty="0">
                <a:sym typeface="+mn-ea"/>
              </a:rPr>
              <a:t>单击此处编辑母版副标题样式</a:t>
            </a:r>
            <a:endParaRPr dirty="0">
              <a:sym typeface="+mn-ea"/>
            </a:endParaRPr>
          </a:p>
        </p:txBody>
      </p:sp>
      <p:sp>
        <p:nvSpPr>
          <p:cNvPr id="1048672" name="标题"/>
          <p:cNvSpPr txBox="1">
            <a:spLocks noGrp="1"/>
          </p:cNvSpPr>
          <p:nvPr>
            <p:ph type="title" idx="9" hasCustomPrompt="1"/>
            <p:custDataLst>
              <p:tags r:id="rId5"/>
            </p:custDataLst>
          </p:nvPr>
        </p:nvSpPr>
        <p:spPr>
          <a:xfrm>
            <a:off x="1178079" y="1645280"/>
            <a:ext cx="6681625" cy="1821078"/>
          </a:xfrm>
          <a:prstGeom prst="rect"/>
          <a:noFill/>
        </p:spPr>
        <p:txBody>
          <a:bodyPr anchor="b" anchorCtr="0" bIns="0" lIns="0" rIns="0" rtlCol="0" tIns="0" wrap="square">
            <a:normAutofit/>
          </a:bodyPr>
          <a:lstStyle>
            <a:lvl1pPr algn="l" defTabSz="914400" eaLnBrk="1" fontAlgn="auto" hangingPunct="1" latinLnBrk="0" marL="0" marR="0" rtl="0">
              <a:lnSpc>
                <a:spcPct val="100000"/>
              </a:lnSpc>
              <a:buClrTx/>
              <a:buSzTx/>
              <a:buFontTx/>
              <a:buNone/>
              <a:defRPr altLang="en-US" baseline="0" b="1" cap="none" dirty="0" sz="5400" i="0" kern="1200" kumimoji="0" lang="zh-CN" noProof="1" normalizeH="0" spc="300" strike="noStrike" u="none">
                <a:solidFill>
                  <a:schemeClr val="tx1"/>
                </a:solidFill>
                <a:latin typeface="+mj-ea"/>
                <a:ea typeface="+mj-ea"/>
                <a:cs typeface="微软雅黑" panose="020B0503020204020204" pitchFamily="34" charset="-122"/>
              </a:defRPr>
            </a:lvl1pPr>
          </a:lstStyle>
          <a:p>
            <a:pPr lvl="0"/>
            <a:r>
              <a:rPr dirty="0">
                <a:sym typeface="+mn-ea"/>
              </a:rPr>
              <a:t>单击此处编辑标题</a:t>
            </a:r>
            <a:endParaRPr dirty="0">
              <a:sym typeface="+mn-ea"/>
            </a:endParaRPr>
          </a:p>
        </p:txBody>
      </p:sp>
      <p:sp>
        <p:nvSpPr>
          <p:cNvPr id="1048674" name="矩形 6"/>
          <p:cNvSpPr/>
          <p:nvPr>
            <p:custDataLst>
              <p:tags r:id="rId6"/>
            </p:custDataLst>
          </p:nvPr>
        </p:nvSpPr>
        <p:spPr>
          <a:xfrm>
            <a:off x="1178079" y="5118884"/>
            <a:ext cx="64800" cy="25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676" name="任意多边形: 形状 16"/>
          <p:cNvSpPr/>
          <p:nvPr>
            <p:custDataLst>
              <p:tags r:id="rId7"/>
            </p:custDataLst>
          </p:nvPr>
        </p:nvSpPr>
        <p:spPr>
          <a:xfrm>
            <a:off x="509572" y="487000"/>
            <a:ext cx="228600" cy="228600"/>
          </a:xfrm>
          <a:custGeom>
            <a:avLst/>
            <a:gdLst>
              <a:gd name="connsiteX0" fmla="*/ 0 w 228600"/>
              <a:gd name="connsiteY0" fmla="*/ 0 h 228600"/>
              <a:gd name="connsiteX1" fmla="*/ 228600 w 228600"/>
              <a:gd name="connsiteY1" fmla="*/ 0 h 228600"/>
              <a:gd name="connsiteX2" fmla="*/ 228600 w 228600"/>
              <a:gd name="connsiteY2" fmla="*/ 228600 h 228600"/>
              <a:gd name="connsiteX3" fmla="*/ 0 w 228600"/>
              <a:gd name="connsiteY3" fmla="*/ 228600 h 228600"/>
            </a:gdLst>
            <a:ahLst/>
            <a:cxnLst>
              <a:cxn ang="0">
                <a:pos x="connsiteX0" y="connsiteY0"/>
              </a:cxn>
              <a:cxn ang="0">
                <a:pos x="connsiteX1" y="connsiteY1"/>
              </a:cxn>
              <a:cxn ang="0">
                <a:pos x="connsiteX2" y="connsiteY2"/>
              </a:cxn>
              <a:cxn ang="0">
                <a:pos x="connsiteX3" y="connsiteY3"/>
              </a:cxn>
            </a:cxnLst>
            <a:rect l="l" t="t" r="r" b="b"/>
            <a:pathLst>
              <a:path w="228600" h="228600">
                <a:moveTo>
                  <a:pt x="0" y="0"/>
                </a:moveTo>
                <a:lnTo>
                  <a:pt x="228600" y="0"/>
                </a:lnTo>
                <a:lnTo>
                  <a:pt x="228600" y="228600"/>
                </a:lnTo>
                <a:lnTo>
                  <a:pt x="0" y="228600"/>
                </a:lnTo>
                <a:close/>
              </a:path>
            </a:pathLst>
          </a:custGeom>
          <a:solidFill>
            <a:schemeClr val="accent1">
              <a:alpha val="1000"/>
            </a:schemeClr>
          </a:solidFill>
          <a:ln w="9525" cap="flat">
            <a:noFill/>
            <a:prstDash val="solid"/>
            <a:miter/>
          </a:ln>
        </p:spPr>
        <p:txBody>
          <a:bodyPr anchor="ctr" rtlCol="0"/>
          <a:p>
            <a:endParaRPr altLang="en-US" lang="zh-CN">
              <a:cs typeface="微软雅黑" panose="020B0503020204020204" pitchFamily="34" charset="-122"/>
            </a:endParaRPr>
          </a:p>
        </p:txBody>
      </p:sp>
      <p:sp>
        <p:nvSpPr>
          <p:cNvPr id="1048678" name="任意多边形: 形状 17"/>
          <p:cNvSpPr/>
          <p:nvPr>
            <p:custDataLst>
              <p:tags r:id="rId8"/>
            </p:custDataLst>
          </p:nvPr>
        </p:nvSpPr>
        <p:spPr>
          <a:xfrm>
            <a:off x="537845" y="534670"/>
            <a:ext cx="171450" cy="19050"/>
          </a:xfrm>
          <a:custGeom>
            <a:avLst/>
            <a:gdLst>
              <a:gd name="connsiteX0" fmla="*/ 161925 w 171450"/>
              <a:gd name="connsiteY0" fmla="*/ 19050 h 19050"/>
              <a:gd name="connsiteX1" fmla="*/ 9525 w 171450"/>
              <a:gd name="connsiteY1" fmla="*/ 19050 h 19050"/>
              <a:gd name="connsiteX2" fmla="*/ 7667 w 171450"/>
              <a:gd name="connsiteY2" fmla="*/ 18867 h 19050"/>
              <a:gd name="connsiteX3" fmla="*/ 5880 w 171450"/>
              <a:gd name="connsiteY3" fmla="*/ 18325 h 19050"/>
              <a:gd name="connsiteX4" fmla="*/ 4233 w 171450"/>
              <a:gd name="connsiteY4" fmla="*/ 17445 h 19050"/>
              <a:gd name="connsiteX5" fmla="*/ 2790 w 171450"/>
              <a:gd name="connsiteY5" fmla="*/ 16260 h 19050"/>
              <a:gd name="connsiteX6" fmla="*/ 1605 w 171450"/>
              <a:gd name="connsiteY6" fmla="*/ 14817 h 19050"/>
              <a:gd name="connsiteX7" fmla="*/ 725 w 171450"/>
              <a:gd name="connsiteY7" fmla="*/ 13170 h 19050"/>
              <a:gd name="connsiteX8" fmla="*/ 183 w 171450"/>
              <a:gd name="connsiteY8" fmla="*/ 11383 h 19050"/>
              <a:gd name="connsiteX9" fmla="*/ 0 w 171450"/>
              <a:gd name="connsiteY9" fmla="*/ 9525 h 19050"/>
              <a:gd name="connsiteX10" fmla="*/ 183 w 171450"/>
              <a:gd name="connsiteY10" fmla="*/ 7667 h 19050"/>
              <a:gd name="connsiteX11" fmla="*/ 725 w 171450"/>
              <a:gd name="connsiteY11" fmla="*/ 5880 h 19050"/>
              <a:gd name="connsiteX12" fmla="*/ 1605 w 171450"/>
              <a:gd name="connsiteY12" fmla="*/ 4233 h 19050"/>
              <a:gd name="connsiteX13" fmla="*/ 2790 w 171450"/>
              <a:gd name="connsiteY13" fmla="*/ 2790 h 19050"/>
              <a:gd name="connsiteX14" fmla="*/ 4233 w 171450"/>
              <a:gd name="connsiteY14" fmla="*/ 1605 h 19050"/>
              <a:gd name="connsiteX15" fmla="*/ 5880 w 171450"/>
              <a:gd name="connsiteY15" fmla="*/ 725 h 19050"/>
              <a:gd name="connsiteX16" fmla="*/ 7667 w 171450"/>
              <a:gd name="connsiteY16" fmla="*/ 183 h 19050"/>
              <a:gd name="connsiteX17" fmla="*/ 9525 w 171450"/>
              <a:gd name="connsiteY17" fmla="*/ 0 h 19050"/>
              <a:gd name="connsiteX18" fmla="*/ 161925 w 171450"/>
              <a:gd name="connsiteY18" fmla="*/ 0 h 19050"/>
              <a:gd name="connsiteX19" fmla="*/ 163784 w 171450"/>
              <a:gd name="connsiteY19" fmla="*/ 183 h 19050"/>
              <a:gd name="connsiteX20" fmla="*/ 165570 w 171450"/>
              <a:gd name="connsiteY20" fmla="*/ 725 h 19050"/>
              <a:gd name="connsiteX21" fmla="*/ 167217 w 171450"/>
              <a:gd name="connsiteY21" fmla="*/ 1605 h 19050"/>
              <a:gd name="connsiteX22" fmla="*/ 168660 w 171450"/>
              <a:gd name="connsiteY22" fmla="*/ 2790 h 19050"/>
              <a:gd name="connsiteX23" fmla="*/ 169845 w 171450"/>
              <a:gd name="connsiteY23" fmla="*/ 4233 h 19050"/>
              <a:gd name="connsiteX24" fmla="*/ 170725 w 171450"/>
              <a:gd name="connsiteY24" fmla="*/ 5880 h 19050"/>
              <a:gd name="connsiteX25" fmla="*/ 171267 w 171450"/>
              <a:gd name="connsiteY25" fmla="*/ 7667 h 19050"/>
              <a:gd name="connsiteX26" fmla="*/ 171450 w 171450"/>
              <a:gd name="connsiteY26" fmla="*/ 9525 h 19050"/>
              <a:gd name="connsiteX27" fmla="*/ 171267 w 171450"/>
              <a:gd name="connsiteY27" fmla="*/ 11383 h 19050"/>
              <a:gd name="connsiteX28" fmla="*/ 170725 w 171450"/>
              <a:gd name="connsiteY28" fmla="*/ 13170 h 19050"/>
              <a:gd name="connsiteX29" fmla="*/ 169845 w 171450"/>
              <a:gd name="connsiteY29" fmla="*/ 14817 h 19050"/>
              <a:gd name="connsiteX30" fmla="*/ 168660 w 171450"/>
              <a:gd name="connsiteY30" fmla="*/ 16260 h 19050"/>
              <a:gd name="connsiteX31" fmla="*/ 167217 w 171450"/>
              <a:gd name="connsiteY31" fmla="*/ 17445 h 19050"/>
              <a:gd name="connsiteX32" fmla="*/ 165570 w 171450"/>
              <a:gd name="connsiteY32" fmla="*/ 18325 h 19050"/>
              <a:gd name="connsiteX33" fmla="*/ 163784 w 171450"/>
              <a:gd name="connsiteY33" fmla="*/ 18867 h 19050"/>
              <a:gd name="connsiteX34" fmla="*/ 161925 w 171450"/>
              <a:gd name="connsiteY34" fmla="*/ 19050 h 19050"/>
              <a:gd name="connsiteX35" fmla="*/ 171450 w 171450"/>
              <a:gd name="connsiteY35" fmla="*/ 9525 h 19050"/>
              <a:gd name="connsiteX36" fmla="*/ 171267 w 171450"/>
              <a:gd name="connsiteY36" fmla="*/ 11383 h 19050"/>
              <a:gd name="connsiteX37" fmla="*/ 170725 w 171450"/>
              <a:gd name="connsiteY37" fmla="*/ 13170 h 19050"/>
              <a:gd name="connsiteX38" fmla="*/ 169845 w 171450"/>
              <a:gd name="connsiteY38" fmla="*/ 14817 h 19050"/>
              <a:gd name="connsiteX39" fmla="*/ 168660 w 171450"/>
              <a:gd name="connsiteY39" fmla="*/ 16260 h 19050"/>
              <a:gd name="connsiteX40" fmla="*/ 167217 w 171450"/>
              <a:gd name="connsiteY40" fmla="*/ 17445 h 19050"/>
              <a:gd name="connsiteX41" fmla="*/ 165570 w 171450"/>
              <a:gd name="connsiteY41" fmla="*/ 18325 h 19050"/>
              <a:gd name="connsiteX42" fmla="*/ 163784 w 171450"/>
              <a:gd name="connsiteY42" fmla="*/ 18867 h 19050"/>
              <a:gd name="connsiteX43" fmla="*/ 161925 w 171450"/>
              <a:gd name="connsiteY43" fmla="*/ 19050 h 19050"/>
              <a:gd name="connsiteX44" fmla="*/ 160067 w 171450"/>
              <a:gd name="connsiteY44" fmla="*/ 18867 h 19050"/>
              <a:gd name="connsiteX45" fmla="*/ 158280 w 171450"/>
              <a:gd name="connsiteY45" fmla="*/ 18325 h 19050"/>
              <a:gd name="connsiteX46" fmla="*/ 156633 w 171450"/>
              <a:gd name="connsiteY46" fmla="*/ 17445 h 19050"/>
              <a:gd name="connsiteX47" fmla="*/ 155190 w 171450"/>
              <a:gd name="connsiteY47" fmla="*/ 16260 h 19050"/>
              <a:gd name="connsiteX48" fmla="*/ 154005 w 171450"/>
              <a:gd name="connsiteY48" fmla="*/ 14817 h 19050"/>
              <a:gd name="connsiteX49" fmla="*/ 153125 w 171450"/>
              <a:gd name="connsiteY49" fmla="*/ 13170 h 19050"/>
              <a:gd name="connsiteX50" fmla="*/ 152583 w 171450"/>
              <a:gd name="connsiteY50" fmla="*/ 11383 h 19050"/>
              <a:gd name="connsiteX51" fmla="*/ 152400 w 171450"/>
              <a:gd name="connsiteY51" fmla="*/ 9525 h 19050"/>
              <a:gd name="connsiteX52" fmla="*/ 152583 w 171450"/>
              <a:gd name="connsiteY52" fmla="*/ 7667 h 19050"/>
              <a:gd name="connsiteX53" fmla="*/ 153125 w 171450"/>
              <a:gd name="connsiteY53" fmla="*/ 5880 h 19050"/>
              <a:gd name="connsiteX54" fmla="*/ 154005 w 171450"/>
              <a:gd name="connsiteY54" fmla="*/ 4233 h 19050"/>
              <a:gd name="connsiteX55" fmla="*/ 155190 w 171450"/>
              <a:gd name="connsiteY55" fmla="*/ 2790 h 19050"/>
              <a:gd name="connsiteX56" fmla="*/ 156633 w 171450"/>
              <a:gd name="connsiteY56" fmla="*/ 1605 h 19050"/>
              <a:gd name="connsiteX57" fmla="*/ 158280 w 171450"/>
              <a:gd name="connsiteY57" fmla="*/ 725 h 19050"/>
              <a:gd name="connsiteX58" fmla="*/ 160067 w 171450"/>
              <a:gd name="connsiteY58" fmla="*/ 183 h 19050"/>
              <a:gd name="connsiteX59" fmla="*/ 161925 w 171450"/>
              <a:gd name="connsiteY59" fmla="*/ 0 h 19050"/>
              <a:gd name="connsiteX60" fmla="*/ 163784 w 171450"/>
              <a:gd name="connsiteY60" fmla="*/ 183 h 19050"/>
              <a:gd name="connsiteX61" fmla="*/ 165570 w 171450"/>
              <a:gd name="connsiteY61" fmla="*/ 725 h 19050"/>
              <a:gd name="connsiteX62" fmla="*/ 167217 w 171450"/>
              <a:gd name="connsiteY62" fmla="*/ 1605 h 19050"/>
              <a:gd name="connsiteX63" fmla="*/ 168660 w 171450"/>
              <a:gd name="connsiteY63" fmla="*/ 2790 h 19050"/>
              <a:gd name="connsiteX64" fmla="*/ 169845 w 171450"/>
              <a:gd name="connsiteY64" fmla="*/ 4233 h 19050"/>
              <a:gd name="connsiteX65" fmla="*/ 170725 w 171450"/>
              <a:gd name="connsiteY65" fmla="*/ 5880 h 19050"/>
              <a:gd name="connsiteX66" fmla="*/ 171267 w 171450"/>
              <a:gd name="connsiteY66" fmla="*/ 7667 h 19050"/>
              <a:gd name="connsiteX67" fmla="*/ 171450 w 171450"/>
              <a:gd name="connsiteY67" fmla="*/ 9525 h 19050"/>
              <a:gd name="connsiteX68" fmla="*/ 19050 w 171450"/>
              <a:gd name="connsiteY68" fmla="*/ 9525 h 19050"/>
              <a:gd name="connsiteX69" fmla="*/ 18867 w 171450"/>
              <a:gd name="connsiteY69" fmla="*/ 11383 h 19050"/>
              <a:gd name="connsiteX70" fmla="*/ 18325 w 171450"/>
              <a:gd name="connsiteY70" fmla="*/ 13170 h 19050"/>
              <a:gd name="connsiteX71" fmla="*/ 17445 w 171450"/>
              <a:gd name="connsiteY71" fmla="*/ 14817 h 19050"/>
              <a:gd name="connsiteX72" fmla="*/ 16260 w 171450"/>
              <a:gd name="connsiteY72" fmla="*/ 16260 h 19050"/>
              <a:gd name="connsiteX73" fmla="*/ 14817 w 171450"/>
              <a:gd name="connsiteY73" fmla="*/ 17445 h 19050"/>
              <a:gd name="connsiteX74" fmla="*/ 13170 w 171450"/>
              <a:gd name="connsiteY74" fmla="*/ 18325 h 19050"/>
              <a:gd name="connsiteX75" fmla="*/ 11383 w 171450"/>
              <a:gd name="connsiteY75" fmla="*/ 18867 h 19050"/>
              <a:gd name="connsiteX76" fmla="*/ 9525 w 171450"/>
              <a:gd name="connsiteY76" fmla="*/ 19050 h 19050"/>
              <a:gd name="connsiteX77" fmla="*/ 7667 w 171450"/>
              <a:gd name="connsiteY77" fmla="*/ 18867 h 19050"/>
              <a:gd name="connsiteX78" fmla="*/ 5880 w 171450"/>
              <a:gd name="connsiteY78" fmla="*/ 18325 h 19050"/>
              <a:gd name="connsiteX79" fmla="*/ 4233 w 171450"/>
              <a:gd name="connsiteY79" fmla="*/ 17445 h 19050"/>
              <a:gd name="connsiteX80" fmla="*/ 2790 w 171450"/>
              <a:gd name="connsiteY80" fmla="*/ 16260 h 19050"/>
              <a:gd name="connsiteX81" fmla="*/ 1605 w 171450"/>
              <a:gd name="connsiteY81" fmla="*/ 14817 h 19050"/>
              <a:gd name="connsiteX82" fmla="*/ 725 w 171450"/>
              <a:gd name="connsiteY82" fmla="*/ 13170 h 19050"/>
              <a:gd name="connsiteX83" fmla="*/ 183 w 171450"/>
              <a:gd name="connsiteY83" fmla="*/ 11383 h 19050"/>
              <a:gd name="connsiteX84" fmla="*/ 0 w 171450"/>
              <a:gd name="connsiteY84" fmla="*/ 9525 h 19050"/>
              <a:gd name="connsiteX85" fmla="*/ 183 w 171450"/>
              <a:gd name="connsiteY85" fmla="*/ 7667 h 19050"/>
              <a:gd name="connsiteX86" fmla="*/ 725 w 171450"/>
              <a:gd name="connsiteY86" fmla="*/ 5880 h 19050"/>
              <a:gd name="connsiteX87" fmla="*/ 1605 w 171450"/>
              <a:gd name="connsiteY87" fmla="*/ 4233 h 19050"/>
              <a:gd name="connsiteX88" fmla="*/ 2790 w 171450"/>
              <a:gd name="connsiteY88" fmla="*/ 2790 h 19050"/>
              <a:gd name="connsiteX89" fmla="*/ 4233 w 171450"/>
              <a:gd name="connsiteY89" fmla="*/ 1605 h 19050"/>
              <a:gd name="connsiteX90" fmla="*/ 5880 w 171450"/>
              <a:gd name="connsiteY90" fmla="*/ 725 h 19050"/>
              <a:gd name="connsiteX91" fmla="*/ 7667 w 171450"/>
              <a:gd name="connsiteY91" fmla="*/ 183 h 19050"/>
              <a:gd name="connsiteX92" fmla="*/ 9525 w 171450"/>
              <a:gd name="connsiteY92" fmla="*/ 0 h 19050"/>
              <a:gd name="connsiteX93" fmla="*/ 11383 w 171450"/>
              <a:gd name="connsiteY93" fmla="*/ 183 h 19050"/>
              <a:gd name="connsiteX94" fmla="*/ 13170 w 171450"/>
              <a:gd name="connsiteY94" fmla="*/ 725 h 19050"/>
              <a:gd name="connsiteX95" fmla="*/ 14817 w 171450"/>
              <a:gd name="connsiteY95" fmla="*/ 1605 h 19050"/>
              <a:gd name="connsiteX96" fmla="*/ 16260 w 171450"/>
              <a:gd name="connsiteY96" fmla="*/ 2790 h 19050"/>
              <a:gd name="connsiteX97" fmla="*/ 17445 w 171450"/>
              <a:gd name="connsiteY97" fmla="*/ 4233 h 19050"/>
              <a:gd name="connsiteX98" fmla="*/ 18325 w 171450"/>
              <a:gd name="connsiteY98" fmla="*/ 5880 h 19050"/>
              <a:gd name="connsiteX99" fmla="*/ 18867 w 171450"/>
              <a:gd name="connsiteY99" fmla="*/ 7667 h 19050"/>
              <a:gd name="connsiteX100" fmla="*/ 19050 w 171450"/>
              <a:gd name="connsiteY100" fmla="*/ 9525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71450" h="19050">
                <a:moveTo>
                  <a:pt x="161925" y="19050"/>
                </a:moveTo>
                <a:lnTo>
                  <a:pt x="9525" y="19050"/>
                </a:lnTo>
                <a:cubicBezTo>
                  <a:pt x="8900" y="19050"/>
                  <a:pt x="8280" y="18989"/>
                  <a:pt x="7667" y="18867"/>
                </a:cubicBezTo>
                <a:cubicBezTo>
                  <a:pt x="7053" y="18745"/>
                  <a:pt x="6458" y="18564"/>
                  <a:pt x="5880" y="18325"/>
                </a:cubicBezTo>
                <a:cubicBezTo>
                  <a:pt x="5302" y="18086"/>
                  <a:pt x="4753" y="17792"/>
                  <a:pt x="4233" y="17445"/>
                </a:cubicBezTo>
                <a:cubicBezTo>
                  <a:pt x="3713" y="17097"/>
                  <a:pt x="3232" y="16702"/>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2"/>
                  <a:pt x="1258" y="4753"/>
                  <a:pt x="1605" y="4233"/>
                </a:cubicBezTo>
                <a:cubicBezTo>
                  <a:pt x="1953" y="3713"/>
                  <a:pt x="2348" y="3232"/>
                  <a:pt x="2790" y="2790"/>
                </a:cubicBezTo>
                <a:cubicBezTo>
                  <a:pt x="3232" y="2348"/>
                  <a:pt x="3713" y="1953"/>
                  <a:pt x="4233" y="1605"/>
                </a:cubicBezTo>
                <a:cubicBezTo>
                  <a:pt x="4753" y="1258"/>
                  <a:pt x="5302" y="964"/>
                  <a:pt x="5880" y="725"/>
                </a:cubicBezTo>
                <a:cubicBezTo>
                  <a:pt x="6458" y="486"/>
                  <a:pt x="7053" y="305"/>
                  <a:pt x="7667" y="183"/>
                </a:cubicBezTo>
                <a:cubicBezTo>
                  <a:pt x="8280" y="61"/>
                  <a:pt x="8900" y="0"/>
                  <a:pt x="9525" y="0"/>
                </a:cubicBezTo>
                <a:lnTo>
                  <a:pt x="161925" y="0"/>
                </a:lnTo>
                <a:cubicBezTo>
                  <a:pt x="162551" y="0"/>
                  <a:pt x="163170" y="61"/>
                  <a:pt x="163784" y="183"/>
                </a:cubicBezTo>
                <a:cubicBezTo>
                  <a:pt x="164397" y="305"/>
                  <a:pt x="164992" y="486"/>
                  <a:pt x="165570" y="725"/>
                </a:cubicBezTo>
                <a:cubicBezTo>
                  <a:pt x="166149" y="964"/>
                  <a:pt x="166697" y="1258"/>
                  <a:pt x="167217" y="1605"/>
                </a:cubicBezTo>
                <a:cubicBezTo>
                  <a:pt x="167737" y="1953"/>
                  <a:pt x="168218" y="2348"/>
                  <a:pt x="168660" y="2790"/>
                </a:cubicBezTo>
                <a:cubicBezTo>
                  <a:pt x="169103" y="3232"/>
                  <a:pt x="169498" y="3713"/>
                  <a:pt x="169845" y="4233"/>
                </a:cubicBezTo>
                <a:cubicBezTo>
                  <a:pt x="170192" y="4753"/>
                  <a:pt x="170486" y="5302"/>
                  <a:pt x="170725" y="5880"/>
                </a:cubicBezTo>
                <a:cubicBezTo>
                  <a:pt x="170964" y="6458"/>
                  <a:pt x="171145" y="7053"/>
                  <a:pt x="171267" y="7667"/>
                </a:cubicBezTo>
                <a:cubicBezTo>
                  <a:pt x="171389" y="8280"/>
                  <a:pt x="171450" y="8900"/>
                  <a:pt x="171450" y="9525"/>
                </a:cubicBez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2"/>
                  <a:pt x="167737" y="17097"/>
                  <a:pt x="167217" y="17445"/>
                </a:cubicBezTo>
                <a:cubicBezTo>
                  <a:pt x="166697" y="17792"/>
                  <a:pt x="166149" y="18086"/>
                  <a:pt x="165570" y="18325"/>
                </a:cubicBezTo>
                <a:cubicBezTo>
                  <a:pt x="164992" y="18564"/>
                  <a:pt x="164397" y="18745"/>
                  <a:pt x="163784" y="18867"/>
                </a:cubicBezTo>
                <a:cubicBezTo>
                  <a:pt x="163170" y="18989"/>
                  <a:pt x="162551" y="19050"/>
                  <a:pt x="161925" y="19050"/>
                </a:cubicBezTo>
                <a:close/>
                <a:moveTo>
                  <a:pt x="171450" y="9525"/>
                </a:move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2"/>
                  <a:pt x="167737" y="17097"/>
                  <a:pt x="167217" y="17445"/>
                </a:cubicBezTo>
                <a:cubicBezTo>
                  <a:pt x="166697" y="17792"/>
                  <a:pt x="166149" y="18086"/>
                  <a:pt x="165570" y="18325"/>
                </a:cubicBezTo>
                <a:cubicBezTo>
                  <a:pt x="164992" y="18564"/>
                  <a:pt x="164397" y="18745"/>
                  <a:pt x="163784" y="18867"/>
                </a:cubicBezTo>
                <a:cubicBezTo>
                  <a:pt x="163170" y="18989"/>
                  <a:pt x="162551" y="19050"/>
                  <a:pt x="161925" y="19050"/>
                </a:cubicBezTo>
                <a:cubicBezTo>
                  <a:pt x="161299" y="19050"/>
                  <a:pt x="160680" y="18989"/>
                  <a:pt x="160067" y="18867"/>
                </a:cubicBezTo>
                <a:cubicBezTo>
                  <a:pt x="159453" y="18745"/>
                  <a:pt x="158858" y="18564"/>
                  <a:pt x="158280" y="18325"/>
                </a:cubicBezTo>
                <a:cubicBezTo>
                  <a:pt x="157702" y="18086"/>
                  <a:pt x="157153" y="17792"/>
                  <a:pt x="156633" y="17445"/>
                </a:cubicBezTo>
                <a:cubicBezTo>
                  <a:pt x="156114" y="17097"/>
                  <a:pt x="155633" y="16702"/>
                  <a:pt x="155190" y="16260"/>
                </a:cubicBezTo>
                <a:cubicBezTo>
                  <a:pt x="154748" y="15818"/>
                  <a:pt x="154353" y="15337"/>
                  <a:pt x="154005" y="14817"/>
                </a:cubicBezTo>
                <a:cubicBezTo>
                  <a:pt x="153657" y="14297"/>
                  <a:pt x="153364" y="13748"/>
                  <a:pt x="153125" y="13170"/>
                </a:cubicBezTo>
                <a:cubicBezTo>
                  <a:pt x="152886" y="12592"/>
                  <a:pt x="152705" y="11997"/>
                  <a:pt x="152583" y="11383"/>
                </a:cubicBezTo>
                <a:cubicBezTo>
                  <a:pt x="152461" y="10770"/>
                  <a:pt x="152400" y="10151"/>
                  <a:pt x="152400" y="9525"/>
                </a:cubicBezTo>
                <a:cubicBezTo>
                  <a:pt x="152400" y="8900"/>
                  <a:pt x="152461" y="8280"/>
                  <a:pt x="152583" y="7667"/>
                </a:cubicBezTo>
                <a:cubicBezTo>
                  <a:pt x="152705" y="7053"/>
                  <a:pt x="152886" y="6458"/>
                  <a:pt x="153125" y="5880"/>
                </a:cubicBezTo>
                <a:cubicBezTo>
                  <a:pt x="153364" y="5302"/>
                  <a:pt x="153657" y="4753"/>
                  <a:pt x="154005" y="4233"/>
                </a:cubicBezTo>
                <a:cubicBezTo>
                  <a:pt x="154353" y="3713"/>
                  <a:pt x="154748" y="3232"/>
                  <a:pt x="155190" y="2790"/>
                </a:cubicBezTo>
                <a:cubicBezTo>
                  <a:pt x="155633" y="2348"/>
                  <a:pt x="156113" y="1953"/>
                  <a:pt x="156633" y="1605"/>
                </a:cubicBezTo>
                <a:cubicBezTo>
                  <a:pt x="157153" y="1258"/>
                  <a:pt x="157702" y="964"/>
                  <a:pt x="158280" y="725"/>
                </a:cubicBezTo>
                <a:cubicBezTo>
                  <a:pt x="158858" y="486"/>
                  <a:pt x="159453" y="305"/>
                  <a:pt x="160067" y="183"/>
                </a:cubicBezTo>
                <a:cubicBezTo>
                  <a:pt x="160680" y="61"/>
                  <a:pt x="161299" y="0"/>
                  <a:pt x="161925" y="0"/>
                </a:cubicBezTo>
                <a:cubicBezTo>
                  <a:pt x="162551" y="0"/>
                  <a:pt x="163170" y="61"/>
                  <a:pt x="163784" y="183"/>
                </a:cubicBezTo>
                <a:cubicBezTo>
                  <a:pt x="164397" y="305"/>
                  <a:pt x="164992" y="486"/>
                  <a:pt x="165570" y="725"/>
                </a:cubicBezTo>
                <a:cubicBezTo>
                  <a:pt x="166149" y="964"/>
                  <a:pt x="166697" y="1258"/>
                  <a:pt x="167217" y="1605"/>
                </a:cubicBezTo>
                <a:cubicBezTo>
                  <a:pt x="167737" y="1953"/>
                  <a:pt x="168218" y="2348"/>
                  <a:pt x="168660" y="2790"/>
                </a:cubicBezTo>
                <a:cubicBezTo>
                  <a:pt x="169103" y="3232"/>
                  <a:pt x="169498" y="3713"/>
                  <a:pt x="169845" y="4233"/>
                </a:cubicBezTo>
                <a:cubicBezTo>
                  <a:pt x="170192" y="4753"/>
                  <a:pt x="170486" y="5302"/>
                  <a:pt x="170725" y="5880"/>
                </a:cubicBezTo>
                <a:cubicBezTo>
                  <a:pt x="170964" y="6458"/>
                  <a:pt x="171145" y="7053"/>
                  <a:pt x="171267" y="7667"/>
                </a:cubicBezTo>
                <a:cubicBezTo>
                  <a:pt x="171389" y="8280"/>
                  <a:pt x="171450" y="8900"/>
                  <a:pt x="171450" y="9525"/>
                </a:cubicBezTo>
                <a:close/>
                <a:moveTo>
                  <a:pt x="19050" y="9525"/>
                </a:moveTo>
                <a:cubicBezTo>
                  <a:pt x="19050" y="10151"/>
                  <a:pt x="18989" y="10770"/>
                  <a:pt x="18867" y="11383"/>
                </a:cubicBezTo>
                <a:cubicBezTo>
                  <a:pt x="18745" y="11997"/>
                  <a:pt x="18564" y="12592"/>
                  <a:pt x="18325" y="13170"/>
                </a:cubicBezTo>
                <a:cubicBezTo>
                  <a:pt x="18086" y="13748"/>
                  <a:pt x="17792" y="14297"/>
                  <a:pt x="17445" y="14817"/>
                </a:cubicBezTo>
                <a:cubicBezTo>
                  <a:pt x="17097" y="15337"/>
                  <a:pt x="16702" y="15818"/>
                  <a:pt x="16260" y="16260"/>
                </a:cubicBezTo>
                <a:cubicBezTo>
                  <a:pt x="15818" y="16702"/>
                  <a:pt x="15337" y="17097"/>
                  <a:pt x="14817" y="17445"/>
                </a:cubicBezTo>
                <a:cubicBezTo>
                  <a:pt x="14297" y="17792"/>
                  <a:pt x="13748" y="18086"/>
                  <a:pt x="13170" y="18325"/>
                </a:cubicBezTo>
                <a:cubicBezTo>
                  <a:pt x="12592" y="18564"/>
                  <a:pt x="11997" y="18745"/>
                  <a:pt x="11383" y="18867"/>
                </a:cubicBezTo>
                <a:cubicBezTo>
                  <a:pt x="10770" y="18989"/>
                  <a:pt x="10150" y="19050"/>
                  <a:pt x="9525" y="19050"/>
                </a:cubicBezTo>
                <a:cubicBezTo>
                  <a:pt x="8900" y="19050"/>
                  <a:pt x="8280" y="18989"/>
                  <a:pt x="7667" y="18867"/>
                </a:cubicBezTo>
                <a:cubicBezTo>
                  <a:pt x="7053" y="18745"/>
                  <a:pt x="6458" y="18564"/>
                  <a:pt x="5880" y="18325"/>
                </a:cubicBezTo>
                <a:cubicBezTo>
                  <a:pt x="5302" y="18086"/>
                  <a:pt x="4753" y="17792"/>
                  <a:pt x="4233" y="17445"/>
                </a:cubicBezTo>
                <a:cubicBezTo>
                  <a:pt x="3713" y="17097"/>
                  <a:pt x="3232" y="16702"/>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2"/>
                  <a:pt x="1258" y="4753"/>
                  <a:pt x="1605" y="4233"/>
                </a:cubicBezTo>
                <a:cubicBezTo>
                  <a:pt x="1953" y="3713"/>
                  <a:pt x="2348" y="3232"/>
                  <a:pt x="2790" y="2790"/>
                </a:cubicBezTo>
                <a:cubicBezTo>
                  <a:pt x="3232" y="2348"/>
                  <a:pt x="3713" y="1953"/>
                  <a:pt x="4233" y="1605"/>
                </a:cubicBezTo>
                <a:cubicBezTo>
                  <a:pt x="4753" y="1258"/>
                  <a:pt x="5302" y="964"/>
                  <a:pt x="5880" y="725"/>
                </a:cubicBezTo>
                <a:cubicBezTo>
                  <a:pt x="6458" y="486"/>
                  <a:pt x="7053" y="305"/>
                  <a:pt x="7667" y="183"/>
                </a:cubicBezTo>
                <a:cubicBezTo>
                  <a:pt x="8280" y="61"/>
                  <a:pt x="8900" y="0"/>
                  <a:pt x="9525" y="0"/>
                </a:cubicBezTo>
                <a:cubicBezTo>
                  <a:pt x="10150" y="0"/>
                  <a:pt x="10770" y="61"/>
                  <a:pt x="11383" y="183"/>
                </a:cubicBezTo>
                <a:cubicBezTo>
                  <a:pt x="11997" y="305"/>
                  <a:pt x="12592" y="486"/>
                  <a:pt x="13170" y="725"/>
                </a:cubicBezTo>
                <a:cubicBezTo>
                  <a:pt x="13748" y="964"/>
                  <a:pt x="14297" y="1258"/>
                  <a:pt x="14817" y="1605"/>
                </a:cubicBezTo>
                <a:cubicBezTo>
                  <a:pt x="15337" y="1953"/>
                  <a:pt x="15818" y="2348"/>
                  <a:pt x="16260" y="2790"/>
                </a:cubicBezTo>
                <a:cubicBezTo>
                  <a:pt x="16702" y="3232"/>
                  <a:pt x="17097" y="3713"/>
                  <a:pt x="17445" y="4233"/>
                </a:cubicBezTo>
                <a:cubicBezTo>
                  <a:pt x="17792" y="4753"/>
                  <a:pt x="18086" y="5302"/>
                  <a:pt x="18325" y="5880"/>
                </a:cubicBezTo>
                <a:cubicBezTo>
                  <a:pt x="18564" y="6458"/>
                  <a:pt x="18745" y="7053"/>
                  <a:pt x="18867" y="7667"/>
                </a:cubicBezTo>
                <a:cubicBezTo>
                  <a:pt x="18989" y="8280"/>
                  <a:pt x="19050" y="8900"/>
                  <a:pt x="19050" y="9525"/>
                </a:cubicBezTo>
                <a:close/>
              </a:path>
            </a:pathLst>
          </a:custGeom>
          <a:solidFill>
            <a:schemeClr val="accent1"/>
          </a:solidFill>
          <a:ln w="9525" cap="flat">
            <a:noFill/>
            <a:prstDash val="solid"/>
            <a:miter/>
          </a:ln>
        </p:spPr>
        <p:txBody>
          <a:bodyPr anchor="ctr" rtlCol="0"/>
          <a:p>
            <a:endParaRPr altLang="en-US" lang="zh-CN">
              <a:cs typeface="微软雅黑" panose="020B0503020204020204" pitchFamily="34" charset="-122"/>
            </a:endParaRPr>
          </a:p>
        </p:txBody>
      </p:sp>
      <p:sp>
        <p:nvSpPr>
          <p:cNvPr id="1048680" name="任意多边形: 形状 18"/>
          <p:cNvSpPr/>
          <p:nvPr>
            <p:custDataLst>
              <p:tags r:id="rId9"/>
            </p:custDataLst>
          </p:nvPr>
        </p:nvSpPr>
        <p:spPr>
          <a:xfrm>
            <a:off x="537845" y="591820"/>
            <a:ext cx="171450" cy="19050"/>
          </a:xfrm>
          <a:custGeom>
            <a:avLst/>
            <a:gdLst>
              <a:gd name="connsiteX0" fmla="*/ 161925 w 171450"/>
              <a:gd name="connsiteY0" fmla="*/ 19050 h 19050"/>
              <a:gd name="connsiteX1" fmla="*/ 9525 w 171450"/>
              <a:gd name="connsiteY1" fmla="*/ 19050 h 19050"/>
              <a:gd name="connsiteX2" fmla="*/ 7667 w 171450"/>
              <a:gd name="connsiteY2" fmla="*/ 18867 h 19050"/>
              <a:gd name="connsiteX3" fmla="*/ 5880 w 171450"/>
              <a:gd name="connsiteY3" fmla="*/ 18325 h 19050"/>
              <a:gd name="connsiteX4" fmla="*/ 4233 w 171450"/>
              <a:gd name="connsiteY4" fmla="*/ 17445 h 19050"/>
              <a:gd name="connsiteX5" fmla="*/ 2790 w 171450"/>
              <a:gd name="connsiteY5" fmla="*/ 16260 h 19050"/>
              <a:gd name="connsiteX6" fmla="*/ 1605 w 171450"/>
              <a:gd name="connsiteY6" fmla="*/ 14817 h 19050"/>
              <a:gd name="connsiteX7" fmla="*/ 725 w 171450"/>
              <a:gd name="connsiteY7" fmla="*/ 13170 h 19050"/>
              <a:gd name="connsiteX8" fmla="*/ 183 w 171450"/>
              <a:gd name="connsiteY8" fmla="*/ 11383 h 19050"/>
              <a:gd name="connsiteX9" fmla="*/ 0 w 171450"/>
              <a:gd name="connsiteY9" fmla="*/ 9525 h 19050"/>
              <a:gd name="connsiteX10" fmla="*/ 183 w 171450"/>
              <a:gd name="connsiteY10" fmla="*/ 7667 h 19050"/>
              <a:gd name="connsiteX11" fmla="*/ 725 w 171450"/>
              <a:gd name="connsiteY11" fmla="*/ 5880 h 19050"/>
              <a:gd name="connsiteX12" fmla="*/ 1605 w 171450"/>
              <a:gd name="connsiteY12" fmla="*/ 4233 h 19050"/>
              <a:gd name="connsiteX13" fmla="*/ 2790 w 171450"/>
              <a:gd name="connsiteY13" fmla="*/ 2790 h 19050"/>
              <a:gd name="connsiteX14" fmla="*/ 4233 w 171450"/>
              <a:gd name="connsiteY14" fmla="*/ 1605 h 19050"/>
              <a:gd name="connsiteX15" fmla="*/ 5880 w 171450"/>
              <a:gd name="connsiteY15" fmla="*/ 725 h 19050"/>
              <a:gd name="connsiteX16" fmla="*/ 7667 w 171450"/>
              <a:gd name="connsiteY16" fmla="*/ 183 h 19050"/>
              <a:gd name="connsiteX17" fmla="*/ 9525 w 171450"/>
              <a:gd name="connsiteY17" fmla="*/ 0 h 19050"/>
              <a:gd name="connsiteX18" fmla="*/ 161925 w 171450"/>
              <a:gd name="connsiteY18" fmla="*/ 0 h 19050"/>
              <a:gd name="connsiteX19" fmla="*/ 163784 w 171450"/>
              <a:gd name="connsiteY19" fmla="*/ 183 h 19050"/>
              <a:gd name="connsiteX20" fmla="*/ 165570 w 171450"/>
              <a:gd name="connsiteY20" fmla="*/ 725 h 19050"/>
              <a:gd name="connsiteX21" fmla="*/ 167217 w 171450"/>
              <a:gd name="connsiteY21" fmla="*/ 1605 h 19050"/>
              <a:gd name="connsiteX22" fmla="*/ 168660 w 171450"/>
              <a:gd name="connsiteY22" fmla="*/ 2790 h 19050"/>
              <a:gd name="connsiteX23" fmla="*/ 169845 w 171450"/>
              <a:gd name="connsiteY23" fmla="*/ 4233 h 19050"/>
              <a:gd name="connsiteX24" fmla="*/ 170725 w 171450"/>
              <a:gd name="connsiteY24" fmla="*/ 5880 h 19050"/>
              <a:gd name="connsiteX25" fmla="*/ 171267 w 171450"/>
              <a:gd name="connsiteY25" fmla="*/ 7667 h 19050"/>
              <a:gd name="connsiteX26" fmla="*/ 171450 w 171450"/>
              <a:gd name="connsiteY26" fmla="*/ 9525 h 19050"/>
              <a:gd name="connsiteX27" fmla="*/ 171267 w 171450"/>
              <a:gd name="connsiteY27" fmla="*/ 11383 h 19050"/>
              <a:gd name="connsiteX28" fmla="*/ 170725 w 171450"/>
              <a:gd name="connsiteY28" fmla="*/ 13170 h 19050"/>
              <a:gd name="connsiteX29" fmla="*/ 169845 w 171450"/>
              <a:gd name="connsiteY29" fmla="*/ 14817 h 19050"/>
              <a:gd name="connsiteX30" fmla="*/ 168660 w 171450"/>
              <a:gd name="connsiteY30" fmla="*/ 16260 h 19050"/>
              <a:gd name="connsiteX31" fmla="*/ 167217 w 171450"/>
              <a:gd name="connsiteY31" fmla="*/ 17445 h 19050"/>
              <a:gd name="connsiteX32" fmla="*/ 165570 w 171450"/>
              <a:gd name="connsiteY32" fmla="*/ 18325 h 19050"/>
              <a:gd name="connsiteX33" fmla="*/ 163784 w 171450"/>
              <a:gd name="connsiteY33" fmla="*/ 18867 h 19050"/>
              <a:gd name="connsiteX34" fmla="*/ 161925 w 171450"/>
              <a:gd name="connsiteY34" fmla="*/ 19050 h 19050"/>
              <a:gd name="connsiteX35" fmla="*/ 171450 w 171450"/>
              <a:gd name="connsiteY35" fmla="*/ 9525 h 19050"/>
              <a:gd name="connsiteX36" fmla="*/ 171267 w 171450"/>
              <a:gd name="connsiteY36" fmla="*/ 11383 h 19050"/>
              <a:gd name="connsiteX37" fmla="*/ 170725 w 171450"/>
              <a:gd name="connsiteY37" fmla="*/ 13170 h 19050"/>
              <a:gd name="connsiteX38" fmla="*/ 169845 w 171450"/>
              <a:gd name="connsiteY38" fmla="*/ 14817 h 19050"/>
              <a:gd name="connsiteX39" fmla="*/ 168660 w 171450"/>
              <a:gd name="connsiteY39" fmla="*/ 16260 h 19050"/>
              <a:gd name="connsiteX40" fmla="*/ 167217 w 171450"/>
              <a:gd name="connsiteY40" fmla="*/ 17445 h 19050"/>
              <a:gd name="connsiteX41" fmla="*/ 165570 w 171450"/>
              <a:gd name="connsiteY41" fmla="*/ 18325 h 19050"/>
              <a:gd name="connsiteX42" fmla="*/ 163784 w 171450"/>
              <a:gd name="connsiteY42" fmla="*/ 18867 h 19050"/>
              <a:gd name="connsiteX43" fmla="*/ 161925 w 171450"/>
              <a:gd name="connsiteY43" fmla="*/ 19050 h 19050"/>
              <a:gd name="connsiteX44" fmla="*/ 160067 w 171450"/>
              <a:gd name="connsiteY44" fmla="*/ 18867 h 19050"/>
              <a:gd name="connsiteX45" fmla="*/ 158280 w 171450"/>
              <a:gd name="connsiteY45" fmla="*/ 18325 h 19050"/>
              <a:gd name="connsiteX46" fmla="*/ 156633 w 171450"/>
              <a:gd name="connsiteY46" fmla="*/ 17445 h 19050"/>
              <a:gd name="connsiteX47" fmla="*/ 155190 w 171450"/>
              <a:gd name="connsiteY47" fmla="*/ 16260 h 19050"/>
              <a:gd name="connsiteX48" fmla="*/ 154005 w 171450"/>
              <a:gd name="connsiteY48" fmla="*/ 14817 h 19050"/>
              <a:gd name="connsiteX49" fmla="*/ 153125 w 171450"/>
              <a:gd name="connsiteY49" fmla="*/ 13170 h 19050"/>
              <a:gd name="connsiteX50" fmla="*/ 152583 w 171450"/>
              <a:gd name="connsiteY50" fmla="*/ 11383 h 19050"/>
              <a:gd name="connsiteX51" fmla="*/ 152400 w 171450"/>
              <a:gd name="connsiteY51" fmla="*/ 9525 h 19050"/>
              <a:gd name="connsiteX52" fmla="*/ 152583 w 171450"/>
              <a:gd name="connsiteY52" fmla="*/ 7667 h 19050"/>
              <a:gd name="connsiteX53" fmla="*/ 153125 w 171450"/>
              <a:gd name="connsiteY53" fmla="*/ 5880 h 19050"/>
              <a:gd name="connsiteX54" fmla="*/ 154005 w 171450"/>
              <a:gd name="connsiteY54" fmla="*/ 4233 h 19050"/>
              <a:gd name="connsiteX55" fmla="*/ 155190 w 171450"/>
              <a:gd name="connsiteY55" fmla="*/ 2790 h 19050"/>
              <a:gd name="connsiteX56" fmla="*/ 156633 w 171450"/>
              <a:gd name="connsiteY56" fmla="*/ 1605 h 19050"/>
              <a:gd name="connsiteX57" fmla="*/ 158280 w 171450"/>
              <a:gd name="connsiteY57" fmla="*/ 725 h 19050"/>
              <a:gd name="connsiteX58" fmla="*/ 160067 w 171450"/>
              <a:gd name="connsiteY58" fmla="*/ 183 h 19050"/>
              <a:gd name="connsiteX59" fmla="*/ 161925 w 171450"/>
              <a:gd name="connsiteY59" fmla="*/ 0 h 19050"/>
              <a:gd name="connsiteX60" fmla="*/ 163784 w 171450"/>
              <a:gd name="connsiteY60" fmla="*/ 183 h 19050"/>
              <a:gd name="connsiteX61" fmla="*/ 165570 w 171450"/>
              <a:gd name="connsiteY61" fmla="*/ 725 h 19050"/>
              <a:gd name="connsiteX62" fmla="*/ 167217 w 171450"/>
              <a:gd name="connsiteY62" fmla="*/ 1605 h 19050"/>
              <a:gd name="connsiteX63" fmla="*/ 168660 w 171450"/>
              <a:gd name="connsiteY63" fmla="*/ 2790 h 19050"/>
              <a:gd name="connsiteX64" fmla="*/ 169845 w 171450"/>
              <a:gd name="connsiteY64" fmla="*/ 4233 h 19050"/>
              <a:gd name="connsiteX65" fmla="*/ 170725 w 171450"/>
              <a:gd name="connsiteY65" fmla="*/ 5880 h 19050"/>
              <a:gd name="connsiteX66" fmla="*/ 171267 w 171450"/>
              <a:gd name="connsiteY66" fmla="*/ 7667 h 19050"/>
              <a:gd name="connsiteX67" fmla="*/ 171450 w 171450"/>
              <a:gd name="connsiteY67" fmla="*/ 9525 h 19050"/>
              <a:gd name="connsiteX68" fmla="*/ 19050 w 171450"/>
              <a:gd name="connsiteY68" fmla="*/ 9525 h 19050"/>
              <a:gd name="connsiteX69" fmla="*/ 18867 w 171450"/>
              <a:gd name="connsiteY69" fmla="*/ 11383 h 19050"/>
              <a:gd name="connsiteX70" fmla="*/ 18325 w 171450"/>
              <a:gd name="connsiteY70" fmla="*/ 13170 h 19050"/>
              <a:gd name="connsiteX71" fmla="*/ 17445 w 171450"/>
              <a:gd name="connsiteY71" fmla="*/ 14817 h 19050"/>
              <a:gd name="connsiteX72" fmla="*/ 16260 w 171450"/>
              <a:gd name="connsiteY72" fmla="*/ 16260 h 19050"/>
              <a:gd name="connsiteX73" fmla="*/ 14817 w 171450"/>
              <a:gd name="connsiteY73" fmla="*/ 17445 h 19050"/>
              <a:gd name="connsiteX74" fmla="*/ 13170 w 171450"/>
              <a:gd name="connsiteY74" fmla="*/ 18325 h 19050"/>
              <a:gd name="connsiteX75" fmla="*/ 11383 w 171450"/>
              <a:gd name="connsiteY75" fmla="*/ 18867 h 19050"/>
              <a:gd name="connsiteX76" fmla="*/ 9525 w 171450"/>
              <a:gd name="connsiteY76" fmla="*/ 19050 h 19050"/>
              <a:gd name="connsiteX77" fmla="*/ 7667 w 171450"/>
              <a:gd name="connsiteY77" fmla="*/ 18867 h 19050"/>
              <a:gd name="connsiteX78" fmla="*/ 5880 w 171450"/>
              <a:gd name="connsiteY78" fmla="*/ 18325 h 19050"/>
              <a:gd name="connsiteX79" fmla="*/ 4233 w 171450"/>
              <a:gd name="connsiteY79" fmla="*/ 17445 h 19050"/>
              <a:gd name="connsiteX80" fmla="*/ 2790 w 171450"/>
              <a:gd name="connsiteY80" fmla="*/ 16260 h 19050"/>
              <a:gd name="connsiteX81" fmla="*/ 1605 w 171450"/>
              <a:gd name="connsiteY81" fmla="*/ 14817 h 19050"/>
              <a:gd name="connsiteX82" fmla="*/ 725 w 171450"/>
              <a:gd name="connsiteY82" fmla="*/ 13170 h 19050"/>
              <a:gd name="connsiteX83" fmla="*/ 183 w 171450"/>
              <a:gd name="connsiteY83" fmla="*/ 11383 h 19050"/>
              <a:gd name="connsiteX84" fmla="*/ 0 w 171450"/>
              <a:gd name="connsiteY84" fmla="*/ 9525 h 19050"/>
              <a:gd name="connsiteX85" fmla="*/ 183 w 171450"/>
              <a:gd name="connsiteY85" fmla="*/ 7667 h 19050"/>
              <a:gd name="connsiteX86" fmla="*/ 725 w 171450"/>
              <a:gd name="connsiteY86" fmla="*/ 5880 h 19050"/>
              <a:gd name="connsiteX87" fmla="*/ 1605 w 171450"/>
              <a:gd name="connsiteY87" fmla="*/ 4233 h 19050"/>
              <a:gd name="connsiteX88" fmla="*/ 2790 w 171450"/>
              <a:gd name="connsiteY88" fmla="*/ 2790 h 19050"/>
              <a:gd name="connsiteX89" fmla="*/ 4233 w 171450"/>
              <a:gd name="connsiteY89" fmla="*/ 1605 h 19050"/>
              <a:gd name="connsiteX90" fmla="*/ 5880 w 171450"/>
              <a:gd name="connsiteY90" fmla="*/ 725 h 19050"/>
              <a:gd name="connsiteX91" fmla="*/ 7667 w 171450"/>
              <a:gd name="connsiteY91" fmla="*/ 183 h 19050"/>
              <a:gd name="connsiteX92" fmla="*/ 9525 w 171450"/>
              <a:gd name="connsiteY92" fmla="*/ 0 h 19050"/>
              <a:gd name="connsiteX93" fmla="*/ 11383 w 171450"/>
              <a:gd name="connsiteY93" fmla="*/ 183 h 19050"/>
              <a:gd name="connsiteX94" fmla="*/ 13170 w 171450"/>
              <a:gd name="connsiteY94" fmla="*/ 725 h 19050"/>
              <a:gd name="connsiteX95" fmla="*/ 14817 w 171450"/>
              <a:gd name="connsiteY95" fmla="*/ 1605 h 19050"/>
              <a:gd name="connsiteX96" fmla="*/ 16260 w 171450"/>
              <a:gd name="connsiteY96" fmla="*/ 2790 h 19050"/>
              <a:gd name="connsiteX97" fmla="*/ 17445 w 171450"/>
              <a:gd name="connsiteY97" fmla="*/ 4233 h 19050"/>
              <a:gd name="connsiteX98" fmla="*/ 18325 w 171450"/>
              <a:gd name="connsiteY98" fmla="*/ 5880 h 19050"/>
              <a:gd name="connsiteX99" fmla="*/ 18867 w 171450"/>
              <a:gd name="connsiteY99" fmla="*/ 7667 h 19050"/>
              <a:gd name="connsiteX100" fmla="*/ 19050 w 171450"/>
              <a:gd name="connsiteY100" fmla="*/ 9525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71450" h="19050">
                <a:moveTo>
                  <a:pt x="161925" y="19050"/>
                </a:moveTo>
                <a:lnTo>
                  <a:pt x="9525" y="19050"/>
                </a:ln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lnTo>
                  <a:pt x="161925" y="0"/>
                </a:ln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lose/>
                <a:moveTo>
                  <a:pt x="171450" y="9525"/>
                </a:move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ubicBezTo>
                  <a:pt x="161299" y="19050"/>
                  <a:pt x="160680" y="18989"/>
                  <a:pt x="160067" y="18867"/>
                </a:cubicBezTo>
                <a:cubicBezTo>
                  <a:pt x="159453" y="18745"/>
                  <a:pt x="158858" y="18564"/>
                  <a:pt x="158280" y="18325"/>
                </a:cubicBezTo>
                <a:cubicBezTo>
                  <a:pt x="157702" y="18086"/>
                  <a:pt x="157153" y="17793"/>
                  <a:pt x="156633" y="17445"/>
                </a:cubicBezTo>
                <a:cubicBezTo>
                  <a:pt x="156114" y="17097"/>
                  <a:pt x="155633" y="16703"/>
                  <a:pt x="155190" y="16260"/>
                </a:cubicBezTo>
                <a:cubicBezTo>
                  <a:pt x="154748" y="15818"/>
                  <a:pt x="154353" y="15337"/>
                  <a:pt x="154005" y="14817"/>
                </a:cubicBezTo>
                <a:cubicBezTo>
                  <a:pt x="153657" y="14297"/>
                  <a:pt x="153364" y="13748"/>
                  <a:pt x="153125" y="13170"/>
                </a:cubicBezTo>
                <a:cubicBezTo>
                  <a:pt x="152886" y="12592"/>
                  <a:pt x="152705" y="11997"/>
                  <a:pt x="152583" y="11383"/>
                </a:cubicBezTo>
                <a:cubicBezTo>
                  <a:pt x="152461" y="10770"/>
                  <a:pt x="152400" y="10151"/>
                  <a:pt x="152400" y="9525"/>
                </a:cubicBezTo>
                <a:cubicBezTo>
                  <a:pt x="152400" y="8900"/>
                  <a:pt x="152461" y="8280"/>
                  <a:pt x="152583" y="7667"/>
                </a:cubicBezTo>
                <a:cubicBezTo>
                  <a:pt x="152705" y="7053"/>
                  <a:pt x="152886" y="6458"/>
                  <a:pt x="153125" y="5880"/>
                </a:cubicBezTo>
                <a:cubicBezTo>
                  <a:pt x="153364" y="5303"/>
                  <a:pt x="153657" y="4753"/>
                  <a:pt x="154005" y="4233"/>
                </a:cubicBezTo>
                <a:cubicBezTo>
                  <a:pt x="154353" y="3713"/>
                  <a:pt x="154748" y="3232"/>
                  <a:pt x="155190" y="2790"/>
                </a:cubicBezTo>
                <a:cubicBezTo>
                  <a:pt x="155633" y="2348"/>
                  <a:pt x="156113" y="1953"/>
                  <a:pt x="156633" y="1605"/>
                </a:cubicBezTo>
                <a:cubicBezTo>
                  <a:pt x="157153" y="1258"/>
                  <a:pt x="157702" y="965"/>
                  <a:pt x="158280" y="725"/>
                </a:cubicBezTo>
                <a:cubicBezTo>
                  <a:pt x="158858" y="486"/>
                  <a:pt x="159453" y="305"/>
                  <a:pt x="160067" y="183"/>
                </a:cubicBezTo>
                <a:cubicBezTo>
                  <a:pt x="160680" y="61"/>
                  <a:pt x="161299" y="0"/>
                  <a:pt x="161925" y="0"/>
                </a:cubicBez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lose/>
                <a:moveTo>
                  <a:pt x="19050" y="9525"/>
                </a:moveTo>
                <a:cubicBezTo>
                  <a:pt x="19050" y="10151"/>
                  <a:pt x="18989" y="10770"/>
                  <a:pt x="18867" y="11383"/>
                </a:cubicBezTo>
                <a:cubicBezTo>
                  <a:pt x="18745" y="11997"/>
                  <a:pt x="18564" y="12592"/>
                  <a:pt x="18325" y="13170"/>
                </a:cubicBezTo>
                <a:cubicBezTo>
                  <a:pt x="18086" y="13748"/>
                  <a:pt x="17792" y="14297"/>
                  <a:pt x="17445" y="14817"/>
                </a:cubicBezTo>
                <a:cubicBezTo>
                  <a:pt x="17097" y="15337"/>
                  <a:pt x="16702" y="15818"/>
                  <a:pt x="16260" y="16260"/>
                </a:cubicBezTo>
                <a:cubicBezTo>
                  <a:pt x="15818" y="16703"/>
                  <a:pt x="15337" y="17097"/>
                  <a:pt x="14817" y="17445"/>
                </a:cubicBezTo>
                <a:cubicBezTo>
                  <a:pt x="14297" y="17793"/>
                  <a:pt x="13748" y="18086"/>
                  <a:pt x="13170" y="18325"/>
                </a:cubicBezTo>
                <a:cubicBezTo>
                  <a:pt x="12592" y="18564"/>
                  <a:pt x="11997" y="18745"/>
                  <a:pt x="11383" y="18867"/>
                </a:cubicBezTo>
                <a:cubicBezTo>
                  <a:pt x="10770" y="18989"/>
                  <a:pt x="10150" y="19050"/>
                  <a:pt x="9525" y="19050"/>
                </a:cubicBez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cubicBezTo>
                  <a:pt x="10150" y="0"/>
                  <a:pt x="10770" y="61"/>
                  <a:pt x="11383" y="183"/>
                </a:cubicBezTo>
                <a:cubicBezTo>
                  <a:pt x="11997" y="305"/>
                  <a:pt x="12592" y="486"/>
                  <a:pt x="13170" y="725"/>
                </a:cubicBezTo>
                <a:cubicBezTo>
                  <a:pt x="13748" y="965"/>
                  <a:pt x="14297" y="1258"/>
                  <a:pt x="14817" y="1605"/>
                </a:cubicBezTo>
                <a:cubicBezTo>
                  <a:pt x="15337" y="1953"/>
                  <a:pt x="15818" y="2348"/>
                  <a:pt x="16260" y="2790"/>
                </a:cubicBezTo>
                <a:cubicBezTo>
                  <a:pt x="16702" y="3232"/>
                  <a:pt x="17097" y="3713"/>
                  <a:pt x="17445" y="4233"/>
                </a:cubicBezTo>
                <a:cubicBezTo>
                  <a:pt x="17792" y="4753"/>
                  <a:pt x="18086" y="5303"/>
                  <a:pt x="18325" y="5880"/>
                </a:cubicBezTo>
                <a:cubicBezTo>
                  <a:pt x="18564" y="6458"/>
                  <a:pt x="18745" y="7053"/>
                  <a:pt x="18867" y="7667"/>
                </a:cubicBezTo>
                <a:cubicBezTo>
                  <a:pt x="18989" y="8280"/>
                  <a:pt x="19050" y="8900"/>
                  <a:pt x="19050" y="9525"/>
                </a:cubicBezTo>
                <a:close/>
              </a:path>
            </a:pathLst>
          </a:custGeom>
          <a:solidFill>
            <a:schemeClr val="accent1"/>
          </a:solidFill>
          <a:ln w="9525" cap="flat">
            <a:noFill/>
            <a:prstDash val="solid"/>
            <a:miter/>
          </a:ln>
        </p:spPr>
        <p:txBody>
          <a:bodyPr anchor="ctr" rtlCol="0"/>
          <a:p>
            <a:endParaRPr altLang="en-US" lang="zh-CN">
              <a:cs typeface="微软雅黑" panose="020B0503020204020204" pitchFamily="34" charset="-122"/>
            </a:endParaRPr>
          </a:p>
        </p:txBody>
      </p:sp>
      <p:sp>
        <p:nvSpPr>
          <p:cNvPr id="1048682" name="任意多边形: 形状 19"/>
          <p:cNvSpPr/>
          <p:nvPr>
            <p:custDataLst>
              <p:tags r:id="rId10"/>
            </p:custDataLst>
          </p:nvPr>
        </p:nvSpPr>
        <p:spPr>
          <a:xfrm>
            <a:off x="537845" y="648970"/>
            <a:ext cx="171450" cy="19050"/>
          </a:xfrm>
          <a:custGeom>
            <a:avLst/>
            <a:gdLst>
              <a:gd name="connsiteX0" fmla="*/ 161925 w 171450"/>
              <a:gd name="connsiteY0" fmla="*/ 19050 h 19050"/>
              <a:gd name="connsiteX1" fmla="*/ 9525 w 171450"/>
              <a:gd name="connsiteY1" fmla="*/ 19050 h 19050"/>
              <a:gd name="connsiteX2" fmla="*/ 7667 w 171450"/>
              <a:gd name="connsiteY2" fmla="*/ 18867 h 19050"/>
              <a:gd name="connsiteX3" fmla="*/ 5880 w 171450"/>
              <a:gd name="connsiteY3" fmla="*/ 18325 h 19050"/>
              <a:gd name="connsiteX4" fmla="*/ 4233 w 171450"/>
              <a:gd name="connsiteY4" fmla="*/ 17445 h 19050"/>
              <a:gd name="connsiteX5" fmla="*/ 2790 w 171450"/>
              <a:gd name="connsiteY5" fmla="*/ 16260 h 19050"/>
              <a:gd name="connsiteX6" fmla="*/ 1605 w 171450"/>
              <a:gd name="connsiteY6" fmla="*/ 14817 h 19050"/>
              <a:gd name="connsiteX7" fmla="*/ 725 w 171450"/>
              <a:gd name="connsiteY7" fmla="*/ 13170 h 19050"/>
              <a:gd name="connsiteX8" fmla="*/ 183 w 171450"/>
              <a:gd name="connsiteY8" fmla="*/ 11383 h 19050"/>
              <a:gd name="connsiteX9" fmla="*/ 0 w 171450"/>
              <a:gd name="connsiteY9" fmla="*/ 9525 h 19050"/>
              <a:gd name="connsiteX10" fmla="*/ 183 w 171450"/>
              <a:gd name="connsiteY10" fmla="*/ 7667 h 19050"/>
              <a:gd name="connsiteX11" fmla="*/ 725 w 171450"/>
              <a:gd name="connsiteY11" fmla="*/ 5880 h 19050"/>
              <a:gd name="connsiteX12" fmla="*/ 1605 w 171450"/>
              <a:gd name="connsiteY12" fmla="*/ 4233 h 19050"/>
              <a:gd name="connsiteX13" fmla="*/ 2790 w 171450"/>
              <a:gd name="connsiteY13" fmla="*/ 2790 h 19050"/>
              <a:gd name="connsiteX14" fmla="*/ 4233 w 171450"/>
              <a:gd name="connsiteY14" fmla="*/ 1605 h 19050"/>
              <a:gd name="connsiteX15" fmla="*/ 5880 w 171450"/>
              <a:gd name="connsiteY15" fmla="*/ 725 h 19050"/>
              <a:gd name="connsiteX16" fmla="*/ 7667 w 171450"/>
              <a:gd name="connsiteY16" fmla="*/ 183 h 19050"/>
              <a:gd name="connsiteX17" fmla="*/ 9525 w 171450"/>
              <a:gd name="connsiteY17" fmla="*/ 0 h 19050"/>
              <a:gd name="connsiteX18" fmla="*/ 161925 w 171450"/>
              <a:gd name="connsiteY18" fmla="*/ 0 h 19050"/>
              <a:gd name="connsiteX19" fmla="*/ 163784 w 171450"/>
              <a:gd name="connsiteY19" fmla="*/ 183 h 19050"/>
              <a:gd name="connsiteX20" fmla="*/ 165570 w 171450"/>
              <a:gd name="connsiteY20" fmla="*/ 725 h 19050"/>
              <a:gd name="connsiteX21" fmla="*/ 167217 w 171450"/>
              <a:gd name="connsiteY21" fmla="*/ 1605 h 19050"/>
              <a:gd name="connsiteX22" fmla="*/ 168660 w 171450"/>
              <a:gd name="connsiteY22" fmla="*/ 2790 h 19050"/>
              <a:gd name="connsiteX23" fmla="*/ 169845 w 171450"/>
              <a:gd name="connsiteY23" fmla="*/ 4233 h 19050"/>
              <a:gd name="connsiteX24" fmla="*/ 170725 w 171450"/>
              <a:gd name="connsiteY24" fmla="*/ 5880 h 19050"/>
              <a:gd name="connsiteX25" fmla="*/ 171267 w 171450"/>
              <a:gd name="connsiteY25" fmla="*/ 7667 h 19050"/>
              <a:gd name="connsiteX26" fmla="*/ 171450 w 171450"/>
              <a:gd name="connsiteY26" fmla="*/ 9525 h 19050"/>
              <a:gd name="connsiteX27" fmla="*/ 171267 w 171450"/>
              <a:gd name="connsiteY27" fmla="*/ 11383 h 19050"/>
              <a:gd name="connsiteX28" fmla="*/ 170725 w 171450"/>
              <a:gd name="connsiteY28" fmla="*/ 13170 h 19050"/>
              <a:gd name="connsiteX29" fmla="*/ 169845 w 171450"/>
              <a:gd name="connsiteY29" fmla="*/ 14817 h 19050"/>
              <a:gd name="connsiteX30" fmla="*/ 168660 w 171450"/>
              <a:gd name="connsiteY30" fmla="*/ 16260 h 19050"/>
              <a:gd name="connsiteX31" fmla="*/ 167217 w 171450"/>
              <a:gd name="connsiteY31" fmla="*/ 17445 h 19050"/>
              <a:gd name="connsiteX32" fmla="*/ 165570 w 171450"/>
              <a:gd name="connsiteY32" fmla="*/ 18325 h 19050"/>
              <a:gd name="connsiteX33" fmla="*/ 163784 w 171450"/>
              <a:gd name="connsiteY33" fmla="*/ 18867 h 19050"/>
              <a:gd name="connsiteX34" fmla="*/ 161925 w 171450"/>
              <a:gd name="connsiteY34" fmla="*/ 19050 h 19050"/>
              <a:gd name="connsiteX35" fmla="*/ 171450 w 171450"/>
              <a:gd name="connsiteY35" fmla="*/ 9525 h 19050"/>
              <a:gd name="connsiteX36" fmla="*/ 171267 w 171450"/>
              <a:gd name="connsiteY36" fmla="*/ 11383 h 19050"/>
              <a:gd name="connsiteX37" fmla="*/ 170725 w 171450"/>
              <a:gd name="connsiteY37" fmla="*/ 13170 h 19050"/>
              <a:gd name="connsiteX38" fmla="*/ 169845 w 171450"/>
              <a:gd name="connsiteY38" fmla="*/ 14817 h 19050"/>
              <a:gd name="connsiteX39" fmla="*/ 168660 w 171450"/>
              <a:gd name="connsiteY39" fmla="*/ 16260 h 19050"/>
              <a:gd name="connsiteX40" fmla="*/ 167217 w 171450"/>
              <a:gd name="connsiteY40" fmla="*/ 17445 h 19050"/>
              <a:gd name="connsiteX41" fmla="*/ 165570 w 171450"/>
              <a:gd name="connsiteY41" fmla="*/ 18325 h 19050"/>
              <a:gd name="connsiteX42" fmla="*/ 163784 w 171450"/>
              <a:gd name="connsiteY42" fmla="*/ 18867 h 19050"/>
              <a:gd name="connsiteX43" fmla="*/ 161925 w 171450"/>
              <a:gd name="connsiteY43" fmla="*/ 19050 h 19050"/>
              <a:gd name="connsiteX44" fmla="*/ 160067 w 171450"/>
              <a:gd name="connsiteY44" fmla="*/ 18867 h 19050"/>
              <a:gd name="connsiteX45" fmla="*/ 158280 w 171450"/>
              <a:gd name="connsiteY45" fmla="*/ 18325 h 19050"/>
              <a:gd name="connsiteX46" fmla="*/ 156633 w 171450"/>
              <a:gd name="connsiteY46" fmla="*/ 17445 h 19050"/>
              <a:gd name="connsiteX47" fmla="*/ 155190 w 171450"/>
              <a:gd name="connsiteY47" fmla="*/ 16260 h 19050"/>
              <a:gd name="connsiteX48" fmla="*/ 154005 w 171450"/>
              <a:gd name="connsiteY48" fmla="*/ 14817 h 19050"/>
              <a:gd name="connsiteX49" fmla="*/ 153125 w 171450"/>
              <a:gd name="connsiteY49" fmla="*/ 13170 h 19050"/>
              <a:gd name="connsiteX50" fmla="*/ 152583 w 171450"/>
              <a:gd name="connsiteY50" fmla="*/ 11383 h 19050"/>
              <a:gd name="connsiteX51" fmla="*/ 152400 w 171450"/>
              <a:gd name="connsiteY51" fmla="*/ 9525 h 19050"/>
              <a:gd name="connsiteX52" fmla="*/ 152583 w 171450"/>
              <a:gd name="connsiteY52" fmla="*/ 7667 h 19050"/>
              <a:gd name="connsiteX53" fmla="*/ 153125 w 171450"/>
              <a:gd name="connsiteY53" fmla="*/ 5880 h 19050"/>
              <a:gd name="connsiteX54" fmla="*/ 154005 w 171450"/>
              <a:gd name="connsiteY54" fmla="*/ 4233 h 19050"/>
              <a:gd name="connsiteX55" fmla="*/ 155190 w 171450"/>
              <a:gd name="connsiteY55" fmla="*/ 2790 h 19050"/>
              <a:gd name="connsiteX56" fmla="*/ 156633 w 171450"/>
              <a:gd name="connsiteY56" fmla="*/ 1605 h 19050"/>
              <a:gd name="connsiteX57" fmla="*/ 158280 w 171450"/>
              <a:gd name="connsiteY57" fmla="*/ 725 h 19050"/>
              <a:gd name="connsiteX58" fmla="*/ 160067 w 171450"/>
              <a:gd name="connsiteY58" fmla="*/ 183 h 19050"/>
              <a:gd name="connsiteX59" fmla="*/ 161925 w 171450"/>
              <a:gd name="connsiteY59" fmla="*/ 0 h 19050"/>
              <a:gd name="connsiteX60" fmla="*/ 163784 w 171450"/>
              <a:gd name="connsiteY60" fmla="*/ 183 h 19050"/>
              <a:gd name="connsiteX61" fmla="*/ 165570 w 171450"/>
              <a:gd name="connsiteY61" fmla="*/ 725 h 19050"/>
              <a:gd name="connsiteX62" fmla="*/ 167217 w 171450"/>
              <a:gd name="connsiteY62" fmla="*/ 1605 h 19050"/>
              <a:gd name="connsiteX63" fmla="*/ 168660 w 171450"/>
              <a:gd name="connsiteY63" fmla="*/ 2790 h 19050"/>
              <a:gd name="connsiteX64" fmla="*/ 169845 w 171450"/>
              <a:gd name="connsiteY64" fmla="*/ 4233 h 19050"/>
              <a:gd name="connsiteX65" fmla="*/ 170725 w 171450"/>
              <a:gd name="connsiteY65" fmla="*/ 5880 h 19050"/>
              <a:gd name="connsiteX66" fmla="*/ 171267 w 171450"/>
              <a:gd name="connsiteY66" fmla="*/ 7667 h 19050"/>
              <a:gd name="connsiteX67" fmla="*/ 171450 w 171450"/>
              <a:gd name="connsiteY67" fmla="*/ 9525 h 19050"/>
              <a:gd name="connsiteX68" fmla="*/ 19050 w 171450"/>
              <a:gd name="connsiteY68" fmla="*/ 9525 h 19050"/>
              <a:gd name="connsiteX69" fmla="*/ 18867 w 171450"/>
              <a:gd name="connsiteY69" fmla="*/ 11383 h 19050"/>
              <a:gd name="connsiteX70" fmla="*/ 18325 w 171450"/>
              <a:gd name="connsiteY70" fmla="*/ 13170 h 19050"/>
              <a:gd name="connsiteX71" fmla="*/ 17445 w 171450"/>
              <a:gd name="connsiteY71" fmla="*/ 14817 h 19050"/>
              <a:gd name="connsiteX72" fmla="*/ 16260 w 171450"/>
              <a:gd name="connsiteY72" fmla="*/ 16260 h 19050"/>
              <a:gd name="connsiteX73" fmla="*/ 14817 w 171450"/>
              <a:gd name="connsiteY73" fmla="*/ 17445 h 19050"/>
              <a:gd name="connsiteX74" fmla="*/ 13170 w 171450"/>
              <a:gd name="connsiteY74" fmla="*/ 18325 h 19050"/>
              <a:gd name="connsiteX75" fmla="*/ 11383 w 171450"/>
              <a:gd name="connsiteY75" fmla="*/ 18867 h 19050"/>
              <a:gd name="connsiteX76" fmla="*/ 9525 w 171450"/>
              <a:gd name="connsiteY76" fmla="*/ 19050 h 19050"/>
              <a:gd name="connsiteX77" fmla="*/ 7667 w 171450"/>
              <a:gd name="connsiteY77" fmla="*/ 18867 h 19050"/>
              <a:gd name="connsiteX78" fmla="*/ 5880 w 171450"/>
              <a:gd name="connsiteY78" fmla="*/ 18325 h 19050"/>
              <a:gd name="connsiteX79" fmla="*/ 4233 w 171450"/>
              <a:gd name="connsiteY79" fmla="*/ 17445 h 19050"/>
              <a:gd name="connsiteX80" fmla="*/ 2790 w 171450"/>
              <a:gd name="connsiteY80" fmla="*/ 16260 h 19050"/>
              <a:gd name="connsiteX81" fmla="*/ 1605 w 171450"/>
              <a:gd name="connsiteY81" fmla="*/ 14817 h 19050"/>
              <a:gd name="connsiteX82" fmla="*/ 725 w 171450"/>
              <a:gd name="connsiteY82" fmla="*/ 13170 h 19050"/>
              <a:gd name="connsiteX83" fmla="*/ 183 w 171450"/>
              <a:gd name="connsiteY83" fmla="*/ 11383 h 19050"/>
              <a:gd name="connsiteX84" fmla="*/ 0 w 171450"/>
              <a:gd name="connsiteY84" fmla="*/ 9525 h 19050"/>
              <a:gd name="connsiteX85" fmla="*/ 183 w 171450"/>
              <a:gd name="connsiteY85" fmla="*/ 7667 h 19050"/>
              <a:gd name="connsiteX86" fmla="*/ 725 w 171450"/>
              <a:gd name="connsiteY86" fmla="*/ 5880 h 19050"/>
              <a:gd name="connsiteX87" fmla="*/ 1605 w 171450"/>
              <a:gd name="connsiteY87" fmla="*/ 4233 h 19050"/>
              <a:gd name="connsiteX88" fmla="*/ 2790 w 171450"/>
              <a:gd name="connsiteY88" fmla="*/ 2790 h 19050"/>
              <a:gd name="connsiteX89" fmla="*/ 4233 w 171450"/>
              <a:gd name="connsiteY89" fmla="*/ 1605 h 19050"/>
              <a:gd name="connsiteX90" fmla="*/ 5880 w 171450"/>
              <a:gd name="connsiteY90" fmla="*/ 725 h 19050"/>
              <a:gd name="connsiteX91" fmla="*/ 7667 w 171450"/>
              <a:gd name="connsiteY91" fmla="*/ 183 h 19050"/>
              <a:gd name="connsiteX92" fmla="*/ 9525 w 171450"/>
              <a:gd name="connsiteY92" fmla="*/ 0 h 19050"/>
              <a:gd name="connsiteX93" fmla="*/ 11383 w 171450"/>
              <a:gd name="connsiteY93" fmla="*/ 183 h 19050"/>
              <a:gd name="connsiteX94" fmla="*/ 13170 w 171450"/>
              <a:gd name="connsiteY94" fmla="*/ 725 h 19050"/>
              <a:gd name="connsiteX95" fmla="*/ 14817 w 171450"/>
              <a:gd name="connsiteY95" fmla="*/ 1605 h 19050"/>
              <a:gd name="connsiteX96" fmla="*/ 16260 w 171450"/>
              <a:gd name="connsiteY96" fmla="*/ 2790 h 19050"/>
              <a:gd name="connsiteX97" fmla="*/ 17445 w 171450"/>
              <a:gd name="connsiteY97" fmla="*/ 4233 h 19050"/>
              <a:gd name="connsiteX98" fmla="*/ 18325 w 171450"/>
              <a:gd name="connsiteY98" fmla="*/ 5880 h 19050"/>
              <a:gd name="connsiteX99" fmla="*/ 18867 w 171450"/>
              <a:gd name="connsiteY99" fmla="*/ 7667 h 19050"/>
              <a:gd name="connsiteX100" fmla="*/ 19050 w 171450"/>
              <a:gd name="connsiteY100" fmla="*/ 9525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71450" h="19050">
                <a:moveTo>
                  <a:pt x="161925" y="19050"/>
                </a:moveTo>
                <a:lnTo>
                  <a:pt x="9525" y="19050"/>
                </a:ln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lnTo>
                  <a:pt x="161925" y="0"/>
                </a:ln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lose/>
                <a:moveTo>
                  <a:pt x="171450" y="9525"/>
                </a:move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ubicBezTo>
                  <a:pt x="161299" y="19050"/>
                  <a:pt x="160680" y="18989"/>
                  <a:pt x="160067" y="18867"/>
                </a:cubicBezTo>
                <a:cubicBezTo>
                  <a:pt x="159453" y="18745"/>
                  <a:pt x="158858" y="18564"/>
                  <a:pt x="158280" y="18325"/>
                </a:cubicBezTo>
                <a:cubicBezTo>
                  <a:pt x="157702" y="18086"/>
                  <a:pt x="157153" y="17793"/>
                  <a:pt x="156633" y="17445"/>
                </a:cubicBezTo>
                <a:cubicBezTo>
                  <a:pt x="156114" y="17097"/>
                  <a:pt x="155633" y="16703"/>
                  <a:pt x="155190" y="16260"/>
                </a:cubicBezTo>
                <a:cubicBezTo>
                  <a:pt x="154748" y="15818"/>
                  <a:pt x="154353" y="15337"/>
                  <a:pt x="154005" y="14817"/>
                </a:cubicBezTo>
                <a:cubicBezTo>
                  <a:pt x="153657" y="14297"/>
                  <a:pt x="153364" y="13748"/>
                  <a:pt x="153125" y="13170"/>
                </a:cubicBezTo>
                <a:cubicBezTo>
                  <a:pt x="152886" y="12592"/>
                  <a:pt x="152705" y="11997"/>
                  <a:pt x="152583" y="11383"/>
                </a:cubicBezTo>
                <a:cubicBezTo>
                  <a:pt x="152461" y="10770"/>
                  <a:pt x="152400" y="10151"/>
                  <a:pt x="152400" y="9525"/>
                </a:cubicBezTo>
                <a:cubicBezTo>
                  <a:pt x="152400" y="8900"/>
                  <a:pt x="152461" y="8280"/>
                  <a:pt x="152583" y="7667"/>
                </a:cubicBezTo>
                <a:cubicBezTo>
                  <a:pt x="152705" y="7053"/>
                  <a:pt x="152886" y="6458"/>
                  <a:pt x="153125" y="5880"/>
                </a:cubicBezTo>
                <a:cubicBezTo>
                  <a:pt x="153364" y="5303"/>
                  <a:pt x="153657" y="4753"/>
                  <a:pt x="154005" y="4233"/>
                </a:cubicBezTo>
                <a:cubicBezTo>
                  <a:pt x="154353" y="3713"/>
                  <a:pt x="154748" y="3232"/>
                  <a:pt x="155190" y="2790"/>
                </a:cubicBezTo>
                <a:cubicBezTo>
                  <a:pt x="155633" y="2348"/>
                  <a:pt x="156113" y="1953"/>
                  <a:pt x="156633" y="1605"/>
                </a:cubicBezTo>
                <a:cubicBezTo>
                  <a:pt x="157153" y="1258"/>
                  <a:pt x="157702" y="965"/>
                  <a:pt x="158280" y="725"/>
                </a:cubicBezTo>
                <a:cubicBezTo>
                  <a:pt x="158858" y="486"/>
                  <a:pt x="159453" y="305"/>
                  <a:pt x="160067" y="183"/>
                </a:cubicBezTo>
                <a:cubicBezTo>
                  <a:pt x="160680" y="61"/>
                  <a:pt x="161299" y="0"/>
                  <a:pt x="161925" y="0"/>
                </a:cubicBez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lose/>
                <a:moveTo>
                  <a:pt x="19050" y="9525"/>
                </a:moveTo>
                <a:cubicBezTo>
                  <a:pt x="19050" y="10151"/>
                  <a:pt x="18989" y="10770"/>
                  <a:pt x="18867" y="11383"/>
                </a:cubicBezTo>
                <a:cubicBezTo>
                  <a:pt x="18745" y="11997"/>
                  <a:pt x="18564" y="12592"/>
                  <a:pt x="18325" y="13170"/>
                </a:cubicBezTo>
                <a:cubicBezTo>
                  <a:pt x="18086" y="13748"/>
                  <a:pt x="17792" y="14297"/>
                  <a:pt x="17445" y="14817"/>
                </a:cubicBezTo>
                <a:cubicBezTo>
                  <a:pt x="17097" y="15337"/>
                  <a:pt x="16702" y="15818"/>
                  <a:pt x="16260" y="16260"/>
                </a:cubicBezTo>
                <a:cubicBezTo>
                  <a:pt x="15818" y="16703"/>
                  <a:pt x="15337" y="17097"/>
                  <a:pt x="14817" y="17445"/>
                </a:cubicBezTo>
                <a:cubicBezTo>
                  <a:pt x="14297" y="17793"/>
                  <a:pt x="13748" y="18086"/>
                  <a:pt x="13170" y="18325"/>
                </a:cubicBezTo>
                <a:cubicBezTo>
                  <a:pt x="12592" y="18564"/>
                  <a:pt x="11997" y="18745"/>
                  <a:pt x="11383" y="18867"/>
                </a:cubicBezTo>
                <a:cubicBezTo>
                  <a:pt x="10770" y="18989"/>
                  <a:pt x="10150" y="19050"/>
                  <a:pt x="9525" y="19050"/>
                </a:cubicBez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cubicBezTo>
                  <a:pt x="10150" y="0"/>
                  <a:pt x="10770" y="61"/>
                  <a:pt x="11383" y="183"/>
                </a:cubicBezTo>
                <a:cubicBezTo>
                  <a:pt x="11997" y="305"/>
                  <a:pt x="12592" y="486"/>
                  <a:pt x="13170" y="725"/>
                </a:cubicBezTo>
                <a:cubicBezTo>
                  <a:pt x="13748" y="965"/>
                  <a:pt x="14297" y="1258"/>
                  <a:pt x="14817" y="1605"/>
                </a:cubicBezTo>
                <a:cubicBezTo>
                  <a:pt x="15337" y="1953"/>
                  <a:pt x="15818" y="2348"/>
                  <a:pt x="16260" y="2790"/>
                </a:cubicBezTo>
                <a:cubicBezTo>
                  <a:pt x="16702" y="3232"/>
                  <a:pt x="17097" y="3713"/>
                  <a:pt x="17445" y="4233"/>
                </a:cubicBezTo>
                <a:cubicBezTo>
                  <a:pt x="17792" y="4753"/>
                  <a:pt x="18086" y="5303"/>
                  <a:pt x="18325" y="5880"/>
                </a:cubicBezTo>
                <a:cubicBezTo>
                  <a:pt x="18564" y="6458"/>
                  <a:pt x="18745" y="7053"/>
                  <a:pt x="18867" y="7667"/>
                </a:cubicBezTo>
                <a:cubicBezTo>
                  <a:pt x="18989" y="8280"/>
                  <a:pt x="19050" y="8900"/>
                  <a:pt x="19050" y="9525"/>
                </a:cubicBezTo>
                <a:close/>
              </a:path>
            </a:pathLst>
          </a:custGeom>
          <a:solidFill>
            <a:schemeClr val="accent1"/>
          </a:solidFill>
          <a:ln w="9525" cap="flat">
            <a:noFill/>
            <a:prstDash val="solid"/>
            <a:miter/>
          </a:ln>
        </p:spPr>
        <p:txBody>
          <a:bodyPr anchor="ctr" rtlCol="0"/>
          <a:p>
            <a:endParaRPr altLang="en-US" lang="zh-CN">
              <a:cs typeface="微软雅黑" panose="020B0503020204020204" pitchFamily="34" charset="-122"/>
            </a:endParaRPr>
          </a:p>
        </p:txBody>
      </p:sp>
      <p:sp>
        <p:nvSpPr>
          <p:cNvPr id="1048684" name="任意多边形: 形状 12"/>
          <p:cNvSpPr/>
          <p:nvPr>
            <p:custDataLst>
              <p:tags r:id="rId11"/>
            </p:custDataLst>
          </p:nvPr>
        </p:nvSpPr>
        <p:spPr>
          <a:xfrm rot="13500000">
            <a:off x="11051540" y="5988685"/>
            <a:ext cx="789305" cy="6350"/>
          </a:xfrm>
          <a:custGeom>
            <a:avLst/>
            <a:gdLst>
              <a:gd name="connsiteX0" fmla="*/ 785936 w 789063"/>
              <a:gd name="connsiteY0" fmla="*/ 6019 h 6441"/>
              <a:gd name="connsiteX1" fmla="*/ 789157 w 789063"/>
              <a:gd name="connsiteY1" fmla="*/ 2798 h 6441"/>
              <a:gd name="connsiteX2" fmla="*/ 785936 w 789063"/>
              <a:gd name="connsiteY2" fmla="*/ -423 h 6441"/>
              <a:gd name="connsiteX3" fmla="*/ 785936 w 789063"/>
              <a:gd name="connsiteY3" fmla="*/ 6019 h 6441"/>
              <a:gd name="connsiteX4" fmla="*/ 785936 w 789063"/>
              <a:gd name="connsiteY4" fmla="*/ 6019 h 6441"/>
              <a:gd name="connsiteX5" fmla="*/ 93 w 789063"/>
              <a:gd name="connsiteY5" fmla="*/ 6019 h 6441"/>
              <a:gd name="connsiteX6" fmla="*/ 785936 w 789063"/>
              <a:gd name="connsiteY6" fmla="*/ 6019 h 6441"/>
              <a:gd name="connsiteX7" fmla="*/ 785936 w 789063"/>
              <a:gd name="connsiteY7" fmla="*/ -423 h 6441"/>
              <a:gd name="connsiteX8" fmla="*/ 93 w 789063"/>
              <a:gd name="connsiteY8" fmla="*/ -423 h 6441"/>
              <a:gd name="connsiteX9" fmla="*/ 93 w 789063"/>
              <a:gd name="connsiteY9" fmla="*/ 6019 h 6441"/>
              <a:gd name="connsiteX10" fmla="*/ 93 w 789063"/>
              <a:gd name="connsiteY10" fmla="*/ 6019 h 6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89063" h="6441">
                <a:moveTo>
                  <a:pt x="785936" y="6019"/>
                </a:moveTo>
                <a:cubicBezTo>
                  <a:pt x="787714" y="6019"/>
                  <a:pt x="789157" y="4576"/>
                  <a:pt x="789157" y="2798"/>
                </a:cubicBezTo>
                <a:cubicBezTo>
                  <a:pt x="789157" y="1019"/>
                  <a:pt x="787714" y="-423"/>
                  <a:pt x="785936" y="-423"/>
                </a:cubicBezTo>
                <a:cubicBezTo>
                  <a:pt x="785936" y="-423"/>
                  <a:pt x="785936" y="6019"/>
                  <a:pt x="785936" y="6019"/>
                </a:cubicBezTo>
                <a:cubicBezTo>
                  <a:pt x="785936" y="6019"/>
                  <a:pt x="785936" y="6019"/>
                  <a:pt x="785936" y="6019"/>
                </a:cubicBezTo>
                <a:close/>
                <a:moveTo>
                  <a:pt x="93" y="6019"/>
                </a:moveTo>
                <a:cubicBezTo>
                  <a:pt x="93" y="6019"/>
                  <a:pt x="785936" y="6019"/>
                  <a:pt x="785936" y="6019"/>
                </a:cubicBezTo>
                <a:cubicBezTo>
                  <a:pt x="785936" y="6019"/>
                  <a:pt x="785936" y="-423"/>
                  <a:pt x="785936" y="-423"/>
                </a:cubicBezTo>
                <a:cubicBezTo>
                  <a:pt x="785936" y="-423"/>
                  <a:pt x="93" y="-423"/>
                  <a:pt x="93" y="-423"/>
                </a:cubicBezTo>
                <a:cubicBezTo>
                  <a:pt x="93" y="-423"/>
                  <a:pt x="93" y="6019"/>
                  <a:pt x="93" y="6019"/>
                </a:cubicBezTo>
                <a:cubicBezTo>
                  <a:pt x="93" y="6019"/>
                  <a:pt x="93" y="6019"/>
                  <a:pt x="93" y="6019"/>
                </a:cubicBezTo>
                <a:close/>
              </a:path>
            </a:pathLst>
          </a:custGeom>
          <a:solidFill>
            <a:schemeClr val="accent1"/>
          </a:solidFill>
          <a:ln w="1601" cap="flat">
            <a:noFill/>
            <a:prstDash val="solid"/>
            <a:miter/>
          </a:ln>
        </p:spPr>
        <p:txBody>
          <a:bodyPr anchor="ctr" rtlCol="0"/>
          <a:p>
            <a:endParaRPr altLang="en-US" lang="zh-CN">
              <a:cs typeface="微软雅黑" panose="020B0503020204020204" pitchFamily="34" charset="-122"/>
            </a:endParaRPr>
          </a:p>
        </p:txBody>
      </p:sp>
      <p:sp>
        <p:nvSpPr>
          <p:cNvPr id="1048686" name="任意多边形: 形状 13"/>
          <p:cNvSpPr/>
          <p:nvPr>
            <p:custDataLst>
              <p:tags r:id="rId12"/>
            </p:custDataLst>
          </p:nvPr>
        </p:nvSpPr>
        <p:spPr>
          <a:xfrm rot="13500000">
            <a:off x="10810240" y="5656580"/>
            <a:ext cx="756285" cy="6350"/>
          </a:xfrm>
          <a:custGeom>
            <a:avLst/>
            <a:gdLst>
              <a:gd name="connsiteX0" fmla="*/ 3132 w 756013"/>
              <a:gd name="connsiteY0" fmla="*/ -359 h 6441"/>
              <a:gd name="connsiteX1" fmla="*/ -89 w 756013"/>
              <a:gd name="connsiteY1" fmla="*/ 2861 h 6441"/>
              <a:gd name="connsiteX2" fmla="*/ 3132 w 756013"/>
              <a:gd name="connsiteY2" fmla="*/ 6082 h 6441"/>
              <a:gd name="connsiteX3" fmla="*/ 3132 w 756013"/>
              <a:gd name="connsiteY3" fmla="*/ -359 h 6441"/>
              <a:gd name="connsiteX4" fmla="*/ 3132 w 756013"/>
              <a:gd name="connsiteY4" fmla="*/ -359 h 6441"/>
              <a:gd name="connsiteX5" fmla="*/ 752704 w 756013"/>
              <a:gd name="connsiteY5" fmla="*/ 6082 h 6441"/>
              <a:gd name="connsiteX6" fmla="*/ 755925 w 756013"/>
              <a:gd name="connsiteY6" fmla="*/ 2861 h 6441"/>
              <a:gd name="connsiteX7" fmla="*/ 752704 w 756013"/>
              <a:gd name="connsiteY7" fmla="*/ -359 h 6441"/>
              <a:gd name="connsiteX8" fmla="*/ 752704 w 756013"/>
              <a:gd name="connsiteY8" fmla="*/ 6082 h 6441"/>
              <a:gd name="connsiteX9" fmla="*/ 752704 w 756013"/>
              <a:gd name="connsiteY9" fmla="*/ 6082 h 6441"/>
              <a:gd name="connsiteX10" fmla="*/ 3132 w 756013"/>
              <a:gd name="connsiteY10" fmla="*/ 6082 h 6441"/>
              <a:gd name="connsiteX11" fmla="*/ 752704 w 756013"/>
              <a:gd name="connsiteY11" fmla="*/ 6082 h 6441"/>
              <a:gd name="connsiteX12" fmla="*/ 752704 w 756013"/>
              <a:gd name="connsiteY12" fmla="*/ -359 h 6441"/>
              <a:gd name="connsiteX13" fmla="*/ 3132 w 756013"/>
              <a:gd name="connsiteY13" fmla="*/ -359 h 6441"/>
              <a:gd name="connsiteX14" fmla="*/ 3132 w 756013"/>
              <a:gd name="connsiteY14" fmla="*/ 6082 h 6441"/>
              <a:gd name="connsiteX15" fmla="*/ 3132 w 756013"/>
              <a:gd name="connsiteY15" fmla="*/ 6082 h 6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56013" h="6441">
                <a:moveTo>
                  <a:pt x="3132" y="-359"/>
                </a:moveTo>
                <a:cubicBezTo>
                  <a:pt x="1353" y="-359"/>
                  <a:pt x="-89" y="1083"/>
                  <a:pt x="-89" y="2861"/>
                </a:cubicBezTo>
                <a:cubicBezTo>
                  <a:pt x="-89" y="4641"/>
                  <a:pt x="1353" y="6082"/>
                  <a:pt x="3132" y="6082"/>
                </a:cubicBezTo>
                <a:cubicBezTo>
                  <a:pt x="3132" y="6082"/>
                  <a:pt x="3132" y="-359"/>
                  <a:pt x="3132" y="-359"/>
                </a:cubicBezTo>
                <a:cubicBezTo>
                  <a:pt x="3132" y="-359"/>
                  <a:pt x="3132" y="-359"/>
                  <a:pt x="3132" y="-359"/>
                </a:cubicBezTo>
                <a:close/>
                <a:moveTo>
                  <a:pt x="752704" y="6082"/>
                </a:moveTo>
                <a:cubicBezTo>
                  <a:pt x="754482" y="6082"/>
                  <a:pt x="755925" y="4641"/>
                  <a:pt x="755925" y="2861"/>
                </a:cubicBezTo>
                <a:cubicBezTo>
                  <a:pt x="755925" y="1083"/>
                  <a:pt x="754482" y="-359"/>
                  <a:pt x="752704" y="-359"/>
                </a:cubicBezTo>
                <a:cubicBezTo>
                  <a:pt x="752704" y="-359"/>
                  <a:pt x="752704" y="6082"/>
                  <a:pt x="752704" y="6082"/>
                </a:cubicBezTo>
                <a:cubicBezTo>
                  <a:pt x="752704" y="6082"/>
                  <a:pt x="752704" y="6082"/>
                  <a:pt x="752704" y="6082"/>
                </a:cubicBezTo>
                <a:close/>
                <a:moveTo>
                  <a:pt x="3132" y="6082"/>
                </a:moveTo>
                <a:cubicBezTo>
                  <a:pt x="3132" y="6082"/>
                  <a:pt x="752704" y="6082"/>
                  <a:pt x="752704" y="6082"/>
                </a:cubicBezTo>
                <a:cubicBezTo>
                  <a:pt x="752704" y="6082"/>
                  <a:pt x="752704" y="-359"/>
                  <a:pt x="752704" y="-359"/>
                </a:cubicBezTo>
                <a:cubicBezTo>
                  <a:pt x="752704" y="-359"/>
                  <a:pt x="3132" y="-359"/>
                  <a:pt x="3132" y="-359"/>
                </a:cubicBezTo>
                <a:cubicBezTo>
                  <a:pt x="3132" y="-359"/>
                  <a:pt x="3132" y="6082"/>
                  <a:pt x="3132" y="6082"/>
                </a:cubicBezTo>
                <a:cubicBezTo>
                  <a:pt x="3132" y="6082"/>
                  <a:pt x="3132" y="6082"/>
                  <a:pt x="3132" y="6082"/>
                </a:cubicBezTo>
                <a:close/>
              </a:path>
            </a:pathLst>
          </a:custGeom>
          <a:solidFill>
            <a:schemeClr val="accent1"/>
          </a:solidFill>
          <a:ln w="1601" cap="flat">
            <a:noFill/>
            <a:prstDash val="solid"/>
            <a:miter/>
          </a:ln>
        </p:spPr>
        <p:txBody>
          <a:bodyPr anchor="ctr" rtlCol="0"/>
          <a:p>
            <a:endParaRPr altLang="en-US" lang="zh-CN">
              <a:cs typeface="微软雅黑" panose="020B0503020204020204" pitchFamily="34" charset="-122"/>
            </a:endParaRPr>
          </a:p>
        </p:txBody>
      </p:sp>
      <p:sp>
        <p:nvSpPr>
          <p:cNvPr id="1048688" name="任意多边形: 形状 14"/>
          <p:cNvSpPr/>
          <p:nvPr>
            <p:custDataLst>
              <p:tags r:id="rId13"/>
            </p:custDataLst>
          </p:nvPr>
        </p:nvSpPr>
        <p:spPr>
          <a:xfrm rot="18900000">
            <a:off x="11212195" y="5724525"/>
            <a:ext cx="193675" cy="186055"/>
          </a:xfrm>
          <a:custGeom>
            <a:avLst/>
            <a:gdLst>
              <a:gd name="connsiteX0" fmla="*/ 70759 w 193437"/>
              <a:gd name="connsiteY0" fmla="*/ -147 h 186208"/>
              <a:gd name="connsiteX1" fmla="*/ 67009 w 193437"/>
              <a:gd name="connsiteY1" fmla="*/ 991 h 186208"/>
              <a:gd name="connsiteX2" fmla="*/ 63308 w 193437"/>
              <a:gd name="connsiteY2" fmla="*/ 2280 h 186208"/>
              <a:gd name="connsiteX3" fmla="*/ 59663 w 193437"/>
              <a:gd name="connsiteY3" fmla="*/ 3716 h 186208"/>
              <a:gd name="connsiteX4" fmla="*/ 56079 w 193437"/>
              <a:gd name="connsiteY4" fmla="*/ 5301 h 186208"/>
              <a:gd name="connsiteX5" fmla="*/ 52562 w 193437"/>
              <a:gd name="connsiteY5" fmla="*/ 7029 h 186208"/>
              <a:gd name="connsiteX6" fmla="*/ 49118 w 193437"/>
              <a:gd name="connsiteY6" fmla="*/ 8897 h 186208"/>
              <a:gd name="connsiteX7" fmla="*/ 45752 w 193437"/>
              <a:gd name="connsiteY7" fmla="*/ 10903 h 186208"/>
              <a:gd name="connsiteX8" fmla="*/ 42470 w 193437"/>
              <a:gd name="connsiteY8" fmla="*/ 13045 h 186208"/>
              <a:gd name="connsiteX9" fmla="*/ 39278 w 193437"/>
              <a:gd name="connsiteY9" fmla="*/ 15317 h 186208"/>
              <a:gd name="connsiteX10" fmla="*/ 36181 w 193437"/>
              <a:gd name="connsiteY10" fmla="*/ 17716 h 186208"/>
              <a:gd name="connsiteX11" fmla="*/ 33183 w 193437"/>
              <a:gd name="connsiteY11" fmla="*/ 20240 h 186208"/>
              <a:gd name="connsiteX12" fmla="*/ 30290 w 193437"/>
              <a:gd name="connsiteY12" fmla="*/ 22884 h 186208"/>
              <a:gd name="connsiteX13" fmla="*/ 27506 w 193437"/>
              <a:gd name="connsiteY13" fmla="*/ 25641 h 186208"/>
              <a:gd name="connsiteX14" fmla="*/ 24836 w 193437"/>
              <a:gd name="connsiteY14" fmla="*/ 28509 h 186208"/>
              <a:gd name="connsiteX15" fmla="*/ 22285 w 193437"/>
              <a:gd name="connsiteY15" fmla="*/ 31483 h 186208"/>
              <a:gd name="connsiteX16" fmla="*/ 19856 w 193437"/>
              <a:gd name="connsiteY16" fmla="*/ 34559 h 186208"/>
              <a:gd name="connsiteX17" fmla="*/ 17554 w 193437"/>
              <a:gd name="connsiteY17" fmla="*/ 37730 h 186208"/>
              <a:gd name="connsiteX18" fmla="*/ 15382 w 193437"/>
              <a:gd name="connsiteY18" fmla="*/ 40991 h 186208"/>
              <a:gd name="connsiteX19" fmla="*/ 13344 w 193437"/>
              <a:gd name="connsiteY19" fmla="*/ 44337 h 186208"/>
              <a:gd name="connsiteX20" fmla="*/ 11443 w 193437"/>
              <a:gd name="connsiteY20" fmla="*/ 47764 h 186208"/>
              <a:gd name="connsiteX21" fmla="*/ 9683 w 193437"/>
              <a:gd name="connsiteY21" fmla="*/ 51265 h 186208"/>
              <a:gd name="connsiteX22" fmla="*/ 8066 w 193437"/>
              <a:gd name="connsiteY22" fmla="*/ 54833 h 186208"/>
              <a:gd name="connsiteX23" fmla="*/ 6594 w 193437"/>
              <a:gd name="connsiteY23" fmla="*/ 58466 h 186208"/>
              <a:gd name="connsiteX24" fmla="*/ 5272 w 193437"/>
              <a:gd name="connsiteY24" fmla="*/ 62154 h 186208"/>
              <a:gd name="connsiteX25" fmla="*/ 4099 w 193437"/>
              <a:gd name="connsiteY25" fmla="*/ 65893 h 186208"/>
              <a:gd name="connsiteX26" fmla="*/ 3079 w 193437"/>
              <a:gd name="connsiteY26" fmla="*/ 69676 h 186208"/>
              <a:gd name="connsiteX27" fmla="*/ 2213 w 193437"/>
              <a:gd name="connsiteY27" fmla="*/ 73497 h 186208"/>
              <a:gd name="connsiteX28" fmla="*/ 1503 w 193437"/>
              <a:gd name="connsiteY28" fmla="*/ 77351 h 186208"/>
              <a:gd name="connsiteX29" fmla="*/ 949 w 193437"/>
              <a:gd name="connsiteY29" fmla="*/ 81230 h 186208"/>
              <a:gd name="connsiteX30" fmla="*/ 552 w 193437"/>
              <a:gd name="connsiteY30" fmla="*/ 85129 h 186208"/>
              <a:gd name="connsiteX31" fmla="*/ 314 w 193437"/>
              <a:gd name="connsiteY31" fmla="*/ 89040 h 186208"/>
              <a:gd name="connsiteX32" fmla="*/ 235 w 193437"/>
              <a:gd name="connsiteY32" fmla="*/ 92958 h 186208"/>
              <a:gd name="connsiteX33" fmla="*/ 314 w 193437"/>
              <a:gd name="connsiteY33" fmla="*/ 96876 h 186208"/>
              <a:gd name="connsiteX34" fmla="*/ 552 w 193437"/>
              <a:gd name="connsiteY34" fmla="*/ 100786 h 186208"/>
              <a:gd name="connsiteX35" fmla="*/ 949 w 193437"/>
              <a:gd name="connsiteY35" fmla="*/ 104685 h 186208"/>
              <a:gd name="connsiteX36" fmla="*/ 1503 w 193437"/>
              <a:gd name="connsiteY36" fmla="*/ 108564 h 186208"/>
              <a:gd name="connsiteX37" fmla="*/ 2213 w 193437"/>
              <a:gd name="connsiteY37" fmla="*/ 112417 h 186208"/>
              <a:gd name="connsiteX38" fmla="*/ 3079 w 193437"/>
              <a:gd name="connsiteY38" fmla="*/ 116239 h 186208"/>
              <a:gd name="connsiteX39" fmla="*/ 4099 w 193437"/>
              <a:gd name="connsiteY39" fmla="*/ 120023 h 186208"/>
              <a:gd name="connsiteX40" fmla="*/ 5272 w 193437"/>
              <a:gd name="connsiteY40" fmla="*/ 123761 h 186208"/>
              <a:gd name="connsiteX41" fmla="*/ 6594 w 193437"/>
              <a:gd name="connsiteY41" fmla="*/ 127450 h 186208"/>
              <a:gd name="connsiteX42" fmla="*/ 8066 w 193437"/>
              <a:gd name="connsiteY42" fmla="*/ 131081 h 186208"/>
              <a:gd name="connsiteX43" fmla="*/ 9683 w 193437"/>
              <a:gd name="connsiteY43" fmla="*/ 134651 h 186208"/>
              <a:gd name="connsiteX44" fmla="*/ 11443 w 193437"/>
              <a:gd name="connsiteY44" fmla="*/ 138151 h 186208"/>
              <a:gd name="connsiteX45" fmla="*/ 13344 w 193437"/>
              <a:gd name="connsiteY45" fmla="*/ 141578 h 186208"/>
              <a:gd name="connsiteX46" fmla="*/ 15382 w 193437"/>
              <a:gd name="connsiteY46" fmla="*/ 144925 h 186208"/>
              <a:gd name="connsiteX47" fmla="*/ 17554 w 193437"/>
              <a:gd name="connsiteY47" fmla="*/ 148186 h 186208"/>
              <a:gd name="connsiteX48" fmla="*/ 19856 w 193437"/>
              <a:gd name="connsiteY48" fmla="*/ 151357 h 186208"/>
              <a:gd name="connsiteX49" fmla="*/ 22285 w 193437"/>
              <a:gd name="connsiteY49" fmla="*/ 154431 h 186208"/>
              <a:gd name="connsiteX50" fmla="*/ 24836 w 193437"/>
              <a:gd name="connsiteY50" fmla="*/ 157406 h 186208"/>
              <a:gd name="connsiteX51" fmla="*/ 27506 w 193437"/>
              <a:gd name="connsiteY51" fmla="*/ 160274 h 186208"/>
              <a:gd name="connsiteX52" fmla="*/ 30290 w 193437"/>
              <a:gd name="connsiteY52" fmla="*/ 163032 h 186208"/>
              <a:gd name="connsiteX53" fmla="*/ 33183 w 193437"/>
              <a:gd name="connsiteY53" fmla="*/ 165675 h 186208"/>
              <a:gd name="connsiteX54" fmla="*/ 36181 w 193437"/>
              <a:gd name="connsiteY54" fmla="*/ 168198 h 186208"/>
              <a:gd name="connsiteX55" fmla="*/ 39278 w 193437"/>
              <a:gd name="connsiteY55" fmla="*/ 170598 h 186208"/>
              <a:gd name="connsiteX56" fmla="*/ 42470 w 193437"/>
              <a:gd name="connsiteY56" fmla="*/ 172870 h 186208"/>
              <a:gd name="connsiteX57" fmla="*/ 45752 w 193437"/>
              <a:gd name="connsiteY57" fmla="*/ 175012 h 186208"/>
              <a:gd name="connsiteX58" fmla="*/ 49118 w 193437"/>
              <a:gd name="connsiteY58" fmla="*/ 177018 h 186208"/>
              <a:gd name="connsiteX59" fmla="*/ 52562 w 193437"/>
              <a:gd name="connsiteY59" fmla="*/ 178888 h 186208"/>
              <a:gd name="connsiteX60" fmla="*/ 56079 w 193437"/>
              <a:gd name="connsiteY60" fmla="*/ 180614 h 186208"/>
              <a:gd name="connsiteX61" fmla="*/ 59663 w 193437"/>
              <a:gd name="connsiteY61" fmla="*/ 182198 h 186208"/>
              <a:gd name="connsiteX62" fmla="*/ 63308 w 193437"/>
              <a:gd name="connsiteY62" fmla="*/ 183635 h 186208"/>
              <a:gd name="connsiteX63" fmla="*/ 67009 w 193437"/>
              <a:gd name="connsiteY63" fmla="*/ 184923 h 186208"/>
              <a:gd name="connsiteX64" fmla="*/ 70759 w 193437"/>
              <a:gd name="connsiteY64" fmla="*/ 186062 h 186208"/>
              <a:gd name="connsiteX65" fmla="*/ 70759 w 193437"/>
              <a:gd name="connsiteY65" fmla="*/ -147 h 186208"/>
              <a:gd name="connsiteX66" fmla="*/ 123148 w 193437"/>
              <a:gd name="connsiteY66" fmla="*/ 186062 h 186208"/>
              <a:gd name="connsiteX67" fmla="*/ 126898 w 193437"/>
              <a:gd name="connsiteY67" fmla="*/ 184925 h 186208"/>
              <a:gd name="connsiteX68" fmla="*/ 130599 w 193437"/>
              <a:gd name="connsiteY68" fmla="*/ 183636 h 186208"/>
              <a:gd name="connsiteX69" fmla="*/ 134244 w 193437"/>
              <a:gd name="connsiteY69" fmla="*/ 182198 h 186208"/>
              <a:gd name="connsiteX70" fmla="*/ 137828 w 193437"/>
              <a:gd name="connsiteY70" fmla="*/ 180615 h 186208"/>
              <a:gd name="connsiteX71" fmla="*/ 141345 w 193437"/>
              <a:gd name="connsiteY71" fmla="*/ 178888 h 186208"/>
              <a:gd name="connsiteX72" fmla="*/ 144790 w 193437"/>
              <a:gd name="connsiteY72" fmla="*/ 177018 h 186208"/>
              <a:gd name="connsiteX73" fmla="*/ 148155 w 193437"/>
              <a:gd name="connsiteY73" fmla="*/ 175012 h 186208"/>
              <a:gd name="connsiteX74" fmla="*/ 151437 w 193437"/>
              <a:gd name="connsiteY74" fmla="*/ 172871 h 186208"/>
              <a:gd name="connsiteX75" fmla="*/ 154629 w 193437"/>
              <a:gd name="connsiteY75" fmla="*/ 170599 h 186208"/>
              <a:gd name="connsiteX76" fmla="*/ 157727 w 193437"/>
              <a:gd name="connsiteY76" fmla="*/ 168198 h 186208"/>
              <a:gd name="connsiteX77" fmla="*/ 160725 w 193437"/>
              <a:gd name="connsiteY77" fmla="*/ 165675 h 186208"/>
              <a:gd name="connsiteX78" fmla="*/ 163617 w 193437"/>
              <a:gd name="connsiteY78" fmla="*/ 163032 h 186208"/>
              <a:gd name="connsiteX79" fmla="*/ 166402 w 193437"/>
              <a:gd name="connsiteY79" fmla="*/ 160275 h 186208"/>
              <a:gd name="connsiteX80" fmla="*/ 169072 w 193437"/>
              <a:gd name="connsiteY80" fmla="*/ 157407 h 186208"/>
              <a:gd name="connsiteX81" fmla="*/ 171622 w 193437"/>
              <a:gd name="connsiteY81" fmla="*/ 154433 h 186208"/>
              <a:gd name="connsiteX82" fmla="*/ 174051 w 193437"/>
              <a:gd name="connsiteY82" fmla="*/ 151357 h 186208"/>
              <a:gd name="connsiteX83" fmla="*/ 176354 w 193437"/>
              <a:gd name="connsiteY83" fmla="*/ 148186 h 186208"/>
              <a:gd name="connsiteX84" fmla="*/ 178526 w 193437"/>
              <a:gd name="connsiteY84" fmla="*/ 144925 h 186208"/>
              <a:gd name="connsiteX85" fmla="*/ 180563 w 193437"/>
              <a:gd name="connsiteY85" fmla="*/ 141579 h 186208"/>
              <a:gd name="connsiteX86" fmla="*/ 182465 w 193437"/>
              <a:gd name="connsiteY86" fmla="*/ 138152 h 186208"/>
              <a:gd name="connsiteX87" fmla="*/ 184225 w 193437"/>
              <a:gd name="connsiteY87" fmla="*/ 134651 h 186208"/>
              <a:gd name="connsiteX88" fmla="*/ 185842 w 193437"/>
              <a:gd name="connsiteY88" fmla="*/ 131081 h 186208"/>
              <a:gd name="connsiteX89" fmla="*/ 187314 w 193437"/>
              <a:gd name="connsiteY89" fmla="*/ 127450 h 186208"/>
              <a:gd name="connsiteX90" fmla="*/ 188636 w 193437"/>
              <a:gd name="connsiteY90" fmla="*/ 123762 h 186208"/>
              <a:gd name="connsiteX91" fmla="*/ 189810 w 193437"/>
              <a:gd name="connsiteY91" fmla="*/ 120023 h 186208"/>
              <a:gd name="connsiteX92" fmla="*/ 190829 w 193437"/>
              <a:gd name="connsiteY92" fmla="*/ 116239 h 186208"/>
              <a:gd name="connsiteX93" fmla="*/ 191695 w 193437"/>
              <a:gd name="connsiteY93" fmla="*/ 112417 h 186208"/>
              <a:gd name="connsiteX94" fmla="*/ 192405 w 193437"/>
              <a:gd name="connsiteY94" fmla="*/ 108564 h 186208"/>
              <a:gd name="connsiteX95" fmla="*/ 192959 w 193437"/>
              <a:gd name="connsiteY95" fmla="*/ 104685 h 186208"/>
              <a:gd name="connsiteX96" fmla="*/ 193356 w 193437"/>
              <a:gd name="connsiteY96" fmla="*/ 100786 h 186208"/>
              <a:gd name="connsiteX97" fmla="*/ 193594 w 193437"/>
              <a:gd name="connsiteY97" fmla="*/ 96876 h 186208"/>
              <a:gd name="connsiteX98" fmla="*/ 193673 w 193437"/>
              <a:gd name="connsiteY98" fmla="*/ 92958 h 186208"/>
              <a:gd name="connsiteX99" fmla="*/ 193594 w 193437"/>
              <a:gd name="connsiteY99" fmla="*/ 89040 h 186208"/>
              <a:gd name="connsiteX100" fmla="*/ 193356 w 193437"/>
              <a:gd name="connsiteY100" fmla="*/ 85129 h 186208"/>
              <a:gd name="connsiteX101" fmla="*/ 192959 w 193437"/>
              <a:gd name="connsiteY101" fmla="*/ 81230 h 186208"/>
              <a:gd name="connsiteX102" fmla="*/ 192405 w 193437"/>
              <a:gd name="connsiteY102" fmla="*/ 77351 h 186208"/>
              <a:gd name="connsiteX103" fmla="*/ 191695 w 193437"/>
              <a:gd name="connsiteY103" fmla="*/ 73497 h 186208"/>
              <a:gd name="connsiteX104" fmla="*/ 190829 w 193437"/>
              <a:gd name="connsiteY104" fmla="*/ 69676 h 186208"/>
              <a:gd name="connsiteX105" fmla="*/ 189810 w 193437"/>
              <a:gd name="connsiteY105" fmla="*/ 65893 h 186208"/>
              <a:gd name="connsiteX106" fmla="*/ 188636 w 193437"/>
              <a:gd name="connsiteY106" fmla="*/ 62154 h 186208"/>
              <a:gd name="connsiteX107" fmla="*/ 187314 w 193437"/>
              <a:gd name="connsiteY107" fmla="*/ 58465 h 186208"/>
              <a:gd name="connsiteX108" fmla="*/ 185842 w 193437"/>
              <a:gd name="connsiteY108" fmla="*/ 54833 h 186208"/>
              <a:gd name="connsiteX109" fmla="*/ 184225 w 193437"/>
              <a:gd name="connsiteY109" fmla="*/ 51265 h 186208"/>
              <a:gd name="connsiteX110" fmla="*/ 182465 w 193437"/>
              <a:gd name="connsiteY110" fmla="*/ 47764 h 186208"/>
              <a:gd name="connsiteX111" fmla="*/ 180563 w 193437"/>
              <a:gd name="connsiteY111" fmla="*/ 44337 h 186208"/>
              <a:gd name="connsiteX112" fmla="*/ 178526 w 193437"/>
              <a:gd name="connsiteY112" fmla="*/ 40991 h 186208"/>
              <a:gd name="connsiteX113" fmla="*/ 176354 w 193437"/>
              <a:gd name="connsiteY113" fmla="*/ 37728 h 186208"/>
              <a:gd name="connsiteX114" fmla="*/ 174051 w 193437"/>
              <a:gd name="connsiteY114" fmla="*/ 34557 h 186208"/>
              <a:gd name="connsiteX115" fmla="*/ 171622 w 193437"/>
              <a:gd name="connsiteY115" fmla="*/ 31483 h 186208"/>
              <a:gd name="connsiteX116" fmla="*/ 169072 w 193437"/>
              <a:gd name="connsiteY116" fmla="*/ 28509 h 186208"/>
              <a:gd name="connsiteX117" fmla="*/ 166402 w 193437"/>
              <a:gd name="connsiteY117" fmla="*/ 25641 h 186208"/>
              <a:gd name="connsiteX118" fmla="*/ 163617 w 193437"/>
              <a:gd name="connsiteY118" fmla="*/ 22882 h 186208"/>
              <a:gd name="connsiteX119" fmla="*/ 160725 w 193437"/>
              <a:gd name="connsiteY119" fmla="*/ 20240 h 186208"/>
              <a:gd name="connsiteX120" fmla="*/ 157727 w 193437"/>
              <a:gd name="connsiteY120" fmla="*/ 17716 h 186208"/>
              <a:gd name="connsiteX121" fmla="*/ 154629 w 193437"/>
              <a:gd name="connsiteY121" fmla="*/ 15317 h 186208"/>
              <a:gd name="connsiteX122" fmla="*/ 151437 w 193437"/>
              <a:gd name="connsiteY122" fmla="*/ 13045 h 186208"/>
              <a:gd name="connsiteX123" fmla="*/ 148155 w 193437"/>
              <a:gd name="connsiteY123" fmla="*/ 10903 h 186208"/>
              <a:gd name="connsiteX124" fmla="*/ 144789 w 193437"/>
              <a:gd name="connsiteY124" fmla="*/ 8897 h 186208"/>
              <a:gd name="connsiteX125" fmla="*/ 141345 w 193437"/>
              <a:gd name="connsiteY125" fmla="*/ 7027 h 186208"/>
              <a:gd name="connsiteX126" fmla="*/ 137828 w 193437"/>
              <a:gd name="connsiteY126" fmla="*/ 5301 h 186208"/>
              <a:gd name="connsiteX127" fmla="*/ 134244 w 193437"/>
              <a:gd name="connsiteY127" fmla="*/ 3716 h 186208"/>
              <a:gd name="connsiteX128" fmla="*/ 130599 w 193437"/>
              <a:gd name="connsiteY128" fmla="*/ 2280 h 186208"/>
              <a:gd name="connsiteX129" fmla="*/ 126898 w 193437"/>
              <a:gd name="connsiteY129" fmla="*/ 991 h 186208"/>
              <a:gd name="connsiteX130" fmla="*/ 123148 w 193437"/>
              <a:gd name="connsiteY130" fmla="*/ -147 h 186208"/>
              <a:gd name="connsiteX131" fmla="*/ 123148 w 193437"/>
              <a:gd name="connsiteY131" fmla="*/ 186062 h 186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Lst>
            <a:rect l="l" t="t" r="r" b="b"/>
            <a:pathLst>
              <a:path w="193437" h="186208">
                <a:moveTo>
                  <a:pt x="70759" y="-147"/>
                </a:moveTo>
                <a:cubicBezTo>
                  <a:pt x="69501" y="207"/>
                  <a:pt x="68251" y="587"/>
                  <a:pt x="67009" y="991"/>
                </a:cubicBezTo>
                <a:cubicBezTo>
                  <a:pt x="65767" y="1396"/>
                  <a:pt x="64533" y="1826"/>
                  <a:pt x="63308" y="2280"/>
                </a:cubicBezTo>
                <a:cubicBezTo>
                  <a:pt x="62084" y="2734"/>
                  <a:pt x="60869" y="3214"/>
                  <a:pt x="59663" y="3716"/>
                </a:cubicBezTo>
                <a:cubicBezTo>
                  <a:pt x="58458" y="4220"/>
                  <a:pt x="57263" y="4748"/>
                  <a:pt x="56079" y="5301"/>
                </a:cubicBezTo>
                <a:cubicBezTo>
                  <a:pt x="54895" y="5853"/>
                  <a:pt x="53723" y="6428"/>
                  <a:pt x="52562" y="7029"/>
                </a:cubicBezTo>
                <a:cubicBezTo>
                  <a:pt x="51401" y="7628"/>
                  <a:pt x="50253" y="8251"/>
                  <a:pt x="49118" y="8897"/>
                </a:cubicBezTo>
                <a:cubicBezTo>
                  <a:pt x="47982" y="9542"/>
                  <a:pt x="46860" y="10212"/>
                  <a:pt x="45752" y="10903"/>
                </a:cubicBezTo>
                <a:cubicBezTo>
                  <a:pt x="44644" y="11595"/>
                  <a:pt x="43550" y="12309"/>
                  <a:pt x="42470" y="13045"/>
                </a:cubicBezTo>
                <a:cubicBezTo>
                  <a:pt x="41391" y="13781"/>
                  <a:pt x="40327" y="14538"/>
                  <a:pt x="39278" y="15317"/>
                </a:cubicBezTo>
                <a:cubicBezTo>
                  <a:pt x="38230" y="16096"/>
                  <a:pt x="37197" y="16897"/>
                  <a:pt x="36181" y="17716"/>
                </a:cubicBezTo>
                <a:cubicBezTo>
                  <a:pt x="35164" y="18538"/>
                  <a:pt x="34165" y="19380"/>
                  <a:pt x="33183" y="20240"/>
                </a:cubicBezTo>
                <a:cubicBezTo>
                  <a:pt x="32201" y="21101"/>
                  <a:pt x="31236" y="21982"/>
                  <a:pt x="30290" y="22884"/>
                </a:cubicBezTo>
                <a:cubicBezTo>
                  <a:pt x="29343" y="23784"/>
                  <a:pt x="28415" y="24704"/>
                  <a:pt x="27506" y="25641"/>
                </a:cubicBezTo>
                <a:cubicBezTo>
                  <a:pt x="26597" y="26580"/>
                  <a:pt x="25707" y="27535"/>
                  <a:pt x="24836" y="28509"/>
                </a:cubicBezTo>
                <a:cubicBezTo>
                  <a:pt x="23966" y="29483"/>
                  <a:pt x="23115" y="30475"/>
                  <a:pt x="22285" y="31483"/>
                </a:cubicBezTo>
                <a:cubicBezTo>
                  <a:pt x="21455" y="32491"/>
                  <a:pt x="20645" y="33517"/>
                  <a:pt x="19856" y="34559"/>
                </a:cubicBezTo>
                <a:cubicBezTo>
                  <a:pt x="19067" y="35599"/>
                  <a:pt x="18300" y="36657"/>
                  <a:pt x="17554" y="37730"/>
                </a:cubicBezTo>
                <a:cubicBezTo>
                  <a:pt x="16808" y="38802"/>
                  <a:pt x="16084" y="39889"/>
                  <a:pt x="15382" y="40991"/>
                </a:cubicBezTo>
                <a:cubicBezTo>
                  <a:pt x="14680" y="42092"/>
                  <a:pt x="14001" y="43208"/>
                  <a:pt x="13344" y="44337"/>
                </a:cubicBezTo>
                <a:cubicBezTo>
                  <a:pt x="12687" y="45467"/>
                  <a:pt x="12054" y="46609"/>
                  <a:pt x="11443" y="47764"/>
                </a:cubicBezTo>
                <a:cubicBezTo>
                  <a:pt x="10833" y="48918"/>
                  <a:pt x="10246" y="50086"/>
                  <a:pt x="9683" y="51265"/>
                </a:cubicBezTo>
                <a:cubicBezTo>
                  <a:pt x="9120" y="52443"/>
                  <a:pt x="8581" y="53633"/>
                  <a:pt x="8066" y="54833"/>
                </a:cubicBezTo>
                <a:cubicBezTo>
                  <a:pt x="7551" y="56035"/>
                  <a:pt x="7060" y="57245"/>
                  <a:pt x="6594" y="58466"/>
                </a:cubicBezTo>
                <a:cubicBezTo>
                  <a:pt x="6129" y="59687"/>
                  <a:pt x="5688" y="60915"/>
                  <a:pt x="5272" y="62154"/>
                </a:cubicBezTo>
                <a:cubicBezTo>
                  <a:pt x="4855" y="63392"/>
                  <a:pt x="4465" y="64639"/>
                  <a:pt x="4099" y="65893"/>
                </a:cubicBezTo>
                <a:cubicBezTo>
                  <a:pt x="3733" y="67147"/>
                  <a:pt x="3393" y="68408"/>
                  <a:pt x="3079" y="69676"/>
                </a:cubicBezTo>
                <a:cubicBezTo>
                  <a:pt x="2764" y="70945"/>
                  <a:pt x="2476" y="72218"/>
                  <a:pt x="2213" y="73497"/>
                </a:cubicBezTo>
                <a:cubicBezTo>
                  <a:pt x="1950" y="74777"/>
                  <a:pt x="1713" y="76062"/>
                  <a:pt x="1503" y="77351"/>
                </a:cubicBezTo>
                <a:cubicBezTo>
                  <a:pt x="1292" y="78641"/>
                  <a:pt x="1107" y="79934"/>
                  <a:pt x="949" y="81230"/>
                </a:cubicBezTo>
                <a:cubicBezTo>
                  <a:pt x="790" y="82528"/>
                  <a:pt x="658" y="83827"/>
                  <a:pt x="552" y="85129"/>
                </a:cubicBezTo>
                <a:cubicBezTo>
                  <a:pt x="447" y="86431"/>
                  <a:pt x="367" y="87734"/>
                  <a:pt x="314" y="89040"/>
                </a:cubicBezTo>
                <a:cubicBezTo>
                  <a:pt x="262" y="90346"/>
                  <a:pt x="235" y="91650"/>
                  <a:pt x="235" y="92958"/>
                </a:cubicBezTo>
                <a:cubicBezTo>
                  <a:pt x="235" y="94264"/>
                  <a:pt x="262" y="95570"/>
                  <a:pt x="314" y="96876"/>
                </a:cubicBezTo>
                <a:cubicBezTo>
                  <a:pt x="367" y="98180"/>
                  <a:pt x="447" y="99485"/>
                  <a:pt x="552" y="100786"/>
                </a:cubicBezTo>
                <a:cubicBezTo>
                  <a:pt x="658" y="102089"/>
                  <a:pt x="790" y="103388"/>
                  <a:pt x="949" y="104685"/>
                </a:cubicBezTo>
                <a:cubicBezTo>
                  <a:pt x="1107" y="105983"/>
                  <a:pt x="1292" y="107274"/>
                  <a:pt x="1503" y="108564"/>
                </a:cubicBezTo>
                <a:cubicBezTo>
                  <a:pt x="1713" y="109854"/>
                  <a:pt x="1950" y="111137"/>
                  <a:pt x="2213" y="112417"/>
                </a:cubicBezTo>
                <a:cubicBezTo>
                  <a:pt x="2476" y="113698"/>
                  <a:pt x="2764" y="114971"/>
                  <a:pt x="3079" y="116239"/>
                </a:cubicBezTo>
                <a:cubicBezTo>
                  <a:pt x="3393" y="117508"/>
                  <a:pt x="3733" y="118769"/>
                  <a:pt x="4099" y="120023"/>
                </a:cubicBezTo>
                <a:cubicBezTo>
                  <a:pt x="4465" y="121278"/>
                  <a:pt x="4855" y="122522"/>
                  <a:pt x="5272" y="123761"/>
                </a:cubicBezTo>
                <a:cubicBezTo>
                  <a:pt x="5688" y="124999"/>
                  <a:pt x="6129" y="126229"/>
                  <a:pt x="6594" y="127450"/>
                </a:cubicBezTo>
                <a:cubicBezTo>
                  <a:pt x="7060" y="128671"/>
                  <a:pt x="7551" y="129882"/>
                  <a:pt x="8066" y="131081"/>
                </a:cubicBezTo>
                <a:cubicBezTo>
                  <a:pt x="8581" y="132283"/>
                  <a:pt x="9120" y="133473"/>
                  <a:pt x="9683" y="134651"/>
                </a:cubicBezTo>
                <a:cubicBezTo>
                  <a:pt x="10246" y="135830"/>
                  <a:pt x="10833" y="136996"/>
                  <a:pt x="11443" y="138151"/>
                </a:cubicBezTo>
                <a:cubicBezTo>
                  <a:pt x="12054" y="139307"/>
                  <a:pt x="12687" y="140449"/>
                  <a:pt x="13344" y="141578"/>
                </a:cubicBezTo>
                <a:cubicBezTo>
                  <a:pt x="14001" y="142708"/>
                  <a:pt x="14680" y="143822"/>
                  <a:pt x="15382" y="144925"/>
                </a:cubicBezTo>
                <a:cubicBezTo>
                  <a:pt x="16084" y="146027"/>
                  <a:pt x="16808" y="147114"/>
                  <a:pt x="17554" y="148186"/>
                </a:cubicBezTo>
                <a:cubicBezTo>
                  <a:pt x="18300" y="149259"/>
                  <a:pt x="19067" y="150315"/>
                  <a:pt x="19856" y="151357"/>
                </a:cubicBezTo>
                <a:cubicBezTo>
                  <a:pt x="20645" y="152399"/>
                  <a:pt x="21455" y="153423"/>
                  <a:pt x="22285" y="154431"/>
                </a:cubicBezTo>
                <a:cubicBezTo>
                  <a:pt x="23115" y="155441"/>
                  <a:pt x="23966" y="156431"/>
                  <a:pt x="24836" y="157406"/>
                </a:cubicBezTo>
                <a:cubicBezTo>
                  <a:pt x="25707" y="158380"/>
                  <a:pt x="26597" y="159336"/>
                  <a:pt x="27506" y="160274"/>
                </a:cubicBezTo>
                <a:cubicBezTo>
                  <a:pt x="28415" y="161212"/>
                  <a:pt x="29343" y="162132"/>
                  <a:pt x="30290" y="163032"/>
                </a:cubicBezTo>
                <a:cubicBezTo>
                  <a:pt x="31236" y="163934"/>
                  <a:pt x="32201" y="164815"/>
                  <a:pt x="33183" y="165675"/>
                </a:cubicBezTo>
                <a:cubicBezTo>
                  <a:pt x="34165" y="166536"/>
                  <a:pt x="35164" y="167377"/>
                  <a:pt x="36181" y="168198"/>
                </a:cubicBezTo>
                <a:cubicBezTo>
                  <a:pt x="37197" y="169019"/>
                  <a:pt x="38230" y="169820"/>
                  <a:pt x="39278" y="170598"/>
                </a:cubicBezTo>
                <a:cubicBezTo>
                  <a:pt x="40327" y="171377"/>
                  <a:pt x="41391" y="172135"/>
                  <a:pt x="42470" y="172870"/>
                </a:cubicBezTo>
                <a:cubicBezTo>
                  <a:pt x="43550" y="173607"/>
                  <a:pt x="44644" y="174321"/>
                  <a:pt x="45752" y="175012"/>
                </a:cubicBezTo>
                <a:cubicBezTo>
                  <a:pt x="46860" y="175704"/>
                  <a:pt x="47982" y="176372"/>
                  <a:pt x="49118" y="177018"/>
                </a:cubicBezTo>
                <a:cubicBezTo>
                  <a:pt x="50253" y="177665"/>
                  <a:pt x="51401" y="178289"/>
                  <a:pt x="52562" y="178888"/>
                </a:cubicBezTo>
                <a:cubicBezTo>
                  <a:pt x="53723" y="179487"/>
                  <a:pt x="54895" y="180063"/>
                  <a:pt x="56079" y="180614"/>
                </a:cubicBezTo>
                <a:cubicBezTo>
                  <a:pt x="57263" y="181168"/>
                  <a:pt x="58458" y="181696"/>
                  <a:pt x="59663" y="182198"/>
                </a:cubicBezTo>
                <a:cubicBezTo>
                  <a:pt x="60869" y="182703"/>
                  <a:pt x="62084" y="183181"/>
                  <a:pt x="63308" y="183635"/>
                </a:cubicBezTo>
                <a:cubicBezTo>
                  <a:pt x="64533" y="184091"/>
                  <a:pt x="65767" y="184521"/>
                  <a:pt x="67009" y="184923"/>
                </a:cubicBezTo>
                <a:cubicBezTo>
                  <a:pt x="68251" y="185329"/>
                  <a:pt x="69501" y="185707"/>
                  <a:pt x="70759" y="186062"/>
                </a:cubicBezTo>
                <a:lnTo>
                  <a:pt x="70759" y="-147"/>
                </a:lnTo>
                <a:close/>
                <a:moveTo>
                  <a:pt x="123148" y="186062"/>
                </a:moveTo>
                <a:cubicBezTo>
                  <a:pt x="124406" y="185707"/>
                  <a:pt x="125656" y="185329"/>
                  <a:pt x="126898" y="184925"/>
                </a:cubicBezTo>
                <a:cubicBezTo>
                  <a:pt x="128140" y="184521"/>
                  <a:pt x="129374" y="184091"/>
                  <a:pt x="130599" y="183636"/>
                </a:cubicBezTo>
                <a:cubicBezTo>
                  <a:pt x="131823" y="183182"/>
                  <a:pt x="133039" y="182703"/>
                  <a:pt x="134244" y="182198"/>
                </a:cubicBezTo>
                <a:cubicBezTo>
                  <a:pt x="135450" y="181696"/>
                  <a:pt x="136644" y="181168"/>
                  <a:pt x="137828" y="180615"/>
                </a:cubicBezTo>
                <a:cubicBezTo>
                  <a:pt x="139012" y="180063"/>
                  <a:pt x="140185" y="179487"/>
                  <a:pt x="141345" y="178888"/>
                </a:cubicBezTo>
                <a:cubicBezTo>
                  <a:pt x="142506" y="178289"/>
                  <a:pt x="143654" y="177665"/>
                  <a:pt x="144790" y="177018"/>
                </a:cubicBezTo>
                <a:cubicBezTo>
                  <a:pt x="145925" y="176374"/>
                  <a:pt x="147047" y="175704"/>
                  <a:pt x="148155" y="175012"/>
                </a:cubicBezTo>
                <a:cubicBezTo>
                  <a:pt x="149264" y="174321"/>
                  <a:pt x="150358" y="173607"/>
                  <a:pt x="151437" y="172871"/>
                </a:cubicBezTo>
                <a:cubicBezTo>
                  <a:pt x="152517" y="172135"/>
                  <a:pt x="153581" y="171379"/>
                  <a:pt x="154629" y="170599"/>
                </a:cubicBezTo>
                <a:cubicBezTo>
                  <a:pt x="155678" y="169820"/>
                  <a:pt x="156711" y="169019"/>
                  <a:pt x="157727" y="168198"/>
                </a:cubicBezTo>
                <a:cubicBezTo>
                  <a:pt x="158743" y="167378"/>
                  <a:pt x="159743" y="166538"/>
                  <a:pt x="160725" y="165675"/>
                </a:cubicBezTo>
                <a:cubicBezTo>
                  <a:pt x="161707" y="164815"/>
                  <a:pt x="162672" y="163934"/>
                  <a:pt x="163617" y="163032"/>
                </a:cubicBezTo>
                <a:cubicBezTo>
                  <a:pt x="164564" y="162132"/>
                  <a:pt x="165492" y="161212"/>
                  <a:pt x="166402" y="160275"/>
                </a:cubicBezTo>
                <a:cubicBezTo>
                  <a:pt x="167311" y="159336"/>
                  <a:pt x="168200" y="158381"/>
                  <a:pt x="169072" y="157407"/>
                </a:cubicBezTo>
                <a:cubicBezTo>
                  <a:pt x="169943" y="156433"/>
                  <a:pt x="170793" y="155441"/>
                  <a:pt x="171622" y="154433"/>
                </a:cubicBezTo>
                <a:cubicBezTo>
                  <a:pt x="172453" y="153423"/>
                  <a:pt x="173263" y="152399"/>
                  <a:pt x="174051" y="151357"/>
                </a:cubicBezTo>
                <a:cubicBezTo>
                  <a:pt x="174840" y="150317"/>
                  <a:pt x="175608" y="149259"/>
                  <a:pt x="176354" y="148186"/>
                </a:cubicBezTo>
                <a:cubicBezTo>
                  <a:pt x="177099" y="147114"/>
                  <a:pt x="177824" y="146027"/>
                  <a:pt x="178526" y="144925"/>
                </a:cubicBezTo>
                <a:cubicBezTo>
                  <a:pt x="179228" y="143824"/>
                  <a:pt x="179908" y="142708"/>
                  <a:pt x="180563" y="141579"/>
                </a:cubicBezTo>
                <a:cubicBezTo>
                  <a:pt x="181220" y="140449"/>
                  <a:pt x="181854" y="139307"/>
                  <a:pt x="182465" y="138152"/>
                </a:cubicBezTo>
                <a:cubicBezTo>
                  <a:pt x="183075" y="136996"/>
                  <a:pt x="183661" y="135830"/>
                  <a:pt x="184225" y="134651"/>
                </a:cubicBezTo>
                <a:cubicBezTo>
                  <a:pt x="184788" y="133473"/>
                  <a:pt x="185328" y="132283"/>
                  <a:pt x="185842" y="131081"/>
                </a:cubicBezTo>
                <a:cubicBezTo>
                  <a:pt x="186357" y="129882"/>
                  <a:pt x="186848" y="128671"/>
                  <a:pt x="187314" y="127450"/>
                </a:cubicBezTo>
                <a:cubicBezTo>
                  <a:pt x="187779" y="126229"/>
                  <a:pt x="188220" y="125001"/>
                  <a:pt x="188636" y="123762"/>
                </a:cubicBezTo>
                <a:cubicBezTo>
                  <a:pt x="189053" y="122524"/>
                  <a:pt x="189444" y="121278"/>
                  <a:pt x="189810" y="120023"/>
                </a:cubicBezTo>
                <a:cubicBezTo>
                  <a:pt x="190175" y="118769"/>
                  <a:pt x="190515" y="117508"/>
                  <a:pt x="190829" y="116239"/>
                </a:cubicBezTo>
                <a:cubicBezTo>
                  <a:pt x="191143" y="114971"/>
                  <a:pt x="191433" y="113698"/>
                  <a:pt x="191695" y="112417"/>
                </a:cubicBezTo>
                <a:cubicBezTo>
                  <a:pt x="191958" y="111137"/>
                  <a:pt x="192194" y="109854"/>
                  <a:pt x="192405" y="108564"/>
                </a:cubicBezTo>
                <a:cubicBezTo>
                  <a:pt x="192616" y="107276"/>
                  <a:pt x="192800" y="105983"/>
                  <a:pt x="192959" y="104685"/>
                </a:cubicBezTo>
                <a:cubicBezTo>
                  <a:pt x="193119" y="103388"/>
                  <a:pt x="193251" y="102089"/>
                  <a:pt x="193356" y="100786"/>
                </a:cubicBezTo>
                <a:cubicBezTo>
                  <a:pt x="193462" y="99485"/>
                  <a:pt x="193541" y="98180"/>
                  <a:pt x="193594" y="96876"/>
                </a:cubicBezTo>
                <a:cubicBezTo>
                  <a:pt x="193647" y="95570"/>
                  <a:pt x="193673" y="94264"/>
                  <a:pt x="193673" y="92958"/>
                </a:cubicBezTo>
                <a:cubicBezTo>
                  <a:pt x="193673" y="91650"/>
                  <a:pt x="193647" y="90346"/>
                  <a:pt x="193594" y="89040"/>
                </a:cubicBezTo>
                <a:cubicBezTo>
                  <a:pt x="193541" y="87734"/>
                  <a:pt x="193462" y="86431"/>
                  <a:pt x="193356" y="85129"/>
                </a:cubicBezTo>
                <a:cubicBezTo>
                  <a:pt x="193251" y="83826"/>
                  <a:pt x="193119" y="82528"/>
                  <a:pt x="192959" y="81230"/>
                </a:cubicBezTo>
                <a:cubicBezTo>
                  <a:pt x="192800" y="79934"/>
                  <a:pt x="192616" y="78641"/>
                  <a:pt x="192405" y="77351"/>
                </a:cubicBezTo>
                <a:cubicBezTo>
                  <a:pt x="192194" y="76062"/>
                  <a:pt x="191958" y="74777"/>
                  <a:pt x="191695" y="73497"/>
                </a:cubicBezTo>
                <a:cubicBezTo>
                  <a:pt x="191433" y="72218"/>
                  <a:pt x="191143" y="70945"/>
                  <a:pt x="190829" y="69676"/>
                </a:cubicBezTo>
                <a:cubicBezTo>
                  <a:pt x="190515" y="68408"/>
                  <a:pt x="190175" y="67147"/>
                  <a:pt x="189810" y="65893"/>
                </a:cubicBezTo>
                <a:cubicBezTo>
                  <a:pt x="189444" y="64639"/>
                  <a:pt x="189053" y="63392"/>
                  <a:pt x="188636" y="62154"/>
                </a:cubicBezTo>
                <a:cubicBezTo>
                  <a:pt x="188220" y="60915"/>
                  <a:pt x="187779" y="59685"/>
                  <a:pt x="187314" y="58465"/>
                </a:cubicBezTo>
                <a:cubicBezTo>
                  <a:pt x="186848" y="57245"/>
                  <a:pt x="186357" y="56035"/>
                  <a:pt x="185842" y="54833"/>
                </a:cubicBezTo>
                <a:cubicBezTo>
                  <a:pt x="185328" y="53633"/>
                  <a:pt x="184788" y="52443"/>
                  <a:pt x="184225" y="51265"/>
                </a:cubicBezTo>
                <a:cubicBezTo>
                  <a:pt x="183661" y="50086"/>
                  <a:pt x="183075" y="48918"/>
                  <a:pt x="182465" y="47764"/>
                </a:cubicBezTo>
                <a:cubicBezTo>
                  <a:pt x="181854" y="46609"/>
                  <a:pt x="181220" y="45466"/>
                  <a:pt x="180563" y="44337"/>
                </a:cubicBezTo>
                <a:cubicBezTo>
                  <a:pt x="179908" y="43208"/>
                  <a:pt x="179228" y="42092"/>
                  <a:pt x="178526" y="40991"/>
                </a:cubicBezTo>
                <a:cubicBezTo>
                  <a:pt x="177824" y="39888"/>
                  <a:pt x="177099" y="38801"/>
                  <a:pt x="176354" y="37728"/>
                </a:cubicBezTo>
                <a:cubicBezTo>
                  <a:pt x="175608" y="36656"/>
                  <a:pt x="174840" y="35599"/>
                  <a:pt x="174051" y="34557"/>
                </a:cubicBezTo>
                <a:cubicBezTo>
                  <a:pt x="173263" y="33517"/>
                  <a:pt x="172453" y="32491"/>
                  <a:pt x="171622" y="31483"/>
                </a:cubicBezTo>
                <a:cubicBezTo>
                  <a:pt x="170793" y="30474"/>
                  <a:pt x="169943" y="29483"/>
                  <a:pt x="169072" y="28509"/>
                </a:cubicBezTo>
                <a:cubicBezTo>
                  <a:pt x="168200" y="27535"/>
                  <a:pt x="167311" y="26578"/>
                  <a:pt x="166402" y="25641"/>
                </a:cubicBezTo>
                <a:cubicBezTo>
                  <a:pt x="165492" y="24702"/>
                  <a:pt x="164564" y="23783"/>
                  <a:pt x="163617" y="22882"/>
                </a:cubicBezTo>
                <a:cubicBezTo>
                  <a:pt x="162672" y="21982"/>
                  <a:pt x="161707" y="21101"/>
                  <a:pt x="160725" y="20240"/>
                </a:cubicBezTo>
                <a:cubicBezTo>
                  <a:pt x="159743" y="19378"/>
                  <a:pt x="158743" y="18538"/>
                  <a:pt x="157727" y="17716"/>
                </a:cubicBezTo>
                <a:cubicBezTo>
                  <a:pt x="156711" y="16895"/>
                  <a:pt x="155678" y="16096"/>
                  <a:pt x="154629" y="15317"/>
                </a:cubicBezTo>
                <a:cubicBezTo>
                  <a:pt x="153581" y="14538"/>
                  <a:pt x="152517" y="13781"/>
                  <a:pt x="151437" y="13045"/>
                </a:cubicBezTo>
                <a:cubicBezTo>
                  <a:pt x="150358" y="12309"/>
                  <a:pt x="149264" y="11594"/>
                  <a:pt x="148155" y="10903"/>
                </a:cubicBezTo>
                <a:cubicBezTo>
                  <a:pt x="147047" y="10211"/>
                  <a:pt x="145925" y="9542"/>
                  <a:pt x="144789" y="8897"/>
                </a:cubicBezTo>
                <a:cubicBezTo>
                  <a:pt x="143654" y="8251"/>
                  <a:pt x="142506" y="7628"/>
                  <a:pt x="141345" y="7027"/>
                </a:cubicBezTo>
                <a:cubicBezTo>
                  <a:pt x="140185" y="6428"/>
                  <a:pt x="139012" y="5851"/>
                  <a:pt x="137828" y="5301"/>
                </a:cubicBezTo>
                <a:cubicBezTo>
                  <a:pt x="136644" y="4748"/>
                  <a:pt x="135450" y="4220"/>
                  <a:pt x="134244" y="3716"/>
                </a:cubicBezTo>
                <a:cubicBezTo>
                  <a:pt x="133039" y="3212"/>
                  <a:pt x="131823" y="2734"/>
                  <a:pt x="130599" y="2280"/>
                </a:cubicBezTo>
                <a:cubicBezTo>
                  <a:pt x="129374" y="1824"/>
                  <a:pt x="128140" y="1396"/>
                  <a:pt x="126898" y="991"/>
                </a:cubicBezTo>
                <a:cubicBezTo>
                  <a:pt x="125656" y="586"/>
                  <a:pt x="124406" y="207"/>
                  <a:pt x="123148" y="-147"/>
                </a:cubicBezTo>
                <a:lnTo>
                  <a:pt x="123148" y="186062"/>
                </a:lnTo>
                <a:close/>
              </a:path>
            </a:pathLst>
          </a:custGeom>
          <a:solidFill>
            <a:schemeClr val="accent1"/>
          </a:solidFill>
          <a:ln w="1601" cap="flat">
            <a:noFill/>
            <a:prstDash val="solid"/>
            <a:miter/>
          </a:ln>
        </p:spPr>
        <p:txBody>
          <a:bodyPr anchor="ctr" rtlCol="0"/>
          <a:p>
            <a:endParaRPr altLang="en-US" lang="zh-CN">
              <a:cs typeface="微软雅黑" panose="020B0503020204020204" pitchFamily="34" charset="-122"/>
            </a:endParaRPr>
          </a:p>
        </p:txBody>
      </p:sp>
      <p:sp>
        <p:nvSpPr>
          <p:cNvPr id="1048690" name="日期占位符 3"/>
          <p:cNvSpPr>
            <a:spLocks noGrp="1"/>
          </p:cNvSpPr>
          <p:nvPr>
            <p:ph type="dt" sz="half" idx="10"/>
            <p:custDataLst>
              <p:tags r:id="rId1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692" name="页脚占位符 4"/>
          <p:cNvSpPr>
            <a:spLocks noGrp="1"/>
          </p:cNvSpPr>
          <p:nvPr>
            <p:ph type="ftr" sz="quarter" idx="11"/>
            <p:custDataLst>
              <p:tags r:id="rId15"/>
            </p:custDataLst>
          </p:nvPr>
        </p:nvSpPr>
        <p:spPr>
          <a:xfrm>
            <a:off x="4116000" y="6314400"/>
            <a:ext cx="3960000" cy="316800"/>
          </a:xfrm>
        </p:spPr>
        <p:txBody>
          <a:bodyPr/>
          <a:p>
            <a:endParaRPr altLang="en-US" dirty="0" lang="zh-CN"/>
          </a:p>
        </p:txBody>
      </p:sp>
      <p:sp>
        <p:nvSpPr>
          <p:cNvPr id="1048694" name="灯片编号占位符 5"/>
          <p:cNvSpPr>
            <a:spLocks noGrp="1"/>
          </p:cNvSpPr>
          <p:nvPr>
            <p:ph type="sldNum" sz="quarter" idx="12"/>
            <p:custDataLst>
              <p:tags r:id="rId1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pic>
        <p:nvPicPr>
          <p:cNvPr id="2097157" name="图片 9" descr="幻灯片4"/>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96" name="正文"/>
          <p:cNvSpPr txBox="1">
            <a:spLocks noGrp="1"/>
          </p:cNvSpPr>
          <p:nvPr>
            <p:ph idx="3"/>
            <p:custDataLst>
              <p:tags r:id="rId3"/>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a:p>
            <a:pPr lvl="0"/>
            <a:endParaRPr dirty="0">
              <a:sym typeface="+mn-ea"/>
            </a:endParaRPr>
          </a:p>
        </p:txBody>
      </p:sp>
      <p:sp>
        <p:nvSpPr>
          <p:cNvPr id="1048698" name="标题"/>
          <p:cNvSpPr txBox="1">
            <a:spLocks noGrp="1"/>
          </p:cNvSpPr>
          <p:nvPr>
            <p:ph type="title" idx="2"/>
            <p:custDataLst>
              <p:tags r:id="rId4"/>
            </p:custDataLst>
          </p:nvPr>
        </p:nvSpPr>
        <p:spPr>
          <a:xfrm>
            <a:off x="608400" y="608400"/>
            <a:ext cx="10969200" cy="705600"/>
          </a:xfrm>
          <a:prstGeom prst="rect"/>
          <a:noFill/>
          <a:ln>
            <a:noFill/>
            <a:prstDash val="sysDash"/>
          </a:ln>
        </p:spPr>
        <p:txBody>
          <a:bodyPr anchor="ctr" anchorCtr="0" rtlCol="0" vert="horz" wrap="square">
            <a:normAutofit/>
          </a:bodyPr>
          <a:lstStyle>
            <a:lvl1pPr algn="l" defTabSz="914400" eaLnBrk="1" fontAlgn="auto" hangingPunct="1" latinLnBrk="0" lvl="0" marL="0" marR="0" rtl="0">
              <a:lnSpc>
                <a:spcPct val="100000"/>
              </a:lnSpc>
              <a:buClrTx/>
              <a:buSzTx/>
              <a:buFontTx/>
              <a:buNone/>
              <a:defRPr altLang="en-US" baseline="0" b="1" cap="none" dirty="0" sz="32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lvl="0"/>
            <a:r>
              <a:rPr dirty="0">
                <a:sym typeface="+mn-ea"/>
              </a:rPr>
              <a:t>单击此处编辑母版标题样式</a:t>
            </a:r>
            <a:endParaRPr dirty="0">
              <a:sym typeface="+mn-ea"/>
            </a:endParaRPr>
          </a:p>
        </p:txBody>
      </p:sp>
      <p:sp>
        <p:nvSpPr>
          <p:cNvPr id="1048700" name="矩形 6"/>
          <p:cNvSpPr/>
          <p:nvPr>
            <p:custDataLst>
              <p:tags r:id="rId5"/>
            </p:custDataLst>
          </p:nvPr>
        </p:nvSpPr>
        <p:spPr>
          <a:xfrm>
            <a:off x="430998" y="745200"/>
            <a:ext cx="108000" cy="43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702" name="日期占位符 3"/>
          <p:cNvSpPr>
            <a:spLocks noGrp="1"/>
          </p:cNvSpPr>
          <p:nvPr>
            <p:ph type="dt" sz="half" idx="10"/>
            <p:custDataLst>
              <p:tags r:id="rId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04" name="页脚占位符 4"/>
          <p:cNvSpPr>
            <a:spLocks noGrp="1"/>
          </p:cNvSpPr>
          <p:nvPr>
            <p:ph type="ftr" sz="quarter" idx="11"/>
            <p:custDataLst>
              <p:tags r:id="rId7"/>
            </p:custDataLst>
          </p:nvPr>
        </p:nvSpPr>
        <p:spPr>
          <a:xfrm>
            <a:off x="4116000" y="6314400"/>
            <a:ext cx="3960000" cy="316800"/>
          </a:xfrm>
        </p:spPr>
        <p:txBody>
          <a:bodyPr/>
          <a:p>
            <a:endParaRPr altLang="en-US" dirty="0" lang="zh-CN"/>
          </a:p>
        </p:txBody>
      </p:sp>
      <p:sp>
        <p:nvSpPr>
          <p:cNvPr id="1048706" name="灯片编号占位符 5"/>
          <p:cNvSpPr>
            <a:spLocks noGrp="1"/>
          </p:cNvSpPr>
          <p:nvPr>
            <p:ph type="sldNum" sz="quarter" idx="12"/>
            <p:custDataLst>
              <p:tags r:id="rId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9" name="图片 7" descr="幻灯片2"/>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08" name="副标题"/>
          <p:cNvSpPr txBox="1">
            <a:spLocks noGrp="1"/>
          </p:cNvSpPr>
          <p:nvPr>
            <p:ph type="body" idx="3" hasCustomPrompt="1"/>
            <p:custDataLst>
              <p:tags r:id="rId3"/>
            </p:custDataLst>
          </p:nvPr>
        </p:nvSpPr>
        <p:spPr>
          <a:xfrm>
            <a:off x="3489971" y="627052"/>
            <a:ext cx="2719998" cy="450000"/>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2000" i="0" kern="1200" kumimoji="0" lang="en-US" noProof="1" normalizeH="0" spc="300" strike="noStrike" u="none">
                <a:solidFill>
                  <a:schemeClr val="tx1"/>
                </a:solidFill>
                <a:latin typeface="+mn-ea"/>
                <a:ea typeface="+mn-ea"/>
                <a:cs typeface="微软雅黑" panose="020B0503020204020204" pitchFamily="34" charset="-122"/>
              </a:defRPr>
            </a:lvl1pPr>
          </a:lstStyle>
          <a:p>
            <a:pPr algn="l" lvl="0"/>
            <a:r>
              <a:rPr dirty="0" err="1">
                <a:sym typeface="+mn-ea"/>
              </a:rPr>
              <a:t>单击此处编辑副标题</a:t>
            </a:r>
            <a:endParaRPr dirty="0">
              <a:sym typeface="+mn-ea"/>
            </a:endParaRPr>
          </a:p>
        </p:txBody>
      </p:sp>
      <p:sp>
        <p:nvSpPr>
          <p:cNvPr id="1048710" name="标题"/>
          <p:cNvSpPr txBox="1">
            <a:spLocks noGrp="1"/>
          </p:cNvSpPr>
          <p:nvPr>
            <p:ph type="title" idx="2" hasCustomPrompt="1"/>
            <p:custDataLst>
              <p:tags r:id="rId4"/>
            </p:custDataLst>
          </p:nvPr>
        </p:nvSpPr>
        <p:spPr>
          <a:xfrm>
            <a:off x="174924" y="528887"/>
            <a:ext cx="3108961" cy="646331"/>
          </a:xfrm>
          <a:prstGeom prst="rect"/>
          <a:noFill/>
        </p:spPr>
        <p:txBody>
          <a:bodyPr anchor="ctr" bIns="0" lIns="0" rIns="0" rtlCol="0" tIns="0" wrap="square">
            <a:normAutofit/>
          </a:bodyPr>
          <a:lstStyle>
            <a:lvl1pPr algn="r" defTabSz="914400" eaLnBrk="1" fontAlgn="auto" hangingPunct="1" latinLnBrk="0" marL="0" marR="0" rtl="0">
              <a:lnSpc>
                <a:spcPct val="100000"/>
              </a:lnSpc>
              <a:buClrTx/>
              <a:buSzTx/>
              <a:buFontTx/>
              <a:buNone/>
              <a:defRPr altLang="zh-CN" baseline="0" b="1" cap="none" dirty="0" sz="3600" i="0" kern="1200" kumimoji="0" lang="en-US" noProof="1" normalizeH="0" spc="300" strike="noStrike" u="none">
                <a:solidFill>
                  <a:schemeClr val="accent1"/>
                </a:solidFill>
                <a:latin typeface="+mj-lt"/>
                <a:ea typeface="微软雅黑" panose="020B0503020204020204" pitchFamily="34" charset="-122"/>
                <a:cs typeface="微软雅黑" panose="020B0503020204020204" pitchFamily="34" charset="-122"/>
              </a:defRPr>
            </a:lvl1pPr>
          </a:lstStyle>
          <a:p>
            <a:pPr algn="r" lvl="0"/>
            <a:r>
              <a:rPr>
                <a:sym typeface="+mn-ea"/>
              </a:rPr>
              <a:t>单击编辑标题</a:t>
            </a:r>
            <a:endParaRPr>
              <a:sym typeface="+mn-ea"/>
            </a:endParaRPr>
          </a:p>
        </p:txBody>
      </p:sp>
      <p:cxnSp>
        <p:nvCxnSpPr>
          <p:cNvPr id="3145729" name="直接连接符 17"/>
          <p:cNvCxnSpPr>
            <a:cxnSpLocks/>
          </p:cNvCxnSpPr>
          <p:nvPr>
            <p:custDataLst>
              <p:tags r:id="rId5"/>
            </p:custDataLst>
          </p:nvPr>
        </p:nvCxnSpPr>
        <p:spPr>
          <a:xfrm>
            <a:off x="993913" y="1447137"/>
            <a:ext cx="10412231"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12" name="日期占位符 2"/>
          <p:cNvSpPr>
            <a:spLocks noGrp="1"/>
          </p:cNvSpPr>
          <p:nvPr>
            <p:ph type="dt" sz="half" idx="10"/>
            <p:custDataLst>
              <p:tags r:id="rId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14" name="页脚占位符 3"/>
          <p:cNvSpPr>
            <a:spLocks noGrp="1"/>
          </p:cNvSpPr>
          <p:nvPr>
            <p:ph type="ftr" sz="quarter" idx="11"/>
            <p:custDataLst>
              <p:tags r:id="rId7"/>
            </p:custDataLst>
          </p:nvPr>
        </p:nvSpPr>
        <p:spPr>
          <a:xfrm>
            <a:off x="4116000" y="6314400"/>
            <a:ext cx="3960000" cy="316800"/>
          </a:xfrm>
        </p:spPr>
        <p:txBody>
          <a:bodyPr/>
          <a:p>
            <a:endParaRPr altLang="en-US" dirty="0" lang="zh-CN"/>
          </a:p>
        </p:txBody>
      </p:sp>
      <p:sp>
        <p:nvSpPr>
          <p:cNvPr id="1048716" name="灯片编号占位符 4"/>
          <p:cNvSpPr>
            <a:spLocks noGrp="1"/>
          </p:cNvSpPr>
          <p:nvPr>
            <p:ph type="sldNum" sz="quarter" idx="12"/>
            <p:custDataLst>
              <p:tags r:id="rId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pic>
        <p:nvPicPr>
          <p:cNvPr id="2097161" name="图片 8" descr="幻灯片3"/>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18" name="节编号"/>
          <p:cNvSpPr txBox="1">
            <a:spLocks noGrp="1"/>
          </p:cNvSpPr>
          <p:nvPr>
            <p:ph type="body" idx="2" hasCustomPrompt="1"/>
            <p:custDataLst>
              <p:tags r:id="rId3"/>
            </p:custDataLst>
          </p:nvPr>
        </p:nvSpPr>
        <p:spPr>
          <a:xfrm>
            <a:off x="2292263" y="1277655"/>
            <a:ext cx="2088905" cy="3945697"/>
          </a:xfrm>
          <a:prstGeom prst="rect"/>
          <a:noFill/>
        </p:spPr>
        <p:txBody>
          <a:bodyPr anchor="ctr" anchorCtr="0" bIns="0" lIns="0" rIns="0" rtlCol="0" tIns="0" wrap="square">
            <a:normAutofit/>
          </a:bodyPr>
          <a:lstStyle>
            <a:lvl1pPr algn="r" defTabSz="914400" eaLnBrk="1" fontAlgn="auto" hangingPunct="1" latinLnBrk="0" marL="0" marR="0" rtl="0">
              <a:lnSpc>
                <a:spcPct val="100000"/>
              </a:lnSpc>
              <a:buClrTx/>
              <a:buSzTx/>
              <a:buFontTx/>
              <a:buNone/>
              <a:defRPr altLang="zh-CN" baseline="0" b="1" cap="none" dirty="0" sz="3600" i="0" kern="1200" kumimoji="0" lang="en-US" noProof="1" normalizeH="0" spc="300" strike="noStrike" u="none">
                <a:solidFill>
                  <a:schemeClr val="accent1"/>
                </a:solidFill>
                <a:latin typeface="+mj-ea"/>
                <a:ea typeface="+mj-ea"/>
                <a:cs typeface="微软雅黑" panose="020B0503020204020204" pitchFamily="34" charset="-122"/>
              </a:defRPr>
            </a:lvl1pPr>
          </a:lstStyle>
          <a:p>
            <a:pPr algn="r" lvl="0"/>
            <a:r>
              <a:rPr dirty="0" err="1">
                <a:sym typeface="+mn-ea"/>
              </a:rPr>
              <a:t>节编号</a:t>
            </a:r>
            <a:endParaRPr dirty="0">
              <a:sym typeface="+mn-ea"/>
            </a:endParaRPr>
          </a:p>
        </p:txBody>
      </p:sp>
      <p:sp>
        <p:nvSpPr>
          <p:cNvPr id="1048720" name="标题"/>
          <p:cNvSpPr txBox="1">
            <a:spLocks noGrp="1"/>
          </p:cNvSpPr>
          <p:nvPr>
            <p:ph type="title" idx="1" hasCustomPrompt="1"/>
            <p:custDataLst>
              <p:tags r:id="rId4"/>
            </p:custDataLst>
          </p:nvPr>
        </p:nvSpPr>
        <p:spPr>
          <a:xfrm>
            <a:off x="4924425" y="1277655"/>
            <a:ext cx="5019675" cy="3945697"/>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solidFill>
                  <a:schemeClr val="tx1"/>
                </a:solidFill>
                <a:latin typeface="+mj-ea"/>
                <a:ea typeface="+mj-ea"/>
                <a:cs typeface="微软雅黑" panose="020B0503020204020204" pitchFamily="34" charset="-122"/>
              </a:defRPr>
            </a:lvl1pPr>
          </a:lstStyle>
          <a:p>
            <a:pPr lvl="0"/>
            <a:r>
              <a:rPr dirty="0">
                <a:sym typeface="+mn-ea"/>
              </a:rPr>
              <a:t>单击此处编辑标题</a:t>
            </a:r>
            <a:endParaRPr dirty="0">
              <a:sym typeface="+mn-ea"/>
            </a:endParaRPr>
          </a:p>
        </p:txBody>
      </p:sp>
      <p:sp>
        <p:nvSpPr>
          <p:cNvPr id="1048722" name="日期占位符 3"/>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24" name="页脚占位符 4"/>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26" name="灯片编号占位符 5"/>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pic>
        <p:nvPicPr>
          <p:cNvPr id="2097163" name="图片 11" descr="卡通人物  低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28" name="正文"/>
          <p:cNvSpPr txBox="1">
            <a:spLocks noGrp="1"/>
          </p:cNvSpPr>
          <p:nvPr>
            <p:ph idx="4"/>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30" name="正文"/>
          <p:cNvSpPr txBox="1">
            <a:spLocks noGrp="1"/>
          </p:cNvSpPr>
          <p:nvPr>
            <p:ph idx="3"/>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32" name="标题"/>
          <p:cNvSpPr txBox="1">
            <a:spLocks noGrp="1"/>
          </p:cNvSpPr>
          <p:nvPr>
            <p:ph type="title" idx="2"/>
            <p:custDataLst>
              <p:tags r:id="rId5"/>
            </p:custDataLst>
          </p:nvPr>
        </p:nvSpPr>
        <p:spPr>
          <a:xfrm>
            <a:off x="608400" y="608400"/>
            <a:ext cx="10969200" cy="705600"/>
          </a:xfrm>
          <a:prstGeom prst="rect"/>
          <a:noFill/>
          <a:ln>
            <a:noFill/>
            <a:prstDash val="sysDash"/>
          </a:ln>
        </p:spPr>
        <p:txBody>
          <a:bodyPr anchor="ctr" anchorCtr="0" rtlCol="0" wrap="square">
            <a:normAutofit/>
          </a:bodyPr>
          <a:lstStyle>
            <a:lvl1pPr algn="l" defTabSz="914400" eaLnBrk="1" fontAlgn="auto" hangingPunct="1" latinLnBrk="0" marL="0" marR="0" rtl="0">
              <a:lnSpc>
                <a:spcPct val="100000"/>
              </a:lnSpc>
              <a:buClrTx/>
              <a:buSzTx/>
              <a:buFontTx/>
              <a:buNone/>
              <a:defRPr altLang="en-US" baseline="0" b="1" cap="none" dirty="0" sz="3200" i="0" kern="1200" kumimoji="0" lang="zh-CN" noProof="1" normalizeH="0" spc="300" strike="noStrike" u="none">
                <a:ln>
                  <a:noFill/>
                  <a:prstDash val="sysDot"/>
                </a:ln>
                <a:solidFill>
                  <a:schemeClr val="tx1"/>
                </a:solidFill>
                <a:latin typeface="+mj-ea"/>
                <a:ea typeface="+mj-ea"/>
                <a:cs typeface="微软雅黑" panose="020B0503020204020204" pitchFamily="34" charset="-122"/>
              </a:defRPr>
            </a:lvl1pPr>
          </a:lstStyle>
          <a:p>
            <a:pPr lvl="0"/>
            <a:r>
              <a:rPr dirty="0">
                <a:sym typeface="+mn-ea"/>
              </a:rPr>
              <a:t>单击此处编辑母版标题样式</a:t>
            </a:r>
            <a:endParaRPr dirty="0">
              <a:sym typeface="+mn-ea"/>
            </a:endParaRPr>
          </a:p>
        </p:txBody>
      </p:sp>
      <p:sp>
        <p:nvSpPr>
          <p:cNvPr id="1048734" name="矩形 7"/>
          <p:cNvSpPr/>
          <p:nvPr>
            <p:custDataLst>
              <p:tags r:id="rId6"/>
            </p:custDataLst>
          </p:nvPr>
        </p:nvSpPr>
        <p:spPr>
          <a:xfrm>
            <a:off x="430998" y="745200"/>
            <a:ext cx="108000" cy="43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736" name="日期占位符 4"/>
          <p:cNvSpPr>
            <a:spLocks noGrp="1"/>
          </p:cNvSpPr>
          <p:nvPr>
            <p:ph type="dt" sz="half" idx="10"/>
            <p:custDataLst>
              <p:tags r:id="rId7"/>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38" name="页脚占位符 5"/>
          <p:cNvSpPr>
            <a:spLocks noGrp="1"/>
          </p:cNvSpPr>
          <p:nvPr>
            <p:ph type="ftr" sz="quarter" idx="11"/>
            <p:custDataLst>
              <p:tags r:id="rId8"/>
            </p:custDataLst>
          </p:nvPr>
        </p:nvSpPr>
        <p:spPr>
          <a:xfrm>
            <a:off x="4116000" y="6314400"/>
            <a:ext cx="3960000" cy="316800"/>
          </a:xfrm>
        </p:spPr>
        <p:txBody>
          <a:bodyPr/>
          <a:p>
            <a:endParaRPr altLang="en-US" dirty="0" lang="zh-CN"/>
          </a:p>
        </p:txBody>
      </p:sp>
      <p:sp>
        <p:nvSpPr>
          <p:cNvPr id="1048740" name="灯片编号占位符 6"/>
          <p:cNvSpPr>
            <a:spLocks noGrp="1"/>
          </p:cNvSpPr>
          <p:nvPr>
            <p:ph type="sldNum" sz="quarter" idx="12"/>
            <p:custDataLst>
              <p:tags r:id="rId9"/>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pic>
        <p:nvPicPr>
          <p:cNvPr id="2097165" name="图片 15" descr="卡通人物  低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42" name="正文"/>
          <p:cNvSpPr txBox="1">
            <a:spLocks noGrp="1"/>
          </p:cNvSpPr>
          <p:nvPr>
            <p:ph idx="6"/>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44" name="标题"/>
          <p:cNvSpPr txBox="1">
            <a:spLocks noGrp="1"/>
          </p:cNvSpPr>
          <p:nvPr>
            <p:ph type="title" idx="5"/>
            <p:custDataLst>
              <p:tags r:id="rId4"/>
            </p:custDataLst>
          </p:nvPr>
        </p:nvSpPr>
        <p:spPr>
          <a:xfrm>
            <a:off x="6235200" y="1419070"/>
            <a:ext cx="5342400" cy="420370"/>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微软雅黑" panose="020B0503020204020204" pitchFamily="34" charset="-122"/>
              </a:defRPr>
            </a:lvl1pPr>
          </a:lstStyle>
          <a:p>
            <a:pPr lvl="0"/>
            <a:r>
              <a:rPr>
                <a:sym typeface="+mn-ea"/>
              </a:rPr>
              <a:t>单击此处编辑母版标题样式</a:t>
            </a:r>
            <a:endParaRPr>
              <a:sym typeface="+mn-ea"/>
            </a:endParaRPr>
          </a:p>
        </p:txBody>
      </p:sp>
      <p:sp>
        <p:nvSpPr>
          <p:cNvPr id="1048746" name="正文"/>
          <p:cNvSpPr txBox="1">
            <a:spLocks noGrp="1"/>
          </p:cNvSpPr>
          <p:nvPr>
            <p:ph idx="4"/>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48" name="标题"/>
          <p:cNvSpPr txBox="1">
            <a:spLocks noGrp="1"/>
          </p:cNvSpPr>
          <p:nvPr>
            <p:ph type="title" idx="3"/>
            <p:custDataLst>
              <p:tags r:id="rId6"/>
            </p:custDataLst>
          </p:nvPr>
        </p:nvSpPr>
        <p:spPr>
          <a:xfrm>
            <a:off x="608400" y="1429200"/>
            <a:ext cx="5342400" cy="400110"/>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微软雅黑" panose="020B0503020204020204" pitchFamily="34" charset="-122"/>
              </a:defRPr>
            </a:lvl1pPr>
          </a:lstStyle>
          <a:p>
            <a:pPr lvl="0"/>
            <a:r>
              <a:rPr dirty="0">
                <a:sym typeface="+mn-ea"/>
              </a:rPr>
              <a:t>单击此处编辑母版标题样式</a:t>
            </a:r>
            <a:endParaRPr dirty="0">
              <a:sym typeface="+mn-ea"/>
            </a:endParaRPr>
          </a:p>
        </p:txBody>
      </p:sp>
      <p:sp>
        <p:nvSpPr>
          <p:cNvPr id="1048750" name="标题"/>
          <p:cNvSpPr txBox="1">
            <a:spLocks noGrp="1"/>
          </p:cNvSpPr>
          <p:nvPr>
            <p:ph type="title" idx="2"/>
            <p:custDataLst>
              <p:tags r:id="rId7"/>
            </p:custDataLst>
          </p:nvPr>
        </p:nvSpPr>
        <p:spPr>
          <a:xfrm>
            <a:off x="608400" y="608400"/>
            <a:ext cx="10969200" cy="705600"/>
          </a:xfrm>
          <a:prstGeom prst="rect"/>
          <a:noFill/>
          <a:ln>
            <a:noFill/>
            <a:prstDash val="sysDash"/>
          </a:ln>
        </p:spPr>
        <p:txBody>
          <a:bodyPr anchor="ctr" anchorCtr="0" rtlCol="0" vert="horz" wrap="square">
            <a:normAutofit/>
          </a:bodyPr>
          <a:lstStyle>
            <a:lvl1pPr algn="l" defTabSz="914400" eaLnBrk="1" fontAlgn="auto" hangingPunct="1" latinLnBrk="0" lvl="0" marL="0" marR="0" rtl="0">
              <a:lnSpc>
                <a:spcPct val="100000"/>
              </a:lnSpc>
              <a:buClrTx/>
              <a:buSzTx/>
              <a:buFontTx/>
              <a:buNone/>
              <a:defRPr altLang="en-US" baseline="0" b="1" cap="none" dirty="0" sz="32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lvl="0"/>
            <a:r>
              <a:rPr>
                <a:sym typeface="+mn-ea"/>
              </a:rPr>
              <a:t>单击此处编辑母版标题样式</a:t>
            </a:r>
            <a:endParaRPr>
              <a:sym typeface="+mn-ea"/>
            </a:endParaRPr>
          </a:p>
        </p:txBody>
      </p:sp>
      <p:sp>
        <p:nvSpPr>
          <p:cNvPr id="1048752" name="矩形 9"/>
          <p:cNvSpPr/>
          <p:nvPr>
            <p:custDataLst>
              <p:tags r:id="rId8"/>
            </p:custDataLst>
          </p:nvPr>
        </p:nvSpPr>
        <p:spPr>
          <a:xfrm>
            <a:off x="430998" y="745200"/>
            <a:ext cx="108000" cy="43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754" name="日期占位符 6"/>
          <p:cNvSpPr>
            <a:spLocks noGrp="1"/>
          </p:cNvSpPr>
          <p:nvPr>
            <p:ph type="dt" sz="half" idx="10"/>
            <p:custDataLst>
              <p:tags r:id="rId9"/>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56" name="页脚占位符 7"/>
          <p:cNvSpPr>
            <a:spLocks noGrp="1"/>
          </p:cNvSpPr>
          <p:nvPr>
            <p:ph type="ftr" sz="quarter" idx="11"/>
            <p:custDataLst>
              <p:tags r:id="rId10"/>
            </p:custDataLst>
          </p:nvPr>
        </p:nvSpPr>
        <p:spPr>
          <a:xfrm>
            <a:off x="4116000" y="6314400"/>
            <a:ext cx="3960000" cy="316800"/>
          </a:xfrm>
        </p:spPr>
        <p:txBody>
          <a:bodyPr/>
          <a:p>
            <a:endParaRPr altLang="en-US" dirty="0" lang="zh-CN"/>
          </a:p>
        </p:txBody>
      </p:sp>
      <p:sp>
        <p:nvSpPr>
          <p:cNvPr id="1048758" name="灯片编号占位符 8"/>
          <p:cNvSpPr>
            <a:spLocks noGrp="1"/>
          </p:cNvSpPr>
          <p:nvPr>
            <p:ph type="sldNum" sz="quarter" idx="12"/>
            <p:custDataLst>
              <p:tags r:id="rId11"/>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pic>
        <p:nvPicPr>
          <p:cNvPr id="2097167" name="图片 6" descr="卡通人物  低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60" name="标题"/>
          <p:cNvSpPr txBox="1">
            <a:spLocks noGrp="1"/>
          </p:cNvSpPr>
          <p:nvPr>
            <p:ph type="title" idx="2"/>
            <p:custDataLst>
              <p:tags r:id="rId3"/>
            </p:custDataLst>
          </p:nvPr>
        </p:nvSpPr>
        <p:spPr>
          <a:xfrm>
            <a:off x="608400" y="608400"/>
            <a:ext cx="10969200" cy="705600"/>
          </a:xfrm>
          <a:prstGeom prst="rect"/>
          <a:noFill/>
          <a:ln>
            <a:noFill/>
            <a:prstDash val="sysDash"/>
          </a:ln>
        </p:spPr>
        <p:txBody>
          <a:bodyPr anchor="ctr" anchorCtr="0" rtlCol="0" vert="horz" wrap="square">
            <a:normAutofit/>
          </a:bodyPr>
          <a:lstStyle>
            <a:lvl1pPr algn="l" defTabSz="914400" eaLnBrk="1" fontAlgn="auto" hangingPunct="1" latinLnBrk="0" lvl="0" marL="0" marR="0" rtl="0">
              <a:lnSpc>
                <a:spcPct val="100000"/>
              </a:lnSpc>
              <a:buClrTx/>
              <a:buSzTx/>
              <a:buFontTx/>
              <a:buNone/>
              <a:defRPr altLang="en-US" baseline="0" b="1" cap="none" dirty="0" sz="32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lvl="0"/>
            <a:r>
              <a:rPr>
                <a:sym typeface="+mn-ea"/>
              </a:rPr>
              <a:t>单击此处编辑母版标题样式</a:t>
            </a:r>
            <a:endParaRPr>
              <a:sym typeface="+mn-ea"/>
            </a:endParaRPr>
          </a:p>
        </p:txBody>
      </p:sp>
      <p:sp>
        <p:nvSpPr>
          <p:cNvPr id="1048762" name="矩形 7"/>
          <p:cNvSpPr/>
          <p:nvPr>
            <p:custDataLst>
              <p:tags r:id="rId4"/>
            </p:custDataLst>
          </p:nvPr>
        </p:nvSpPr>
        <p:spPr>
          <a:xfrm>
            <a:off x="430998" y="745200"/>
            <a:ext cx="108000" cy="43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764" name="日期占位符 2"/>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66" name="页脚占位符 3"/>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68" name="灯片编号占位符 4"/>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pic>
        <p:nvPicPr>
          <p:cNvPr id="2097169" name="图片 7" descr="卡通人物  低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70" name="日期占位符 1"/>
          <p:cNvSpPr>
            <a:spLocks noGrp="1"/>
          </p:cNvSpPr>
          <p:nvPr>
            <p:ph type="dt" sz="half" idx="10"/>
            <p:custDataLst>
              <p:tags r:id="rId3"/>
            </p:custDataLst>
          </p:nvPr>
        </p:nvSpPr>
        <p:spPr/>
        <p:txBody>
          <a:bodyPr/>
          <a:p>
            <a:fld id="{760FBDFE-C587-4B4C-A407-44438C67B59E}" type="datetimeFigureOut">
              <a:rPr altLang="en-US" lang="zh-CN" smtClean="0"/>
            </a:fld>
            <a:endParaRPr altLang="en-US" lang="zh-CN"/>
          </a:p>
        </p:txBody>
      </p:sp>
      <p:sp>
        <p:nvSpPr>
          <p:cNvPr id="1048772" name="页脚占位符 2"/>
          <p:cNvSpPr>
            <a:spLocks noGrp="1"/>
          </p:cNvSpPr>
          <p:nvPr>
            <p:ph type="ftr" sz="quarter" idx="11"/>
            <p:custDataLst>
              <p:tags r:id="rId4"/>
            </p:custDataLst>
          </p:nvPr>
        </p:nvSpPr>
        <p:spPr/>
        <p:txBody>
          <a:bodyPr/>
          <a:p>
            <a:endParaRPr altLang="en-US" dirty="0" lang="zh-CN"/>
          </a:p>
        </p:txBody>
      </p:sp>
      <p:sp>
        <p:nvSpPr>
          <p:cNvPr id="1048774" name="灯片编号占位符 3"/>
          <p:cNvSpPr>
            <a:spLocks noGrp="1"/>
          </p:cNvSpPr>
          <p:nvPr>
            <p:ph type="sldNum" sz="quarter" idx="12"/>
            <p:custDataLst>
              <p:tags r:id="rId5"/>
            </p:custDataLst>
          </p:nvPr>
        </p:nvSpPr>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pic>
        <p:nvPicPr>
          <p:cNvPr id="2097171" name="图片 7" descr="卡通人物  低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76" name="正文"/>
          <p:cNvSpPr txBox="1">
            <a:spLocks noGrp="1"/>
          </p:cNvSpPr>
          <p:nvPr>
            <p:ph idx="1"/>
            <p:custDataLst>
              <p:tags r:id="rId3"/>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78" name="日期占位符 3"/>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80" name="页脚占位符 4"/>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782" name="灯片编号占位符 5"/>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pic>
        <p:nvPicPr>
          <p:cNvPr id="2097173" name="图片 8" descr="卡通人物  低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18789"/>
            <a:ext cx="12192000" cy="6858000"/>
          </a:xfrm>
          <a:prstGeom prst="rect"/>
        </p:spPr>
      </p:pic>
      <p:sp>
        <p:nvSpPr>
          <p:cNvPr id="1048784" name="副标题"/>
          <p:cNvSpPr txBox="1">
            <a:spLocks noGrp="1"/>
          </p:cNvSpPr>
          <p:nvPr>
            <p:ph type="body" idx="3" hasCustomPrompt="1"/>
            <p:custDataLst>
              <p:tags r:id="rId3"/>
            </p:custDataLst>
          </p:nvPr>
        </p:nvSpPr>
        <p:spPr>
          <a:xfrm>
            <a:off x="608400" y="1324800"/>
            <a:ext cx="10969200" cy="400110"/>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solidFill>
                <a:latin typeface="+mj-ea"/>
                <a:ea typeface="+mj-ea"/>
                <a:cs typeface="微软雅黑" panose="020B0503020204020204" pitchFamily="34" charset="-122"/>
              </a:defRPr>
            </a:lvl1pPr>
          </a:lstStyle>
          <a:p>
            <a:pPr algn="l" lvl="0"/>
            <a:r>
              <a:rPr>
                <a:sym typeface="+mn-ea"/>
              </a:rPr>
              <a:t>单击此处编辑母版副标题样式</a:t>
            </a:r>
            <a:endParaRPr>
              <a:sym typeface="+mn-ea"/>
            </a:endParaRPr>
          </a:p>
        </p:txBody>
      </p:sp>
      <p:sp>
        <p:nvSpPr>
          <p:cNvPr id="1048786" name="标题"/>
          <p:cNvSpPr txBox="1">
            <a:spLocks noGrp="1"/>
          </p:cNvSpPr>
          <p:nvPr>
            <p:ph type="title" idx="2"/>
            <p:custDataLst>
              <p:tags r:id="rId4"/>
            </p:custDataLst>
          </p:nvPr>
        </p:nvSpPr>
        <p:spPr>
          <a:xfrm>
            <a:off x="608400" y="608400"/>
            <a:ext cx="10969200" cy="705600"/>
          </a:xfrm>
          <a:prstGeom prst="rect"/>
          <a:noFill/>
          <a:ln>
            <a:noFill/>
            <a:prstDash val="sysDash"/>
          </a:ln>
        </p:spPr>
        <p:txBody>
          <a:bodyPr anchor="ctr" anchorCtr="0" rtlCol="0" vert="horz" wrap="square">
            <a:normAutofit/>
          </a:bodyPr>
          <a:lstStyle>
            <a:lvl1pPr algn="l" defTabSz="914400" eaLnBrk="1" fontAlgn="auto" hangingPunct="1" latinLnBrk="0" lvl="0" marL="0" marR="0" rtl="0">
              <a:lnSpc>
                <a:spcPct val="100000"/>
              </a:lnSpc>
              <a:buClrTx/>
              <a:buSzTx/>
              <a:buFontTx/>
              <a:buNone/>
              <a:defRPr altLang="en-US" baseline="0" b="1" cap="none" dirty="0" sz="32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lvl="0"/>
            <a:r>
              <a:rPr>
                <a:sym typeface="+mn-ea"/>
              </a:rPr>
              <a:t>单击此处编辑母版标题样式</a:t>
            </a:r>
            <a:endParaRPr>
              <a:sym typeface="+mn-ea"/>
            </a:endParaRPr>
          </a:p>
        </p:txBody>
      </p:sp>
      <p:sp>
        <p:nvSpPr>
          <p:cNvPr id="1048788" name="矩形 5"/>
          <p:cNvSpPr/>
          <p:nvPr>
            <p:custDataLst>
              <p:tags r:id="rId5"/>
            </p:custDataLst>
          </p:nvPr>
        </p:nvSpPr>
        <p:spPr>
          <a:xfrm>
            <a:off x="430998" y="745200"/>
            <a:ext cx="108000" cy="43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790" name="日期占位符 2"/>
          <p:cNvSpPr>
            <a:spLocks noGrp="1"/>
          </p:cNvSpPr>
          <p:nvPr>
            <p:ph type="dt" sz="half" idx="10"/>
            <p:custDataLst>
              <p:tags r:id="rId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92" name="页脚占位符 3"/>
          <p:cNvSpPr>
            <a:spLocks noGrp="1"/>
          </p:cNvSpPr>
          <p:nvPr>
            <p:ph type="ftr" sz="quarter" idx="11"/>
            <p:custDataLst>
              <p:tags r:id="rId7"/>
            </p:custDataLst>
          </p:nvPr>
        </p:nvSpPr>
        <p:spPr>
          <a:xfrm>
            <a:off x="4116000" y="6314400"/>
            <a:ext cx="3960000" cy="316800"/>
          </a:xfrm>
        </p:spPr>
        <p:txBody>
          <a:bodyPr/>
          <a:p>
            <a:endParaRPr altLang="en-US" dirty="0" lang="zh-CN"/>
          </a:p>
        </p:txBody>
      </p:sp>
      <p:sp>
        <p:nvSpPr>
          <p:cNvPr id="1048794" name="灯片编号占位符 4"/>
          <p:cNvSpPr>
            <a:spLocks noGrp="1"/>
          </p:cNvSpPr>
          <p:nvPr>
            <p:ph type="sldNum" sz="quarter" idx="12"/>
            <p:custDataLst>
              <p:tags r:id="rId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75" name="图片 15" descr="图片包含 游戏机, 窗帘  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96" name="署名"/>
          <p:cNvSpPr txBox="1">
            <a:spLocks noGrp="1"/>
          </p:cNvSpPr>
          <p:nvPr>
            <p:ph type="body" idx="9"/>
            <p:custDataLst>
              <p:tags r:id="rId3"/>
            </p:custDataLst>
          </p:nvPr>
        </p:nvSpPr>
        <p:spPr>
          <a:xfrm>
            <a:off x="6253407" y="3759791"/>
            <a:ext cx="2880000" cy="421640"/>
          </a:xfrm>
          <a:prstGeom prst="rect"/>
          <a:noFill/>
        </p:spPr>
        <p:txBody>
          <a:bodyPr anchor="ctr" bIns="0" lIns="0" rIns="0" rtlCol="0" tIns="0" wrap="square">
            <a:normAutofit/>
          </a:bodyPr>
          <a:lstStyle>
            <a:lvl1pPr algn="l" defTabSz="914400" eaLnBrk="1" fontAlgn="auto" hangingPunct="1" latinLnBrk="0" marL="0" marR="0" rtl="0">
              <a:lnSpc>
                <a:spcPct val="150000"/>
              </a:lnSpc>
              <a:buClrTx/>
              <a:buSzTx/>
              <a:buFontTx/>
              <a:buNone/>
              <a:defRPr altLang="en-US" baseline="0" b="0" cap="none" dirty="0" sz="1600" i="0" kern="1200" kumimoji="0" lang="zh-CN" noProof="1" normalizeH="0" spc="150" strike="noStrike" u="none">
                <a:solidFill>
                  <a:schemeClr val="tx1"/>
                </a:solidFill>
                <a:latin typeface="+mn-ea"/>
                <a:ea typeface="+mn-ea"/>
                <a:cs typeface="微软雅黑" panose="020B0503020204020204" pitchFamily="34" charset="-122"/>
              </a:defRPr>
            </a:lvl1pPr>
          </a:lstStyle>
          <a:p>
            <a:pPr lvl="0">
              <a:lnSpc>
                <a:spcPct val="150000"/>
              </a:lnSpc>
            </a:pPr>
            <a:r>
              <a:rPr dirty="0">
                <a:sym typeface="+mn-ea"/>
              </a:rPr>
              <a:t>单击此处编辑母版文本样式</a:t>
            </a:r>
            <a:endParaRPr dirty="0">
              <a:sym typeface="+mn-ea"/>
            </a:endParaRPr>
          </a:p>
        </p:txBody>
      </p:sp>
      <p:sp>
        <p:nvSpPr>
          <p:cNvPr id="1048798" name="标题"/>
          <p:cNvSpPr txBox="1">
            <a:spLocks noGrp="1"/>
          </p:cNvSpPr>
          <p:nvPr>
            <p:ph type="title" idx="8" hasCustomPrompt="1"/>
            <p:custDataLst>
              <p:tags r:id="rId4"/>
            </p:custDataLst>
          </p:nvPr>
        </p:nvSpPr>
        <p:spPr>
          <a:xfrm>
            <a:off x="6105525" y="2710481"/>
            <a:ext cx="5520055" cy="677108"/>
          </a:xfrm>
          <a:prstGeom prst="rect"/>
          <a:noFill/>
        </p:spPr>
        <p:txBody>
          <a:bodyPr anchor="ctr" bIns="0" lIns="0" rIns="0" rtlCol="0" tIns="0" wrap="square">
            <a:noAutofit/>
          </a:bodyPr>
          <a:lstStyle>
            <a:lvl1pPr algn="l" defTabSz="914400" eaLnBrk="1" fontAlgn="auto" hangingPunct="1" latinLnBrk="0" marL="0" marR="0" rtl="0">
              <a:lnSpc>
                <a:spcPct val="100000"/>
              </a:lnSpc>
              <a:buClrTx/>
              <a:buSzTx/>
              <a:buFontTx/>
              <a:buNone/>
              <a:defRPr altLang="en-US" baseline="0" b="1" cap="none" dirty="0" sz="4700" i="0" kern="1200" kumimoji="0" lang="zh-CN" noProof="1" normalizeH="0" spc="300" strike="noStrike" u="none">
                <a:solidFill>
                  <a:schemeClr val="tx1"/>
                </a:solidFill>
                <a:latin typeface="+mj-ea"/>
                <a:ea typeface="+mj-ea"/>
                <a:cs typeface="微软雅黑" panose="020B0503020204020204" pitchFamily="34" charset="-122"/>
              </a:defRPr>
            </a:lvl1pPr>
          </a:lstStyle>
          <a:p>
            <a:pPr lvl="0"/>
            <a:r>
              <a:rPr dirty="0">
                <a:sym typeface="+mn-ea"/>
              </a:rPr>
              <a:t>单击此处编辑标题</a:t>
            </a:r>
            <a:endParaRPr dirty="0">
              <a:sym typeface="+mn-ea"/>
            </a:endParaRPr>
          </a:p>
        </p:txBody>
      </p:sp>
      <p:sp>
        <p:nvSpPr>
          <p:cNvPr id="1048800" name="矩形 6"/>
          <p:cNvSpPr/>
          <p:nvPr>
            <p:custDataLst>
              <p:tags r:id="rId5"/>
            </p:custDataLst>
          </p:nvPr>
        </p:nvSpPr>
        <p:spPr>
          <a:xfrm>
            <a:off x="6096000" y="3886432"/>
            <a:ext cx="64800" cy="25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802" name="任意多边形: 形状 9"/>
          <p:cNvSpPr/>
          <p:nvPr>
            <p:custDataLst>
              <p:tags r:id="rId6"/>
            </p:custDataLst>
          </p:nvPr>
        </p:nvSpPr>
        <p:spPr>
          <a:xfrm rot="13500000">
            <a:off x="11051540" y="5988685"/>
            <a:ext cx="789305" cy="6350"/>
          </a:xfrm>
          <a:custGeom>
            <a:avLst/>
            <a:gdLst>
              <a:gd name="connsiteX0" fmla="*/ 785936 w 789063"/>
              <a:gd name="connsiteY0" fmla="*/ 6019 h 6441"/>
              <a:gd name="connsiteX1" fmla="*/ 789157 w 789063"/>
              <a:gd name="connsiteY1" fmla="*/ 2798 h 6441"/>
              <a:gd name="connsiteX2" fmla="*/ 785936 w 789063"/>
              <a:gd name="connsiteY2" fmla="*/ -423 h 6441"/>
              <a:gd name="connsiteX3" fmla="*/ 785936 w 789063"/>
              <a:gd name="connsiteY3" fmla="*/ 6019 h 6441"/>
              <a:gd name="connsiteX4" fmla="*/ 785936 w 789063"/>
              <a:gd name="connsiteY4" fmla="*/ 6019 h 6441"/>
              <a:gd name="connsiteX5" fmla="*/ 93 w 789063"/>
              <a:gd name="connsiteY5" fmla="*/ 6019 h 6441"/>
              <a:gd name="connsiteX6" fmla="*/ 785936 w 789063"/>
              <a:gd name="connsiteY6" fmla="*/ 6019 h 6441"/>
              <a:gd name="connsiteX7" fmla="*/ 785936 w 789063"/>
              <a:gd name="connsiteY7" fmla="*/ -423 h 6441"/>
              <a:gd name="connsiteX8" fmla="*/ 93 w 789063"/>
              <a:gd name="connsiteY8" fmla="*/ -423 h 6441"/>
              <a:gd name="connsiteX9" fmla="*/ 93 w 789063"/>
              <a:gd name="connsiteY9" fmla="*/ 6019 h 6441"/>
              <a:gd name="connsiteX10" fmla="*/ 93 w 789063"/>
              <a:gd name="connsiteY10" fmla="*/ 6019 h 6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89063" h="6441">
                <a:moveTo>
                  <a:pt x="785936" y="6019"/>
                </a:moveTo>
                <a:cubicBezTo>
                  <a:pt x="787714" y="6019"/>
                  <a:pt x="789157" y="4576"/>
                  <a:pt x="789157" y="2798"/>
                </a:cubicBezTo>
                <a:cubicBezTo>
                  <a:pt x="789157" y="1019"/>
                  <a:pt x="787714" y="-423"/>
                  <a:pt x="785936" y="-423"/>
                </a:cubicBezTo>
                <a:cubicBezTo>
                  <a:pt x="785936" y="-423"/>
                  <a:pt x="785936" y="6019"/>
                  <a:pt x="785936" y="6019"/>
                </a:cubicBezTo>
                <a:cubicBezTo>
                  <a:pt x="785936" y="6019"/>
                  <a:pt x="785936" y="6019"/>
                  <a:pt x="785936" y="6019"/>
                </a:cubicBezTo>
                <a:close/>
                <a:moveTo>
                  <a:pt x="93" y="6019"/>
                </a:moveTo>
                <a:cubicBezTo>
                  <a:pt x="93" y="6019"/>
                  <a:pt x="785936" y="6019"/>
                  <a:pt x="785936" y="6019"/>
                </a:cubicBezTo>
                <a:cubicBezTo>
                  <a:pt x="785936" y="6019"/>
                  <a:pt x="785936" y="-423"/>
                  <a:pt x="785936" y="-423"/>
                </a:cubicBezTo>
                <a:cubicBezTo>
                  <a:pt x="785936" y="-423"/>
                  <a:pt x="93" y="-423"/>
                  <a:pt x="93" y="-423"/>
                </a:cubicBezTo>
                <a:cubicBezTo>
                  <a:pt x="93" y="-423"/>
                  <a:pt x="93" y="6019"/>
                  <a:pt x="93" y="6019"/>
                </a:cubicBezTo>
                <a:cubicBezTo>
                  <a:pt x="93" y="6019"/>
                  <a:pt x="93" y="6019"/>
                  <a:pt x="93" y="6019"/>
                </a:cubicBezTo>
                <a:close/>
              </a:path>
            </a:pathLst>
          </a:custGeom>
          <a:solidFill>
            <a:schemeClr val="accent1"/>
          </a:solidFill>
          <a:ln w="1601" cap="flat">
            <a:noFill/>
            <a:prstDash val="solid"/>
            <a:miter/>
          </a:ln>
        </p:spPr>
        <p:txBody>
          <a:bodyPr anchor="ctr" rtlCol="0"/>
          <a:p>
            <a:endParaRPr altLang="en-US" lang="zh-CN">
              <a:cs typeface="微软雅黑" panose="020B0503020204020204" pitchFamily="34" charset="-122"/>
            </a:endParaRPr>
          </a:p>
        </p:txBody>
      </p:sp>
      <p:sp>
        <p:nvSpPr>
          <p:cNvPr id="1048804" name="任意多边形: 形状 10"/>
          <p:cNvSpPr/>
          <p:nvPr>
            <p:custDataLst>
              <p:tags r:id="rId7"/>
            </p:custDataLst>
          </p:nvPr>
        </p:nvSpPr>
        <p:spPr>
          <a:xfrm rot="13500000">
            <a:off x="10810240" y="5656580"/>
            <a:ext cx="756285" cy="6350"/>
          </a:xfrm>
          <a:custGeom>
            <a:avLst/>
            <a:gdLst>
              <a:gd name="connsiteX0" fmla="*/ 3132 w 756013"/>
              <a:gd name="connsiteY0" fmla="*/ -359 h 6441"/>
              <a:gd name="connsiteX1" fmla="*/ -89 w 756013"/>
              <a:gd name="connsiteY1" fmla="*/ 2861 h 6441"/>
              <a:gd name="connsiteX2" fmla="*/ 3132 w 756013"/>
              <a:gd name="connsiteY2" fmla="*/ 6082 h 6441"/>
              <a:gd name="connsiteX3" fmla="*/ 3132 w 756013"/>
              <a:gd name="connsiteY3" fmla="*/ -359 h 6441"/>
              <a:gd name="connsiteX4" fmla="*/ 3132 w 756013"/>
              <a:gd name="connsiteY4" fmla="*/ -359 h 6441"/>
              <a:gd name="connsiteX5" fmla="*/ 752704 w 756013"/>
              <a:gd name="connsiteY5" fmla="*/ 6082 h 6441"/>
              <a:gd name="connsiteX6" fmla="*/ 755925 w 756013"/>
              <a:gd name="connsiteY6" fmla="*/ 2861 h 6441"/>
              <a:gd name="connsiteX7" fmla="*/ 752704 w 756013"/>
              <a:gd name="connsiteY7" fmla="*/ -359 h 6441"/>
              <a:gd name="connsiteX8" fmla="*/ 752704 w 756013"/>
              <a:gd name="connsiteY8" fmla="*/ 6082 h 6441"/>
              <a:gd name="connsiteX9" fmla="*/ 752704 w 756013"/>
              <a:gd name="connsiteY9" fmla="*/ 6082 h 6441"/>
              <a:gd name="connsiteX10" fmla="*/ 3132 w 756013"/>
              <a:gd name="connsiteY10" fmla="*/ 6082 h 6441"/>
              <a:gd name="connsiteX11" fmla="*/ 752704 w 756013"/>
              <a:gd name="connsiteY11" fmla="*/ 6082 h 6441"/>
              <a:gd name="connsiteX12" fmla="*/ 752704 w 756013"/>
              <a:gd name="connsiteY12" fmla="*/ -359 h 6441"/>
              <a:gd name="connsiteX13" fmla="*/ 3132 w 756013"/>
              <a:gd name="connsiteY13" fmla="*/ -359 h 6441"/>
              <a:gd name="connsiteX14" fmla="*/ 3132 w 756013"/>
              <a:gd name="connsiteY14" fmla="*/ 6082 h 6441"/>
              <a:gd name="connsiteX15" fmla="*/ 3132 w 756013"/>
              <a:gd name="connsiteY15" fmla="*/ 6082 h 6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56013" h="6441">
                <a:moveTo>
                  <a:pt x="3132" y="-359"/>
                </a:moveTo>
                <a:cubicBezTo>
                  <a:pt x="1353" y="-359"/>
                  <a:pt x="-89" y="1083"/>
                  <a:pt x="-89" y="2861"/>
                </a:cubicBezTo>
                <a:cubicBezTo>
                  <a:pt x="-89" y="4641"/>
                  <a:pt x="1353" y="6082"/>
                  <a:pt x="3132" y="6082"/>
                </a:cubicBezTo>
                <a:cubicBezTo>
                  <a:pt x="3132" y="6082"/>
                  <a:pt x="3132" y="-359"/>
                  <a:pt x="3132" y="-359"/>
                </a:cubicBezTo>
                <a:cubicBezTo>
                  <a:pt x="3132" y="-359"/>
                  <a:pt x="3132" y="-359"/>
                  <a:pt x="3132" y="-359"/>
                </a:cubicBezTo>
                <a:close/>
                <a:moveTo>
                  <a:pt x="752704" y="6082"/>
                </a:moveTo>
                <a:cubicBezTo>
                  <a:pt x="754482" y="6082"/>
                  <a:pt x="755925" y="4641"/>
                  <a:pt x="755925" y="2861"/>
                </a:cubicBezTo>
                <a:cubicBezTo>
                  <a:pt x="755925" y="1083"/>
                  <a:pt x="754482" y="-359"/>
                  <a:pt x="752704" y="-359"/>
                </a:cubicBezTo>
                <a:cubicBezTo>
                  <a:pt x="752704" y="-359"/>
                  <a:pt x="752704" y="6082"/>
                  <a:pt x="752704" y="6082"/>
                </a:cubicBezTo>
                <a:cubicBezTo>
                  <a:pt x="752704" y="6082"/>
                  <a:pt x="752704" y="6082"/>
                  <a:pt x="752704" y="6082"/>
                </a:cubicBezTo>
                <a:close/>
                <a:moveTo>
                  <a:pt x="3132" y="6082"/>
                </a:moveTo>
                <a:cubicBezTo>
                  <a:pt x="3132" y="6082"/>
                  <a:pt x="752704" y="6082"/>
                  <a:pt x="752704" y="6082"/>
                </a:cubicBezTo>
                <a:cubicBezTo>
                  <a:pt x="752704" y="6082"/>
                  <a:pt x="752704" y="-359"/>
                  <a:pt x="752704" y="-359"/>
                </a:cubicBezTo>
                <a:cubicBezTo>
                  <a:pt x="752704" y="-359"/>
                  <a:pt x="3132" y="-359"/>
                  <a:pt x="3132" y="-359"/>
                </a:cubicBezTo>
                <a:cubicBezTo>
                  <a:pt x="3132" y="-359"/>
                  <a:pt x="3132" y="6082"/>
                  <a:pt x="3132" y="6082"/>
                </a:cubicBezTo>
                <a:cubicBezTo>
                  <a:pt x="3132" y="6082"/>
                  <a:pt x="3132" y="6082"/>
                  <a:pt x="3132" y="6082"/>
                </a:cubicBezTo>
                <a:close/>
              </a:path>
            </a:pathLst>
          </a:custGeom>
          <a:solidFill>
            <a:schemeClr val="accent1"/>
          </a:solidFill>
          <a:ln w="1601" cap="flat">
            <a:noFill/>
            <a:prstDash val="solid"/>
            <a:miter/>
          </a:ln>
        </p:spPr>
        <p:txBody>
          <a:bodyPr anchor="ctr" rtlCol="0"/>
          <a:p>
            <a:endParaRPr altLang="en-US" lang="zh-CN">
              <a:cs typeface="微软雅黑" panose="020B0503020204020204" pitchFamily="34" charset="-122"/>
            </a:endParaRPr>
          </a:p>
        </p:txBody>
      </p:sp>
      <p:sp>
        <p:nvSpPr>
          <p:cNvPr id="1048806" name="任意多边形: 形状 8"/>
          <p:cNvSpPr/>
          <p:nvPr>
            <p:custDataLst>
              <p:tags r:id="rId8"/>
            </p:custDataLst>
          </p:nvPr>
        </p:nvSpPr>
        <p:spPr>
          <a:xfrm rot="18900000">
            <a:off x="11212195" y="5724525"/>
            <a:ext cx="193675" cy="186055"/>
          </a:xfrm>
          <a:custGeom>
            <a:avLst/>
            <a:gdLst>
              <a:gd name="connsiteX0" fmla="*/ 70759 w 193437"/>
              <a:gd name="connsiteY0" fmla="*/ -147 h 186208"/>
              <a:gd name="connsiteX1" fmla="*/ 67009 w 193437"/>
              <a:gd name="connsiteY1" fmla="*/ 991 h 186208"/>
              <a:gd name="connsiteX2" fmla="*/ 63308 w 193437"/>
              <a:gd name="connsiteY2" fmla="*/ 2280 h 186208"/>
              <a:gd name="connsiteX3" fmla="*/ 59663 w 193437"/>
              <a:gd name="connsiteY3" fmla="*/ 3716 h 186208"/>
              <a:gd name="connsiteX4" fmla="*/ 56079 w 193437"/>
              <a:gd name="connsiteY4" fmla="*/ 5301 h 186208"/>
              <a:gd name="connsiteX5" fmla="*/ 52562 w 193437"/>
              <a:gd name="connsiteY5" fmla="*/ 7029 h 186208"/>
              <a:gd name="connsiteX6" fmla="*/ 49118 w 193437"/>
              <a:gd name="connsiteY6" fmla="*/ 8897 h 186208"/>
              <a:gd name="connsiteX7" fmla="*/ 45752 w 193437"/>
              <a:gd name="connsiteY7" fmla="*/ 10903 h 186208"/>
              <a:gd name="connsiteX8" fmla="*/ 42470 w 193437"/>
              <a:gd name="connsiteY8" fmla="*/ 13045 h 186208"/>
              <a:gd name="connsiteX9" fmla="*/ 39278 w 193437"/>
              <a:gd name="connsiteY9" fmla="*/ 15317 h 186208"/>
              <a:gd name="connsiteX10" fmla="*/ 36181 w 193437"/>
              <a:gd name="connsiteY10" fmla="*/ 17716 h 186208"/>
              <a:gd name="connsiteX11" fmla="*/ 33183 w 193437"/>
              <a:gd name="connsiteY11" fmla="*/ 20240 h 186208"/>
              <a:gd name="connsiteX12" fmla="*/ 30290 w 193437"/>
              <a:gd name="connsiteY12" fmla="*/ 22884 h 186208"/>
              <a:gd name="connsiteX13" fmla="*/ 27506 w 193437"/>
              <a:gd name="connsiteY13" fmla="*/ 25641 h 186208"/>
              <a:gd name="connsiteX14" fmla="*/ 24836 w 193437"/>
              <a:gd name="connsiteY14" fmla="*/ 28509 h 186208"/>
              <a:gd name="connsiteX15" fmla="*/ 22285 w 193437"/>
              <a:gd name="connsiteY15" fmla="*/ 31483 h 186208"/>
              <a:gd name="connsiteX16" fmla="*/ 19856 w 193437"/>
              <a:gd name="connsiteY16" fmla="*/ 34559 h 186208"/>
              <a:gd name="connsiteX17" fmla="*/ 17554 w 193437"/>
              <a:gd name="connsiteY17" fmla="*/ 37730 h 186208"/>
              <a:gd name="connsiteX18" fmla="*/ 15382 w 193437"/>
              <a:gd name="connsiteY18" fmla="*/ 40991 h 186208"/>
              <a:gd name="connsiteX19" fmla="*/ 13344 w 193437"/>
              <a:gd name="connsiteY19" fmla="*/ 44337 h 186208"/>
              <a:gd name="connsiteX20" fmla="*/ 11443 w 193437"/>
              <a:gd name="connsiteY20" fmla="*/ 47764 h 186208"/>
              <a:gd name="connsiteX21" fmla="*/ 9683 w 193437"/>
              <a:gd name="connsiteY21" fmla="*/ 51265 h 186208"/>
              <a:gd name="connsiteX22" fmla="*/ 8066 w 193437"/>
              <a:gd name="connsiteY22" fmla="*/ 54833 h 186208"/>
              <a:gd name="connsiteX23" fmla="*/ 6594 w 193437"/>
              <a:gd name="connsiteY23" fmla="*/ 58466 h 186208"/>
              <a:gd name="connsiteX24" fmla="*/ 5272 w 193437"/>
              <a:gd name="connsiteY24" fmla="*/ 62154 h 186208"/>
              <a:gd name="connsiteX25" fmla="*/ 4099 w 193437"/>
              <a:gd name="connsiteY25" fmla="*/ 65893 h 186208"/>
              <a:gd name="connsiteX26" fmla="*/ 3079 w 193437"/>
              <a:gd name="connsiteY26" fmla="*/ 69676 h 186208"/>
              <a:gd name="connsiteX27" fmla="*/ 2213 w 193437"/>
              <a:gd name="connsiteY27" fmla="*/ 73497 h 186208"/>
              <a:gd name="connsiteX28" fmla="*/ 1503 w 193437"/>
              <a:gd name="connsiteY28" fmla="*/ 77351 h 186208"/>
              <a:gd name="connsiteX29" fmla="*/ 949 w 193437"/>
              <a:gd name="connsiteY29" fmla="*/ 81230 h 186208"/>
              <a:gd name="connsiteX30" fmla="*/ 552 w 193437"/>
              <a:gd name="connsiteY30" fmla="*/ 85129 h 186208"/>
              <a:gd name="connsiteX31" fmla="*/ 314 w 193437"/>
              <a:gd name="connsiteY31" fmla="*/ 89040 h 186208"/>
              <a:gd name="connsiteX32" fmla="*/ 235 w 193437"/>
              <a:gd name="connsiteY32" fmla="*/ 92958 h 186208"/>
              <a:gd name="connsiteX33" fmla="*/ 314 w 193437"/>
              <a:gd name="connsiteY33" fmla="*/ 96876 h 186208"/>
              <a:gd name="connsiteX34" fmla="*/ 552 w 193437"/>
              <a:gd name="connsiteY34" fmla="*/ 100786 h 186208"/>
              <a:gd name="connsiteX35" fmla="*/ 949 w 193437"/>
              <a:gd name="connsiteY35" fmla="*/ 104685 h 186208"/>
              <a:gd name="connsiteX36" fmla="*/ 1503 w 193437"/>
              <a:gd name="connsiteY36" fmla="*/ 108564 h 186208"/>
              <a:gd name="connsiteX37" fmla="*/ 2213 w 193437"/>
              <a:gd name="connsiteY37" fmla="*/ 112417 h 186208"/>
              <a:gd name="connsiteX38" fmla="*/ 3079 w 193437"/>
              <a:gd name="connsiteY38" fmla="*/ 116239 h 186208"/>
              <a:gd name="connsiteX39" fmla="*/ 4099 w 193437"/>
              <a:gd name="connsiteY39" fmla="*/ 120023 h 186208"/>
              <a:gd name="connsiteX40" fmla="*/ 5272 w 193437"/>
              <a:gd name="connsiteY40" fmla="*/ 123761 h 186208"/>
              <a:gd name="connsiteX41" fmla="*/ 6594 w 193437"/>
              <a:gd name="connsiteY41" fmla="*/ 127450 h 186208"/>
              <a:gd name="connsiteX42" fmla="*/ 8066 w 193437"/>
              <a:gd name="connsiteY42" fmla="*/ 131081 h 186208"/>
              <a:gd name="connsiteX43" fmla="*/ 9683 w 193437"/>
              <a:gd name="connsiteY43" fmla="*/ 134651 h 186208"/>
              <a:gd name="connsiteX44" fmla="*/ 11443 w 193437"/>
              <a:gd name="connsiteY44" fmla="*/ 138151 h 186208"/>
              <a:gd name="connsiteX45" fmla="*/ 13344 w 193437"/>
              <a:gd name="connsiteY45" fmla="*/ 141578 h 186208"/>
              <a:gd name="connsiteX46" fmla="*/ 15382 w 193437"/>
              <a:gd name="connsiteY46" fmla="*/ 144925 h 186208"/>
              <a:gd name="connsiteX47" fmla="*/ 17554 w 193437"/>
              <a:gd name="connsiteY47" fmla="*/ 148186 h 186208"/>
              <a:gd name="connsiteX48" fmla="*/ 19856 w 193437"/>
              <a:gd name="connsiteY48" fmla="*/ 151357 h 186208"/>
              <a:gd name="connsiteX49" fmla="*/ 22285 w 193437"/>
              <a:gd name="connsiteY49" fmla="*/ 154431 h 186208"/>
              <a:gd name="connsiteX50" fmla="*/ 24836 w 193437"/>
              <a:gd name="connsiteY50" fmla="*/ 157406 h 186208"/>
              <a:gd name="connsiteX51" fmla="*/ 27506 w 193437"/>
              <a:gd name="connsiteY51" fmla="*/ 160274 h 186208"/>
              <a:gd name="connsiteX52" fmla="*/ 30290 w 193437"/>
              <a:gd name="connsiteY52" fmla="*/ 163032 h 186208"/>
              <a:gd name="connsiteX53" fmla="*/ 33183 w 193437"/>
              <a:gd name="connsiteY53" fmla="*/ 165675 h 186208"/>
              <a:gd name="connsiteX54" fmla="*/ 36181 w 193437"/>
              <a:gd name="connsiteY54" fmla="*/ 168198 h 186208"/>
              <a:gd name="connsiteX55" fmla="*/ 39278 w 193437"/>
              <a:gd name="connsiteY55" fmla="*/ 170598 h 186208"/>
              <a:gd name="connsiteX56" fmla="*/ 42470 w 193437"/>
              <a:gd name="connsiteY56" fmla="*/ 172870 h 186208"/>
              <a:gd name="connsiteX57" fmla="*/ 45752 w 193437"/>
              <a:gd name="connsiteY57" fmla="*/ 175012 h 186208"/>
              <a:gd name="connsiteX58" fmla="*/ 49118 w 193437"/>
              <a:gd name="connsiteY58" fmla="*/ 177018 h 186208"/>
              <a:gd name="connsiteX59" fmla="*/ 52562 w 193437"/>
              <a:gd name="connsiteY59" fmla="*/ 178888 h 186208"/>
              <a:gd name="connsiteX60" fmla="*/ 56079 w 193437"/>
              <a:gd name="connsiteY60" fmla="*/ 180614 h 186208"/>
              <a:gd name="connsiteX61" fmla="*/ 59663 w 193437"/>
              <a:gd name="connsiteY61" fmla="*/ 182198 h 186208"/>
              <a:gd name="connsiteX62" fmla="*/ 63308 w 193437"/>
              <a:gd name="connsiteY62" fmla="*/ 183635 h 186208"/>
              <a:gd name="connsiteX63" fmla="*/ 67009 w 193437"/>
              <a:gd name="connsiteY63" fmla="*/ 184923 h 186208"/>
              <a:gd name="connsiteX64" fmla="*/ 70759 w 193437"/>
              <a:gd name="connsiteY64" fmla="*/ 186062 h 186208"/>
              <a:gd name="connsiteX65" fmla="*/ 70759 w 193437"/>
              <a:gd name="connsiteY65" fmla="*/ -147 h 186208"/>
              <a:gd name="connsiteX66" fmla="*/ 123148 w 193437"/>
              <a:gd name="connsiteY66" fmla="*/ 186062 h 186208"/>
              <a:gd name="connsiteX67" fmla="*/ 126898 w 193437"/>
              <a:gd name="connsiteY67" fmla="*/ 184925 h 186208"/>
              <a:gd name="connsiteX68" fmla="*/ 130599 w 193437"/>
              <a:gd name="connsiteY68" fmla="*/ 183636 h 186208"/>
              <a:gd name="connsiteX69" fmla="*/ 134244 w 193437"/>
              <a:gd name="connsiteY69" fmla="*/ 182198 h 186208"/>
              <a:gd name="connsiteX70" fmla="*/ 137828 w 193437"/>
              <a:gd name="connsiteY70" fmla="*/ 180615 h 186208"/>
              <a:gd name="connsiteX71" fmla="*/ 141345 w 193437"/>
              <a:gd name="connsiteY71" fmla="*/ 178888 h 186208"/>
              <a:gd name="connsiteX72" fmla="*/ 144790 w 193437"/>
              <a:gd name="connsiteY72" fmla="*/ 177018 h 186208"/>
              <a:gd name="connsiteX73" fmla="*/ 148155 w 193437"/>
              <a:gd name="connsiteY73" fmla="*/ 175012 h 186208"/>
              <a:gd name="connsiteX74" fmla="*/ 151437 w 193437"/>
              <a:gd name="connsiteY74" fmla="*/ 172871 h 186208"/>
              <a:gd name="connsiteX75" fmla="*/ 154629 w 193437"/>
              <a:gd name="connsiteY75" fmla="*/ 170599 h 186208"/>
              <a:gd name="connsiteX76" fmla="*/ 157727 w 193437"/>
              <a:gd name="connsiteY76" fmla="*/ 168198 h 186208"/>
              <a:gd name="connsiteX77" fmla="*/ 160725 w 193437"/>
              <a:gd name="connsiteY77" fmla="*/ 165675 h 186208"/>
              <a:gd name="connsiteX78" fmla="*/ 163617 w 193437"/>
              <a:gd name="connsiteY78" fmla="*/ 163032 h 186208"/>
              <a:gd name="connsiteX79" fmla="*/ 166402 w 193437"/>
              <a:gd name="connsiteY79" fmla="*/ 160275 h 186208"/>
              <a:gd name="connsiteX80" fmla="*/ 169072 w 193437"/>
              <a:gd name="connsiteY80" fmla="*/ 157407 h 186208"/>
              <a:gd name="connsiteX81" fmla="*/ 171622 w 193437"/>
              <a:gd name="connsiteY81" fmla="*/ 154433 h 186208"/>
              <a:gd name="connsiteX82" fmla="*/ 174051 w 193437"/>
              <a:gd name="connsiteY82" fmla="*/ 151357 h 186208"/>
              <a:gd name="connsiteX83" fmla="*/ 176354 w 193437"/>
              <a:gd name="connsiteY83" fmla="*/ 148186 h 186208"/>
              <a:gd name="connsiteX84" fmla="*/ 178526 w 193437"/>
              <a:gd name="connsiteY84" fmla="*/ 144925 h 186208"/>
              <a:gd name="connsiteX85" fmla="*/ 180563 w 193437"/>
              <a:gd name="connsiteY85" fmla="*/ 141579 h 186208"/>
              <a:gd name="connsiteX86" fmla="*/ 182465 w 193437"/>
              <a:gd name="connsiteY86" fmla="*/ 138152 h 186208"/>
              <a:gd name="connsiteX87" fmla="*/ 184225 w 193437"/>
              <a:gd name="connsiteY87" fmla="*/ 134651 h 186208"/>
              <a:gd name="connsiteX88" fmla="*/ 185842 w 193437"/>
              <a:gd name="connsiteY88" fmla="*/ 131081 h 186208"/>
              <a:gd name="connsiteX89" fmla="*/ 187314 w 193437"/>
              <a:gd name="connsiteY89" fmla="*/ 127450 h 186208"/>
              <a:gd name="connsiteX90" fmla="*/ 188636 w 193437"/>
              <a:gd name="connsiteY90" fmla="*/ 123762 h 186208"/>
              <a:gd name="connsiteX91" fmla="*/ 189810 w 193437"/>
              <a:gd name="connsiteY91" fmla="*/ 120023 h 186208"/>
              <a:gd name="connsiteX92" fmla="*/ 190829 w 193437"/>
              <a:gd name="connsiteY92" fmla="*/ 116239 h 186208"/>
              <a:gd name="connsiteX93" fmla="*/ 191695 w 193437"/>
              <a:gd name="connsiteY93" fmla="*/ 112417 h 186208"/>
              <a:gd name="connsiteX94" fmla="*/ 192405 w 193437"/>
              <a:gd name="connsiteY94" fmla="*/ 108564 h 186208"/>
              <a:gd name="connsiteX95" fmla="*/ 192959 w 193437"/>
              <a:gd name="connsiteY95" fmla="*/ 104685 h 186208"/>
              <a:gd name="connsiteX96" fmla="*/ 193356 w 193437"/>
              <a:gd name="connsiteY96" fmla="*/ 100786 h 186208"/>
              <a:gd name="connsiteX97" fmla="*/ 193594 w 193437"/>
              <a:gd name="connsiteY97" fmla="*/ 96876 h 186208"/>
              <a:gd name="connsiteX98" fmla="*/ 193673 w 193437"/>
              <a:gd name="connsiteY98" fmla="*/ 92958 h 186208"/>
              <a:gd name="connsiteX99" fmla="*/ 193594 w 193437"/>
              <a:gd name="connsiteY99" fmla="*/ 89040 h 186208"/>
              <a:gd name="connsiteX100" fmla="*/ 193356 w 193437"/>
              <a:gd name="connsiteY100" fmla="*/ 85129 h 186208"/>
              <a:gd name="connsiteX101" fmla="*/ 192959 w 193437"/>
              <a:gd name="connsiteY101" fmla="*/ 81230 h 186208"/>
              <a:gd name="connsiteX102" fmla="*/ 192405 w 193437"/>
              <a:gd name="connsiteY102" fmla="*/ 77351 h 186208"/>
              <a:gd name="connsiteX103" fmla="*/ 191695 w 193437"/>
              <a:gd name="connsiteY103" fmla="*/ 73497 h 186208"/>
              <a:gd name="connsiteX104" fmla="*/ 190829 w 193437"/>
              <a:gd name="connsiteY104" fmla="*/ 69676 h 186208"/>
              <a:gd name="connsiteX105" fmla="*/ 189810 w 193437"/>
              <a:gd name="connsiteY105" fmla="*/ 65893 h 186208"/>
              <a:gd name="connsiteX106" fmla="*/ 188636 w 193437"/>
              <a:gd name="connsiteY106" fmla="*/ 62154 h 186208"/>
              <a:gd name="connsiteX107" fmla="*/ 187314 w 193437"/>
              <a:gd name="connsiteY107" fmla="*/ 58465 h 186208"/>
              <a:gd name="connsiteX108" fmla="*/ 185842 w 193437"/>
              <a:gd name="connsiteY108" fmla="*/ 54833 h 186208"/>
              <a:gd name="connsiteX109" fmla="*/ 184225 w 193437"/>
              <a:gd name="connsiteY109" fmla="*/ 51265 h 186208"/>
              <a:gd name="connsiteX110" fmla="*/ 182465 w 193437"/>
              <a:gd name="connsiteY110" fmla="*/ 47764 h 186208"/>
              <a:gd name="connsiteX111" fmla="*/ 180563 w 193437"/>
              <a:gd name="connsiteY111" fmla="*/ 44337 h 186208"/>
              <a:gd name="connsiteX112" fmla="*/ 178526 w 193437"/>
              <a:gd name="connsiteY112" fmla="*/ 40991 h 186208"/>
              <a:gd name="connsiteX113" fmla="*/ 176354 w 193437"/>
              <a:gd name="connsiteY113" fmla="*/ 37728 h 186208"/>
              <a:gd name="connsiteX114" fmla="*/ 174051 w 193437"/>
              <a:gd name="connsiteY114" fmla="*/ 34557 h 186208"/>
              <a:gd name="connsiteX115" fmla="*/ 171622 w 193437"/>
              <a:gd name="connsiteY115" fmla="*/ 31483 h 186208"/>
              <a:gd name="connsiteX116" fmla="*/ 169072 w 193437"/>
              <a:gd name="connsiteY116" fmla="*/ 28509 h 186208"/>
              <a:gd name="connsiteX117" fmla="*/ 166402 w 193437"/>
              <a:gd name="connsiteY117" fmla="*/ 25641 h 186208"/>
              <a:gd name="connsiteX118" fmla="*/ 163617 w 193437"/>
              <a:gd name="connsiteY118" fmla="*/ 22882 h 186208"/>
              <a:gd name="connsiteX119" fmla="*/ 160725 w 193437"/>
              <a:gd name="connsiteY119" fmla="*/ 20240 h 186208"/>
              <a:gd name="connsiteX120" fmla="*/ 157727 w 193437"/>
              <a:gd name="connsiteY120" fmla="*/ 17716 h 186208"/>
              <a:gd name="connsiteX121" fmla="*/ 154629 w 193437"/>
              <a:gd name="connsiteY121" fmla="*/ 15317 h 186208"/>
              <a:gd name="connsiteX122" fmla="*/ 151437 w 193437"/>
              <a:gd name="connsiteY122" fmla="*/ 13045 h 186208"/>
              <a:gd name="connsiteX123" fmla="*/ 148155 w 193437"/>
              <a:gd name="connsiteY123" fmla="*/ 10903 h 186208"/>
              <a:gd name="connsiteX124" fmla="*/ 144789 w 193437"/>
              <a:gd name="connsiteY124" fmla="*/ 8897 h 186208"/>
              <a:gd name="connsiteX125" fmla="*/ 141345 w 193437"/>
              <a:gd name="connsiteY125" fmla="*/ 7027 h 186208"/>
              <a:gd name="connsiteX126" fmla="*/ 137828 w 193437"/>
              <a:gd name="connsiteY126" fmla="*/ 5301 h 186208"/>
              <a:gd name="connsiteX127" fmla="*/ 134244 w 193437"/>
              <a:gd name="connsiteY127" fmla="*/ 3716 h 186208"/>
              <a:gd name="connsiteX128" fmla="*/ 130599 w 193437"/>
              <a:gd name="connsiteY128" fmla="*/ 2280 h 186208"/>
              <a:gd name="connsiteX129" fmla="*/ 126898 w 193437"/>
              <a:gd name="connsiteY129" fmla="*/ 991 h 186208"/>
              <a:gd name="connsiteX130" fmla="*/ 123148 w 193437"/>
              <a:gd name="connsiteY130" fmla="*/ -147 h 186208"/>
              <a:gd name="connsiteX131" fmla="*/ 123148 w 193437"/>
              <a:gd name="connsiteY131" fmla="*/ 186062 h 186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Lst>
            <a:rect l="l" t="t" r="r" b="b"/>
            <a:pathLst>
              <a:path w="193437" h="186208">
                <a:moveTo>
                  <a:pt x="70759" y="-147"/>
                </a:moveTo>
                <a:cubicBezTo>
                  <a:pt x="69501" y="207"/>
                  <a:pt x="68251" y="587"/>
                  <a:pt x="67009" y="991"/>
                </a:cubicBezTo>
                <a:cubicBezTo>
                  <a:pt x="65767" y="1396"/>
                  <a:pt x="64533" y="1826"/>
                  <a:pt x="63308" y="2280"/>
                </a:cubicBezTo>
                <a:cubicBezTo>
                  <a:pt x="62084" y="2734"/>
                  <a:pt x="60869" y="3214"/>
                  <a:pt x="59663" y="3716"/>
                </a:cubicBezTo>
                <a:cubicBezTo>
                  <a:pt x="58458" y="4220"/>
                  <a:pt x="57263" y="4748"/>
                  <a:pt x="56079" y="5301"/>
                </a:cubicBezTo>
                <a:cubicBezTo>
                  <a:pt x="54895" y="5853"/>
                  <a:pt x="53723" y="6428"/>
                  <a:pt x="52562" y="7029"/>
                </a:cubicBezTo>
                <a:cubicBezTo>
                  <a:pt x="51401" y="7628"/>
                  <a:pt x="50253" y="8251"/>
                  <a:pt x="49118" y="8897"/>
                </a:cubicBezTo>
                <a:cubicBezTo>
                  <a:pt x="47982" y="9542"/>
                  <a:pt x="46860" y="10212"/>
                  <a:pt x="45752" y="10903"/>
                </a:cubicBezTo>
                <a:cubicBezTo>
                  <a:pt x="44644" y="11595"/>
                  <a:pt x="43550" y="12309"/>
                  <a:pt x="42470" y="13045"/>
                </a:cubicBezTo>
                <a:cubicBezTo>
                  <a:pt x="41391" y="13781"/>
                  <a:pt x="40327" y="14538"/>
                  <a:pt x="39278" y="15317"/>
                </a:cubicBezTo>
                <a:cubicBezTo>
                  <a:pt x="38230" y="16096"/>
                  <a:pt x="37197" y="16897"/>
                  <a:pt x="36181" y="17716"/>
                </a:cubicBezTo>
                <a:cubicBezTo>
                  <a:pt x="35164" y="18538"/>
                  <a:pt x="34165" y="19380"/>
                  <a:pt x="33183" y="20240"/>
                </a:cubicBezTo>
                <a:cubicBezTo>
                  <a:pt x="32201" y="21101"/>
                  <a:pt x="31236" y="21982"/>
                  <a:pt x="30290" y="22884"/>
                </a:cubicBezTo>
                <a:cubicBezTo>
                  <a:pt x="29343" y="23784"/>
                  <a:pt x="28415" y="24704"/>
                  <a:pt x="27506" y="25641"/>
                </a:cubicBezTo>
                <a:cubicBezTo>
                  <a:pt x="26597" y="26580"/>
                  <a:pt x="25707" y="27535"/>
                  <a:pt x="24836" y="28509"/>
                </a:cubicBezTo>
                <a:cubicBezTo>
                  <a:pt x="23966" y="29483"/>
                  <a:pt x="23115" y="30475"/>
                  <a:pt x="22285" y="31483"/>
                </a:cubicBezTo>
                <a:cubicBezTo>
                  <a:pt x="21455" y="32491"/>
                  <a:pt x="20645" y="33517"/>
                  <a:pt x="19856" y="34559"/>
                </a:cubicBezTo>
                <a:cubicBezTo>
                  <a:pt x="19067" y="35599"/>
                  <a:pt x="18300" y="36657"/>
                  <a:pt x="17554" y="37730"/>
                </a:cubicBezTo>
                <a:cubicBezTo>
                  <a:pt x="16808" y="38802"/>
                  <a:pt x="16084" y="39889"/>
                  <a:pt x="15382" y="40991"/>
                </a:cubicBezTo>
                <a:cubicBezTo>
                  <a:pt x="14680" y="42092"/>
                  <a:pt x="14001" y="43208"/>
                  <a:pt x="13344" y="44337"/>
                </a:cubicBezTo>
                <a:cubicBezTo>
                  <a:pt x="12687" y="45467"/>
                  <a:pt x="12054" y="46609"/>
                  <a:pt x="11443" y="47764"/>
                </a:cubicBezTo>
                <a:cubicBezTo>
                  <a:pt x="10833" y="48918"/>
                  <a:pt x="10246" y="50086"/>
                  <a:pt x="9683" y="51265"/>
                </a:cubicBezTo>
                <a:cubicBezTo>
                  <a:pt x="9120" y="52443"/>
                  <a:pt x="8581" y="53633"/>
                  <a:pt x="8066" y="54833"/>
                </a:cubicBezTo>
                <a:cubicBezTo>
                  <a:pt x="7551" y="56035"/>
                  <a:pt x="7060" y="57245"/>
                  <a:pt x="6594" y="58466"/>
                </a:cubicBezTo>
                <a:cubicBezTo>
                  <a:pt x="6129" y="59687"/>
                  <a:pt x="5688" y="60915"/>
                  <a:pt x="5272" y="62154"/>
                </a:cubicBezTo>
                <a:cubicBezTo>
                  <a:pt x="4855" y="63392"/>
                  <a:pt x="4465" y="64639"/>
                  <a:pt x="4099" y="65893"/>
                </a:cubicBezTo>
                <a:cubicBezTo>
                  <a:pt x="3733" y="67147"/>
                  <a:pt x="3393" y="68408"/>
                  <a:pt x="3079" y="69676"/>
                </a:cubicBezTo>
                <a:cubicBezTo>
                  <a:pt x="2764" y="70945"/>
                  <a:pt x="2476" y="72218"/>
                  <a:pt x="2213" y="73497"/>
                </a:cubicBezTo>
                <a:cubicBezTo>
                  <a:pt x="1950" y="74777"/>
                  <a:pt x="1713" y="76062"/>
                  <a:pt x="1503" y="77351"/>
                </a:cubicBezTo>
                <a:cubicBezTo>
                  <a:pt x="1292" y="78641"/>
                  <a:pt x="1107" y="79934"/>
                  <a:pt x="949" y="81230"/>
                </a:cubicBezTo>
                <a:cubicBezTo>
                  <a:pt x="790" y="82528"/>
                  <a:pt x="658" y="83827"/>
                  <a:pt x="552" y="85129"/>
                </a:cubicBezTo>
                <a:cubicBezTo>
                  <a:pt x="447" y="86431"/>
                  <a:pt x="367" y="87734"/>
                  <a:pt x="314" y="89040"/>
                </a:cubicBezTo>
                <a:cubicBezTo>
                  <a:pt x="262" y="90346"/>
                  <a:pt x="235" y="91650"/>
                  <a:pt x="235" y="92958"/>
                </a:cubicBezTo>
                <a:cubicBezTo>
                  <a:pt x="235" y="94264"/>
                  <a:pt x="262" y="95570"/>
                  <a:pt x="314" y="96876"/>
                </a:cubicBezTo>
                <a:cubicBezTo>
                  <a:pt x="367" y="98180"/>
                  <a:pt x="447" y="99485"/>
                  <a:pt x="552" y="100786"/>
                </a:cubicBezTo>
                <a:cubicBezTo>
                  <a:pt x="658" y="102089"/>
                  <a:pt x="790" y="103388"/>
                  <a:pt x="949" y="104685"/>
                </a:cubicBezTo>
                <a:cubicBezTo>
                  <a:pt x="1107" y="105983"/>
                  <a:pt x="1292" y="107274"/>
                  <a:pt x="1503" y="108564"/>
                </a:cubicBezTo>
                <a:cubicBezTo>
                  <a:pt x="1713" y="109854"/>
                  <a:pt x="1950" y="111137"/>
                  <a:pt x="2213" y="112417"/>
                </a:cubicBezTo>
                <a:cubicBezTo>
                  <a:pt x="2476" y="113698"/>
                  <a:pt x="2764" y="114971"/>
                  <a:pt x="3079" y="116239"/>
                </a:cubicBezTo>
                <a:cubicBezTo>
                  <a:pt x="3393" y="117508"/>
                  <a:pt x="3733" y="118769"/>
                  <a:pt x="4099" y="120023"/>
                </a:cubicBezTo>
                <a:cubicBezTo>
                  <a:pt x="4465" y="121278"/>
                  <a:pt x="4855" y="122522"/>
                  <a:pt x="5272" y="123761"/>
                </a:cubicBezTo>
                <a:cubicBezTo>
                  <a:pt x="5688" y="124999"/>
                  <a:pt x="6129" y="126229"/>
                  <a:pt x="6594" y="127450"/>
                </a:cubicBezTo>
                <a:cubicBezTo>
                  <a:pt x="7060" y="128671"/>
                  <a:pt x="7551" y="129882"/>
                  <a:pt x="8066" y="131081"/>
                </a:cubicBezTo>
                <a:cubicBezTo>
                  <a:pt x="8581" y="132283"/>
                  <a:pt x="9120" y="133473"/>
                  <a:pt x="9683" y="134651"/>
                </a:cubicBezTo>
                <a:cubicBezTo>
                  <a:pt x="10246" y="135830"/>
                  <a:pt x="10833" y="136996"/>
                  <a:pt x="11443" y="138151"/>
                </a:cubicBezTo>
                <a:cubicBezTo>
                  <a:pt x="12054" y="139307"/>
                  <a:pt x="12687" y="140449"/>
                  <a:pt x="13344" y="141578"/>
                </a:cubicBezTo>
                <a:cubicBezTo>
                  <a:pt x="14001" y="142708"/>
                  <a:pt x="14680" y="143822"/>
                  <a:pt x="15382" y="144925"/>
                </a:cubicBezTo>
                <a:cubicBezTo>
                  <a:pt x="16084" y="146027"/>
                  <a:pt x="16808" y="147114"/>
                  <a:pt x="17554" y="148186"/>
                </a:cubicBezTo>
                <a:cubicBezTo>
                  <a:pt x="18300" y="149259"/>
                  <a:pt x="19067" y="150315"/>
                  <a:pt x="19856" y="151357"/>
                </a:cubicBezTo>
                <a:cubicBezTo>
                  <a:pt x="20645" y="152399"/>
                  <a:pt x="21455" y="153423"/>
                  <a:pt x="22285" y="154431"/>
                </a:cubicBezTo>
                <a:cubicBezTo>
                  <a:pt x="23115" y="155441"/>
                  <a:pt x="23966" y="156431"/>
                  <a:pt x="24836" y="157406"/>
                </a:cubicBezTo>
                <a:cubicBezTo>
                  <a:pt x="25707" y="158380"/>
                  <a:pt x="26597" y="159336"/>
                  <a:pt x="27506" y="160274"/>
                </a:cubicBezTo>
                <a:cubicBezTo>
                  <a:pt x="28415" y="161212"/>
                  <a:pt x="29343" y="162132"/>
                  <a:pt x="30290" y="163032"/>
                </a:cubicBezTo>
                <a:cubicBezTo>
                  <a:pt x="31236" y="163934"/>
                  <a:pt x="32201" y="164815"/>
                  <a:pt x="33183" y="165675"/>
                </a:cubicBezTo>
                <a:cubicBezTo>
                  <a:pt x="34165" y="166536"/>
                  <a:pt x="35164" y="167377"/>
                  <a:pt x="36181" y="168198"/>
                </a:cubicBezTo>
                <a:cubicBezTo>
                  <a:pt x="37197" y="169019"/>
                  <a:pt x="38230" y="169820"/>
                  <a:pt x="39278" y="170598"/>
                </a:cubicBezTo>
                <a:cubicBezTo>
                  <a:pt x="40327" y="171377"/>
                  <a:pt x="41391" y="172135"/>
                  <a:pt x="42470" y="172870"/>
                </a:cubicBezTo>
                <a:cubicBezTo>
                  <a:pt x="43550" y="173607"/>
                  <a:pt x="44644" y="174321"/>
                  <a:pt x="45752" y="175012"/>
                </a:cubicBezTo>
                <a:cubicBezTo>
                  <a:pt x="46860" y="175704"/>
                  <a:pt x="47982" y="176372"/>
                  <a:pt x="49118" y="177018"/>
                </a:cubicBezTo>
                <a:cubicBezTo>
                  <a:pt x="50253" y="177665"/>
                  <a:pt x="51401" y="178289"/>
                  <a:pt x="52562" y="178888"/>
                </a:cubicBezTo>
                <a:cubicBezTo>
                  <a:pt x="53723" y="179487"/>
                  <a:pt x="54895" y="180063"/>
                  <a:pt x="56079" y="180614"/>
                </a:cubicBezTo>
                <a:cubicBezTo>
                  <a:pt x="57263" y="181168"/>
                  <a:pt x="58458" y="181696"/>
                  <a:pt x="59663" y="182198"/>
                </a:cubicBezTo>
                <a:cubicBezTo>
                  <a:pt x="60869" y="182703"/>
                  <a:pt x="62084" y="183181"/>
                  <a:pt x="63308" y="183635"/>
                </a:cubicBezTo>
                <a:cubicBezTo>
                  <a:pt x="64533" y="184091"/>
                  <a:pt x="65767" y="184521"/>
                  <a:pt x="67009" y="184923"/>
                </a:cubicBezTo>
                <a:cubicBezTo>
                  <a:pt x="68251" y="185329"/>
                  <a:pt x="69501" y="185707"/>
                  <a:pt x="70759" y="186062"/>
                </a:cubicBezTo>
                <a:lnTo>
                  <a:pt x="70759" y="-147"/>
                </a:lnTo>
                <a:close/>
                <a:moveTo>
                  <a:pt x="123148" y="186062"/>
                </a:moveTo>
                <a:cubicBezTo>
                  <a:pt x="124406" y="185707"/>
                  <a:pt x="125656" y="185329"/>
                  <a:pt x="126898" y="184925"/>
                </a:cubicBezTo>
                <a:cubicBezTo>
                  <a:pt x="128140" y="184521"/>
                  <a:pt x="129374" y="184091"/>
                  <a:pt x="130599" y="183636"/>
                </a:cubicBezTo>
                <a:cubicBezTo>
                  <a:pt x="131823" y="183182"/>
                  <a:pt x="133039" y="182703"/>
                  <a:pt x="134244" y="182198"/>
                </a:cubicBezTo>
                <a:cubicBezTo>
                  <a:pt x="135450" y="181696"/>
                  <a:pt x="136644" y="181168"/>
                  <a:pt x="137828" y="180615"/>
                </a:cubicBezTo>
                <a:cubicBezTo>
                  <a:pt x="139012" y="180063"/>
                  <a:pt x="140185" y="179487"/>
                  <a:pt x="141345" y="178888"/>
                </a:cubicBezTo>
                <a:cubicBezTo>
                  <a:pt x="142506" y="178289"/>
                  <a:pt x="143654" y="177665"/>
                  <a:pt x="144790" y="177018"/>
                </a:cubicBezTo>
                <a:cubicBezTo>
                  <a:pt x="145925" y="176374"/>
                  <a:pt x="147047" y="175704"/>
                  <a:pt x="148155" y="175012"/>
                </a:cubicBezTo>
                <a:cubicBezTo>
                  <a:pt x="149264" y="174321"/>
                  <a:pt x="150358" y="173607"/>
                  <a:pt x="151437" y="172871"/>
                </a:cubicBezTo>
                <a:cubicBezTo>
                  <a:pt x="152517" y="172135"/>
                  <a:pt x="153581" y="171379"/>
                  <a:pt x="154629" y="170599"/>
                </a:cubicBezTo>
                <a:cubicBezTo>
                  <a:pt x="155678" y="169820"/>
                  <a:pt x="156711" y="169019"/>
                  <a:pt x="157727" y="168198"/>
                </a:cubicBezTo>
                <a:cubicBezTo>
                  <a:pt x="158743" y="167378"/>
                  <a:pt x="159743" y="166538"/>
                  <a:pt x="160725" y="165675"/>
                </a:cubicBezTo>
                <a:cubicBezTo>
                  <a:pt x="161707" y="164815"/>
                  <a:pt x="162672" y="163934"/>
                  <a:pt x="163617" y="163032"/>
                </a:cubicBezTo>
                <a:cubicBezTo>
                  <a:pt x="164564" y="162132"/>
                  <a:pt x="165492" y="161212"/>
                  <a:pt x="166402" y="160275"/>
                </a:cubicBezTo>
                <a:cubicBezTo>
                  <a:pt x="167311" y="159336"/>
                  <a:pt x="168200" y="158381"/>
                  <a:pt x="169072" y="157407"/>
                </a:cubicBezTo>
                <a:cubicBezTo>
                  <a:pt x="169943" y="156433"/>
                  <a:pt x="170793" y="155441"/>
                  <a:pt x="171622" y="154433"/>
                </a:cubicBezTo>
                <a:cubicBezTo>
                  <a:pt x="172453" y="153423"/>
                  <a:pt x="173263" y="152399"/>
                  <a:pt x="174051" y="151357"/>
                </a:cubicBezTo>
                <a:cubicBezTo>
                  <a:pt x="174840" y="150317"/>
                  <a:pt x="175608" y="149259"/>
                  <a:pt x="176354" y="148186"/>
                </a:cubicBezTo>
                <a:cubicBezTo>
                  <a:pt x="177099" y="147114"/>
                  <a:pt x="177824" y="146027"/>
                  <a:pt x="178526" y="144925"/>
                </a:cubicBezTo>
                <a:cubicBezTo>
                  <a:pt x="179228" y="143824"/>
                  <a:pt x="179908" y="142708"/>
                  <a:pt x="180563" y="141579"/>
                </a:cubicBezTo>
                <a:cubicBezTo>
                  <a:pt x="181220" y="140449"/>
                  <a:pt x="181854" y="139307"/>
                  <a:pt x="182465" y="138152"/>
                </a:cubicBezTo>
                <a:cubicBezTo>
                  <a:pt x="183075" y="136996"/>
                  <a:pt x="183661" y="135830"/>
                  <a:pt x="184225" y="134651"/>
                </a:cubicBezTo>
                <a:cubicBezTo>
                  <a:pt x="184788" y="133473"/>
                  <a:pt x="185328" y="132283"/>
                  <a:pt x="185842" y="131081"/>
                </a:cubicBezTo>
                <a:cubicBezTo>
                  <a:pt x="186357" y="129882"/>
                  <a:pt x="186848" y="128671"/>
                  <a:pt x="187314" y="127450"/>
                </a:cubicBezTo>
                <a:cubicBezTo>
                  <a:pt x="187779" y="126229"/>
                  <a:pt x="188220" y="125001"/>
                  <a:pt x="188636" y="123762"/>
                </a:cubicBezTo>
                <a:cubicBezTo>
                  <a:pt x="189053" y="122524"/>
                  <a:pt x="189444" y="121278"/>
                  <a:pt x="189810" y="120023"/>
                </a:cubicBezTo>
                <a:cubicBezTo>
                  <a:pt x="190175" y="118769"/>
                  <a:pt x="190515" y="117508"/>
                  <a:pt x="190829" y="116239"/>
                </a:cubicBezTo>
                <a:cubicBezTo>
                  <a:pt x="191143" y="114971"/>
                  <a:pt x="191433" y="113698"/>
                  <a:pt x="191695" y="112417"/>
                </a:cubicBezTo>
                <a:cubicBezTo>
                  <a:pt x="191958" y="111137"/>
                  <a:pt x="192194" y="109854"/>
                  <a:pt x="192405" y="108564"/>
                </a:cubicBezTo>
                <a:cubicBezTo>
                  <a:pt x="192616" y="107276"/>
                  <a:pt x="192800" y="105983"/>
                  <a:pt x="192959" y="104685"/>
                </a:cubicBezTo>
                <a:cubicBezTo>
                  <a:pt x="193119" y="103388"/>
                  <a:pt x="193251" y="102089"/>
                  <a:pt x="193356" y="100786"/>
                </a:cubicBezTo>
                <a:cubicBezTo>
                  <a:pt x="193462" y="99485"/>
                  <a:pt x="193541" y="98180"/>
                  <a:pt x="193594" y="96876"/>
                </a:cubicBezTo>
                <a:cubicBezTo>
                  <a:pt x="193647" y="95570"/>
                  <a:pt x="193673" y="94264"/>
                  <a:pt x="193673" y="92958"/>
                </a:cubicBezTo>
                <a:cubicBezTo>
                  <a:pt x="193673" y="91650"/>
                  <a:pt x="193647" y="90346"/>
                  <a:pt x="193594" y="89040"/>
                </a:cubicBezTo>
                <a:cubicBezTo>
                  <a:pt x="193541" y="87734"/>
                  <a:pt x="193462" y="86431"/>
                  <a:pt x="193356" y="85129"/>
                </a:cubicBezTo>
                <a:cubicBezTo>
                  <a:pt x="193251" y="83826"/>
                  <a:pt x="193119" y="82528"/>
                  <a:pt x="192959" y="81230"/>
                </a:cubicBezTo>
                <a:cubicBezTo>
                  <a:pt x="192800" y="79934"/>
                  <a:pt x="192616" y="78641"/>
                  <a:pt x="192405" y="77351"/>
                </a:cubicBezTo>
                <a:cubicBezTo>
                  <a:pt x="192194" y="76062"/>
                  <a:pt x="191958" y="74777"/>
                  <a:pt x="191695" y="73497"/>
                </a:cubicBezTo>
                <a:cubicBezTo>
                  <a:pt x="191433" y="72218"/>
                  <a:pt x="191143" y="70945"/>
                  <a:pt x="190829" y="69676"/>
                </a:cubicBezTo>
                <a:cubicBezTo>
                  <a:pt x="190515" y="68408"/>
                  <a:pt x="190175" y="67147"/>
                  <a:pt x="189810" y="65893"/>
                </a:cubicBezTo>
                <a:cubicBezTo>
                  <a:pt x="189444" y="64639"/>
                  <a:pt x="189053" y="63392"/>
                  <a:pt x="188636" y="62154"/>
                </a:cubicBezTo>
                <a:cubicBezTo>
                  <a:pt x="188220" y="60915"/>
                  <a:pt x="187779" y="59685"/>
                  <a:pt x="187314" y="58465"/>
                </a:cubicBezTo>
                <a:cubicBezTo>
                  <a:pt x="186848" y="57245"/>
                  <a:pt x="186357" y="56035"/>
                  <a:pt x="185842" y="54833"/>
                </a:cubicBezTo>
                <a:cubicBezTo>
                  <a:pt x="185328" y="53633"/>
                  <a:pt x="184788" y="52443"/>
                  <a:pt x="184225" y="51265"/>
                </a:cubicBezTo>
                <a:cubicBezTo>
                  <a:pt x="183661" y="50086"/>
                  <a:pt x="183075" y="48918"/>
                  <a:pt x="182465" y="47764"/>
                </a:cubicBezTo>
                <a:cubicBezTo>
                  <a:pt x="181854" y="46609"/>
                  <a:pt x="181220" y="45466"/>
                  <a:pt x="180563" y="44337"/>
                </a:cubicBezTo>
                <a:cubicBezTo>
                  <a:pt x="179908" y="43208"/>
                  <a:pt x="179228" y="42092"/>
                  <a:pt x="178526" y="40991"/>
                </a:cubicBezTo>
                <a:cubicBezTo>
                  <a:pt x="177824" y="39888"/>
                  <a:pt x="177099" y="38801"/>
                  <a:pt x="176354" y="37728"/>
                </a:cubicBezTo>
                <a:cubicBezTo>
                  <a:pt x="175608" y="36656"/>
                  <a:pt x="174840" y="35599"/>
                  <a:pt x="174051" y="34557"/>
                </a:cubicBezTo>
                <a:cubicBezTo>
                  <a:pt x="173263" y="33517"/>
                  <a:pt x="172453" y="32491"/>
                  <a:pt x="171622" y="31483"/>
                </a:cubicBezTo>
                <a:cubicBezTo>
                  <a:pt x="170793" y="30474"/>
                  <a:pt x="169943" y="29483"/>
                  <a:pt x="169072" y="28509"/>
                </a:cubicBezTo>
                <a:cubicBezTo>
                  <a:pt x="168200" y="27535"/>
                  <a:pt x="167311" y="26578"/>
                  <a:pt x="166402" y="25641"/>
                </a:cubicBezTo>
                <a:cubicBezTo>
                  <a:pt x="165492" y="24702"/>
                  <a:pt x="164564" y="23783"/>
                  <a:pt x="163617" y="22882"/>
                </a:cubicBezTo>
                <a:cubicBezTo>
                  <a:pt x="162672" y="21982"/>
                  <a:pt x="161707" y="21101"/>
                  <a:pt x="160725" y="20240"/>
                </a:cubicBezTo>
                <a:cubicBezTo>
                  <a:pt x="159743" y="19378"/>
                  <a:pt x="158743" y="18538"/>
                  <a:pt x="157727" y="17716"/>
                </a:cubicBezTo>
                <a:cubicBezTo>
                  <a:pt x="156711" y="16895"/>
                  <a:pt x="155678" y="16096"/>
                  <a:pt x="154629" y="15317"/>
                </a:cubicBezTo>
                <a:cubicBezTo>
                  <a:pt x="153581" y="14538"/>
                  <a:pt x="152517" y="13781"/>
                  <a:pt x="151437" y="13045"/>
                </a:cubicBezTo>
                <a:cubicBezTo>
                  <a:pt x="150358" y="12309"/>
                  <a:pt x="149264" y="11594"/>
                  <a:pt x="148155" y="10903"/>
                </a:cubicBezTo>
                <a:cubicBezTo>
                  <a:pt x="147047" y="10211"/>
                  <a:pt x="145925" y="9542"/>
                  <a:pt x="144789" y="8897"/>
                </a:cubicBezTo>
                <a:cubicBezTo>
                  <a:pt x="143654" y="8251"/>
                  <a:pt x="142506" y="7628"/>
                  <a:pt x="141345" y="7027"/>
                </a:cubicBezTo>
                <a:cubicBezTo>
                  <a:pt x="140185" y="6428"/>
                  <a:pt x="139012" y="5851"/>
                  <a:pt x="137828" y="5301"/>
                </a:cubicBezTo>
                <a:cubicBezTo>
                  <a:pt x="136644" y="4748"/>
                  <a:pt x="135450" y="4220"/>
                  <a:pt x="134244" y="3716"/>
                </a:cubicBezTo>
                <a:cubicBezTo>
                  <a:pt x="133039" y="3212"/>
                  <a:pt x="131823" y="2734"/>
                  <a:pt x="130599" y="2280"/>
                </a:cubicBezTo>
                <a:cubicBezTo>
                  <a:pt x="129374" y="1824"/>
                  <a:pt x="128140" y="1396"/>
                  <a:pt x="126898" y="991"/>
                </a:cubicBezTo>
                <a:cubicBezTo>
                  <a:pt x="125656" y="586"/>
                  <a:pt x="124406" y="207"/>
                  <a:pt x="123148" y="-147"/>
                </a:cubicBezTo>
                <a:lnTo>
                  <a:pt x="123148" y="186062"/>
                </a:lnTo>
                <a:close/>
              </a:path>
            </a:pathLst>
          </a:custGeom>
          <a:solidFill>
            <a:schemeClr val="accent1"/>
          </a:solidFill>
          <a:ln w="1601" cap="flat">
            <a:noFill/>
            <a:prstDash val="solid"/>
            <a:miter/>
          </a:ln>
        </p:spPr>
        <p:txBody>
          <a:bodyPr anchor="ctr" rtlCol="0"/>
          <a:p>
            <a:endParaRPr altLang="en-US" lang="zh-CN">
              <a:cs typeface="微软雅黑" panose="020B0503020204020204" pitchFamily="34" charset="-122"/>
            </a:endParaRPr>
          </a:p>
        </p:txBody>
      </p:sp>
      <p:sp>
        <p:nvSpPr>
          <p:cNvPr id="1048808" name="任意多边形: 形状 12"/>
          <p:cNvSpPr/>
          <p:nvPr>
            <p:custDataLst>
              <p:tags r:id="rId9"/>
            </p:custDataLst>
          </p:nvPr>
        </p:nvSpPr>
        <p:spPr>
          <a:xfrm>
            <a:off x="537845" y="534670"/>
            <a:ext cx="171450" cy="19050"/>
          </a:xfrm>
          <a:custGeom>
            <a:avLst/>
            <a:gdLst>
              <a:gd name="connsiteX0" fmla="*/ 161925 w 171450"/>
              <a:gd name="connsiteY0" fmla="*/ 19050 h 19050"/>
              <a:gd name="connsiteX1" fmla="*/ 9525 w 171450"/>
              <a:gd name="connsiteY1" fmla="*/ 19050 h 19050"/>
              <a:gd name="connsiteX2" fmla="*/ 7667 w 171450"/>
              <a:gd name="connsiteY2" fmla="*/ 18867 h 19050"/>
              <a:gd name="connsiteX3" fmla="*/ 5880 w 171450"/>
              <a:gd name="connsiteY3" fmla="*/ 18325 h 19050"/>
              <a:gd name="connsiteX4" fmla="*/ 4233 w 171450"/>
              <a:gd name="connsiteY4" fmla="*/ 17445 h 19050"/>
              <a:gd name="connsiteX5" fmla="*/ 2790 w 171450"/>
              <a:gd name="connsiteY5" fmla="*/ 16260 h 19050"/>
              <a:gd name="connsiteX6" fmla="*/ 1605 w 171450"/>
              <a:gd name="connsiteY6" fmla="*/ 14817 h 19050"/>
              <a:gd name="connsiteX7" fmla="*/ 725 w 171450"/>
              <a:gd name="connsiteY7" fmla="*/ 13170 h 19050"/>
              <a:gd name="connsiteX8" fmla="*/ 183 w 171450"/>
              <a:gd name="connsiteY8" fmla="*/ 11383 h 19050"/>
              <a:gd name="connsiteX9" fmla="*/ 0 w 171450"/>
              <a:gd name="connsiteY9" fmla="*/ 9525 h 19050"/>
              <a:gd name="connsiteX10" fmla="*/ 183 w 171450"/>
              <a:gd name="connsiteY10" fmla="*/ 7667 h 19050"/>
              <a:gd name="connsiteX11" fmla="*/ 725 w 171450"/>
              <a:gd name="connsiteY11" fmla="*/ 5880 h 19050"/>
              <a:gd name="connsiteX12" fmla="*/ 1605 w 171450"/>
              <a:gd name="connsiteY12" fmla="*/ 4233 h 19050"/>
              <a:gd name="connsiteX13" fmla="*/ 2790 w 171450"/>
              <a:gd name="connsiteY13" fmla="*/ 2790 h 19050"/>
              <a:gd name="connsiteX14" fmla="*/ 4233 w 171450"/>
              <a:gd name="connsiteY14" fmla="*/ 1605 h 19050"/>
              <a:gd name="connsiteX15" fmla="*/ 5880 w 171450"/>
              <a:gd name="connsiteY15" fmla="*/ 725 h 19050"/>
              <a:gd name="connsiteX16" fmla="*/ 7667 w 171450"/>
              <a:gd name="connsiteY16" fmla="*/ 183 h 19050"/>
              <a:gd name="connsiteX17" fmla="*/ 9525 w 171450"/>
              <a:gd name="connsiteY17" fmla="*/ 0 h 19050"/>
              <a:gd name="connsiteX18" fmla="*/ 161925 w 171450"/>
              <a:gd name="connsiteY18" fmla="*/ 0 h 19050"/>
              <a:gd name="connsiteX19" fmla="*/ 163784 w 171450"/>
              <a:gd name="connsiteY19" fmla="*/ 183 h 19050"/>
              <a:gd name="connsiteX20" fmla="*/ 165570 w 171450"/>
              <a:gd name="connsiteY20" fmla="*/ 725 h 19050"/>
              <a:gd name="connsiteX21" fmla="*/ 167217 w 171450"/>
              <a:gd name="connsiteY21" fmla="*/ 1605 h 19050"/>
              <a:gd name="connsiteX22" fmla="*/ 168660 w 171450"/>
              <a:gd name="connsiteY22" fmla="*/ 2790 h 19050"/>
              <a:gd name="connsiteX23" fmla="*/ 169845 w 171450"/>
              <a:gd name="connsiteY23" fmla="*/ 4233 h 19050"/>
              <a:gd name="connsiteX24" fmla="*/ 170725 w 171450"/>
              <a:gd name="connsiteY24" fmla="*/ 5880 h 19050"/>
              <a:gd name="connsiteX25" fmla="*/ 171267 w 171450"/>
              <a:gd name="connsiteY25" fmla="*/ 7667 h 19050"/>
              <a:gd name="connsiteX26" fmla="*/ 171450 w 171450"/>
              <a:gd name="connsiteY26" fmla="*/ 9525 h 19050"/>
              <a:gd name="connsiteX27" fmla="*/ 171267 w 171450"/>
              <a:gd name="connsiteY27" fmla="*/ 11383 h 19050"/>
              <a:gd name="connsiteX28" fmla="*/ 170725 w 171450"/>
              <a:gd name="connsiteY28" fmla="*/ 13170 h 19050"/>
              <a:gd name="connsiteX29" fmla="*/ 169845 w 171450"/>
              <a:gd name="connsiteY29" fmla="*/ 14817 h 19050"/>
              <a:gd name="connsiteX30" fmla="*/ 168660 w 171450"/>
              <a:gd name="connsiteY30" fmla="*/ 16260 h 19050"/>
              <a:gd name="connsiteX31" fmla="*/ 167217 w 171450"/>
              <a:gd name="connsiteY31" fmla="*/ 17445 h 19050"/>
              <a:gd name="connsiteX32" fmla="*/ 165570 w 171450"/>
              <a:gd name="connsiteY32" fmla="*/ 18325 h 19050"/>
              <a:gd name="connsiteX33" fmla="*/ 163784 w 171450"/>
              <a:gd name="connsiteY33" fmla="*/ 18867 h 19050"/>
              <a:gd name="connsiteX34" fmla="*/ 161925 w 171450"/>
              <a:gd name="connsiteY34" fmla="*/ 19050 h 19050"/>
              <a:gd name="connsiteX35" fmla="*/ 171450 w 171450"/>
              <a:gd name="connsiteY35" fmla="*/ 9525 h 19050"/>
              <a:gd name="connsiteX36" fmla="*/ 171267 w 171450"/>
              <a:gd name="connsiteY36" fmla="*/ 11383 h 19050"/>
              <a:gd name="connsiteX37" fmla="*/ 170725 w 171450"/>
              <a:gd name="connsiteY37" fmla="*/ 13170 h 19050"/>
              <a:gd name="connsiteX38" fmla="*/ 169845 w 171450"/>
              <a:gd name="connsiteY38" fmla="*/ 14817 h 19050"/>
              <a:gd name="connsiteX39" fmla="*/ 168660 w 171450"/>
              <a:gd name="connsiteY39" fmla="*/ 16260 h 19050"/>
              <a:gd name="connsiteX40" fmla="*/ 167217 w 171450"/>
              <a:gd name="connsiteY40" fmla="*/ 17445 h 19050"/>
              <a:gd name="connsiteX41" fmla="*/ 165570 w 171450"/>
              <a:gd name="connsiteY41" fmla="*/ 18325 h 19050"/>
              <a:gd name="connsiteX42" fmla="*/ 163784 w 171450"/>
              <a:gd name="connsiteY42" fmla="*/ 18867 h 19050"/>
              <a:gd name="connsiteX43" fmla="*/ 161925 w 171450"/>
              <a:gd name="connsiteY43" fmla="*/ 19050 h 19050"/>
              <a:gd name="connsiteX44" fmla="*/ 160067 w 171450"/>
              <a:gd name="connsiteY44" fmla="*/ 18867 h 19050"/>
              <a:gd name="connsiteX45" fmla="*/ 158280 w 171450"/>
              <a:gd name="connsiteY45" fmla="*/ 18325 h 19050"/>
              <a:gd name="connsiteX46" fmla="*/ 156633 w 171450"/>
              <a:gd name="connsiteY46" fmla="*/ 17445 h 19050"/>
              <a:gd name="connsiteX47" fmla="*/ 155190 w 171450"/>
              <a:gd name="connsiteY47" fmla="*/ 16260 h 19050"/>
              <a:gd name="connsiteX48" fmla="*/ 154005 w 171450"/>
              <a:gd name="connsiteY48" fmla="*/ 14817 h 19050"/>
              <a:gd name="connsiteX49" fmla="*/ 153125 w 171450"/>
              <a:gd name="connsiteY49" fmla="*/ 13170 h 19050"/>
              <a:gd name="connsiteX50" fmla="*/ 152583 w 171450"/>
              <a:gd name="connsiteY50" fmla="*/ 11383 h 19050"/>
              <a:gd name="connsiteX51" fmla="*/ 152400 w 171450"/>
              <a:gd name="connsiteY51" fmla="*/ 9525 h 19050"/>
              <a:gd name="connsiteX52" fmla="*/ 152583 w 171450"/>
              <a:gd name="connsiteY52" fmla="*/ 7667 h 19050"/>
              <a:gd name="connsiteX53" fmla="*/ 153125 w 171450"/>
              <a:gd name="connsiteY53" fmla="*/ 5880 h 19050"/>
              <a:gd name="connsiteX54" fmla="*/ 154005 w 171450"/>
              <a:gd name="connsiteY54" fmla="*/ 4233 h 19050"/>
              <a:gd name="connsiteX55" fmla="*/ 155190 w 171450"/>
              <a:gd name="connsiteY55" fmla="*/ 2790 h 19050"/>
              <a:gd name="connsiteX56" fmla="*/ 156633 w 171450"/>
              <a:gd name="connsiteY56" fmla="*/ 1605 h 19050"/>
              <a:gd name="connsiteX57" fmla="*/ 158280 w 171450"/>
              <a:gd name="connsiteY57" fmla="*/ 725 h 19050"/>
              <a:gd name="connsiteX58" fmla="*/ 160067 w 171450"/>
              <a:gd name="connsiteY58" fmla="*/ 183 h 19050"/>
              <a:gd name="connsiteX59" fmla="*/ 161925 w 171450"/>
              <a:gd name="connsiteY59" fmla="*/ 0 h 19050"/>
              <a:gd name="connsiteX60" fmla="*/ 163784 w 171450"/>
              <a:gd name="connsiteY60" fmla="*/ 183 h 19050"/>
              <a:gd name="connsiteX61" fmla="*/ 165570 w 171450"/>
              <a:gd name="connsiteY61" fmla="*/ 725 h 19050"/>
              <a:gd name="connsiteX62" fmla="*/ 167217 w 171450"/>
              <a:gd name="connsiteY62" fmla="*/ 1605 h 19050"/>
              <a:gd name="connsiteX63" fmla="*/ 168660 w 171450"/>
              <a:gd name="connsiteY63" fmla="*/ 2790 h 19050"/>
              <a:gd name="connsiteX64" fmla="*/ 169845 w 171450"/>
              <a:gd name="connsiteY64" fmla="*/ 4233 h 19050"/>
              <a:gd name="connsiteX65" fmla="*/ 170725 w 171450"/>
              <a:gd name="connsiteY65" fmla="*/ 5880 h 19050"/>
              <a:gd name="connsiteX66" fmla="*/ 171267 w 171450"/>
              <a:gd name="connsiteY66" fmla="*/ 7667 h 19050"/>
              <a:gd name="connsiteX67" fmla="*/ 171450 w 171450"/>
              <a:gd name="connsiteY67" fmla="*/ 9525 h 19050"/>
              <a:gd name="connsiteX68" fmla="*/ 19050 w 171450"/>
              <a:gd name="connsiteY68" fmla="*/ 9525 h 19050"/>
              <a:gd name="connsiteX69" fmla="*/ 18867 w 171450"/>
              <a:gd name="connsiteY69" fmla="*/ 11383 h 19050"/>
              <a:gd name="connsiteX70" fmla="*/ 18325 w 171450"/>
              <a:gd name="connsiteY70" fmla="*/ 13170 h 19050"/>
              <a:gd name="connsiteX71" fmla="*/ 17445 w 171450"/>
              <a:gd name="connsiteY71" fmla="*/ 14817 h 19050"/>
              <a:gd name="connsiteX72" fmla="*/ 16260 w 171450"/>
              <a:gd name="connsiteY72" fmla="*/ 16260 h 19050"/>
              <a:gd name="connsiteX73" fmla="*/ 14817 w 171450"/>
              <a:gd name="connsiteY73" fmla="*/ 17445 h 19050"/>
              <a:gd name="connsiteX74" fmla="*/ 13170 w 171450"/>
              <a:gd name="connsiteY74" fmla="*/ 18325 h 19050"/>
              <a:gd name="connsiteX75" fmla="*/ 11383 w 171450"/>
              <a:gd name="connsiteY75" fmla="*/ 18867 h 19050"/>
              <a:gd name="connsiteX76" fmla="*/ 9525 w 171450"/>
              <a:gd name="connsiteY76" fmla="*/ 19050 h 19050"/>
              <a:gd name="connsiteX77" fmla="*/ 7667 w 171450"/>
              <a:gd name="connsiteY77" fmla="*/ 18867 h 19050"/>
              <a:gd name="connsiteX78" fmla="*/ 5880 w 171450"/>
              <a:gd name="connsiteY78" fmla="*/ 18325 h 19050"/>
              <a:gd name="connsiteX79" fmla="*/ 4233 w 171450"/>
              <a:gd name="connsiteY79" fmla="*/ 17445 h 19050"/>
              <a:gd name="connsiteX80" fmla="*/ 2790 w 171450"/>
              <a:gd name="connsiteY80" fmla="*/ 16260 h 19050"/>
              <a:gd name="connsiteX81" fmla="*/ 1605 w 171450"/>
              <a:gd name="connsiteY81" fmla="*/ 14817 h 19050"/>
              <a:gd name="connsiteX82" fmla="*/ 725 w 171450"/>
              <a:gd name="connsiteY82" fmla="*/ 13170 h 19050"/>
              <a:gd name="connsiteX83" fmla="*/ 183 w 171450"/>
              <a:gd name="connsiteY83" fmla="*/ 11383 h 19050"/>
              <a:gd name="connsiteX84" fmla="*/ 0 w 171450"/>
              <a:gd name="connsiteY84" fmla="*/ 9525 h 19050"/>
              <a:gd name="connsiteX85" fmla="*/ 183 w 171450"/>
              <a:gd name="connsiteY85" fmla="*/ 7667 h 19050"/>
              <a:gd name="connsiteX86" fmla="*/ 725 w 171450"/>
              <a:gd name="connsiteY86" fmla="*/ 5880 h 19050"/>
              <a:gd name="connsiteX87" fmla="*/ 1605 w 171450"/>
              <a:gd name="connsiteY87" fmla="*/ 4233 h 19050"/>
              <a:gd name="connsiteX88" fmla="*/ 2790 w 171450"/>
              <a:gd name="connsiteY88" fmla="*/ 2790 h 19050"/>
              <a:gd name="connsiteX89" fmla="*/ 4233 w 171450"/>
              <a:gd name="connsiteY89" fmla="*/ 1605 h 19050"/>
              <a:gd name="connsiteX90" fmla="*/ 5880 w 171450"/>
              <a:gd name="connsiteY90" fmla="*/ 725 h 19050"/>
              <a:gd name="connsiteX91" fmla="*/ 7667 w 171450"/>
              <a:gd name="connsiteY91" fmla="*/ 183 h 19050"/>
              <a:gd name="connsiteX92" fmla="*/ 9525 w 171450"/>
              <a:gd name="connsiteY92" fmla="*/ 0 h 19050"/>
              <a:gd name="connsiteX93" fmla="*/ 11383 w 171450"/>
              <a:gd name="connsiteY93" fmla="*/ 183 h 19050"/>
              <a:gd name="connsiteX94" fmla="*/ 13170 w 171450"/>
              <a:gd name="connsiteY94" fmla="*/ 725 h 19050"/>
              <a:gd name="connsiteX95" fmla="*/ 14817 w 171450"/>
              <a:gd name="connsiteY95" fmla="*/ 1605 h 19050"/>
              <a:gd name="connsiteX96" fmla="*/ 16260 w 171450"/>
              <a:gd name="connsiteY96" fmla="*/ 2790 h 19050"/>
              <a:gd name="connsiteX97" fmla="*/ 17445 w 171450"/>
              <a:gd name="connsiteY97" fmla="*/ 4233 h 19050"/>
              <a:gd name="connsiteX98" fmla="*/ 18325 w 171450"/>
              <a:gd name="connsiteY98" fmla="*/ 5880 h 19050"/>
              <a:gd name="connsiteX99" fmla="*/ 18867 w 171450"/>
              <a:gd name="connsiteY99" fmla="*/ 7667 h 19050"/>
              <a:gd name="connsiteX100" fmla="*/ 19050 w 171450"/>
              <a:gd name="connsiteY100" fmla="*/ 9525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71450" h="19050">
                <a:moveTo>
                  <a:pt x="161925" y="19050"/>
                </a:moveTo>
                <a:lnTo>
                  <a:pt x="9525" y="19050"/>
                </a:lnTo>
                <a:cubicBezTo>
                  <a:pt x="8900" y="19050"/>
                  <a:pt x="8280" y="18989"/>
                  <a:pt x="7667" y="18867"/>
                </a:cubicBezTo>
                <a:cubicBezTo>
                  <a:pt x="7053" y="18745"/>
                  <a:pt x="6458" y="18564"/>
                  <a:pt x="5880" y="18325"/>
                </a:cubicBezTo>
                <a:cubicBezTo>
                  <a:pt x="5302" y="18086"/>
                  <a:pt x="4753" y="17792"/>
                  <a:pt x="4233" y="17445"/>
                </a:cubicBezTo>
                <a:cubicBezTo>
                  <a:pt x="3713" y="17097"/>
                  <a:pt x="3232" y="16702"/>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2"/>
                  <a:pt x="1258" y="4753"/>
                  <a:pt x="1605" y="4233"/>
                </a:cubicBezTo>
                <a:cubicBezTo>
                  <a:pt x="1953" y="3713"/>
                  <a:pt x="2348" y="3232"/>
                  <a:pt x="2790" y="2790"/>
                </a:cubicBezTo>
                <a:cubicBezTo>
                  <a:pt x="3232" y="2348"/>
                  <a:pt x="3713" y="1953"/>
                  <a:pt x="4233" y="1605"/>
                </a:cubicBezTo>
                <a:cubicBezTo>
                  <a:pt x="4753" y="1258"/>
                  <a:pt x="5302" y="964"/>
                  <a:pt x="5880" y="725"/>
                </a:cubicBezTo>
                <a:cubicBezTo>
                  <a:pt x="6458" y="486"/>
                  <a:pt x="7053" y="305"/>
                  <a:pt x="7667" y="183"/>
                </a:cubicBezTo>
                <a:cubicBezTo>
                  <a:pt x="8280" y="61"/>
                  <a:pt x="8900" y="0"/>
                  <a:pt x="9525" y="0"/>
                </a:cubicBezTo>
                <a:lnTo>
                  <a:pt x="161925" y="0"/>
                </a:lnTo>
                <a:cubicBezTo>
                  <a:pt x="162551" y="0"/>
                  <a:pt x="163170" y="61"/>
                  <a:pt x="163784" y="183"/>
                </a:cubicBezTo>
                <a:cubicBezTo>
                  <a:pt x="164397" y="305"/>
                  <a:pt x="164992" y="486"/>
                  <a:pt x="165570" y="725"/>
                </a:cubicBezTo>
                <a:cubicBezTo>
                  <a:pt x="166149" y="964"/>
                  <a:pt x="166697" y="1258"/>
                  <a:pt x="167217" y="1605"/>
                </a:cubicBezTo>
                <a:cubicBezTo>
                  <a:pt x="167737" y="1953"/>
                  <a:pt x="168218" y="2348"/>
                  <a:pt x="168660" y="2790"/>
                </a:cubicBezTo>
                <a:cubicBezTo>
                  <a:pt x="169103" y="3232"/>
                  <a:pt x="169498" y="3713"/>
                  <a:pt x="169845" y="4233"/>
                </a:cubicBezTo>
                <a:cubicBezTo>
                  <a:pt x="170192" y="4753"/>
                  <a:pt x="170486" y="5302"/>
                  <a:pt x="170725" y="5880"/>
                </a:cubicBezTo>
                <a:cubicBezTo>
                  <a:pt x="170964" y="6458"/>
                  <a:pt x="171145" y="7053"/>
                  <a:pt x="171267" y="7667"/>
                </a:cubicBezTo>
                <a:cubicBezTo>
                  <a:pt x="171389" y="8280"/>
                  <a:pt x="171450" y="8900"/>
                  <a:pt x="171450" y="9525"/>
                </a:cubicBez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2"/>
                  <a:pt x="167737" y="17097"/>
                  <a:pt x="167217" y="17445"/>
                </a:cubicBezTo>
                <a:cubicBezTo>
                  <a:pt x="166697" y="17792"/>
                  <a:pt x="166149" y="18086"/>
                  <a:pt x="165570" y="18325"/>
                </a:cubicBezTo>
                <a:cubicBezTo>
                  <a:pt x="164992" y="18564"/>
                  <a:pt x="164397" y="18745"/>
                  <a:pt x="163784" y="18867"/>
                </a:cubicBezTo>
                <a:cubicBezTo>
                  <a:pt x="163170" y="18989"/>
                  <a:pt x="162551" y="19050"/>
                  <a:pt x="161925" y="19050"/>
                </a:cubicBezTo>
                <a:close/>
                <a:moveTo>
                  <a:pt x="171450" y="9525"/>
                </a:move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2"/>
                  <a:pt x="167737" y="17097"/>
                  <a:pt x="167217" y="17445"/>
                </a:cubicBezTo>
                <a:cubicBezTo>
                  <a:pt x="166697" y="17792"/>
                  <a:pt x="166149" y="18086"/>
                  <a:pt x="165570" y="18325"/>
                </a:cubicBezTo>
                <a:cubicBezTo>
                  <a:pt x="164992" y="18564"/>
                  <a:pt x="164397" y="18745"/>
                  <a:pt x="163784" y="18867"/>
                </a:cubicBezTo>
                <a:cubicBezTo>
                  <a:pt x="163170" y="18989"/>
                  <a:pt x="162551" y="19050"/>
                  <a:pt x="161925" y="19050"/>
                </a:cubicBezTo>
                <a:cubicBezTo>
                  <a:pt x="161299" y="19050"/>
                  <a:pt x="160680" y="18989"/>
                  <a:pt x="160067" y="18867"/>
                </a:cubicBezTo>
                <a:cubicBezTo>
                  <a:pt x="159453" y="18745"/>
                  <a:pt x="158858" y="18564"/>
                  <a:pt x="158280" y="18325"/>
                </a:cubicBezTo>
                <a:cubicBezTo>
                  <a:pt x="157702" y="18086"/>
                  <a:pt x="157153" y="17792"/>
                  <a:pt x="156633" y="17445"/>
                </a:cubicBezTo>
                <a:cubicBezTo>
                  <a:pt x="156114" y="17097"/>
                  <a:pt x="155633" y="16702"/>
                  <a:pt x="155190" y="16260"/>
                </a:cubicBezTo>
                <a:cubicBezTo>
                  <a:pt x="154748" y="15818"/>
                  <a:pt x="154353" y="15337"/>
                  <a:pt x="154005" y="14817"/>
                </a:cubicBezTo>
                <a:cubicBezTo>
                  <a:pt x="153657" y="14297"/>
                  <a:pt x="153364" y="13748"/>
                  <a:pt x="153125" y="13170"/>
                </a:cubicBezTo>
                <a:cubicBezTo>
                  <a:pt x="152886" y="12592"/>
                  <a:pt x="152705" y="11997"/>
                  <a:pt x="152583" y="11383"/>
                </a:cubicBezTo>
                <a:cubicBezTo>
                  <a:pt x="152461" y="10770"/>
                  <a:pt x="152400" y="10151"/>
                  <a:pt x="152400" y="9525"/>
                </a:cubicBezTo>
                <a:cubicBezTo>
                  <a:pt x="152400" y="8900"/>
                  <a:pt x="152461" y="8280"/>
                  <a:pt x="152583" y="7667"/>
                </a:cubicBezTo>
                <a:cubicBezTo>
                  <a:pt x="152705" y="7053"/>
                  <a:pt x="152886" y="6458"/>
                  <a:pt x="153125" y="5880"/>
                </a:cubicBezTo>
                <a:cubicBezTo>
                  <a:pt x="153364" y="5302"/>
                  <a:pt x="153657" y="4753"/>
                  <a:pt x="154005" y="4233"/>
                </a:cubicBezTo>
                <a:cubicBezTo>
                  <a:pt x="154353" y="3713"/>
                  <a:pt x="154748" y="3232"/>
                  <a:pt x="155190" y="2790"/>
                </a:cubicBezTo>
                <a:cubicBezTo>
                  <a:pt x="155633" y="2348"/>
                  <a:pt x="156113" y="1953"/>
                  <a:pt x="156633" y="1605"/>
                </a:cubicBezTo>
                <a:cubicBezTo>
                  <a:pt x="157153" y="1258"/>
                  <a:pt x="157702" y="964"/>
                  <a:pt x="158280" y="725"/>
                </a:cubicBezTo>
                <a:cubicBezTo>
                  <a:pt x="158858" y="486"/>
                  <a:pt x="159453" y="305"/>
                  <a:pt x="160067" y="183"/>
                </a:cubicBezTo>
                <a:cubicBezTo>
                  <a:pt x="160680" y="61"/>
                  <a:pt x="161299" y="0"/>
                  <a:pt x="161925" y="0"/>
                </a:cubicBezTo>
                <a:cubicBezTo>
                  <a:pt x="162551" y="0"/>
                  <a:pt x="163170" y="61"/>
                  <a:pt x="163784" y="183"/>
                </a:cubicBezTo>
                <a:cubicBezTo>
                  <a:pt x="164397" y="305"/>
                  <a:pt x="164992" y="486"/>
                  <a:pt x="165570" y="725"/>
                </a:cubicBezTo>
                <a:cubicBezTo>
                  <a:pt x="166149" y="964"/>
                  <a:pt x="166697" y="1258"/>
                  <a:pt x="167217" y="1605"/>
                </a:cubicBezTo>
                <a:cubicBezTo>
                  <a:pt x="167737" y="1953"/>
                  <a:pt x="168218" y="2348"/>
                  <a:pt x="168660" y="2790"/>
                </a:cubicBezTo>
                <a:cubicBezTo>
                  <a:pt x="169103" y="3232"/>
                  <a:pt x="169498" y="3713"/>
                  <a:pt x="169845" y="4233"/>
                </a:cubicBezTo>
                <a:cubicBezTo>
                  <a:pt x="170192" y="4753"/>
                  <a:pt x="170486" y="5302"/>
                  <a:pt x="170725" y="5880"/>
                </a:cubicBezTo>
                <a:cubicBezTo>
                  <a:pt x="170964" y="6458"/>
                  <a:pt x="171145" y="7053"/>
                  <a:pt x="171267" y="7667"/>
                </a:cubicBezTo>
                <a:cubicBezTo>
                  <a:pt x="171389" y="8280"/>
                  <a:pt x="171450" y="8900"/>
                  <a:pt x="171450" y="9525"/>
                </a:cubicBezTo>
                <a:close/>
                <a:moveTo>
                  <a:pt x="19050" y="9525"/>
                </a:moveTo>
                <a:cubicBezTo>
                  <a:pt x="19050" y="10151"/>
                  <a:pt x="18989" y="10770"/>
                  <a:pt x="18867" y="11383"/>
                </a:cubicBezTo>
                <a:cubicBezTo>
                  <a:pt x="18745" y="11997"/>
                  <a:pt x="18564" y="12592"/>
                  <a:pt x="18325" y="13170"/>
                </a:cubicBezTo>
                <a:cubicBezTo>
                  <a:pt x="18086" y="13748"/>
                  <a:pt x="17792" y="14297"/>
                  <a:pt x="17445" y="14817"/>
                </a:cubicBezTo>
                <a:cubicBezTo>
                  <a:pt x="17097" y="15337"/>
                  <a:pt x="16702" y="15818"/>
                  <a:pt x="16260" y="16260"/>
                </a:cubicBezTo>
                <a:cubicBezTo>
                  <a:pt x="15818" y="16702"/>
                  <a:pt x="15337" y="17097"/>
                  <a:pt x="14817" y="17445"/>
                </a:cubicBezTo>
                <a:cubicBezTo>
                  <a:pt x="14297" y="17792"/>
                  <a:pt x="13748" y="18086"/>
                  <a:pt x="13170" y="18325"/>
                </a:cubicBezTo>
                <a:cubicBezTo>
                  <a:pt x="12592" y="18564"/>
                  <a:pt x="11997" y="18745"/>
                  <a:pt x="11383" y="18867"/>
                </a:cubicBezTo>
                <a:cubicBezTo>
                  <a:pt x="10770" y="18989"/>
                  <a:pt x="10150" y="19050"/>
                  <a:pt x="9525" y="19050"/>
                </a:cubicBezTo>
                <a:cubicBezTo>
                  <a:pt x="8900" y="19050"/>
                  <a:pt x="8280" y="18989"/>
                  <a:pt x="7667" y="18867"/>
                </a:cubicBezTo>
                <a:cubicBezTo>
                  <a:pt x="7053" y="18745"/>
                  <a:pt x="6458" y="18564"/>
                  <a:pt x="5880" y="18325"/>
                </a:cubicBezTo>
                <a:cubicBezTo>
                  <a:pt x="5302" y="18086"/>
                  <a:pt x="4753" y="17792"/>
                  <a:pt x="4233" y="17445"/>
                </a:cubicBezTo>
                <a:cubicBezTo>
                  <a:pt x="3713" y="17097"/>
                  <a:pt x="3232" y="16702"/>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2"/>
                  <a:pt x="1258" y="4753"/>
                  <a:pt x="1605" y="4233"/>
                </a:cubicBezTo>
                <a:cubicBezTo>
                  <a:pt x="1953" y="3713"/>
                  <a:pt x="2348" y="3232"/>
                  <a:pt x="2790" y="2790"/>
                </a:cubicBezTo>
                <a:cubicBezTo>
                  <a:pt x="3232" y="2348"/>
                  <a:pt x="3713" y="1953"/>
                  <a:pt x="4233" y="1605"/>
                </a:cubicBezTo>
                <a:cubicBezTo>
                  <a:pt x="4753" y="1258"/>
                  <a:pt x="5302" y="964"/>
                  <a:pt x="5880" y="725"/>
                </a:cubicBezTo>
                <a:cubicBezTo>
                  <a:pt x="6458" y="486"/>
                  <a:pt x="7053" y="305"/>
                  <a:pt x="7667" y="183"/>
                </a:cubicBezTo>
                <a:cubicBezTo>
                  <a:pt x="8280" y="61"/>
                  <a:pt x="8900" y="0"/>
                  <a:pt x="9525" y="0"/>
                </a:cubicBezTo>
                <a:cubicBezTo>
                  <a:pt x="10150" y="0"/>
                  <a:pt x="10770" y="61"/>
                  <a:pt x="11383" y="183"/>
                </a:cubicBezTo>
                <a:cubicBezTo>
                  <a:pt x="11997" y="305"/>
                  <a:pt x="12592" y="486"/>
                  <a:pt x="13170" y="725"/>
                </a:cubicBezTo>
                <a:cubicBezTo>
                  <a:pt x="13748" y="964"/>
                  <a:pt x="14297" y="1258"/>
                  <a:pt x="14817" y="1605"/>
                </a:cubicBezTo>
                <a:cubicBezTo>
                  <a:pt x="15337" y="1953"/>
                  <a:pt x="15818" y="2348"/>
                  <a:pt x="16260" y="2790"/>
                </a:cubicBezTo>
                <a:cubicBezTo>
                  <a:pt x="16702" y="3232"/>
                  <a:pt x="17097" y="3713"/>
                  <a:pt x="17445" y="4233"/>
                </a:cubicBezTo>
                <a:cubicBezTo>
                  <a:pt x="17792" y="4753"/>
                  <a:pt x="18086" y="5302"/>
                  <a:pt x="18325" y="5880"/>
                </a:cubicBezTo>
                <a:cubicBezTo>
                  <a:pt x="18564" y="6458"/>
                  <a:pt x="18745" y="7053"/>
                  <a:pt x="18867" y="7667"/>
                </a:cubicBezTo>
                <a:cubicBezTo>
                  <a:pt x="18989" y="8280"/>
                  <a:pt x="19050" y="8900"/>
                  <a:pt x="19050" y="9525"/>
                </a:cubicBezTo>
                <a:close/>
              </a:path>
            </a:pathLst>
          </a:custGeom>
          <a:solidFill>
            <a:schemeClr val="accent1"/>
          </a:solidFill>
          <a:ln w="9525" cap="flat">
            <a:noFill/>
            <a:prstDash val="solid"/>
            <a:miter/>
          </a:ln>
        </p:spPr>
        <p:txBody>
          <a:bodyPr anchor="ctr" rtlCol="0"/>
          <a:p>
            <a:endParaRPr altLang="en-US" lang="zh-CN">
              <a:cs typeface="微软雅黑" panose="020B0503020204020204" pitchFamily="34" charset="-122"/>
            </a:endParaRPr>
          </a:p>
        </p:txBody>
      </p:sp>
      <p:sp>
        <p:nvSpPr>
          <p:cNvPr id="1048810" name="任意多边形: 形状 13"/>
          <p:cNvSpPr/>
          <p:nvPr>
            <p:custDataLst>
              <p:tags r:id="rId10"/>
            </p:custDataLst>
          </p:nvPr>
        </p:nvSpPr>
        <p:spPr>
          <a:xfrm>
            <a:off x="537845" y="591820"/>
            <a:ext cx="171450" cy="19050"/>
          </a:xfrm>
          <a:custGeom>
            <a:avLst/>
            <a:gdLst>
              <a:gd name="connsiteX0" fmla="*/ 161925 w 171450"/>
              <a:gd name="connsiteY0" fmla="*/ 19050 h 19050"/>
              <a:gd name="connsiteX1" fmla="*/ 9525 w 171450"/>
              <a:gd name="connsiteY1" fmla="*/ 19050 h 19050"/>
              <a:gd name="connsiteX2" fmla="*/ 7667 w 171450"/>
              <a:gd name="connsiteY2" fmla="*/ 18867 h 19050"/>
              <a:gd name="connsiteX3" fmla="*/ 5880 w 171450"/>
              <a:gd name="connsiteY3" fmla="*/ 18325 h 19050"/>
              <a:gd name="connsiteX4" fmla="*/ 4233 w 171450"/>
              <a:gd name="connsiteY4" fmla="*/ 17445 h 19050"/>
              <a:gd name="connsiteX5" fmla="*/ 2790 w 171450"/>
              <a:gd name="connsiteY5" fmla="*/ 16260 h 19050"/>
              <a:gd name="connsiteX6" fmla="*/ 1605 w 171450"/>
              <a:gd name="connsiteY6" fmla="*/ 14817 h 19050"/>
              <a:gd name="connsiteX7" fmla="*/ 725 w 171450"/>
              <a:gd name="connsiteY7" fmla="*/ 13170 h 19050"/>
              <a:gd name="connsiteX8" fmla="*/ 183 w 171450"/>
              <a:gd name="connsiteY8" fmla="*/ 11383 h 19050"/>
              <a:gd name="connsiteX9" fmla="*/ 0 w 171450"/>
              <a:gd name="connsiteY9" fmla="*/ 9525 h 19050"/>
              <a:gd name="connsiteX10" fmla="*/ 183 w 171450"/>
              <a:gd name="connsiteY10" fmla="*/ 7667 h 19050"/>
              <a:gd name="connsiteX11" fmla="*/ 725 w 171450"/>
              <a:gd name="connsiteY11" fmla="*/ 5880 h 19050"/>
              <a:gd name="connsiteX12" fmla="*/ 1605 w 171450"/>
              <a:gd name="connsiteY12" fmla="*/ 4233 h 19050"/>
              <a:gd name="connsiteX13" fmla="*/ 2790 w 171450"/>
              <a:gd name="connsiteY13" fmla="*/ 2790 h 19050"/>
              <a:gd name="connsiteX14" fmla="*/ 4233 w 171450"/>
              <a:gd name="connsiteY14" fmla="*/ 1605 h 19050"/>
              <a:gd name="connsiteX15" fmla="*/ 5880 w 171450"/>
              <a:gd name="connsiteY15" fmla="*/ 725 h 19050"/>
              <a:gd name="connsiteX16" fmla="*/ 7667 w 171450"/>
              <a:gd name="connsiteY16" fmla="*/ 183 h 19050"/>
              <a:gd name="connsiteX17" fmla="*/ 9525 w 171450"/>
              <a:gd name="connsiteY17" fmla="*/ 0 h 19050"/>
              <a:gd name="connsiteX18" fmla="*/ 161925 w 171450"/>
              <a:gd name="connsiteY18" fmla="*/ 0 h 19050"/>
              <a:gd name="connsiteX19" fmla="*/ 163784 w 171450"/>
              <a:gd name="connsiteY19" fmla="*/ 183 h 19050"/>
              <a:gd name="connsiteX20" fmla="*/ 165570 w 171450"/>
              <a:gd name="connsiteY20" fmla="*/ 725 h 19050"/>
              <a:gd name="connsiteX21" fmla="*/ 167217 w 171450"/>
              <a:gd name="connsiteY21" fmla="*/ 1605 h 19050"/>
              <a:gd name="connsiteX22" fmla="*/ 168660 w 171450"/>
              <a:gd name="connsiteY22" fmla="*/ 2790 h 19050"/>
              <a:gd name="connsiteX23" fmla="*/ 169845 w 171450"/>
              <a:gd name="connsiteY23" fmla="*/ 4233 h 19050"/>
              <a:gd name="connsiteX24" fmla="*/ 170725 w 171450"/>
              <a:gd name="connsiteY24" fmla="*/ 5880 h 19050"/>
              <a:gd name="connsiteX25" fmla="*/ 171267 w 171450"/>
              <a:gd name="connsiteY25" fmla="*/ 7667 h 19050"/>
              <a:gd name="connsiteX26" fmla="*/ 171450 w 171450"/>
              <a:gd name="connsiteY26" fmla="*/ 9525 h 19050"/>
              <a:gd name="connsiteX27" fmla="*/ 171267 w 171450"/>
              <a:gd name="connsiteY27" fmla="*/ 11383 h 19050"/>
              <a:gd name="connsiteX28" fmla="*/ 170725 w 171450"/>
              <a:gd name="connsiteY28" fmla="*/ 13170 h 19050"/>
              <a:gd name="connsiteX29" fmla="*/ 169845 w 171450"/>
              <a:gd name="connsiteY29" fmla="*/ 14817 h 19050"/>
              <a:gd name="connsiteX30" fmla="*/ 168660 w 171450"/>
              <a:gd name="connsiteY30" fmla="*/ 16260 h 19050"/>
              <a:gd name="connsiteX31" fmla="*/ 167217 w 171450"/>
              <a:gd name="connsiteY31" fmla="*/ 17445 h 19050"/>
              <a:gd name="connsiteX32" fmla="*/ 165570 w 171450"/>
              <a:gd name="connsiteY32" fmla="*/ 18325 h 19050"/>
              <a:gd name="connsiteX33" fmla="*/ 163784 w 171450"/>
              <a:gd name="connsiteY33" fmla="*/ 18867 h 19050"/>
              <a:gd name="connsiteX34" fmla="*/ 161925 w 171450"/>
              <a:gd name="connsiteY34" fmla="*/ 19050 h 19050"/>
              <a:gd name="connsiteX35" fmla="*/ 171450 w 171450"/>
              <a:gd name="connsiteY35" fmla="*/ 9525 h 19050"/>
              <a:gd name="connsiteX36" fmla="*/ 171267 w 171450"/>
              <a:gd name="connsiteY36" fmla="*/ 11383 h 19050"/>
              <a:gd name="connsiteX37" fmla="*/ 170725 w 171450"/>
              <a:gd name="connsiteY37" fmla="*/ 13170 h 19050"/>
              <a:gd name="connsiteX38" fmla="*/ 169845 w 171450"/>
              <a:gd name="connsiteY38" fmla="*/ 14817 h 19050"/>
              <a:gd name="connsiteX39" fmla="*/ 168660 w 171450"/>
              <a:gd name="connsiteY39" fmla="*/ 16260 h 19050"/>
              <a:gd name="connsiteX40" fmla="*/ 167217 w 171450"/>
              <a:gd name="connsiteY40" fmla="*/ 17445 h 19050"/>
              <a:gd name="connsiteX41" fmla="*/ 165570 w 171450"/>
              <a:gd name="connsiteY41" fmla="*/ 18325 h 19050"/>
              <a:gd name="connsiteX42" fmla="*/ 163784 w 171450"/>
              <a:gd name="connsiteY42" fmla="*/ 18867 h 19050"/>
              <a:gd name="connsiteX43" fmla="*/ 161925 w 171450"/>
              <a:gd name="connsiteY43" fmla="*/ 19050 h 19050"/>
              <a:gd name="connsiteX44" fmla="*/ 160067 w 171450"/>
              <a:gd name="connsiteY44" fmla="*/ 18867 h 19050"/>
              <a:gd name="connsiteX45" fmla="*/ 158280 w 171450"/>
              <a:gd name="connsiteY45" fmla="*/ 18325 h 19050"/>
              <a:gd name="connsiteX46" fmla="*/ 156633 w 171450"/>
              <a:gd name="connsiteY46" fmla="*/ 17445 h 19050"/>
              <a:gd name="connsiteX47" fmla="*/ 155190 w 171450"/>
              <a:gd name="connsiteY47" fmla="*/ 16260 h 19050"/>
              <a:gd name="connsiteX48" fmla="*/ 154005 w 171450"/>
              <a:gd name="connsiteY48" fmla="*/ 14817 h 19050"/>
              <a:gd name="connsiteX49" fmla="*/ 153125 w 171450"/>
              <a:gd name="connsiteY49" fmla="*/ 13170 h 19050"/>
              <a:gd name="connsiteX50" fmla="*/ 152583 w 171450"/>
              <a:gd name="connsiteY50" fmla="*/ 11383 h 19050"/>
              <a:gd name="connsiteX51" fmla="*/ 152400 w 171450"/>
              <a:gd name="connsiteY51" fmla="*/ 9525 h 19050"/>
              <a:gd name="connsiteX52" fmla="*/ 152583 w 171450"/>
              <a:gd name="connsiteY52" fmla="*/ 7667 h 19050"/>
              <a:gd name="connsiteX53" fmla="*/ 153125 w 171450"/>
              <a:gd name="connsiteY53" fmla="*/ 5880 h 19050"/>
              <a:gd name="connsiteX54" fmla="*/ 154005 w 171450"/>
              <a:gd name="connsiteY54" fmla="*/ 4233 h 19050"/>
              <a:gd name="connsiteX55" fmla="*/ 155190 w 171450"/>
              <a:gd name="connsiteY55" fmla="*/ 2790 h 19050"/>
              <a:gd name="connsiteX56" fmla="*/ 156633 w 171450"/>
              <a:gd name="connsiteY56" fmla="*/ 1605 h 19050"/>
              <a:gd name="connsiteX57" fmla="*/ 158280 w 171450"/>
              <a:gd name="connsiteY57" fmla="*/ 725 h 19050"/>
              <a:gd name="connsiteX58" fmla="*/ 160067 w 171450"/>
              <a:gd name="connsiteY58" fmla="*/ 183 h 19050"/>
              <a:gd name="connsiteX59" fmla="*/ 161925 w 171450"/>
              <a:gd name="connsiteY59" fmla="*/ 0 h 19050"/>
              <a:gd name="connsiteX60" fmla="*/ 163784 w 171450"/>
              <a:gd name="connsiteY60" fmla="*/ 183 h 19050"/>
              <a:gd name="connsiteX61" fmla="*/ 165570 w 171450"/>
              <a:gd name="connsiteY61" fmla="*/ 725 h 19050"/>
              <a:gd name="connsiteX62" fmla="*/ 167217 w 171450"/>
              <a:gd name="connsiteY62" fmla="*/ 1605 h 19050"/>
              <a:gd name="connsiteX63" fmla="*/ 168660 w 171450"/>
              <a:gd name="connsiteY63" fmla="*/ 2790 h 19050"/>
              <a:gd name="connsiteX64" fmla="*/ 169845 w 171450"/>
              <a:gd name="connsiteY64" fmla="*/ 4233 h 19050"/>
              <a:gd name="connsiteX65" fmla="*/ 170725 w 171450"/>
              <a:gd name="connsiteY65" fmla="*/ 5880 h 19050"/>
              <a:gd name="connsiteX66" fmla="*/ 171267 w 171450"/>
              <a:gd name="connsiteY66" fmla="*/ 7667 h 19050"/>
              <a:gd name="connsiteX67" fmla="*/ 171450 w 171450"/>
              <a:gd name="connsiteY67" fmla="*/ 9525 h 19050"/>
              <a:gd name="connsiteX68" fmla="*/ 19050 w 171450"/>
              <a:gd name="connsiteY68" fmla="*/ 9525 h 19050"/>
              <a:gd name="connsiteX69" fmla="*/ 18867 w 171450"/>
              <a:gd name="connsiteY69" fmla="*/ 11383 h 19050"/>
              <a:gd name="connsiteX70" fmla="*/ 18325 w 171450"/>
              <a:gd name="connsiteY70" fmla="*/ 13170 h 19050"/>
              <a:gd name="connsiteX71" fmla="*/ 17445 w 171450"/>
              <a:gd name="connsiteY71" fmla="*/ 14817 h 19050"/>
              <a:gd name="connsiteX72" fmla="*/ 16260 w 171450"/>
              <a:gd name="connsiteY72" fmla="*/ 16260 h 19050"/>
              <a:gd name="connsiteX73" fmla="*/ 14817 w 171450"/>
              <a:gd name="connsiteY73" fmla="*/ 17445 h 19050"/>
              <a:gd name="connsiteX74" fmla="*/ 13170 w 171450"/>
              <a:gd name="connsiteY74" fmla="*/ 18325 h 19050"/>
              <a:gd name="connsiteX75" fmla="*/ 11383 w 171450"/>
              <a:gd name="connsiteY75" fmla="*/ 18867 h 19050"/>
              <a:gd name="connsiteX76" fmla="*/ 9525 w 171450"/>
              <a:gd name="connsiteY76" fmla="*/ 19050 h 19050"/>
              <a:gd name="connsiteX77" fmla="*/ 7667 w 171450"/>
              <a:gd name="connsiteY77" fmla="*/ 18867 h 19050"/>
              <a:gd name="connsiteX78" fmla="*/ 5880 w 171450"/>
              <a:gd name="connsiteY78" fmla="*/ 18325 h 19050"/>
              <a:gd name="connsiteX79" fmla="*/ 4233 w 171450"/>
              <a:gd name="connsiteY79" fmla="*/ 17445 h 19050"/>
              <a:gd name="connsiteX80" fmla="*/ 2790 w 171450"/>
              <a:gd name="connsiteY80" fmla="*/ 16260 h 19050"/>
              <a:gd name="connsiteX81" fmla="*/ 1605 w 171450"/>
              <a:gd name="connsiteY81" fmla="*/ 14817 h 19050"/>
              <a:gd name="connsiteX82" fmla="*/ 725 w 171450"/>
              <a:gd name="connsiteY82" fmla="*/ 13170 h 19050"/>
              <a:gd name="connsiteX83" fmla="*/ 183 w 171450"/>
              <a:gd name="connsiteY83" fmla="*/ 11383 h 19050"/>
              <a:gd name="connsiteX84" fmla="*/ 0 w 171450"/>
              <a:gd name="connsiteY84" fmla="*/ 9525 h 19050"/>
              <a:gd name="connsiteX85" fmla="*/ 183 w 171450"/>
              <a:gd name="connsiteY85" fmla="*/ 7667 h 19050"/>
              <a:gd name="connsiteX86" fmla="*/ 725 w 171450"/>
              <a:gd name="connsiteY86" fmla="*/ 5880 h 19050"/>
              <a:gd name="connsiteX87" fmla="*/ 1605 w 171450"/>
              <a:gd name="connsiteY87" fmla="*/ 4233 h 19050"/>
              <a:gd name="connsiteX88" fmla="*/ 2790 w 171450"/>
              <a:gd name="connsiteY88" fmla="*/ 2790 h 19050"/>
              <a:gd name="connsiteX89" fmla="*/ 4233 w 171450"/>
              <a:gd name="connsiteY89" fmla="*/ 1605 h 19050"/>
              <a:gd name="connsiteX90" fmla="*/ 5880 w 171450"/>
              <a:gd name="connsiteY90" fmla="*/ 725 h 19050"/>
              <a:gd name="connsiteX91" fmla="*/ 7667 w 171450"/>
              <a:gd name="connsiteY91" fmla="*/ 183 h 19050"/>
              <a:gd name="connsiteX92" fmla="*/ 9525 w 171450"/>
              <a:gd name="connsiteY92" fmla="*/ 0 h 19050"/>
              <a:gd name="connsiteX93" fmla="*/ 11383 w 171450"/>
              <a:gd name="connsiteY93" fmla="*/ 183 h 19050"/>
              <a:gd name="connsiteX94" fmla="*/ 13170 w 171450"/>
              <a:gd name="connsiteY94" fmla="*/ 725 h 19050"/>
              <a:gd name="connsiteX95" fmla="*/ 14817 w 171450"/>
              <a:gd name="connsiteY95" fmla="*/ 1605 h 19050"/>
              <a:gd name="connsiteX96" fmla="*/ 16260 w 171450"/>
              <a:gd name="connsiteY96" fmla="*/ 2790 h 19050"/>
              <a:gd name="connsiteX97" fmla="*/ 17445 w 171450"/>
              <a:gd name="connsiteY97" fmla="*/ 4233 h 19050"/>
              <a:gd name="connsiteX98" fmla="*/ 18325 w 171450"/>
              <a:gd name="connsiteY98" fmla="*/ 5880 h 19050"/>
              <a:gd name="connsiteX99" fmla="*/ 18867 w 171450"/>
              <a:gd name="connsiteY99" fmla="*/ 7667 h 19050"/>
              <a:gd name="connsiteX100" fmla="*/ 19050 w 171450"/>
              <a:gd name="connsiteY100" fmla="*/ 9525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71450" h="19050">
                <a:moveTo>
                  <a:pt x="161925" y="19050"/>
                </a:moveTo>
                <a:lnTo>
                  <a:pt x="9525" y="19050"/>
                </a:ln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lnTo>
                  <a:pt x="161925" y="0"/>
                </a:ln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lose/>
                <a:moveTo>
                  <a:pt x="171450" y="9525"/>
                </a:move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ubicBezTo>
                  <a:pt x="161299" y="19050"/>
                  <a:pt x="160680" y="18989"/>
                  <a:pt x="160067" y="18867"/>
                </a:cubicBezTo>
                <a:cubicBezTo>
                  <a:pt x="159453" y="18745"/>
                  <a:pt x="158858" y="18564"/>
                  <a:pt x="158280" y="18325"/>
                </a:cubicBezTo>
                <a:cubicBezTo>
                  <a:pt x="157702" y="18086"/>
                  <a:pt x="157153" y="17793"/>
                  <a:pt x="156633" y="17445"/>
                </a:cubicBezTo>
                <a:cubicBezTo>
                  <a:pt x="156114" y="17097"/>
                  <a:pt x="155633" y="16703"/>
                  <a:pt x="155190" y="16260"/>
                </a:cubicBezTo>
                <a:cubicBezTo>
                  <a:pt x="154748" y="15818"/>
                  <a:pt x="154353" y="15337"/>
                  <a:pt x="154005" y="14817"/>
                </a:cubicBezTo>
                <a:cubicBezTo>
                  <a:pt x="153657" y="14297"/>
                  <a:pt x="153364" y="13748"/>
                  <a:pt x="153125" y="13170"/>
                </a:cubicBezTo>
                <a:cubicBezTo>
                  <a:pt x="152886" y="12592"/>
                  <a:pt x="152705" y="11997"/>
                  <a:pt x="152583" y="11383"/>
                </a:cubicBezTo>
                <a:cubicBezTo>
                  <a:pt x="152461" y="10770"/>
                  <a:pt x="152400" y="10151"/>
                  <a:pt x="152400" y="9525"/>
                </a:cubicBezTo>
                <a:cubicBezTo>
                  <a:pt x="152400" y="8900"/>
                  <a:pt x="152461" y="8280"/>
                  <a:pt x="152583" y="7667"/>
                </a:cubicBezTo>
                <a:cubicBezTo>
                  <a:pt x="152705" y="7053"/>
                  <a:pt x="152886" y="6458"/>
                  <a:pt x="153125" y="5880"/>
                </a:cubicBezTo>
                <a:cubicBezTo>
                  <a:pt x="153364" y="5303"/>
                  <a:pt x="153657" y="4753"/>
                  <a:pt x="154005" y="4233"/>
                </a:cubicBezTo>
                <a:cubicBezTo>
                  <a:pt x="154353" y="3713"/>
                  <a:pt x="154748" y="3232"/>
                  <a:pt x="155190" y="2790"/>
                </a:cubicBezTo>
                <a:cubicBezTo>
                  <a:pt x="155633" y="2348"/>
                  <a:pt x="156113" y="1953"/>
                  <a:pt x="156633" y="1605"/>
                </a:cubicBezTo>
                <a:cubicBezTo>
                  <a:pt x="157153" y="1258"/>
                  <a:pt x="157702" y="965"/>
                  <a:pt x="158280" y="725"/>
                </a:cubicBezTo>
                <a:cubicBezTo>
                  <a:pt x="158858" y="486"/>
                  <a:pt x="159453" y="305"/>
                  <a:pt x="160067" y="183"/>
                </a:cubicBezTo>
                <a:cubicBezTo>
                  <a:pt x="160680" y="61"/>
                  <a:pt x="161299" y="0"/>
                  <a:pt x="161925" y="0"/>
                </a:cubicBez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lose/>
                <a:moveTo>
                  <a:pt x="19050" y="9525"/>
                </a:moveTo>
                <a:cubicBezTo>
                  <a:pt x="19050" y="10151"/>
                  <a:pt x="18989" y="10770"/>
                  <a:pt x="18867" y="11383"/>
                </a:cubicBezTo>
                <a:cubicBezTo>
                  <a:pt x="18745" y="11997"/>
                  <a:pt x="18564" y="12592"/>
                  <a:pt x="18325" y="13170"/>
                </a:cubicBezTo>
                <a:cubicBezTo>
                  <a:pt x="18086" y="13748"/>
                  <a:pt x="17792" y="14297"/>
                  <a:pt x="17445" y="14817"/>
                </a:cubicBezTo>
                <a:cubicBezTo>
                  <a:pt x="17097" y="15337"/>
                  <a:pt x="16702" y="15818"/>
                  <a:pt x="16260" y="16260"/>
                </a:cubicBezTo>
                <a:cubicBezTo>
                  <a:pt x="15818" y="16703"/>
                  <a:pt x="15337" y="17097"/>
                  <a:pt x="14817" y="17445"/>
                </a:cubicBezTo>
                <a:cubicBezTo>
                  <a:pt x="14297" y="17793"/>
                  <a:pt x="13748" y="18086"/>
                  <a:pt x="13170" y="18325"/>
                </a:cubicBezTo>
                <a:cubicBezTo>
                  <a:pt x="12592" y="18564"/>
                  <a:pt x="11997" y="18745"/>
                  <a:pt x="11383" y="18867"/>
                </a:cubicBezTo>
                <a:cubicBezTo>
                  <a:pt x="10770" y="18989"/>
                  <a:pt x="10150" y="19050"/>
                  <a:pt x="9525" y="19050"/>
                </a:cubicBez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cubicBezTo>
                  <a:pt x="10150" y="0"/>
                  <a:pt x="10770" y="61"/>
                  <a:pt x="11383" y="183"/>
                </a:cubicBezTo>
                <a:cubicBezTo>
                  <a:pt x="11997" y="305"/>
                  <a:pt x="12592" y="486"/>
                  <a:pt x="13170" y="725"/>
                </a:cubicBezTo>
                <a:cubicBezTo>
                  <a:pt x="13748" y="965"/>
                  <a:pt x="14297" y="1258"/>
                  <a:pt x="14817" y="1605"/>
                </a:cubicBezTo>
                <a:cubicBezTo>
                  <a:pt x="15337" y="1953"/>
                  <a:pt x="15818" y="2348"/>
                  <a:pt x="16260" y="2790"/>
                </a:cubicBezTo>
                <a:cubicBezTo>
                  <a:pt x="16702" y="3232"/>
                  <a:pt x="17097" y="3713"/>
                  <a:pt x="17445" y="4233"/>
                </a:cubicBezTo>
                <a:cubicBezTo>
                  <a:pt x="17792" y="4753"/>
                  <a:pt x="18086" y="5303"/>
                  <a:pt x="18325" y="5880"/>
                </a:cubicBezTo>
                <a:cubicBezTo>
                  <a:pt x="18564" y="6458"/>
                  <a:pt x="18745" y="7053"/>
                  <a:pt x="18867" y="7667"/>
                </a:cubicBezTo>
                <a:cubicBezTo>
                  <a:pt x="18989" y="8280"/>
                  <a:pt x="19050" y="8900"/>
                  <a:pt x="19050" y="9525"/>
                </a:cubicBezTo>
                <a:close/>
              </a:path>
            </a:pathLst>
          </a:custGeom>
          <a:solidFill>
            <a:schemeClr val="accent1"/>
          </a:solidFill>
          <a:ln w="9525" cap="flat">
            <a:noFill/>
            <a:prstDash val="solid"/>
            <a:miter/>
          </a:ln>
        </p:spPr>
        <p:txBody>
          <a:bodyPr anchor="ctr" rtlCol="0"/>
          <a:p>
            <a:endParaRPr altLang="en-US" lang="zh-CN">
              <a:cs typeface="微软雅黑" panose="020B0503020204020204" pitchFamily="34" charset="-122"/>
            </a:endParaRPr>
          </a:p>
        </p:txBody>
      </p:sp>
      <p:sp>
        <p:nvSpPr>
          <p:cNvPr id="1048812" name="任意多边形: 形状 14"/>
          <p:cNvSpPr/>
          <p:nvPr>
            <p:custDataLst>
              <p:tags r:id="rId11"/>
            </p:custDataLst>
          </p:nvPr>
        </p:nvSpPr>
        <p:spPr>
          <a:xfrm>
            <a:off x="537845" y="648970"/>
            <a:ext cx="171450" cy="19050"/>
          </a:xfrm>
          <a:custGeom>
            <a:avLst/>
            <a:gdLst>
              <a:gd name="connsiteX0" fmla="*/ 161925 w 171450"/>
              <a:gd name="connsiteY0" fmla="*/ 19050 h 19050"/>
              <a:gd name="connsiteX1" fmla="*/ 9525 w 171450"/>
              <a:gd name="connsiteY1" fmla="*/ 19050 h 19050"/>
              <a:gd name="connsiteX2" fmla="*/ 7667 w 171450"/>
              <a:gd name="connsiteY2" fmla="*/ 18867 h 19050"/>
              <a:gd name="connsiteX3" fmla="*/ 5880 w 171450"/>
              <a:gd name="connsiteY3" fmla="*/ 18325 h 19050"/>
              <a:gd name="connsiteX4" fmla="*/ 4233 w 171450"/>
              <a:gd name="connsiteY4" fmla="*/ 17445 h 19050"/>
              <a:gd name="connsiteX5" fmla="*/ 2790 w 171450"/>
              <a:gd name="connsiteY5" fmla="*/ 16260 h 19050"/>
              <a:gd name="connsiteX6" fmla="*/ 1605 w 171450"/>
              <a:gd name="connsiteY6" fmla="*/ 14817 h 19050"/>
              <a:gd name="connsiteX7" fmla="*/ 725 w 171450"/>
              <a:gd name="connsiteY7" fmla="*/ 13170 h 19050"/>
              <a:gd name="connsiteX8" fmla="*/ 183 w 171450"/>
              <a:gd name="connsiteY8" fmla="*/ 11383 h 19050"/>
              <a:gd name="connsiteX9" fmla="*/ 0 w 171450"/>
              <a:gd name="connsiteY9" fmla="*/ 9525 h 19050"/>
              <a:gd name="connsiteX10" fmla="*/ 183 w 171450"/>
              <a:gd name="connsiteY10" fmla="*/ 7667 h 19050"/>
              <a:gd name="connsiteX11" fmla="*/ 725 w 171450"/>
              <a:gd name="connsiteY11" fmla="*/ 5880 h 19050"/>
              <a:gd name="connsiteX12" fmla="*/ 1605 w 171450"/>
              <a:gd name="connsiteY12" fmla="*/ 4233 h 19050"/>
              <a:gd name="connsiteX13" fmla="*/ 2790 w 171450"/>
              <a:gd name="connsiteY13" fmla="*/ 2790 h 19050"/>
              <a:gd name="connsiteX14" fmla="*/ 4233 w 171450"/>
              <a:gd name="connsiteY14" fmla="*/ 1605 h 19050"/>
              <a:gd name="connsiteX15" fmla="*/ 5880 w 171450"/>
              <a:gd name="connsiteY15" fmla="*/ 725 h 19050"/>
              <a:gd name="connsiteX16" fmla="*/ 7667 w 171450"/>
              <a:gd name="connsiteY16" fmla="*/ 183 h 19050"/>
              <a:gd name="connsiteX17" fmla="*/ 9525 w 171450"/>
              <a:gd name="connsiteY17" fmla="*/ 0 h 19050"/>
              <a:gd name="connsiteX18" fmla="*/ 161925 w 171450"/>
              <a:gd name="connsiteY18" fmla="*/ 0 h 19050"/>
              <a:gd name="connsiteX19" fmla="*/ 163784 w 171450"/>
              <a:gd name="connsiteY19" fmla="*/ 183 h 19050"/>
              <a:gd name="connsiteX20" fmla="*/ 165570 w 171450"/>
              <a:gd name="connsiteY20" fmla="*/ 725 h 19050"/>
              <a:gd name="connsiteX21" fmla="*/ 167217 w 171450"/>
              <a:gd name="connsiteY21" fmla="*/ 1605 h 19050"/>
              <a:gd name="connsiteX22" fmla="*/ 168660 w 171450"/>
              <a:gd name="connsiteY22" fmla="*/ 2790 h 19050"/>
              <a:gd name="connsiteX23" fmla="*/ 169845 w 171450"/>
              <a:gd name="connsiteY23" fmla="*/ 4233 h 19050"/>
              <a:gd name="connsiteX24" fmla="*/ 170725 w 171450"/>
              <a:gd name="connsiteY24" fmla="*/ 5880 h 19050"/>
              <a:gd name="connsiteX25" fmla="*/ 171267 w 171450"/>
              <a:gd name="connsiteY25" fmla="*/ 7667 h 19050"/>
              <a:gd name="connsiteX26" fmla="*/ 171450 w 171450"/>
              <a:gd name="connsiteY26" fmla="*/ 9525 h 19050"/>
              <a:gd name="connsiteX27" fmla="*/ 171267 w 171450"/>
              <a:gd name="connsiteY27" fmla="*/ 11383 h 19050"/>
              <a:gd name="connsiteX28" fmla="*/ 170725 w 171450"/>
              <a:gd name="connsiteY28" fmla="*/ 13170 h 19050"/>
              <a:gd name="connsiteX29" fmla="*/ 169845 w 171450"/>
              <a:gd name="connsiteY29" fmla="*/ 14817 h 19050"/>
              <a:gd name="connsiteX30" fmla="*/ 168660 w 171450"/>
              <a:gd name="connsiteY30" fmla="*/ 16260 h 19050"/>
              <a:gd name="connsiteX31" fmla="*/ 167217 w 171450"/>
              <a:gd name="connsiteY31" fmla="*/ 17445 h 19050"/>
              <a:gd name="connsiteX32" fmla="*/ 165570 w 171450"/>
              <a:gd name="connsiteY32" fmla="*/ 18325 h 19050"/>
              <a:gd name="connsiteX33" fmla="*/ 163784 w 171450"/>
              <a:gd name="connsiteY33" fmla="*/ 18867 h 19050"/>
              <a:gd name="connsiteX34" fmla="*/ 161925 w 171450"/>
              <a:gd name="connsiteY34" fmla="*/ 19050 h 19050"/>
              <a:gd name="connsiteX35" fmla="*/ 171450 w 171450"/>
              <a:gd name="connsiteY35" fmla="*/ 9525 h 19050"/>
              <a:gd name="connsiteX36" fmla="*/ 171267 w 171450"/>
              <a:gd name="connsiteY36" fmla="*/ 11383 h 19050"/>
              <a:gd name="connsiteX37" fmla="*/ 170725 w 171450"/>
              <a:gd name="connsiteY37" fmla="*/ 13170 h 19050"/>
              <a:gd name="connsiteX38" fmla="*/ 169845 w 171450"/>
              <a:gd name="connsiteY38" fmla="*/ 14817 h 19050"/>
              <a:gd name="connsiteX39" fmla="*/ 168660 w 171450"/>
              <a:gd name="connsiteY39" fmla="*/ 16260 h 19050"/>
              <a:gd name="connsiteX40" fmla="*/ 167217 w 171450"/>
              <a:gd name="connsiteY40" fmla="*/ 17445 h 19050"/>
              <a:gd name="connsiteX41" fmla="*/ 165570 w 171450"/>
              <a:gd name="connsiteY41" fmla="*/ 18325 h 19050"/>
              <a:gd name="connsiteX42" fmla="*/ 163784 w 171450"/>
              <a:gd name="connsiteY42" fmla="*/ 18867 h 19050"/>
              <a:gd name="connsiteX43" fmla="*/ 161925 w 171450"/>
              <a:gd name="connsiteY43" fmla="*/ 19050 h 19050"/>
              <a:gd name="connsiteX44" fmla="*/ 160067 w 171450"/>
              <a:gd name="connsiteY44" fmla="*/ 18867 h 19050"/>
              <a:gd name="connsiteX45" fmla="*/ 158280 w 171450"/>
              <a:gd name="connsiteY45" fmla="*/ 18325 h 19050"/>
              <a:gd name="connsiteX46" fmla="*/ 156633 w 171450"/>
              <a:gd name="connsiteY46" fmla="*/ 17445 h 19050"/>
              <a:gd name="connsiteX47" fmla="*/ 155190 w 171450"/>
              <a:gd name="connsiteY47" fmla="*/ 16260 h 19050"/>
              <a:gd name="connsiteX48" fmla="*/ 154005 w 171450"/>
              <a:gd name="connsiteY48" fmla="*/ 14817 h 19050"/>
              <a:gd name="connsiteX49" fmla="*/ 153125 w 171450"/>
              <a:gd name="connsiteY49" fmla="*/ 13170 h 19050"/>
              <a:gd name="connsiteX50" fmla="*/ 152583 w 171450"/>
              <a:gd name="connsiteY50" fmla="*/ 11383 h 19050"/>
              <a:gd name="connsiteX51" fmla="*/ 152400 w 171450"/>
              <a:gd name="connsiteY51" fmla="*/ 9525 h 19050"/>
              <a:gd name="connsiteX52" fmla="*/ 152583 w 171450"/>
              <a:gd name="connsiteY52" fmla="*/ 7667 h 19050"/>
              <a:gd name="connsiteX53" fmla="*/ 153125 w 171450"/>
              <a:gd name="connsiteY53" fmla="*/ 5880 h 19050"/>
              <a:gd name="connsiteX54" fmla="*/ 154005 w 171450"/>
              <a:gd name="connsiteY54" fmla="*/ 4233 h 19050"/>
              <a:gd name="connsiteX55" fmla="*/ 155190 w 171450"/>
              <a:gd name="connsiteY55" fmla="*/ 2790 h 19050"/>
              <a:gd name="connsiteX56" fmla="*/ 156633 w 171450"/>
              <a:gd name="connsiteY56" fmla="*/ 1605 h 19050"/>
              <a:gd name="connsiteX57" fmla="*/ 158280 w 171450"/>
              <a:gd name="connsiteY57" fmla="*/ 725 h 19050"/>
              <a:gd name="connsiteX58" fmla="*/ 160067 w 171450"/>
              <a:gd name="connsiteY58" fmla="*/ 183 h 19050"/>
              <a:gd name="connsiteX59" fmla="*/ 161925 w 171450"/>
              <a:gd name="connsiteY59" fmla="*/ 0 h 19050"/>
              <a:gd name="connsiteX60" fmla="*/ 163784 w 171450"/>
              <a:gd name="connsiteY60" fmla="*/ 183 h 19050"/>
              <a:gd name="connsiteX61" fmla="*/ 165570 w 171450"/>
              <a:gd name="connsiteY61" fmla="*/ 725 h 19050"/>
              <a:gd name="connsiteX62" fmla="*/ 167217 w 171450"/>
              <a:gd name="connsiteY62" fmla="*/ 1605 h 19050"/>
              <a:gd name="connsiteX63" fmla="*/ 168660 w 171450"/>
              <a:gd name="connsiteY63" fmla="*/ 2790 h 19050"/>
              <a:gd name="connsiteX64" fmla="*/ 169845 w 171450"/>
              <a:gd name="connsiteY64" fmla="*/ 4233 h 19050"/>
              <a:gd name="connsiteX65" fmla="*/ 170725 w 171450"/>
              <a:gd name="connsiteY65" fmla="*/ 5880 h 19050"/>
              <a:gd name="connsiteX66" fmla="*/ 171267 w 171450"/>
              <a:gd name="connsiteY66" fmla="*/ 7667 h 19050"/>
              <a:gd name="connsiteX67" fmla="*/ 171450 w 171450"/>
              <a:gd name="connsiteY67" fmla="*/ 9525 h 19050"/>
              <a:gd name="connsiteX68" fmla="*/ 19050 w 171450"/>
              <a:gd name="connsiteY68" fmla="*/ 9525 h 19050"/>
              <a:gd name="connsiteX69" fmla="*/ 18867 w 171450"/>
              <a:gd name="connsiteY69" fmla="*/ 11383 h 19050"/>
              <a:gd name="connsiteX70" fmla="*/ 18325 w 171450"/>
              <a:gd name="connsiteY70" fmla="*/ 13170 h 19050"/>
              <a:gd name="connsiteX71" fmla="*/ 17445 w 171450"/>
              <a:gd name="connsiteY71" fmla="*/ 14817 h 19050"/>
              <a:gd name="connsiteX72" fmla="*/ 16260 w 171450"/>
              <a:gd name="connsiteY72" fmla="*/ 16260 h 19050"/>
              <a:gd name="connsiteX73" fmla="*/ 14817 w 171450"/>
              <a:gd name="connsiteY73" fmla="*/ 17445 h 19050"/>
              <a:gd name="connsiteX74" fmla="*/ 13170 w 171450"/>
              <a:gd name="connsiteY74" fmla="*/ 18325 h 19050"/>
              <a:gd name="connsiteX75" fmla="*/ 11383 w 171450"/>
              <a:gd name="connsiteY75" fmla="*/ 18867 h 19050"/>
              <a:gd name="connsiteX76" fmla="*/ 9525 w 171450"/>
              <a:gd name="connsiteY76" fmla="*/ 19050 h 19050"/>
              <a:gd name="connsiteX77" fmla="*/ 7667 w 171450"/>
              <a:gd name="connsiteY77" fmla="*/ 18867 h 19050"/>
              <a:gd name="connsiteX78" fmla="*/ 5880 w 171450"/>
              <a:gd name="connsiteY78" fmla="*/ 18325 h 19050"/>
              <a:gd name="connsiteX79" fmla="*/ 4233 w 171450"/>
              <a:gd name="connsiteY79" fmla="*/ 17445 h 19050"/>
              <a:gd name="connsiteX80" fmla="*/ 2790 w 171450"/>
              <a:gd name="connsiteY80" fmla="*/ 16260 h 19050"/>
              <a:gd name="connsiteX81" fmla="*/ 1605 w 171450"/>
              <a:gd name="connsiteY81" fmla="*/ 14817 h 19050"/>
              <a:gd name="connsiteX82" fmla="*/ 725 w 171450"/>
              <a:gd name="connsiteY82" fmla="*/ 13170 h 19050"/>
              <a:gd name="connsiteX83" fmla="*/ 183 w 171450"/>
              <a:gd name="connsiteY83" fmla="*/ 11383 h 19050"/>
              <a:gd name="connsiteX84" fmla="*/ 0 w 171450"/>
              <a:gd name="connsiteY84" fmla="*/ 9525 h 19050"/>
              <a:gd name="connsiteX85" fmla="*/ 183 w 171450"/>
              <a:gd name="connsiteY85" fmla="*/ 7667 h 19050"/>
              <a:gd name="connsiteX86" fmla="*/ 725 w 171450"/>
              <a:gd name="connsiteY86" fmla="*/ 5880 h 19050"/>
              <a:gd name="connsiteX87" fmla="*/ 1605 w 171450"/>
              <a:gd name="connsiteY87" fmla="*/ 4233 h 19050"/>
              <a:gd name="connsiteX88" fmla="*/ 2790 w 171450"/>
              <a:gd name="connsiteY88" fmla="*/ 2790 h 19050"/>
              <a:gd name="connsiteX89" fmla="*/ 4233 w 171450"/>
              <a:gd name="connsiteY89" fmla="*/ 1605 h 19050"/>
              <a:gd name="connsiteX90" fmla="*/ 5880 w 171450"/>
              <a:gd name="connsiteY90" fmla="*/ 725 h 19050"/>
              <a:gd name="connsiteX91" fmla="*/ 7667 w 171450"/>
              <a:gd name="connsiteY91" fmla="*/ 183 h 19050"/>
              <a:gd name="connsiteX92" fmla="*/ 9525 w 171450"/>
              <a:gd name="connsiteY92" fmla="*/ 0 h 19050"/>
              <a:gd name="connsiteX93" fmla="*/ 11383 w 171450"/>
              <a:gd name="connsiteY93" fmla="*/ 183 h 19050"/>
              <a:gd name="connsiteX94" fmla="*/ 13170 w 171450"/>
              <a:gd name="connsiteY94" fmla="*/ 725 h 19050"/>
              <a:gd name="connsiteX95" fmla="*/ 14817 w 171450"/>
              <a:gd name="connsiteY95" fmla="*/ 1605 h 19050"/>
              <a:gd name="connsiteX96" fmla="*/ 16260 w 171450"/>
              <a:gd name="connsiteY96" fmla="*/ 2790 h 19050"/>
              <a:gd name="connsiteX97" fmla="*/ 17445 w 171450"/>
              <a:gd name="connsiteY97" fmla="*/ 4233 h 19050"/>
              <a:gd name="connsiteX98" fmla="*/ 18325 w 171450"/>
              <a:gd name="connsiteY98" fmla="*/ 5880 h 19050"/>
              <a:gd name="connsiteX99" fmla="*/ 18867 w 171450"/>
              <a:gd name="connsiteY99" fmla="*/ 7667 h 19050"/>
              <a:gd name="connsiteX100" fmla="*/ 19050 w 171450"/>
              <a:gd name="connsiteY100" fmla="*/ 9525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71450" h="19050">
                <a:moveTo>
                  <a:pt x="161925" y="19050"/>
                </a:moveTo>
                <a:lnTo>
                  <a:pt x="9525" y="19050"/>
                </a:ln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lnTo>
                  <a:pt x="161925" y="0"/>
                </a:ln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lose/>
                <a:moveTo>
                  <a:pt x="171450" y="9525"/>
                </a:move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ubicBezTo>
                  <a:pt x="161299" y="19050"/>
                  <a:pt x="160680" y="18989"/>
                  <a:pt x="160067" y="18867"/>
                </a:cubicBezTo>
                <a:cubicBezTo>
                  <a:pt x="159453" y="18745"/>
                  <a:pt x="158858" y="18564"/>
                  <a:pt x="158280" y="18325"/>
                </a:cubicBezTo>
                <a:cubicBezTo>
                  <a:pt x="157702" y="18086"/>
                  <a:pt x="157153" y="17793"/>
                  <a:pt x="156633" y="17445"/>
                </a:cubicBezTo>
                <a:cubicBezTo>
                  <a:pt x="156114" y="17097"/>
                  <a:pt x="155633" y="16703"/>
                  <a:pt x="155190" y="16260"/>
                </a:cubicBezTo>
                <a:cubicBezTo>
                  <a:pt x="154748" y="15818"/>
                  <a:pt x="154353" y="15337"/>
                  <a:pt x="154005" y="14817"/>
                </a:cubicBezTo>
                <a:cubicBezTo>
                  <a:pt x="153657" y="14297"/>
                  <a:pt x="153364" y="13748"/>
                  <a:pt x="153125" y="13170"/>
                </a:cubicBezTo>
                <a:cubicBezTo>
                  <a:pt x="152886" y="12592"/>
                  <a:pt x="152705" y="11997"/>
                  <a:pt x="152583" y="11383"/>
                </a:cubicBezTo>
                <a:cubicBezTo>
                  <a:pt x="152461" y="10770"/>
                  <a:pt x="152400" y="10151"/>
                  <a:pt x="152400" y="9525"/>
                </a:cubicBezTo>
                <a:cubicBezTo>
                  <a:pt x="152400" y="8900"/>
                  <a:pt x="152461" y="8280"/>
                  <a:pt x="152583" y="7667"/>
                </a:cubicBezTo>
                <a:cubicBezTo>
                  <a:pt x="152705" y="7053"/>
                  <a:pt x="152886" y="6458"/>
                  <a:pt x="153125" y="5880"/>
                </a:cubicBezTo>
                <a:cubicBezTo>
                  <a:pt x="153364" y="5303"/>
                  <a:pt x="153657" y="4753"/>
                  <a:pt x="154005" y="4233"/>
                </a:cubicBezTo>
                <a:cubicBezTo>
                  <a:pt x="154353" y="3713"/>
                  <a:pt x="154748" y="3232"/>
                  <a:pt x="155190" y="2790"/>
                </a:cubicBezTo>
                <a:cubicBezTo>
                  <a:pt x="155633" y="2348"/>
                  <a:pt x="156113" y="1953"/>
                  <a:pt x="156633" y="1605"/>
                </a:cubicBezTo>
                <a:cubicBezTo>
                  <a:pt x="157153" y="1258"/>
                  <a:pt x="157702" y="965"/>
                  <a:pt x="158280" y="725"/>
                </a:cubicBezTo>
                <a:cubicBezTo>
                  <a:pt x="158858" y="486"/>
                  <a:pt x="159453" y="305"/>
                  <a:pt x="160067" y="183"/>
                </a:cubicBezTo>
                <a:cubicBezTo>
                  <a:pt x="160680" y="61"/>
                  <a:pt x="161299" y="0"/>
                  <a:pt x="161925" y="0"/>
                </a:cubicBez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lose/>
                <a:moveTo>
                  <a:pt x="19050" y="9525"/>
                </a:moveTo>
                <a:cubicBezTo>
                  <a:pt x="19050" y="10151"/>
                  <a:pt x="18989" y="10770"/>
                  <a:pt x="18867" y="11383"/>
                </a:cubicBezTo>
                <a:cubicBezTo>
                  <a:pt x="18745" y="11997"/>
                  <a:pt x="18564" y="12592"/>
                  <a:pt x="18325" y="13170"/>
                </a:cubicBezTo>
                <a:cubicBezTo>
                  <a:pt x="18086" y="13748"/>
                  <a:pt x="17792" y="14297"/>
                  <a:pt x="17445" y="14817"/>
                </a:cubicBezTo>
                <a:cubicBezTo>
                  <a:pt x="17097" y="15337"/>
                  <a:pt x="16702" y="15818"/>
                  <a:pt x="16260" y="16260"/>
                </a:cubicBezTo>
                <a:cubicBezTo>
                  <a:pt x="15818" y="16703"/>
                  <a:pt x="15337" y="17097"/>
                  <a:pt x="14817" y="17445"/>
                </a:cubicBezTo>
                <a:cubicBezTo>
                  <a:pt x="14297" y="17793"/>
                  <a:pt x="13748" y="18086"/>
                  <a:pt x="13170" y="18325"/>
                </a:cubicBezTo>
                <a:cubicBezTo>
                  <a:pt x="12592" y="18564"/>
                  <a:pt x="11997" y="18745"/>
                  <a:pt x="11383" y="18867"/>
                </a:cubicBezTo>
                <a:cubicBezTo>
                  <a:pt x="10770" y="18989"/>
                  <a:pt x="10150" y="19050"/>
                  <a:pt x="9525" y="19050"/>
                </a:cubicBez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cubicBezTo>
                  <a:pt x="10150" y="0"/>
                  <a:pt x="10770" y="61"/>
                  <a:pt x="11383" y="183"/>
                </a:cubicBezTo>
                <a:cubicBezTo>
                  <a:pt x="11997" y="305"/>
                  <a:pt x="12592" y="486"/>
                  <a:pt x="13170" y="725"/>
                </a:cubicBezTo>
                <a:cubicBezTo>
                  <a:pt x="13748" y="965"/>
                  <a:pt x="14297" y="1258"/>
                  <a:pt x="14817" y="1605"/>
                </a:cubicBezTo>
                <a:cubicBezTo>
                  <a:pt x="15337" y="1953"/>
                  <a:pt x="15818" y="2348"/>
                  <a:pt x="16260" y="2790"/>
                </a:cubicBezTo>
                <a:cubicBezTo>
                  <a:pt x="16702" y="3232"/>
                  <a:pt x="17097" y="3713"/>
                  <a:pt x="17445" y="4233"/>
                </a:cubicBezTo>
                <a:cubicBezTo>
                  <a:pt x="17792" y="4753"/>
                  <a:pt x="18086" y="5303"/>
                  <a:pt x="18325" y="5880"/>
                </a:cubicBezTo>
                <a:cubicBezTo>
                  <a:pt x="18564" y="6458"/>
                  <a:pt x="18745" y="7053"/>
                  <a:pt x="18867" y="7667"/>
                </a:cubicBezTo>
                <a:cubicBezTo>
                  <a:pt x="18989" y="8280"/>
                  <a:pt x="19050" y="8900"/>
                  <a:pt x="19050" y="9525"/>
                </a:cubicBezTo>
                <a:close/>
              </a:path>
            </a:pathLst>
          </a:custGeom>
          <a:solidFill>
            <a:schemeClr val="accent1"/>
          </a:solidFill>
          <a:ln w="9525" cap="flat">
            <a:noFill/>
            <a:prstDash val="solid"/>
            <a:miter/>
          </a:ln>
        </p:spPr>
        <p:txBody>
          <a:bodyPr anchor="ctr" rtlCol="0"/>
          <a:p>
            <a:endParaRPr altLang="en-US" lang="zh-CN">
              <a:cs typeface="微软雅黑" panose="020B0503020204020204" pitchFamily="34" charset="-122"/>
            </a:endParaRPr>
          </a:p>
        </p:txBody>
      </p:sp>
      <p:sp>
        <p:nvSpPr>
          <p:cNvPr id="1048814" name="日期占位符 3"/>
          <p:cNvSpPr>
            <a:spLocks noGrp="1"/>
          </p:cNvSpPr>
          <p:nvPr>
            <p:ph type="dt" sz="half" idx="10"/>
            <p:custDataLst>
              <p:tags r:id="rId12"/>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816" name="页脚占位符 4"/>
          <p:cNvSpPr>
            <a:spLocks noGrp="1"/>
          </p:cNvSpPr>
          <p:nvPr>
            <p:ph type="ftr" sz="quarter" idx="11"/>
            <p:custDataLst>
              <p:tags r:id="rId13"/>
            </p:custDataLst>
          </p:nvPr>
        </p:nvSpPr>
        <p:spPr>
          <a:xfrm>
            <a:off x="4116000" y="6314400"/>
            <a:ext cx="3960000" cy="316800"/>
          </a:xfrm>
        </p:spPr>
        <p:txBody>
          <a:bodyPr/>
          <a:p>
            <a:endParaRPr altLang="en-US" dirty="0" lang="zh-CN"/>
          </a:p>
        </p:txBody>
      </p:sp>
      <p:sp>
        <p:nvSpPr>
          <p:cNvPr id="1048818" name="灯片编号占位符 5"/>
          <p:cNvSpPr>
            <a:spLocks noGrp="1"/>
          </p:cNvSpPr>
          <p:nvPr>
            <p:ph type="sldNum" sz="quarter" idx="12"/>
            <p:custDataLst>
              <p:tags r:id="rId14"/>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89.xml"/><Relationship Id="rId13" Type="http://schemas.openxmlformats.org/officeDocument/2006/relationships/image" Target="../media/image2.png"/><Relationship Id="rId14" Type="http://schemas.openxmlformats.org/officeDocument/2006/relationships/tags" Target="../tags/tag90.xml"/><Relationship Id="rId15" Type="http://schemas.openxmlformats.org/officeDocument/2006/relationships/tags" Target="../tags/tag91.xml"/><Relationship Id="rId16" Type="http://schemas.openxmlformats.org/officeDocument/2006/relationships/tags" Target="../tags/tag92.xml"/><Relationship Id="rId17" Type="http://schemas.openxmlformats.org/officeDocument/2006/relationships/tags" Target="../tags/tag93.xml"/><Relationship Id="rId18" Type="http://schemas.openxmlformats.org/officeDocument/2006/relationships/tags" Target="../tags/tag94.xml"/><Relationship Id="rId19" Type="http://schemas.openxmlformats.org/officeDocument/2006/relationships/tags" Target="../tags/tag95.xml"/><Relationship Id="rId20" Type="http://schemas.openxmlformats.org/officeDocument/2006/relationships/tags" Target="../tags/tag96.xml"/><Relationship Id="rId2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90603" r:id="rId1"/>
    <p:sldLayoutId id="2147490604" r:id="rId2"/>
    <p:sldLayoutId id="2147490605" r:id="rId3"/>
    <p:sldLayoutId id="2147490606" r:id="rId4"/>
    <p:sldLayoutId id="2147490607" r:id="rId5"/>
    <p:sldLayoutId id="2147490608" r:id="rId6"/>
    <p:sldLayoutId id="2147490609" r:id="rId7"/>
    <p:sldLayoutId id="2147490610" r:id="rId8"/>
    <p:sldLayoutId id="2147490611" r:id="rId9"/>
    <p:sldLayoutId id="2147490612" r:id="rId10"/>
    <p:sldLayoutId id="2147490613"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7" descr="卡通人物  低可信度描述已自动生成"/>
          <p:cNvPicPr>
            <a:picLocks noChangeAspect="1"/>
          </p:cNvPicPr>
          <p:nvPr>
            <p:custDataLst>
              <p:tags r:id="rId12"/>
            </p:custDataLst>
          </p:nvPr>
        </p:nvPicPr>
        <p:blipFill>
          <a:blip xmlns:r="http://schemas.openxmlformats.org/officeDocument/2006/relationships" r:embed="rId13"/>
          <a:stretch>
            <a:fillRect/>
          </a:stretch>
        </p:blipFill>
        <p:spPr>
          <a:xfrm>
            <a:off x="0" y="-18790"/>
            <a:ext cx="12192000" cy="6858000"/>
          </a:xfrm>
          <a:prstGeom prst="rect"/>
        </p:spPr>
      </p:pic>
      <p:sp>
        <p:nvSpPr>
          <p:cNvPr id="1048654" name="矩形 9"/>
          <p:cNvSpPr/>
          <p:nvPr>
            <p:custDataLst>
              <p:tags r:id="rId14"/>
            </p:custDataLst>
          </p:nvPr>
        </p:nvSpPr>
        <p:spPr>
          <a:xfrm>
            <a:off x="430998" y="745200"/>
            <a:ext cx="108000" cy="43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latin typeface="微软雅黑" panose="020B0503020204020204" pitchFamily="34" charset="-122"/>
              <a:cs typeface="微软雅黑" panose="020B0503020204020204" pitchFamily="34" charset="-122"/>
            </a:endParaRPr>
          </a:p>
        </p:txBody>
      </p:sp>
      <p:sp>
        <p:nvSpPr>
          <p:cNvPr id="1048656" name="日期占位符 10"/>
          <p:cNvSpPr>
            <a:spLocks noGrp="1"/>
          </p:cNvSpPr>
          <p:nvPr>
            <p:ph type="dt" sz="half" idx="10"/>
            <p:custDataLst>
              <p:tags r:id="rId15"/>
            </p:custDataLst>
          </p:nvPr>
        </p:nvSpPr>
        <p:spPr>
          <a:xfrm>
            <a:off x="612000" y="6314400"/>
            <a:ext cx="2700000" cy="316800"/>
          </a:xfrm>
        </p:spPr>
        <p:txBody>
          <a:bodyPr/>
          <a:lstStyle>
            <a:lvl1pPr>
              <a:defRPr>
                <a:latin typeface="微软雅黑" panose="020B0503020204020204" pitchFamily="34" charset="-122"/>
                <a:cs typeface="微软雅黑" panose="020B0503020204020204" pitchFamily="34" charset="-122"/>
              </a:defRPr>
            </a:lvl1pPr>
          </a:lstStyle>
          <a:p>
            <a:fld id="{760FBDFE-C587-4B4C-A407-44438C67B59E}" type="datetimeFigureOut">
              <a:rPr altLang="en-US" lang="zh-CN" smtClean="0"/>
            </a:fld>
            <a:endParaRPr altLang="en-US" lang="zh-CN"/>
          </a:p>
        </p:txBody>
      </p:sp>
      <p:sp>
        <p:nvSpPr>
          <p:cNvPr id="1048658" name="页脚占位符 11"/>
          <p:cNvSpPr>
            <a:spLocks noGrp="1"/>
          </p:cNvSpPr>
          <p:nvPr>
            <p:ph type="ftr" sz="quarter" idx="11"/>
            <p:custDataLst>
              <p:tags r:id="rId16"/>
            </p:custDataLst>
          </p:nvPr>
        </p:nvSpPr>
        <p:spPr>
          <a:xfrm>
            <a:off x="4116000" y="6314400"/>
            <a:ext cx="3960000" cy="316800"/>
          </a:xfrm>
        </p:spPr>
        <p:txBody>
          <a:bodyPr/>
          <a:lstStyle>
            <a:lvl1pPr>
              <a:defRPr>
                <a:latin typeface="微软雅黑" panose="020B0503020204020204" pitchFamily="34" charset="-122"/>
                <a:cs typeface="微软雅黑" panose="020B0503020204020204" pitchFamily="34" charset="-122"/>
              </a:defRPr>
            </a:lvl1pPr>
          </a:lstStyle>
          <a:p>
            <a:endParaRPr altLang="en-US" dirty="0" lang="zh-CN"/>
          </a:p>
        </p:txBody>
      </p:sp>
      <p:sp>
        <p:nvSpPr>
          <p:cNvPr id="1048660" name="灯片编号占位符 12"/>
          <p:cNvSpPr>
            <a:spLocks noGrp="1"/>
          </p:cNvSpPr>
          <p:nvPr>
            <p:ph type="sldNum" sz="quarter" idx="12"/>
            <p:custDataLst>
              <p:tags r:id="rId17"/>
            </p:custDataLst>
          </p:nvPr>
        </p:nvSpPr>
        <p:spPr>
          <a:xfrm>
            <a:off x="8877600" y="6314400"/>
            <a:ext cx="2700000" cy="316800"/>
          </a:xfrm>
        </p:spPr>
        <p:txBody>
          <a:bodyPr/>
          <a:lstStyle>
            <a:lvl1pPr>
              <a:defRPr>
                <a:latin typeface="微软雅黑" panose="020B0503020204020204" pitchFamily="34" charset="-122"/>
                <a:cs typeface="微软雅黑" panose="020B0503020204020204" pitchFamily="34" charset="-122"/>
              </a:defRPr>
            </a:lvl1pPr>
          </a:lstStyle>
          <a:p>
            <a:fld id="{49AE70B2-8BF9-45C0-BB95-33D1B9D3A854}" type="slidenum">
              <a:rPr altLang="en-US" lang="zh-CN" smtClean="0"/>
            </a:fld>
            <a:endParaRPr altLang="en-US" dirty="0" lang="zh-CN"/>
          </a:p>
        </p:txBody>
      </p:sp>
      <p:sp>
        <p:nvSpPr>
          <p:cNvPr id="1048662" name="文本占位符 1"/>
          <p:cNvSpPr>
            <a:spLocks noGrp="1"/>
          </p:cNvSpPr>
          <p:nvPr>
            <p:ph type="body" idx="1"/>
            <p:custDataLst>
              <p:tags r:id="rId18"/>
            </p:custDataLst>
          </p:nvPr>
        </p:nvSpPr>
        <p:spPr>
          <a:xfrm>
            <a:off x="608400" y="1464319"/>
            <a:ext cx="10969200" cy="4712644"/>
          </a:xfrm>
          <a:prstGeom prst="rect"/>
        </p:spPr>
        <p:txBody>
          <a:bodyPr bIns="45720" lIns="91440" rIns="91440" rtlCol="0" tIns="4572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4" name="标题占位符 2"/>
          <p:cNvSpPr>
            <a:spLocks noGrp="1"/>
          </p:cNvSpPr>
          <p:nvPr>
            <p:ph type="title"/>
            <p:custDataLst>
              <p:tags r:id="rId19"/>
            </p:custDataLst>
          </p:nvPr>
        </p:nvSpPr>
        <p:spPr>
          <a:xfrm>
            <a:off x="608400" y="534955"/>
            <a:ext cx="10969200" cy="788687"/>
          </a:xfrm>
          <a:prstGeom prst="rect"/>
          <a:noFill/>
          <a:ln>
            <a:noFill/>
            <a:prstDash val="sysDash"/>
          </a:ln>
        </p:spPr>
        <p:txBody>
          <a:bodyPr anchor="ctr" anchorCtr="0" bIns="45720" lIns="91440" rIns="91440" rtlCol="0" tIns="45720" vert="horz" wrap="square">
            <a:normAutofit/>
          </a:bodyPr>
          <a:p>
            <a:pPr lvl="0" marL="0" marR="0">
              <a:buClrTx/>
              <a:buSzTx/>
              <a:buFontTx/>
            </a:pPr>
            <a:r>
              <a:rPr altLang="en-US" dirty="0" lang="zh-CN"/>
              <a:t>单击此处编辑母版标题样式</a:t>
            </a:r>
            <a:endParaRPr altLang="en-US" dirty="0" lang="zh-CN"/>
          </a:p>
        </p:txBody>
      </p:sp>
      <p:sp>
        <p:nvSpPr>
          <p:cNvPr id="1048666" name="KSO_TEMPLATE" hidden="1"/>
          <p:cNvSpPr/>
          <p:nvPr userDrawn="1">
            <p:custDataLst>
              <p:tags r:id="rId20"/>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90640" r:id="rId1"/>
    <p:sldLayoutId id="2147490641" r:id="rId2"/>
    <p:sldLayoutId id="2147490642" r:id="rId3"/>
    <p:sldLayoutId id="2147490643" r:id="rId4"/>
    <p:sldLayoutId id="2147490644" r:id="rId5"/>
    <p:sldLayoutId id="2147490645" r:id="rId6"/>
    <p:sldLayoutId id="2147490646" r:id="rId7"/>
    <p:sldLayoutId id="2147490647" r:id="rId8"/>
    <p:sldLayoutId id="2147490648" r:id="rId9"/>
    <p:sldLayoutId id="2147490649" r:id="rId10"/>
    <p:sldLayoutId id="2147490650" r:id="rId11"/>
  </p:sldLayoutIdLst>
  <p:txStyles>
    <p:titleStyle>
      <a:lvl1pPr algn="l" defTabSz="914400" eaLnBrk="1" fontAlgn="auto" hangingPunct="1" latinLnBrk="0" rtl="0">
        <a:lnSpc>
          <a:spcPct val="100000"/>
        </a:lnSpc>
        <a:spcBef>
          <a:spcPct val="0"/>
        </a:spcBef>
        <a:buNone/>
        <a:defRPr altLang="en-US" baseline="0" b="1" cap="none" dirty="0" sz="3200" i="0" kern="1200" kumimoji="0" lang="zh-CN" normalizeH="0" spc="300" strike="noStrike" u="none" smtClean="0">
          <a:ln>
            <a:noFill/>
            <a:prstDash val="sysDot"/>
          </a:ln>
          <a:solidFill>
            <a:schemeClr val="tx1"/>
          </a:solidFill>
          <a:latin typeface="+mj-ea"/>
          <a:ea typeface="+mj-ea"/>
          <a:cs typeface="微软雅黑" panose="020B0503020204020204" pitchFamily="34" charset="-122"/>
          <a:sym typeface="+mn-ea"/>
        </a:defRPr>
      </a:lvl1pPr>
    </p:titleStyle>
    <p:bodyStyle>
      <a:lvl1pPr algn="l" defTabSz="914400" eaLnBrk="1" fontAlgn="auto" hangingPunct="1" indent="-228600" latinLnBrk="0" marL="228600" rtl="0">
        <a:lnSpc>
          <a:spcPct val="130000"/>
        </a:lnSpc>
        <a:spcBef>
          <a:spcPts val="0"/>
        </a:spcBef>
        <a:spcAft>
          <a:spcPts val="1000"/>
        </a:spcAft>
        <a:buFont typeface="Arial" panose="02080604020202020204" pitchFamily="34" charset="0"/>
        <a:buChar char="●"/>
        <a:defRPr baseline="0" cap="none" sz="1800" kern="1200" normalizeH="0" spc="150" strike="noStrike" u="none">
          <a:solidFill>
            <a:schemeClr val="tx1">
              <a:lumMod val="65000"/>
              <a:lumOff val="35000"/>
            </a:schemeClr>
          </a:solidFill>
          <a:latin typeface="+mn-ea"/>
          <a:ea typeface="+mn-ea"/>
          <a:cs typeface="微软雅黑" panose="020B0503020204020204" pitchFamily="34" charset="-122"/>
        </a:defRPr>
      </a:lvl1pPr>
      <a:lvl2pPr algn="l" defTabSz="914400" eaLnBrk="1" fontAlgn="auto" hangingPunct="1" indent="-228600" latinLnBrk="0" marL="685800" rtl="0">
        <a:lnSpc>
          <a:spcPct val="120000"/>
        </a:lnSpc>
        <a:spcBef>
          <a:spcPts val="0"/>
        </a:spcBef>
        <a:spcAft>
          <a:spcPts val="600"/>
        </a:spcAft>
        <a:buFont typeface="Arial" panose="02080604020202020204" pitchFamily="34" charset="0"/>
        <a:buChar char="●"/>
        <a:tabLst>
          <a:tab algn="l" pos="1609725"/>
          <a:tab algn="l" pos="1609725"/>
          <a:tab algn="l" pos="1609725"/>
          <a:tab algn="l" pos="1609725"/>
        </a:tabLst>
        <a:defRPr baseline="0" cap="none" sz="1600" kern="1200" normalizeH="0" spc="150" strike="noStrike" u="none">
          <a:solidFill>
            <a:schemeClr val="tx1">
              <a:lumMod val="65000"/>
              <a:lumOff val="35000"/>
            </a:schemeClr>
          </a:solidFill>
          <a:latin typeface="+mn-ea"/>
          <a:ea typeface="+mn-ea"/>
          <a:cs typeface="微软雅黑" panose="020B0503020204020204" pitchFamily="34" charset="-122"/>
        </a:defRPr>
      </a:lvl2pPr>
      <a:lvl3pPr algn="l" defTabSz="914400" eaLnBrk="1" fontAlgn="auto" hangingPunct="1" indent="-228600" latinLnBrk="0" marL="1143000" rtl="0">
        <a:lnSpc>
          <a:spcPct val="120000"/>
        </a:lnSpc>
        <a:spcBef>
          <a:spcPts val="0"/>
        </a:spcBef>
        <a:spcAft>
          <a:spcPts val="600"/>
        </a:spcAft>
        <a:buFont typeface="Arial" panose="02080604020202020204" pitchFamily="34" charset="0"/>
        <a:buChar char="●"/>
        <a:defRPr baseline="0" cap="none" sz="1600" kern="1200" normalizeH="0" spc="150" strike="noStrike" u="none">
          <a:solidFill>
            <a:schemeClr val="tx1">
              <a:lumMod val="65000"/>
              <a:lumOff val="35000"/>
            </a:schemeClr>
          </a:solidFill>
          <a:latin typeface="+mn-ea"/>
          <a:ea typeface="+mn-ea"/>
          <a:cs typeface="微软雅黑" panose="020B0503020204020204" pitchFamily="34" charset="-122"/>
        </a:defRPr>
      </a:lvl3pPr>
      <a:lvl4pPr algn="l" defTabSz="914400" eaLnBrk="1" fontAlgn="auto" hangingPunct="1" indent="-228600" latinLnBrk="0" marL="1600200" rtl="0">
        <a:lnSpc>
          <a:spcPct val="120000"/>
        </a:lnSpc>
        <a:spcBef>
          <a:spcPts val="0"/>
        </a:spcBef>
        <a:spcAft>
          <a:spcPts val="300"/>
        </a:spcAft>
        <a:buFont typeface="Wingdings" panose="05000000000000000000" charset="0"/>
        <a:buChar char=""/>
        <a:defRPr baseline="0" cap="none" sz="1400" kern="1200" normalizeH="0" spc="150" strike="noStrike" u="none">
          <a:solidFill>
            <a:schemeClr val="tx1">
              <a:lumMod val="65000"/>
              <a:lumOff val="35000"/>
            </a:schemeClr>
          </a:solidFill>
          <a:latin typeface="+mn-ea"/>
          <a:ea typeface="+mn-ea"/>
          <a:cs typeface="微软雅黑" panose="020B0503020204020204" pitchFamily="34" charset="-122"/>
        </a:defRPr>
      </a:lvl4pPr>
      <a:lvl5pPr algn="l" defTabSz="914400" eaLnBrk="1" fontAlgn="auto" hangingPunct="1" indent="-228600" latinLnBrk="0" marL="2057400" rtl="0">
        <a:lnSpc>
          <a:spcPct val="120000"/>
        </a:lnSpc>
        <a:spcBef>
          <a:spcPts val="0"/>
        </a:spcBef>
        <a:spcAft>
          <a:spcPts val="300"/>
        </a:spcAft>
        <a:buFont typeface="Arial" panose="02080604020202020204" pitchFamily="34" charset="0"/>
        <a:buChar char="•"/>
        <a:defRPr baseline="0" cap="none" sz="1400" kern="1200" normalizeH="0" spc="150" strike="noStrike" u="none">
          <a:solidFill>
            <a:schemeClr val="tx1">
              <a:lumMod val="65000"/>
              <a:lumOff val="35000"/>
            </a:schemeClr>
          </a:solidFill>
          <a:latin typeface="+mn-ea"/>
          <a:ea typeface="+mn-ea"/>
          <a:cs typeface="微软雅黑" panose="020B0503020204020204" pitchFamily="34"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97.xml"/><Relationship Id="rId2" Type="http://schemas.openxmlformats.org/officeDocument/2006/relationships/tags" Target="../tags/tag98.xml"/><Relationship Id="rId3" Type="http://schemas.openxmlformats.org/officeDocument/2006/relationships/tags" Target="../tags/tag99.xml"/><Relationship Id="rId4" Type="http://schemas.openxmlformats.org/officeDocument/2006/relationships/tags" Target="../tags/tag100.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01.xml"/><Relationship Id="rId2" Type="http://schemas.openxmlformats.org/officeDocument/2006/relationships/tags" Target="../tags/tag102.xml"/><Relationship Id="rId3" Type="http://schemas.openxmlformats.org/officeDocument/2006/relationships/tags" Target="../tags/tag103.xml"/><Relationship Id="rId4" Type="http://schemas.openxmlformats.org/officeDocument/2006/relationships/tags" Target="../tags/tag104.xml"/><Relationship Id="rId5" Type="http://schemas.openxmlformats.org/officeDocument/2006/relationships/tags" Target="../tags/tag105.xml"/><Relationship Id="rId6" Type="http://schemas.openxmlformats.org/officeDocument/2006/relationships/tags" Target="../tags/tag106.xml"/><Relationship Id="rId7" Type="http://schemas.openxmlformats.org/officeDocument/2006/relationships/tags" Target="../tags/tag107.xml"/><Relationship Id="rId8" Type="http://schemas.openxmlformats.org/officeDocument/2006/relationships/tags" Target="../tags/tag108.xml"/><Relationship Id="rId9" Type="http://schemas.openxmlformats.org/officeDocument/2006/relationships/tags" Target="../tags/tag109.xml"/><Relationship Id="rId10" Type="http://schemas.openxmlformats.org/officeDocument/2006/relationships/tags" Target="../tags/tag110.xml"/><Relationship Id="rId11" Type="http://schemas.openxmlformats.org/officeDocument/2006/relationships/tags" Target="../tags/tag111.xml"/><Relationship Id="rId12" Type="http://schemas.openxmlformats.org/officeDocument/2006/relationships/tags" Target="../tags/tag112.xml"/><Relationship Id="rId13" Type="http://schemas.openxmlformats.org/officeDocument/2006/relationships/tags" Target="../tags/tag113.xml"/><Relationship Id="rId14" Type="http://schemas.openxmlformats.org/officeDocument/2006/relationships/slideLayout" Target="../slideLayouts/slideLayout14.xml"/><Relationship Id="rId1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14.xml"/><Relationship Id="rId2" Type="http://schemas.openxmlformats.org/officeDocument/2006/relationships/tags" Target="../tags/tag115.xml"/><Relationship Id="rId3" Type="http://schemas.openxmlformats.org/officeDocument/2006/relationships/tags" Target="../tags/tag116.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17.xml"/><Relationship Id="rId2" Type="http://schemas.openxmlformats.org/officeDocument/2006/relationships/tags" Target="../tags/tag118.xml"/><Relationship Id="rId3" Type="http://schemas.openxmlformats.org/officeDocument/2006/relationships/tags" Target="../tags/tag119.xml"/><Relationship Id="rId4" Type="http://schemas.openxmlformats.org/officeDocument/2006/relationships/tags" Target="../tags/tag120.xml"/><Relationship Id="rId5" Type="http://schemas.openxmlformats.org/officeDocument/2006/relationships/tags" Target="../tags/tag121.xml"/><Relationship Id="rId6" Type="http://schemas.openxmlformats.org/officeDocument/2006/relationships/tags" Target="../tags/tag122.xml"/><Relationship Id="rId7" Type="http://schemas.openxmlformats.org/officeDocument/2006/relationships/tags" Target="../tags/tag123.xml"/><Relationship Id="rId8" Type="http://schemas.openxmlformats.org/officeDocument/2006/relationships/tags" Target="../tags/tag124.xml"/><Relationship Id="rId9" Type="http://schemas.openxmlformats.org/officeDocument/2006/relationships/tags" Target="../tags/tag125.xml"/><Relationship Id="rId10" Type="http://schemas.openxmlformats.org/officeDocument/2006/relationships/tags" Target="../tags/tag126.xml"/><Relationship Id="rId11" Type="http://schemas.openxmlformats.org/officeDocument/2006/relationships/tags" Target="../tags/tag127.xml"/><Relationship Id="rId12" Type="http://schemas.openxmlformats.org/officeDocument/2006/relationships/tags" Target="../tags/tag128.xml"/><Relationship Id="rId13" Type="http://schemas.openxmlformats.org/officeDocument/2006/relationships/tags" Target="../tags/tag129.xml"/><Relationship Id="rId14" Type="http://schemas.openxmlformats.org/officeDocument/2006/relationships/tags" Target="../tags/tag130.xml"/><Relationship Id="rId15" Type="http://schemas.openxmlformats.org/officeDocument/2006/relationships/tags" Target="../tags/tag131.xml"/><Relationship Id="rId16" Type="http://schemas.openxmlformats.org/officeDocument/2006/relationships/tags" Target="../tags/tag132.xml"/><Relationship Id="rId17" Type="http://schemas.openxmlformats.org/officeDocument/2006/relationships/tags" Target="../tags/tag133.xml"/><Relationship Id="rId18" Type="http://schemas.openxmlformats.org/officeDocument/2006/relationships/tags" Target="../tags/tag134.xml"/><Relationship Id="rId19" Type="http://schemas.openxmlformats.org/officeDocument/2006/relationships/tags" Target="../tags/tag135.xml"/><Relationship Id="rId20" Type="http://schemas.openxmlformats.org/officeDocument/2006/relationships/tags" Target="../tags/tag136.xml"/><Relationship Id="rId21" Type="http://schemas.openxmlformats.org/officeDocument/2006/relationships/tags" Target="../tags/tag137.xml"/><Relationship Id="rId22" Type="http://schemas.openxmlformats.org/officeDocument/2006/relationships/tags" Target="../tags/tag138.xml"/><Relationship Id="rId23" Type="http://schemas.openxmlformats.org/officeDocument/2006/relationships/tags" Target="../tags/tag139.xml"/><Relationship Id="rId24" Type="http://schemas.openxmlformats.org/officeDocument/2006/relationships/tags" Target="../tags/tag140.xml"/><Relationship Id="rId25" Type="http://schemas.openxmlformats.org/officeDocument/2006/relationships/tags" Target="../tags/tag141.xml"/><Relationship Id="rId26" Type="http://schemas.openxmlformats.org/officeDocument/2006/relationships/tags" Target="../tags/tag142.xml"/><Relationship Id="rId27" Type="http://schemas.openxmlformats.org/officeDocument/2006/relationships/tags" Target="../tags/tag143.xml"/><Relationship Id="rId28" Type="http://schemas.openxmlformats.org/officeDocument/2006/relationships/tags" Target="../tags/tag144.xml"/><Relationship Id="rId29" Type="http://schemas.openxmlformats.org/officeDocument/2006/relationships/tags" Target="../tags/tag145.xml"/><Relationship Id="rId30"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46.xml"/><Relationship Id="rId2" Type="http://schemas.openxmlformats.org/officeDocument/2006/relationships/tags" Target="../tags/tag147.xml"/><Relationship Id="rId3" Type="http://schemas.openxmlformats.org/officeDocument/2006/relationships/tags" Target="../tags/tag148.xml"/><Relationship Id="rId4" Type="http://schemas.openxmlformats.org/officeDocument/2006/relationships/tags" Target="../tags/tag149.xml"/><Relationship Id="rId5" Type="http://schemas.openxmlformats.org/officeDocument/2006/relationships/tags" Target="../tags/tag150.xml"/><Relationship Id="rId6" Type="http://schemas.openxmlformats.org/officeDocument/2006/relationships/tags" Target="../tags/tag151.xml"/><Relationship Id="rId7" Type="http://schemas.openxmlformats.org/officeDocument/2006/relationships/tags" Target="../tags/tag152.xml"/><Relationship Id="rId8" Type="http://schemas.openxmlformats.org/officeDocument/2006/relationships/tags" Target="../tags/tag153.xml"/><Relationship Id="rId9" Type="http://schemas.openxmlformats.org/officeDocument/2006/relationships/tags" Target="../tags/tag154.xml"/><Relationship Id="rId10" Type="http://schemas.openxmlformats.org/officeDocument/2006/relationships/tags" Target="../tags/tag155.xml"/><Relationship Id="rId11" Type="http://schemas.openxmlformats.org/officeDocument/2006/relationships/tags" Target="../tags/tag156.xml"/><Relationship Id="rId12" Type="http://schemas.openxmlformats.org/officeDocument/2006/relationships/tags" Target="../tags/tag157.xml"/><Relationship Id="rId13" Type="http://schemas.openxmlformats.org/officeDocument/2006/relationships/tags" Target="../tags/tag158.xml"/><Relationship Id="rId14" Type="http://schemas.openxmlformats.org/officeDocument/2006/relationships/tags" Target="../tags/tag159.xml"/><Relationship Id="rId15" Type="http://schemas.openxmlformats.org/officeDocument/2006/relationships/tags" Target="../tags/tag160.xml"/><Relationship Id="rId16" Type="http://schemas.openxmlformats.org/officeDocument/2006/relationships/tags" Target="../tags/tag161.xml"/><Relationship Id="rId17"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62.xml"/><Relationship Id="rId2" Type="http://schemas.openxmlformats.org/officeDocument/2006/relationships/tags" Target="../tags/tag163.xml"/><Relationship Id="rId3" Type="http://schemas.openxmlformats.org/officeDocument/2006/relationships/tags" Target="../tags/tag164.xml"/><Relationship Id="rId4" Type="http://schemas.openxmlformats.org/officeDocument/2006/relationships/tags" Target="../tags/tag165.xml"/><Relationship Id="rId5" Type="http://schemas.openxmlformats.org/officeDocument/2006/relationships/tags" Target="../tags/tag166.xml"/><Relationship Id="rId6" Type="http://schemas.openxmlformats.org/officeDocument/2006/relationships/tags" Target="../tags/tag167.xml"/><Relationship Id="rId7" Type="http://schemas.openxmlformats.org/officeDocument/2006/relationships/tags" Target="../tags/tag168.xml"/><Relationship Id="rId8" Type="http://schemas.openxmlformats.org/officeDocument/2006/relationships/tags" Target="../tags/tag169.xml"/><Relationship Id="rId9" Type="http://schemas.openxmlformats.org/officeDocument/2006/relationships/tags" Target="../tags/tag170.xml"/><Relationship Id="rId10" Type="http://schemas.openxmlformats.org/officeDocument/2006/relationships/tags" Target="../tags/tag171.xml"/><Relationship Id="rId11" Type="http://schemas.openxmlformats.org/officeDocument/2006/relationships/tags" Target="../tags/tag172.xml"/><Relationship Id="rId12" Type="http://schemas.openxmlformats.org/officeDocument/2006/relationships/tags" Target="../tags/tag173.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74.xml"/><Relationship Id="rId2" Type="http://schemas.openxmlformats.org/officeDocument/2006/relationships/tags" Target="../tags/tag175.xml"/><Relationship Id="rId3" Type="http://schemas.openxmlformats.org/officeDocument/2006/relationships/tags" Target="../tags/tag176.xml"/><Relationship Id="rId4"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77.xml"/><Relationship Id="rId2" Type="http://schemas.openxmlformats.org/officeDocument/2006/relationships/tags" Target="../tags/tag178.xml"/><Relationship Id="rId3" Type="http://schemas.openxmlformats.org/officeDocument/2006/relationships/tags" Target="../tags/tag179.xml"/><Relationship Id="rId4" Type="http://schemas.openxmlformats.org/officeDocument/2006/relationships/tags" Target="../tags/tag180.xml"/><Relationship Id="rId5" Type="http://schemas.openxmlformats.org/officeDocument/2006/relationships/tags" Target="../tags/tag181.xml"/><Relationship Id="rId6" Type="http://schemas.openxmlformats.org/officeDocument/2006/relationships/tags" Target="../tags/tag182.xml"/><Relationship Id="rId7" Type="http://schemas.openxmlformats.org/officeDocument/2006/relationships/tags" Target="../tags/tag183.xml"/><Relationship Id="rId8" Type="http://schemas.openxmlformats.org/officeDocument/2006/relationships/tags" Target="../tags/tag184.xml"/><Relationship Id="rId9" Type="http://schemas.openxmlformats.org/officeDocument/2006/relationships/tags" Target="../tags/tag185.xml"/><Relationship Id="rId10" Type="http://schemas.openxmlformats.org/officeDocument/2006/relationships/tags" Target="../tags/tag186.xml"/><Relationship Id="rId11" Type="http://schemas.openxmlformats.org/officeDocument/2006/relationships/tags" Target="../tags/tag187.xml"/><Relationship Id="rId12" Type="http://schemas.openxmlformats.org/officeDocument/2006/relationships/tags" Target="../tags/tag188.xml"/><Relationship Id="rId13" Type="http://schemas.openxmlformats.org/officeDocument/2006/relationships/tags" Target="../tags/tag189.xml"/><Relationship Id="rId14" Type="http://schemas.openxmlformats.org/officeDocument/2006/relationships/tags" Target="../tags/tag190.xml"/><Relationship Id="rId15"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91.xml"/><Relationship Id="rId2" Type="http://schemas.openxmlformats.org/officeDocument/2006/relationships/tags" Target="../tags/tag192.xml"/><Relationship Id="rId3" Type="http://schemas.openxmlformats.org/officeDocument/2006/relationships/tags" Target="../tags/tag193.xml"/><Relationship Id="rId4" Type="http://schemas.openxmlformats.org/officeDocument/2006/relationships/tags" Target="../tags/tag194.xml"/><Relationship Id="rId5" Type="http://schemas.openxmlformats.org/officeDocument/2006/relationships/tags" Target="../tags/tag195.xml"/><Relationship Id="rId6" Type="http://schemas.openxmlformats.org/officeDocument/2006/relationships/tags" Target="../tags/tag196.xml"/><Relationship Id="rId7" Type="http://schemas.openxmlformats.org/officeDocument/2006/relationships/tags" Target="../tags/tag197.xml"/><Relationship Id="rId8" Type="http://schemas.openxmlformats.org/officeDocument/2006/relationships/tags" Target="../tags/tag198.xml"/><Relationship Id="rId9" Type="http://schemas.openxmlformats.org/officeDocument/2006/relationships/tags" Target="../tags/tag199.xml"/><Relationship Id="rId10" Type="http://schemas.openxmlformats.org/officeDocument/2006/relationships/tags" Target="../tags/tag200.xml"/><Relationship Id="rId11" Type="http://schemas.openxmlformats.org/officeDocument/2006/relationships/tags" Target="../tags/tag201.xml"/><Relationship Id="rId12" Type="http://schemas.openxmlformats.org/officeDocument/2006/relationships/tags" Target="../tags/tag202.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203.xml"/><Relationship Id="rId2" Type="http://schemas.openxmlformats.org/officeDocument/2006/relationships/tags" Target="../tags/tag204.xml"/><Relationship Id="rId3" Type="http://schemas.openxmlformats.org/officeDocument/2006/relationships/tags" Target="../tags/tag205.xml"/><Relationship Id="rId4" Type="http://schemas.openxmlformats.org/officeDocument/2006/relationships/tags" Target="../tags/tag206.xml"/><Relationship Id="rId5"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07.xml"/><Relationship Id="rId2" Type="http://schemas.openxmlformats.org/officeDocument/2006/relationships/tags" Target="../tags/tag208.xml"/><Relationship Id="rId3" Type="http://schemas.openxmlformats.org/officeDocument/2006/relationships/tags" Target="../tags/tag209.xml"/><Relationship Id="rId4" Type="http://schemas.openxmlformats.org/officeDocument/2006/relationships/tags" Target="../tags/tag210.xml"/><Relationship Id="rId5" Type="http://schemas.openxmlformats.org/officeDocument/2006/relationships/tags" Target="../tags/tag211.xml"/><Relationship Id="rId6" Type="http://schemas.openxmlformats.org/officeDocument/2006/relationships/tags" Target="../tags/tag212.xml"/><Relationship Id="rId7" Type="http://schemas.openxmlformats.org/officeDocument/2006/relationships/tags" Target="../tags/tag213.xml"/><Relationship Id="rId8" Type="http://schemas.openxmlformats.org/officeDocument/2006/relationships/tags" Target="../tags/tag214.xml"/><Relationship Id="rId9" Type="http://schemas.openxmlformats.org/officeDocument/2006/relationships/tags" Target="../tags/tag215.xml"/><Relationship Id="rId10" Type="http://schemas.openxmlformats.org/officeDocument/2006/relationships/tags" Target="../tags/tag216.xml"/><Relationship Id="rId11" Type="http://schemas.openxmlformats.org/officeDocument/2006/relationships/tags" Target="../tags/tag217.xml"/><Relationship Id="rId12" Type="http://schemas.openxmlformats.org/officeDocument/2006/relationships/tags" Target="../tags/tag218.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19.xml"/><Relationship Id="rId2" Type="http://schemas.openxmlformats.org/officeDocument/2006/relationships/tags" Target="../tags/tag220.xml"/><Relationship Id="rId3" Type="http://schemas.openxmlformats.org/officeDocument/2006/relationships/tags" Target="../tags/tag221.xml"/><Relationship Id="rId4"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222.xml"/><Relationship Id="rId2" Type="http://schemas.openxmlformats.org/officeDocument/2006/relationships/tags" Target="../tags/tag223.xml"/><Relationship Id="rId3" Type="http://schemas.openxmlformats.org/officeDocument/2006/relationships/tags" Target="../tags/tag224.xml"/><Relationship Id="rId4" Type="http://schemas.openxmlformats.org/officeDocument/2006/relationships/tags" Target="../tags/tag225.xml"/><Relationship Id="rId5" Type="http://schemas.openxmlformats.org/officeDocument/2006/relationships/tags" Target="../tags/tag226.xml"/><Relationship Id="rId6" Type="http://schemas.openxmlformats.org/officeDocument/2006/relationships/tags" Target="../tags/tag227.xml"/><Relationship Id="rId7" Type="http://schemas.openxmlformats.org/officeDocument/2006/relationships/tags" Target="../tags/tag228.xml"/><Relationship Id="rId8" Type="http://schemas.openxmlformats.org/officeDocument/2006/relationships/tags" Target="../tags/tag229.xml"/><Relationship Id="rId9" Type="http://schemas.openxmlformats.org/officeDocument/2006/relationships/tags" Target="../tags/tag230.xml"/><Relationship Id="rId10" Type="http://schemas.openxmlformats.org/officeDocument/2006/relationships/tags" Target="../tags/tag231.xml"/><Relationship Id="rId11" Type="http://schemas.openxmlformats.org/officeDocument/2006/relationships/tags" Target="../tags/tag232.xml"/><Relationship Id="rId12" Type="http://schemas.openxmlformats.org/officeDocument/2006/relationships/tags" Target="../tags/tag233.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34.xml"/><Relationship Id="rId2" Type="http://schemas.openxmlformats.org/officeDocument/2006/relationships/tags" Target="../tags/tag235.xml"/><Relationship Id="rId3" Type="http://schemas.openxmlformats.org/officeDocument/2006/relationships/tags" Target="../tags/tag236.xml"/><Relationship Id="rId4" Type="http://schemas.openxmlformats.org/officeDocument/2006/relationships/tags" Target="../tags/tag237.xml"/><Relationship Id="rId5" Type="http://schemas.openxmlformats.org/officeDocument/2006/relationships/tags" Target="../tags/tag238.xml"/><Relationship Id="rId6" Type="http://schemas.openxmlformats.org/officeDocument/2006/relationships/tags" Target="../tags/tag239.xml"/><Relationship Id="rId7" Type="http://schemas.openxmlformats.org/officeDocument/2006/relationships/tags" Target="../tags/tag240.xml"/><Relationship Id="rId8" Type="http://schemas.openxmlformats.org/officeDocument/2006/relationships/tags" Target="../tags/tag241.xml"/><Relationship Id="rId9"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42.xml"/><Relationship Id="rId2" Type="http://schemas.openxmlformats.org/officeDocument/2006/relationships/tags" Target="../tags/tag243.xml"/><Relationship Id="rId3" Type="http://schemas.openxmlformats.org/officeDocument/2006/relationships/tags" Target="../tags/tag244.xml"/><Relationship Id="rId4" Type="http://schemas.openxmlformats.org/officeDocument/2006/relationships/tags" Target="../tags/tag245.xml"/><Relationship Id="rId5" Type="http://schemas.openxmlformats.org/officeDocument/2006/relationships/tags" Target="../tags/tag246.xml"/><Relationship Id="rId6" Type="http://schemas.openxmlformats.org/officeDocument/2006/relationships/tags" Target="../tags/tag247.xml"/><Relationship Id="rId7" Type="http://schemas.openxmlformats.org/officeDocument/2006/relationships/tags" Target="../tags/tag248.xml"/><Relationship Id="rId8" Type="http://schemas.openxmlformats.org/officeDocument/2006/relationships/tags" Target="../tags/tag249.xml"/><Relationship Id="rId9" Type="http://schemas.openxmlformats.org/officeDocument/2006/relationships/tags" Target="../tags/tag250.xml"/><Relationship Id="rId10" Type="http://schemas.openxmlformats.org/officeDocument/2006/relationships/tags" Target="../tags/tag251.xml"/><Relationship Id="rId11" Type="http://schemas.openxmlformats.org/officeDocument/2006/relationships/tags" Target="../tags/tag252.xml"/><Relationship Id="rId12" Type="http://schemas.openxmlformats.org/officeDocument/2006/relationships/tags" Target="../tags/tag253.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54.xml"/><Relationship Id="rId2" Type="http://schemas.openxmlformats.org/officeDocument/2006/relationships/tags" Target="../tags/tag255.xml"/><Relationship Id="rId3" Type="http://schemas.openxmlformats.org/officeDocument/2006/relationships/tags" Target="../tags/tag256.xml"/><Relationship Id="rId4" Type="http://schemas.openxmlformats.org/officeDocument/2006/relationships/tags" Target="../tags/tag257.xml"/><Relationship Id="rId5"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58.xml"/><Relationship Id="rId2" Type="http://schemas.openxmlformats.org/officeDocument/2006/relationships/tags" Target="../tags/tag259.xml"/><Relationship Id="rId3" Type="http://schemas.openxmlformats.org/officeDocument/2006/relationships/tags" Target="../tags/tag260.xml"/><Relationship Id="rId4"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tags" Target="../tags/tag261.xml"/><Relationship Id="rId2" Type="http://schemas.openxmlformats.org/officeDocument/2006/relationships/tags" Target="../tags/tag262.xml"/><Relationship Id="rId3" Type="http://schemas.openxmlformats.org/officeDocument/2006/relationships/tags" Target="../tags/tag263.xml"/><Relationship Id="rId4" Type="http://schemas.openxmlformats.org/officeDocument/2006/relationships/tags" Target="../tags/tag264.xml"/><Relationship Id="rId5" Type="http://schemas.openxmlformats.org/officeDocument/2006/relationships/tags" Target="../tags/tag265.xml"/><Relationship Id="rId6" Type="http://schemas.openxmlformats.org/officeDocument/2006/relationships/tags" Target="../tags/tag266.xml"/><Relationship Id="rId7" Type="http://schemas.openxmlformats.org/officeDocument/2006/relationships/tags" Target="../tags/tag267.xml"/><Relationship Id="rId8" Type="http://schemas.openxmlformats.org/officeDocument/2006/relationships/tags" Target="../tags/tag268.xml"/><Relationship Id="rId9" Type="http://schemas.openxmlformats.org/officeDocument/2006/relationships/tags" Target="../tags/tag269.xml"/><Relationship Id="rId10" Type="http://schemas.openxmlformats.org/officeDocument/2006/relationships/tags" Target="../tags/tag270.xml"/><Relationship Id="rId11" Type="http://schemas.openxmlformats.org/officeDocument/2006/relationships/tags" Target="../tags/tag271.xml"/><Relationship Id="rId12" Type="http://schemas.openxmlformats.org/officeDocument/2006/relationships/tags" Target="../tags/tag272.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73.xml"/><Relationship Id="rId2" Type="http://schemas.openxmlformats.org/officeDocument/2006/relationships/tags" Target="../tags/tag274.xml"/><Relationship Id="rId3" Type="http://schemas.openxmlformats.org/officeDocument/2006/relationships/tags" Target="../tags/tag275.xml"/><Relationship Id="rId4" Type="http://schemas.openxmlformats.org/officeDocument/2006/relationships/tags" Target="../tags/tag276.xml"/><Relationship Id="rId5" Type="http://schemas.openxmlformats.org/officeDocument/2006/relationships/tags" Target="../tags/tag277.xml"/><Relationship Id="rId6" Type="http://schemas.openxmlformats.org/officeDocument/2006/relationships/tags" Target="../tags/tag278.xml"/><Relationship Id="rId7" Type="http://schemas.openxmlformats.org/officeDocument/2006/relationships/tags" Target="../tags/tag279.xml"/><Relationship Id="rId8" Type="http://schemas.openxmlformats.org/officeDocument/2006/relationships/tags" Target="../tags/tag280.xml"/><Relationship Id="rId9" Type="http://schemas.openxmlformats.org/officeDocument/2006/relationships/tags" Target="../tags/tag281.xml"/><Relationship Id="rId10" Type="http://schemas.openxmlformats.org/officeDocument/2006/relationships/tags" Target="../tags/tag282.xml"/><Relationship Id="rId11" Type="http://schemas.openxmlformats.org/officeDocument/2006/relationships/tags" Target="../tags/tag283.xml"/><Relationship Id="rId12" Type="http://schemas.openxmlformats.org/officeDocument/2006/relationships/tags" Target="../tags/tag284.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85.xml"/><Relationship Id="rId2" Type="http://schemas.openxmlformats.org/officeDocument/2006/relationships/tags" Target="../tags/tag286.xml"/><Relationship Id="rId3" Type="http://schemas.openxmlformats.org/officeDocument/2006/relationships/tags" Target="../tags/tag287.xml"/><Relationship Id="rId4" Type="http://schemas.openxmlformats.org/officeDocument/2006/relationships/tags" Target="../tags/tag288.xml"/><Relationship Id="rId5" Type="http://schemas.openxmlformats.org/officeDocument/2006/relationships/tags" Target="../tags/tag289.xml"/><Relationship Id="rId6" Type="http://schemas.openxmlformats.org/officeDocument/2006/relationships/tags" Target="../tags/tag290.xml"/><Relationship Id="rId7" Type="http://schemas.openxmlformats.org/officeDocument/2006/relationships/tags" Target="../tags/tag291.xml"/><Relationship Id="rId8" Type="http://schemas.openxmlformats.org/officeDocument/2006/relationships/tags" Target="../tags/tag292.xml"/><Relationship Id="rId9" Type="http://schemas.openxmlformats.org/officeDocument/2006/relationships/tags" Target="../tags/tag293.xml"/><Relationship Id="rId10" Type="http://schemas.openxmlformats.org/officeDocument/2006/relationships/tags" Target="../tags/tag294.xml"/><Relationship Id="rId11" Type="http://schemas.openxmlformats.org/officeDocument/2006/relationships/tags" Target="../tags/tag295.xml"/><Relationship Id="rId12" Type="http://schemas.openxmlformats.org/officeDocument/2006/relationships/tags" Target="../tags/tag296.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97.xml"/><Relationship Id="rId2" Type="http://schemas.openxmlformats.org/officeDocument/2006/relationships/tags" Target="../tags/tag298.xml"/><Relationship Id="rId3" Type="http://schemas.openxmlformats.org/officeDocument/2006/relationships/tags" Target="../tags/tag299.xml"/><Relationship Id="rId4"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1" Type="http://schemas.openxmlformats.org/officeDocument/2006/relationships/tags" Target="../tags/tag300.xml"/><Relationship Id="rId2" Type="http://schemas.openxmlformats.org/officeDocument/2006/relationships/tags" Target="../tags/tag301.xml"/><Relationship Id="rId3" Type="http://schemas.openxmlformats.org/officeDocument/2006/relationships/tags" Target="../tags/tag302.xml"/><Relationship Id="rId4" Type="http://schemas.openxmlformats.org/officeDocument/2006/relationships/tags" Target="../tags/tag303.xml"/><Relationship Id="rId5" Type="http://schemas.openxmlformats.org/officeDocument/2006/relationships/tags" Target="../tags/tag304.xml"/><Relationship Id="rId6" Type="http://schemas.openxmlformats.org/officeDocument/2006/relationships/tags" Target="../tags/tag305.xml"/><Relationship Id="rId7" Type="http://schemas.openxmlformats.org/officeDocument/2006/relationships/tags" Target="../tags/tag306.xml"/><Relationship Id="rId8" Type="http://schemas.openxmlformats.org/officeDocument/2006/relationships/tags" Target="../tags/tag307.xml"/><Relationship Id="rId9" Type="http://schemas.openxmlformats.org/officeDocument/2006/relationships/tags" Target="../tags/tag308.xml"/><Relationship Id="rId10" Type="http://schemas.openxmlformats.org/officeDocument/2006/relationships/tags" Target="../tags/tag309.xml"/><Relationship Id="rId11" Type="http://schemas.openxmlformats.org/officeDocument/2006/relationships/tags" Target="../tags/tag310.xml"/><Relationship Id="rId12" Type="http://schemas.openxmlformats.org/officeDocument/2006/relationships/tags" Target="../tags/tag311.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12.xml"/><Relationship Id="rId2" Type="http://schemas.openxmlformats.org/officeDocument/2006/relationships/tags" Target="../tags/tag313.xml"/><Relationship Id="rId3" Type="http://schemas.openxmlformats.org/officeDocument/2006/relationships/tags" Target="../tags/tag314.xml"/><Relationship Id="rId4" Type="http://schemas.openxmlformats.org/officeDocument/2006/relationships/tags" Target="../tags/tag315.xml"/><Relationship Id="rId5"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16.xml"/><Relationship Id="rId2" Type="http://schemas.openxmlformats.org/officeDocument/2006/relationships/tags" Target="../tags/tag317.xml"/><Relationship Id="rId3" Type="http://schemas.openxmlformats.org/officeDocument/2006/relationships/tags" Target="../tags/tag318.xml"/><Relationship Id="rId4" Type="http://schemas.openxmlformats.org/officeDocument/2006/relationships/tags" Target="../tags/tag319.xml"/><Relationship Id="rId5" Type="http://schemas.openxmlformats.org/officeDocument/2006/relationships/tags" Target="../tags/tag320.xml"/><Relationship Id="rId6" Type="http://schemas.openxmlformats.org/officeDocument/2006/relationships/tags" Target="../tags/tag321.xml"/><Relationship Id="rId7"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22.xml"/><Relationship Id="rId2" Type="http://schemas.openxmlformats.org/officeDocument/2006/relationships/tags" Target="../tags/tag323.xml"/><Relationship Id="rId3" Type="http://schemas.openxmlformats.org/officeDocument/2006/relationships/tags" Target="../tags/tag324.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5"/>
          <p:cNvSpPr>
            <a:spLocks noGrp="1"/>
          </p:cNvSpPr>
          <p:nvPr>
            <p:ph type="body" idx="14"/>
            <p:custDataLst>
              <p:tags r:id="rId1"/>
            </p:custDataLst>
          </p:nvPr>
        </p:nvSpPr>
        <p:spPr/>
        <p:txBody>
          <a:bodyPr/>
          <a:p>
            <a:r>
              <a:rPr altLang="en-US" lang="zh-CN"/>
              <a:t>汇报人：</a:t>
            </a:r>
            <a:r>
              <a:rPr altLang="zh-CN" lang="en-US"/>
              <a:t>XX</a:t>
            </a:r>
            <a:endParaRPr altLang="en-US" lang="zh-CN"/>
          </a:p>
        </p:txBody>
      </p:sp>
      <p:sp>
        <p:nvSpPr>
          <p:cNvPr id="1048650" name="文本占位符 6"/>
          <p:cNvSpPr>
            <a:spLocks noGrp="1"/>
          </p:cNvSpPr>
          <p:nvPr>
            <p:ph type="body" idx="13"/>
            <p:custDataLst>
              <p:tags r:id="rId2"/>
            </p:custDataLst>
          </p:nvPr>
        </p:nvSpPr>
        <p:spPr/>
        <p:txBody>
          <a:bodyPr/>
          <a:p>
            <a:r>
              <a:rPr altLang="en-US" lang="zh-CN"/>
              <a:t>XX,a click to unlimited possibilities</a:t>
            </a:r>
            <a:endParaRPr altLang="en-US" lang="zh-CN"/>
          </a:p>
        </p:txBody>
      </p:sp>
      <p:sp>
        <p:nvSpPr>
          <p:cNvPr id="1048652" name="标题 7"/>
          <p:cNvSpPr>
            <a:spLocks noGrp="1"/>
          </p:cNvSpPr>
          <p:nvPr>
            <p:ph type="title" idx="9"/>
            <p:custDataLst>
              <p:tags r:id="rId3"/>
            </p:custDataLst>
          </p:nvPr>
        </p:nvSpPr>
        <p:spPr/>
        <p:txBody>
          <a:bodyPr>
            <a:normAutofit fontScale="90000"/>
          </a:bodyPr>
          <a:p>
            <a:r>
              <a:rPr altLang="en-US" lang="zh-CN"/>
              <a:t>学校双减培养学生信息技术能力的关键路径</a:t>
            </a:r>
            <a:endParaRPr altLang="en-US"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48" name="文本占位符 2"/>
          <p:cNvSpPr>
            <a:spLocks noGrp="1"/>
          </p:cNvSpPr>
          <p:nvPr>
            <p:ph type="body" idx="3"/>
            <p:custDataLst>
              <p:tags r:id="rId1"/>
            </p:custDataLst>
          </p:nvPr>
        </p:nvSpPr>
        <p:spPr/>
        <p:txBody>
          <a:bodyPr/>
          <a:p>
            <a:r>
              <a:rPr altLang="en-US" lang="zh-CN"/>
              <a:t>/目录</a:t>
            </a:r>
            <a:endParaRPr altLang="en-US" lang="zh-CN"/>
          </a:p>
        </p:txBody>
      </p:sp>
      <p:sp>
        <p:nvSpPr>
          <p:cNvPr id="1048850" name="标题 6"/>
          <p:cNvSpPr>
            <a:spLocks noGrp="1"/>
          </p:cNvSpPr>
          <p:nvPr>
            <p:ph type="title" idx="2"/>
            <p:custDataLst>
              <p:tags r:id="rId2"/>
            </p:custDataLst>
          </p:nvPr>
        </p:nvSpPr>
        <p:spPr/>
        <p:txBody>
          <a:bodyPr/>
          <a:p>
            <a:r>
              <a:rPr altLang="en-US" lang="zh-CN"/>
              <a:t>目录</a:t>
            </a:r>
            <a:endParaRPr altLang="en-US" lang="zh-CN"/>
          </a:p>
        </p:txBody>
      </p:sp>
      <p:sp>
        <p:nvSpPr>
          <p:cNvPr id="1048852" name="序号"/>
          <p:cNvSpPr txBox="1"/>
          <p:nvPr>
            <p:custDataLst>
              <p:tags r:id="rId3"/>
            </p:custDataLst>
          </p:nvPr>
        </p:nvSpPr>
        <p:spPr>
          <a:xfrm>
            <a:off x="5293360" y="2139950"/>
            <a:ext cx="1948180" cy="507365"/>
          </a:xfrm>
          <a:prstGeom prst="rect"/>
          <a:noFill/>
        </p:spPr>
        <p:txBody>
          <a:bodyPr anchor="b" anchorCtr="0" bIns="0" lIns="0" rIns="0" rtlCol="0" tIns="0" wrap="square">
            <a:normAutofit/>
          </a:bodyPr>
          <a:p>
            <a:r>
              <a:rPr b="1" dirty="0" sz="3200" lang="en-US">
                <a:latin typeface="+mj-ea"/>
                <a:ea typeface="+mj-ea"/>
                <a:cs typeface="微软雅黑" panose="020B0503020204020204" pitchFamily="34" charset="-122"/>
              </a:rPr>
              <a:t>02</a:t>
            </a:r>
            <a:endParaRPr b="1" dirty="0" sz="3200" lang="en-US">
              <a:latin typeface="+mj-ea"/>
              <a:ea typeface="+mj-ea"/>
              <a:cs typeface="微软雅黑" panose="020B0503020204020204" pitchFamily="34" charset="-122"/>
            </a:endParaRPr>
          </a:p>
        </p:txBody>
      </p:sp>
      <p:sp>
        <p:nvSpPr>
          <p:cNvPr id="1048854" name="标题"/>
          <p:cNvSpPr txBox="1"/>
          <p:nvPr>
            <p:custDataLst>
              <p:tags r:id="rId4"/>
            </p:custDataLst>
          </p:nvPr>
        </p:nvSpPr>
        <p:spPr>
          <a:xfrm>
            <a:off x="5293360" y="2953385"/>
            <a:ext cx="1948180" cy="1062990"/>
          </a:xfrm>
          <a:prstGeom prst="rect"/>
          <a:noFill/>
        </p:spPr>
        <p:txBody>
          <a:bodyPr anchor="t" anchorCtr="0" bIns="0" lIns="0" rIns="0" rtlCol="0" tIns="0" wrap="square">
            <a:normAutofit/>
          </a:bodyPr>
          <a:p>
            <a:r>
              <a:rPr altLang="en-US" b="1" dirty="0" sz="2000" lang="zh-CN" spc="300">
                <a:latin typeface="+mj-ea"/>
                <a:ea typeface="+mj-ea"/>
                <a:cs typeface="微软雅黑" panose="020B0503020204020204" pitchFamily="34" charset="-122"/>
              </a:rPr>
              <a:t>学校双减培养学生信息技术能力的路径</a:t>
            </a:r>
            <a:endParaRPr altLang="en-US" b="1" dirty="0" sz="2000" lang="zh-CN" spc="300">
              <a:latin typeface="+mj-ea"/>
              <a:ea typeface="+mj-ea"/>
              <a:cs typeface="微软雅黑" panose="020B0503020204020204" pitchFamily="34" charset="-122"/>
            </a:endParaRPr>
          </a:p>
        </p:txBody>
      </p:sp>
      <p:sp>
        <p:nvSpPr>
          <p:cNvPr id="1048856" name="序号"/>
          <p:cNvSpPr txBox="1"/>
          <p:nvPr>
            <p:custDataLst>
              <p:tags r:id="rId5"/>
            </p:custDataLst>
          </p:nvPr>
        </p:nvSpPr>
        <p:spPr>
          <a:xfrm>
            <a:off x="1654175" y="2139950"/>
            <a:ext cx="1948180" cy="507365"/>
          </a:xfrm>
          <a:prstGeom prst="rect"/>
          <a:noFill/>
        </p:spPr>
        <p:txBody>
          <a:bodyPr anchor="b" anchorCtr="0" bIns="0" lIns="0" rIns="0" rtlCol="0" tIns="0" wrap="square">
            <a:normAutofit/>
          </a:bodyPr>
          <a:p>
            <a:r>
              <a:rPr b="1" dirty="0" sz="3200" lang="en-US">
                <a:latin typeface="+mj-ea"/>
                <a:ea typeface="+mj-ea"/>
                <a:cs typeface="微软雅黑" panose="020B0503020204020204" pitchFamily="34" charset="-122"/>
              </a:rPr>
              <a:t>01</a:t>
            </a:r>
            <a:endParaRPr b="1" dirty="0" sz="3200" lang="en-US">
              <a:latin typeface="+mj-ea"/>
              <a:ea typeface="+mj-ea"/>
              <a:cs typeface="微软雅黑" panose="020B0503020204020204" pitchFamily="34" charset="-122"/>
            </a:endParaRPr>
          </a:p>
        </p:txBody>
      </p:sp>
      <p:sp>
        <p:nvSpPr>
          <p:cNvPr id="1048858" name="标题"/>
          <p:cNvSpPr txBox="1"/>
          <p:nvPr>
            <p:custDataLst>
              <p:tags r:id="rId6"/>
            </p:custDataLst>
          </p:nvPr>
        </p:nvSpPr>
        <p:spPr>
          <a:xfrm>
            <a:off x="1654175" y="2953385"/>
            <a:ext cx="1948180" cy="1062990"/>
          </a:xfrm>
          <a:prstGeom prst="rect"/>
          <a:noFill/>
        </p:spPr>
        <p:txBody>
          <a:bodyPr anchor="t" anchorCtr="0" bIns="0" lIns="0" rIns="0" rtlCol="0" tIns="0" wrap="square">
            <a:normAutofit/>
          </a:bodyPr>
          <a:p>
            <a:r>
              <a:rPr altLang="en-US" b="1" dirty="0" sz="2000" lang="zh-CN" spc="300">
                <a:latin typeface="+mj-ea"/>
                <a:ea typeface="+mj-ea"/>
                <a:cs typeface="微软雅黑" panose="020B0503020204020204" pitchFamily="34" charset="-122"/>
              </a:rPr>
              <a:t>双减政策背景下的信息技术教育</a:t>
            </a:r>
            <a:endParaRPr altLang="en-US" b="1" dirty="0" sz="2000" lang="zh-CN" spc="300">
              <a:latin typeface="+mj-ea"/>
              <a:ea typeface="+mj-ea"/>
              <a:cs typeface="微软雅黑" panose="020B0503020204020204" pitchFamily="34" charset="-122"/>
            </a:endParaRPr>
          </a:p>
        </p:txBody>
      </p:sp>
      <p:sp>
        <p:nvSpPr>
          <p:cNvPr id="1048860" name="序号"/>
          <p:cNvSpPr txBox="1"/>
          <p:nvPr>
            <p:custDataLst>
              <p:tags r:id="rId7"/>
            </p:custDataLst>
          </p:nvPr>
        </p:nvSpPr>
        <p:spPr>
          <a:xfrm>
            <a:off x="8932545" y="2139950"/>
            <a:ext cx="1948180" cy="507365"/>
          </a:xfrm>
          <a:prstGeom prst="rect"/>
          <a:noFill/>
        </p:spPr>
        <p:txBody>
          <a:bodyPr anchor="b" anchorCtr="0" bIns="0" lIns="0" rIns="0" rtlCol="0" tIns="0" wrap="square">
            <a:normAutofit/>
          </a:bodyPr>
          <a:p>
            <a:r>
              <a:rPr b="1" dirty="0" sz="3200" lang="en-US">
                <a:latin typeface="+mj-ea"/>
                <a:ea typeface="+mj-ea"/>
                <a:cs typeface="微软雅黑" panose="020B0503020204020204" pitchFamily="34" charset="-122"/>
              </a:rPr>
              <a:t>03</a:t>
            </a:r>
            <a:endParaRPr b="1" dirty="0" sz="3200" lang="en-US">
              <a:latin typeface="+mj-ea"/>
              <a:ea typeface="+mj-ea"/>
              <a:cs typeface="微软雅黑" panose="020B0503020204020204" pitchFamily="34" charset="-122"/>
            </a:endParaRPr>
          </a:p>
        </p:txBody>
      </p:sp>
      <p:sp>
        <p:nvSpPr>
          <p:cNvPr id="1048862" name="标题"/>
          <p:cNvSpPr txBox="1"/>
          <p:nvPr>
            <p:custDataLst>
              <p:tags r:id="rId8"/>
            </p:custDataLst>
          </p:nvPr>
        </p:nvSpPr>
        <p:spPr>
          <a:xfrm>
            <a:off x="8932545" y="2953385"/>
            <a:ext cx="1948180" cy="1062990"/>
          </a:xfrm>
          <a:prstGeom prst="rect"/>
          <a:noFill/>
        </p:spPr>
        <p:txBody>
          <a:bodyPr anchor="t" anchorCtr="0" bIns="0" lIns="0" rIns="0" rtlCol="0" tIns="0" wrap="square">
            <a:normAutofit fontScale="95000" lnSpcReduction="20000"/>
          </a:bodyPr>
          <a:p>
            <a:r>
              <a:rPr altLang="en-US" b="1" dirty="0" sz="2000" lang="zh-CN" spc="300">
                <a:latin typeface="+mj-ea"/>
                <a:ea typeface="+mj-ea"/>
                <a:cs typeface="微软雅黑" panose="020B0503020204020204" pitchFamily="34" charset="-122"/>
              </a:rPr>
              <a:t>学校双减培养学生信息技术能力的实施策略</a:t>
            </a:r>
            <a:endParaRPr altLang="en-US" b="1" dirty="0" sz="2000" lang="zh-CN" spc="300">
              <a:latin typeface="+mj-ea"/>
              <a:ea typeface="+mj-ea"/>
              <a:cs typeface="微软雅黑" panose="020B0503020204020204" pitchFamily="34" charset="-122"/>
            </a:endParaRPr>
          </a:p>
        </p:txBody>
      </p:sp>
      <p:sp>
        <p:nvSpPr>
          <p:cNvPr id="1048864" name="序号"/>
          <p:cNvSpPr txBox="1"/>
          <p:nvPr>
            <p:custDataLst>
              <p:tags r:id="rId9"/>
            </p:custDataLst>
          </p:nvPr>
        </p:nvSpPr>
        <p:spPr>
          <a:xfrm>
            <a:off x="7240905" y="4354195"/>
            <a:ext cx="1948180" cy="507365"/>
          </a:xfrm>
          <a:prstGeom prst="rect"/>
          <a:noFill/>
        </p:spPr>
        <p:txBody>
          <a:bodyPr anchor="b" anchorCtr="0" bIns="0" lIns="0" rIns="0" rtlCol="0" tIns="0" wrap="square">
            <a:normAutofit/>
          </a:bodyPr>
          <a:p>
            <a:r>
              <a:rPr b="1" dirty="0" sz="3200" lang="en-US">
                <a:latin typeface="+mj-ea"/>
                <a:ea typeface="+mj-ea"/>
                <a:cs typeface="微软雅黑" panose="020B0503020204020204" pitchFamily="34" charset="-122"/>
              </a:rPr>
              <a:t>05</a:t>
            </a:r>
            <a:endParaRPr b="1" dirty="0" sz="3200" lang="en-US">
              <a:latin typeface="+mj-ea"/>
              <a:ea typeface="+mj-ea"/>
              <a:cs typeface="微软雅黑" panose="020B0503020204020204" pitchFamily="34" charset="-122"/>
            </a:endParaRPr>
          </a:p>
        </p:txBody>
      </p:sp>
      <p:sp>
        <p:nvSpPr>
          <p:cNvPr id="1048866" name="标题"/>
          <p:cNvSpPr txBox="1"/>
          <p:nvPr>
            <p:custDataLst>
              <p:tags r:id="rId10"/>
            </p:custDataLst>
          </p:nvPr>
        </p:nvSpPr>
        <p:spPr>
          <a:xfrm>
            <a:off x="7240905" y="5167630"/>
            <a:ext cx="1948180" cy="1062990"/>
          </a:xfrm>
          <a:prstGeom prst="rect"/>
          <a:noFill/>
        </p:spPr>
        <p:txBody>
          <a:bodyPr anchor="t" anchorCtr="0" bIns="0" lIns="0" rIns="0" rtlCol="0" tIns="0" wrap="square">
            <a:normAutofit fontScale="95000" lnSpcReduction="20000"/>
          </a:bodyPr>
          <a:p>
            <a:r>
              <a:rPr altLang="en-US" b="1" dirty="0" sz="2000" lang="zh-CN" spc="300">
                <a:latin typeface="+mj-ea"/>
                <a:ea typeface="+mj-ea"/>
                <a:cs typeface="微软雅黑" panose="020B0503020204020204" pitchFamily="34" charset="-122"/>
              </a:rPr>
              <a:t>学校双减培养学生信息技术能力的挑战与展望</a:t>
            </a:r>
            <a:endParaRPr altLang="en-US" b="1" dirty="0" sz="2000" lang="zh-CN" spc="300">
              <a:latin typeface="+mj-ea"/>
              <a:ea typeface="+mj-ea"/>
              <a:cs typeface="微软雅黑" panose="020B0503020204020204" pitchFamily="34" charset="-122"/>
            </a:endParaRPr>
          </a:p>
        </p:txBody>
      </p:sp>
      <p:sp>
        <p:nvSpPr>
          <p:cNvPr id="1048868" name="序号"/>
          <p:cNvSpPr txBox="1"/>
          <p:nvPr>
            <p:custDataLst>
              <p:tags r:id="rId11"/>
            </p:custDataLst>
          </p:nvPr>
        </p:nvSpPr>
        <p:spPr>
          <a:xfrm>
            <a:off x="3601720" y="4354195"/>
            <a:ext cx="1948180" cy="507365"/>
          </a:xfrm>
          <a:prstGeom prst="rect"/>
          <a:noFill/>
        </p:spPr>
        <p:txBody>
          <a:bodyPr anchor="b" anchorCtr="0" bIns="0" lIns="0" rIns="0" rtlCol="0" tIns="0" wrap="square">
            <a:normAutofit/>
          </a:bodyPr>
          <a:p>
            <a:r>
              <a:rPr b="1" dirty="0" sz="3200" lang="en-US">
                <a:latin typeface="+mj-ea"/>
                <a:ea typeface="+mj-ea"/>
                <a:cs typeface="微软雅黑" panose="020B0503020204020204" pitchFamily="34" charset="-122"/>
              </a:rPr>
              <a:t>04</a:t>
            </a:r>
            <a:endParaRPr b="1" dirty="0" sz="3200" lang="en-US">
              <a:latin typeface="+mj-ea"/>
              <a:ea typeface="+mj-ea"/>
              <a:cs typeface="微软雅黑" panose="020B0503020204020204" pitchFamily="34" charset="-122"/>
            </a:endParaRPr>
          </a:p>
        </p:txBody>
      </p:sp>
      <p:sp>
        <p:nvSpPr>
          <p:cNvPr id="1048870" name="标题"/>
          <p:cNvSpPr txBox="1"/>
          <p:nvPr>
            <p:custDataLst>
              <p:tags r:id="rId12"/>
            </p:custDataLst>
          </p:nvPr>
        </p:nvSpPr>
        <p:spPr>
          <a:xfrm>
            <a:off x="3601720" y="5167630"/>
            <a:ext cx="1948180" cy="1062990"/>
          </a:xfrm>
          <a:prstGeom prst="rect"/>
          <a:noFill/>
        </p:spPr>
        <p:txBody>
          <a:bodyPr anchor="t" anchorCtr="0" bIns="0" lIns="0" rIns="0" rtlCol="0" tIns="0" wrap="square">
            <a:normAutofit fontScale="95000" lnSpcReduction="20000"/>
          </a:bodyPr>
          <a:p>
            <a:r>
              <a:rPr altLang="en-US" b="1" dirty="0" sz="2000" lang="zh-CN" spc="300">
                <a:latin typeface="+mj-ea"/>
                <a:ea typeface="+mj-ea"/>
                <a:cs typeface="微软雅黑" panose="020B0503020204020204" pitchFamily="34" charset="-122"/>
              </a:rPr>
              <a:t>学校双减培养学生信息技术能力的案例分析</a:t>
            </a:r>
            <a:endParaRPr altLang="en-US" b="1" dirty="0" sz="2000" lang="zh-CN" spc="300">
              <a:latin typeface="+mj-ea"/>
              <a:ea typeface="+mj-ea"/>
              <a:cs typeface="微软雅黑" panose="020B0503020204020204" pitchFamily="34" charset="-122"/>
            </a:endParaRPr>
          </a:p>
        </p:txBody>
      </p:sp>
    </p:spTree>
    <p:custDataLst>
      <p:tags r:id="rId13"/>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906" name="文本占位符 3"/>
          <p:cNvSpPr>
            <a:spLocks noGrp="1"/>
          </p:cNvSpPr>
          <p:nvPr>
            <p:ph type="body" idx="2"/>
            <p:custDataLst>
              <p:tags r:id="rId1"/>
            </p:custDataLst>
          </p:nvPr>
        </p:nvSpPr>
        <p:spPr/>
        <p:txBody>
          <a:bodyPr/>
          <a:p>
            <a:r>
              <a:rPr altLang="en-US" dirty="0" lang="zh-CN"/>
              <a:t>01</a:t>
            </a:r>
            <a:endParaRPr altLang="en-US" dirty="0" lang="zh-CN"/>
          </a:p>
        </p:txBody>
      </p:sp>
      <p:sp>
        <p:nvSpPr>
          <p:cNvPr id="1048908" name="标题 4"/>
          <p:cNvSpPr>
            <a:spLocks noGrp="1"/>
          </p:cNvSpPr>
          <p:nvPr>
            <p:ph type="title" idx="1"/>
            <p:custDataLst>
              <p:tags r:id="rId2"/>
            </p:custDataLst>
          </p:nvPr>
        </p:nvSpPr>
        <p:spPr/>
        <p:txBody>
          <a:bodyPr/>
          <a:p>
            <a:r>
              <a:rPr altLang="en-US" dirty="0" lang="zh-CN"/>
              <a:t>双减政策背景下的信息技术教育</a:t>
            </a:r>
            <a:endParaRPr altLang="en-US" dirty="0" lang="zh-CN"/>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44" name="标题 2"/>
          <p:cNvSpPr>
            <a:spLocks noGrp="1"/>
          </p:cNvSpPr>
          <p:nvPr>
            <p:ph type="title" idx="2"/>
          </p:nvPr>
        </p:nvSpPr>
        <p:spPr/>
        <p:txBody>
          <a:bodyPr/>
          <a:p>
            <a:r>
              <a:rPr altLang="en-US" lang="zh-CN"/>
              <a:t>双减政策对信息技术教育的影响</a:t>
            </a:r>
            <a:endParaRPr altLang="en-US" lang="zh-CN"/>
          </a:p>
        </p:txBody>
      </p:sp>
      <p:sp>
        <p:nvSpPr>
          <p:cNvPr id="1048946"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8948"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8950"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8952"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8954"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5"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8956"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8958"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8960"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7"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8962"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9"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41"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8964"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8966"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8968"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3"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8970"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5"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8972"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7"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8974"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8976"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8978"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8980"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8982" name="正文"/>
          <p:cNvSpPr txBox="1"/>
          <p:nvPr>
            <p:custDataLst>
              <p:tags r:id="rId26"/>
            </p:custDataLst>
          </p:nvPr>
        </p:nvSpPr>
        <p:spPr>
          <a:xfrm>
            <a:off x="608400" y="378896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减轻学生课业负担，提高课堂效率</a:t>
            </a:r>
            <a:endParaRPr altLang="en-US" dirty="0" sz="1200" lang="zh-CN" spc="150">
              <a:solidFill>
                <a:schemeClr val="tx1">
                  <a:lumMod val="65000"/>
                  <a:lumOff val="35000"/>
                </a:schemeClr>
              </a:solidFill>
              <a:latin typeface="+mn-ea"/>
              <a:sym typeface="+mn-ea"/>
            </a:endParaRPr>
          </a:p>
        </p:txBody>
      </p:sp>
      <p:sp>
        <p:nvSpPr>
          <p:cNvPr id="1048984" name="正文"/>
          <p:cNvSpPr txBox="1"/>
          <p:nvPr>
            <p:custDataLst>
              <p:tags r:id="rId27"/>
            </p:custDataLst>
          </p:nvPr>
        </p:nvSpPr>
        <p:spPr>
          <a:xfrm>
            <a:off x="9419575" y="378896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提升学生的信息素养和创新能力</a:t>
            </a:r>
            <a:endParaRPr altLang="en-US" dirty="0" sz="1200" lang="zh-CN" spc="150">
              <a:solidFill>
                <a:schemeClr val="tx1">
                  <a:lumMod val="65000"/>
                  <a:lumOff val="35000"/>
                </a:schemeClr>
              </a:solidFill>
              <a:latin typeface="+mn-ea"/>
              <a:sym typeface="+mn-ea"/>
            </a:endParaRPr>
          </a:p>
        </p:txBody>
      </p:sp>
      <p:sp>
        <p:nvSpPr>
          <p:cNvPr id="1048986" name="正文"/>
          <p:cNvSpPr txBox="1"/>
          <p:nvPr>
            <p:custDataLst>
              <p:tags r:id="rId28"/>
            </p:custDataLst>
          </p:nvPr>
        </p:nvSpPr>
        <p:spPr>
          <a:xfrm>
            <a:off x="7063523" y="166557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推动信息技术教育创新发展</a:t>
            </a:r>
            <a:endParaRPr altLang="en-US" dirty="0" sz="1200" lang="zh-CN" spc="150">
              <a:solidFill>
                <a:schemeClr val="tx1">
                  <a:lumMod val="65000"/>
                  <a:lumOff val="35000"/>
                </a:schemeClr>
              </a:solidFill>
              <a:latin typeface="+mn-ea"/>
              <a:sym typeface="+mn-ea"/>
            </a:endParaRPr>
          </a:p>
        </p:txBody>
      </p:sp>
      <p:sp>
        <p:nvSpPr>
          <p:cNvPr id="1048988" name="正文"/>
          <p:cNvSpPr txBox="1"/>
          <p:nvPr>
            <p:custDataLst>
              <p:tags r:id="rId29"/>
            </p:custDataLst>
          </p:nvPr>
        </p:nvSpPr>
        <p:spPr>
          <a:xfrm>
            <a:off x="2964451" y="166557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促进信息技术教育与其他学科的融合</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9028" name="标题 2"/>
          <p:cNvSpPr>
            <a:spLocks noGrp="1"/>
          </p:cNvSpPr>
          <p:nvPr>
            <p:ph type="title" idx="2"/>
          </p:nvPr>
        </p:nvSpPr>
        <p:spPr/>
        <p:txBody>
          <a:bodyPr/>
          <a:p>
            <a:r>
              <a:rPr altLang="en-US" lang="zh-CN"/>
              <a:t>信息技术教育在双减政策中的定位</a:t>
            </a:r>
            <a:endParaRPr altLang="en-US" lang="zh-CN"/>
          </a:p>
        </p:txBody>
      </p:sp>
      <p:sp>
        <p:nvSpPr>
          <p:cNvPr id="1049030"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32"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34"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36" name="文本框 27"/>
          <p:cNvSpPr txBox="1"/>
          <p:nvPr>
            <p:custDataLst>
              <p:tags r:id="rId4"/>
            </p:custDataLst>
          </p:nvPr>
        </p:nvSpPr>
        <p:spPr>
          <a:xfrm>
            <a:off x="2094963" y="4204782"/>
            <a:ext cx="8300713" cy="760993"/>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信息技术教育在双减政策中扮演着培养学生创新思维和实践能力的角色，有助于减轻学生的课业负担，促进学生全面发展。</a:t>
            </a:r>
            <a:endParaRPr altLang="zh-CN" dirty="0" lang="en-US">
              <a:solidFill>
                <a:schemeClr val="dk1">
                  <a:lumMod val="80000"/>
                  <a:lumOff val="20000"/>
                </a:schemeClr>
              </a:solidFill>
              <a:latin typeface="+mn-ea"/>
              <a:sym typeface="+mn-ea"/>
            </a:endParaRPr>
          </a:p>
        </p:txBody>
      </p:sp>
      <p:sp>
        <p:nvSpPr>
          <p:cNvPr id="1049038"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40"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42"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44" name="文本框 56"/>
          <p:cNvSpPr txBox="1"/>
          <p:nvPr>
            <p:custDataLst>
              <p:tags r:id="rId8"/>
            </p:custDataLst>
          </p:nvPr>
        </p:nvSpPr>
        <p:spPr>
          <a:xfrm>
            <a:off x="2094963" y="1634892"/>
            <a:ext cx="8300713" cy="760993"/>
          </a:xfrm>
          <a:prstGeom prst="rect"/>
          <a:noFill/>
        </p:spPr>
        <p:txBody>
          <a:bodyPr anchor="ctr" anchorCtr="0" bIns="107950" rtlCol="0" tIns="0" wrap="square">
            <a:normAutofit fontScale="95556"/>
          </a:bodyPr>
          <a:p>
            <a:pPr>
              <a:lnSpc>
                <a:spcPct val="150000"/>
              </a:lnSpc>
            </a:pPr>
            <a:r>
              <a:rPr altLang="en-US" dirty="0" lang="zh-CN">
                <a:solidFill>
                  <a:schemeClr val="dk1">
                    <a:lumMod val="80000"/>
                    <a:lumOff val="20000"/>
                  </a:schemeClr>
                </a:solidFill>
                <a:latin typeface="+mn-ea"/>
                <a:sym typeface="+mn-ea"/>
              </a:rPr>
              <a:t>信息技术教育是双减政策中的重要组成部分，旨在培养学生的创新能力和实践能力。</a:t>
            </a:r>
            <a:endParaRPr altLang="en-US" dirty="0" lang="zh-CN">
              <a:solidFill>
                <a:schemeClr val="dk1">
                  <a:lumMod val="80000"/>
                  <a:lumOff val="20000"/>
                </a:schemeClr>
              </a:solidFill>
              <a:latin typeface="+mn-ea"/>
              <a:sym typeface="+mn-ea"/>
            </a:endParaRPr>
          </a:p>
        </p:txBody>
      </p:sp>
      <p:sp>
        <p:nvSpPr>
          <p:cNvPr id="1049046"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48"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50"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52" name="文本框 8"/>
          <p:cNvSpPr txBox="1"/>
          <p:nvPr>
            <p:custDataLst>
              <p:tags r:id="rId12"/>
            </p:custDataLst>
          </p:nvPr>
        </p:nvSpPr>
        <p:spPr>
          <a:xfrm>
            <a:off x="2094963" y="2923707"/>
            <a:ext cx="8300713" cy="760993"/>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在双减政策背景下，信息技术教育应该注重学生的自主探究和合作学习，提高学生的信息素养和解决问题的能力。</a:t>
            </a:r>
            <a:endParaRPr altLang="en-US" dirty="0" lang="zh-CN">
              <a:solidFill>
                <a:schemeClr val="dk1">
                  <a:lumMod val="80000"/>
                  <a:lumOff val="20000"/>
                </a:schemeClr>
              </a:solidFill>
              <a:latin typeface="+mn-ea"/>
              <a:sym typeface="+mn-ea"/>
            </a:endParaRPr>
          </a:p>
        </p:txBody>
      </p:sp>
      <p:sp>
        <p:nvSpPr>
          <p:cNvPr id="1049054"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56"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58"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60" name="文本框 12"/>
          <p:cNvSpPr txBox="1"/>
          <p:nvPr>
            <p:custDataLst>
              <p:tags r:id="rId16"/>
            </p:custDataLst>
          </p:nvPr>
        </p:nvSpPr>
        <p:spPr>
          <a:xfrm>
            <a:off x="2094963" y="5485857"/>
            <a:ext cx="8300713" cy="760993"/>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在双减政策背景下，学校应该加强对信息技术教育的重视和管理，提高信息技术教师的专业素养和教学水平，为学生提供更好的信息技术教育服务。</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100" name="标题 2"/>
          <p:cNvSpPr>
            <a:spLocks noGrp="1"/>
          </p:cNvSpPr>
          <p:nvPr>
            <p:ph type="title" idx="2"/>
          </p:nvPr>
        </p:nvSpPr>
        <p:spPr/>
        <p:txBody>
          <a:bodyPr/>
          <a:p>
            <a:r>
              <a:rPr altLang="en-US" lang="zh-CN"/>
              <a:t>信息技术教育的重要性</a:t>
            </a:r>
            <a:endParaRPr altLang="en-US" lang="zh-CN"/>
          </a:p>
        </p:txBody>
      </p:sp>
      <p:sp>
        <p:nvSpPr>
          <p:cNvPr id="1049102"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04"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106"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08"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110"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12"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114"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16"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118"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促进教育公平和提高教育质量</a:t>
            </a:r>
            <a:endParaRPr altLang="en-US" dirty="0" sz="2400" lang="zh-CN">
              <a:latin typeface="+mn-ea"/>
              <a:ea typeface="+mn-ea"/>
            </a:endParaRPr>
          </a:p>
        </p:txBody>
      </p:sp>
      <p:sp>
        <p:nvSpPr>
          <p:cNvPr id="1049120"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培养创新精神和合作意识</a:t>
            </a:r>
            <a:endParaRPr altLang="en-US" dirty="0" sz="2400" lang="zh-CN">
              <a:latin typeface="+mn-ea"/>
              <a:ea typeface="+mn-ea"/>
            </a:endParaRPr>
          </a:p>
        </p:txBody>
      </p:sp>
      <p:sp>
        <p:nvSpPr>
          <p:cNvPr id="1049122"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适应未来社会的发展需求</a:t>
            </a:r>
            <a:endParaRPr altLang="en-US" dirty="0" sz="2400" lang="zh-CN">
              <a:latin typeface="+mn-ea"/>
              <a:ea typeface="+mn-ea"/>
            </a:endParaRPr>
          </a:p>
        </p:txBody>
      </p:sp>
      <p:sp>
        <p:nvSpPr>
          <p:cNvPr id="1049124"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提升学生的综合素质和能力</a:t>
            </a:r>
            <a:endParaRPr altLang="en-US" dirty="0" sz="2400" lang="zh-CN">
              <a:latin typeface="+mn-ea"/>
              <a:ea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164" name="文本占位符 3"/>
          <p:cNvSpPr>
            <a:spLocks noGrp="1"/>
          </p:cNvSpPr>
          <p:nvPr>
            <p:ph type="body" idx="2"/>
            <p:custDataLst>
              <p:tags r:id="rId1"/>
            </p:custDataLst>
          </p:nvPr>
        </p:nvSpPr>
        <p:spPr/>
        <p:txBody>
          <a:bodyPr/>
          <a:p>
            <a:r>
              <a:rPr altLang="en-US" dirty="0" lang="zh-CN"/>
              <a:t>02</a:t>
            </a:r>
            <a:endParaRPr altLang="en-US" dirty="0" lang="zh-CN"/>
          </a:p>
        </p:txBody>
      </p:sp>
      <p:sp>
        <p:nvSpPr>
          <p:cNvPr id="1049166" name="标题 4"/>
          <p:cNvSpPr>
            <a:spLocks noGrp="1"/>
          </p:cNvSpPr>
          <p:nvPr>
            <p:ph type="title" idx="1"/>
            <p:custDataLst>
              <p:tags r:id="rId2"/>
            </p:custDataLst>
          </p:nvPr>
        </p:nvSpPr>
        <p:spPr/>
        <p:txBody>
          <a:bodyPr/>
          <a:p>
            <a:r>
              <a:rPr altLang="en-US" dirty="0" lang="zh-CN"/>
              <a:t>学校双减培养学生信息技术能力的路径</a:t>
            </a:r>
            <a:endParaRPr altLang="en-US" dirty="0" lang="zh-CN"/>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202" name="标题 2"/>
          <p:cNvSpPr>
            <a:spLocks noGrp="1"/>
          </p:cNvSpPr>
          <p:nvPr>
            <p:ph type="title" idx="2"/>
          </p:nvPr>
        </p:nvSpPr>
        <p:spPr/>
        <p:txBody>
          <a:bodyPr/>
          <a:p>
            <a:r>
              <a:rPr altLang="en-US" lang="zh-CN"/>
              <a:t>提升教师信息技术能力</a:t>
            </a:r>
            <a:endParaRPr altLang="en-US" lang="zh-CN"/>
          </a:p>
        </p:txBody>
      </p:sp>
      <p:sp>
        <p:nvSpPr>
          <p:cNvPr id="1049204" name="弧形 58"/>
          <p:cNvSpPr/>
          <p:nvPr>
            <p:custDataLst>
              <p:tags r:id="rId1"/>
            </p:custDataLst>
          </p:nvPr>
        </p:nvSpPr>
        <p:spPr>
          <a:xfrm>
            <a:off x="8107722" y="2135061"/>
            <a:ext cx="3470681" cy="347068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206" name="弧形 57"/>
          <p:cNvSpPr/>
          <p:nvPr>
            <p:custDataLst>
              <p:tags r:id="rId2"/>
            </p:custDataLst>
          </p:nvPr>
        </p:nvSpPr>
        <p:spPr>
          <a:xfrm>
            <a:off x="608400" y="2135061"/>
            <a:ext cx="3470681" cy="347068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208" name="椭圆 22"/>
          <p:cNvSpPr/>
          <p:nvPr>
            <p:custDataLst>
              <p:tags r:id="rId3"/>
            </p:custDataLst>
          </p:nvPr>
        </p:nvSpPr>
        <p:spPr>
          <a:xfrm>
            <a:off x="8448899"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10" name="椭圆 23"/>
          <p:cNvSpPr/>
          <p:nvPr>
            <p:custDataLst>
              <p:tags r:id="rId4"/>
            </p:custDataLst>
          </p:nvPr>
        </p:nvSpPr>
        <p:spPr>
          <a:xfrm>
            <a:off x="8835066"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12" name="正文"/>
          <p:cNvSpPr txBox="1"/>
          <p:nvPr>
            <p:custDataLst>
              <p:tags r:id="rId5"/>
            </p:custDataLst>
          </p:nvPr>
        </p:nvSpPr>
        <p:spPr>
          <a:xfrm>
            <a:off x="8901614"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培养教师信息素养和信息安全意识</a:t>
            </a:r>
            <a:endParaRPr altLang="en-US" dirty="0" sz="1200" lang="zh-CN" spc="150">
              <a:solidFill>
                <a:srgbClr val="FFFFFF"/>
              </a:solidFill>
              <a:latin typeface="+mn-ea"/>
              <a:sym typeface="+mn-ea"/>
            </a:endParaRPr>
          </a:p>
        </p:txBody>
      </p:sp>
      <p:sp>
        <p:nvSpPr>
          <p:cNvPr id="1049214" name="椭圆 24"/>
          <p:cNvSpPr/>
          <p:nvPr>
            <p:custDataLst>
              <p:tags r:id="rId6"/>
            </p:custDataLst>
          </p:nvPr>
        </p:nvSpPr>
        <p:spPr>
          <a:xfrm>
            <a:off x="601661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16" name="椭圆 25"/>
          <p:cNvSpPr/>
          <p:nvPr>
            <p:custDataLst>
              <p:tags r:id="rId7"/>
            </p:custDataLst>
          </p:nvPr>
        </p:nvSpPr>
        <p:spPr>
          <a:xfrm>
            <a:off x="6401840"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18" name="正文"/>
          <p:cNvSpPr txBox="1"/>
          <p:nvPr>
            <p:custDataLst>
              <p:tags r:id="rId8"/>
            </p:custDataLst>
          </p:nvPr>
        </p:nvSpPr>
        <p:spPr>
          <a:xfrm>
            <a:off x="646932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提升教师信息技术与学科融合的能力</a:t>
            </a:r>
            <a:endParaRPr altLang="en-US" dirty="0" sz="1200" lang="zh-CN" spc="150">
              <a:solidFill>
                <a:schemeClr val="tx1">
                  <a:lumMod val="65000"/>
                  <a:lumOff val="35000"/>
                </a:schemeClr>
              </a:solidFill>
              <a:latin typeface="+mn-ea"/>
              <a:sym typeface="+mn-ea"/>
            </a:endParaRPr>
          </a:p>
        </p:txBody>
      </p:sp>
      <p:sp>
        <p:nvSpPr>
          <p:cNvPr id="1049220" name="椭圆 7"/>
          <p:cNvSpPr/>
          <p:nvPr>
            <p:custDataLst>
              <p:tags r:id="rId9"/>
            </p:custDataLst>
          </p:nvPr>
        </p:nvSpPr>
        <p:spPr>
          <a:xfrm>
            <a:off x="3584322"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22" name="椭圆 9"/>
          <p:cNvSpPr/>
          <p:nvPr>
            <p:custDataLst>
              <p:tags r:id="rId10"/>
            </p:custDataLst>
          </p:nvPr>
        </p:nvSpPr>
        <p:spPr>
          <a:xfrm>
            <a:off x="3969551"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24" name="正文"/>
          <p:cNvSpPr txBox="1"/>
          <p:nvPr>
            <p:custDataLst>
              <p:tags r:id="rId11"/>
            </p:custDataLst>
          </p:nvPr>
        </p:nvSpPr>
        <p:spPr>
          <a:xfrm>
            <a:off x="4037037"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鼓励教师运用信息技术创新教学方法</a:t>
            </a:r>
            <a:endParaRPr altLang="en-US" dirty="0" sz="1200" lang="zh-CN" spc="150">
              <a:solidFill>
                <a:srgbClr val="FFFFFF"/>
              </a:solidFill>
              <a:latin typeface="+mn-ea"/>
              <a:sym typeface="+mn-ea"/>
            </a:endParaRPr>
          </a:p>
        </p:txBody>
      </p:sp>
      <p:sp>
        <p:nvSpPr>
          <p:cNvPr id="1049226" name="椭圆 5"/>
          <p:cNvSpPr/>
          <p:nvPr>
            <p:custDataLst>
              <p:tags r:id="rId12"/>
            </p:custDataLst>
          </p:nvPr>
        </p:nvSpPr>
        <p:spPr>
          <a:xfrm>
            <a:off x="87553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28" name="椭圆 4"/>
          <p:cNvSpPr/>
          <p:nvPr>
            <p:custDataLst>
              <p:tags r:id="rId13"/>
            </p:custDataLst>
          </p:nvPr>
        </p:nvSpPr>
        <p:spPr>
          <a:xfrm>
            <a:off x="1260759"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30" name="正文"/>
          <p:cNvSpPr txBox="1"/>
          <p:nvPr>
            <p:custDataLst>
              <p:tags r:id="rId14"/>
            </p:custDataLst>
          </p:nvPr>
        </p:nvSpPr>
        <p:spPr>
          <a:xfrm>
            <a:off x="132824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培训教师掌握信息技术基础知识和技能</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270" name="标题 2"/>
          <p:cNvSpPr>
            <a:spLocks noGrp="1"/>
          </p:cNvSpPr>
          <p:nvPr>
            <p:ph type="title" idx="2"/>
          </p:nvPr>
        </p:nvSpPr>
        <p:spPr/>
        <p:txBody>
          <a:bodyPr/>
          <a:p>
            <a:r>
              <a:rPr altLang="en-US" lang="zh-CN"/>
              <a:t>优化课程设置</a:t>
            </a:r>
            <a:endParaRPr altLang="en-US" lang="zh-CN"/>
          </a:p>
        </p:txBody>
      </p:sp>
      <p:sp>
        <p:nvSpPr>
          <p:cNvPr id="1049272"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274"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276" name="TextBox 2"/>
          <p:cNvSpPr txBox="1"/>
          <p:nvPr>
            <p:custDataLst>
              <p:tags r:id="rId3"/>
            </p:custDataLst>
          </p:nvPr>
        </p:nvSpPr>
        <p:spPr>
          <a:xfrm>
            <a:off x="763381"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增加信息技术课程比重，提高学生信息技术能力</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278"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280"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282" name="TextBox 2"/>
          <p:cNvSpPr txBox="1"/>
          <p:nvPr>
            <p:custDataLst>
              <p:tags r:id="rId6"/>
            </p:custDataLst>
          </p:nvPr>
        </p:nvSpPr>
        <p:spPr>
          <a:xfrm>
            <a:off x="3561327"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结合双减政策，调整课程内容和教学方式</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284"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286"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288" name="TextBox 2"/>
          <p:cNvSpPr txBox="1"/>
          <p:nvPr>
            <p:custDataLst>
              <p:tags r:id="rId9"/>
            </p:custDataLst>
          </p:nvPr>
        </p:nvSpPr>
        <p:spPr>
          <a:xfrm>
            <a:off x="635608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引入优质教育资源，提高课程质量</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290"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292"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294" name="TextBox 2"/>
          <p:cNvSpPr txBox="1"/>
          <p:nvPr>
            <p:custDataLst>
              <p:tags r:id="rId12"/>
            </p:custDataLst>
          </p:nvPr>
        </p:nvSpPr>
        <p:spPr>
          <a:xfrm>
            <a:off x="914446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建立完善的课程评价体系，确保课程质量</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334" name="标题 2"/>
          <p:cNvSpPr>
            <a:spLocks noGrp="1"/>
          </p:cNvSpPr>
          <p:nvPr>
            <p:ph type="title" idx="2"/>
          </p:nvPr>
        </p:nvSpPr>
        <p:spPr/>
        <p:txBody>
          <a:bodyPr/>
          <a:p>
            <a:r>
              <a:rPr altLang="en-US" lang="zh-CN"/>
              <a:t>创新教学方式方法</a:t>
            </a:r>
            <a:endParaRPr altLang="en-US" lang="zh-CN"/>
          </a:p>
        </p:txBody>
      </p:sp>
      <p:sp>
        <p:nvSpPr>
          <p:cNvPr id="1049336" name="正文"/>
          <p:cNvSpPr txBox="1"/>
          <p:nvPr>
            <p:custDataLst>
              <p:tags r:id="rId1"/>
            </p:custDataLst>
          </p:nvPr>
        </p:nvSpPr>
        <p:spPr>
          <a:xfrm>
            <a:off x="2421831" y="149040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利用信息技术手段，开展线上教学、远程教育等多样化教学方式。</a:t>
            </a:r>
            <a:endParaRPr altLang="en-US" dirty="0" sz="1200" lang="zh-CN" spc="150">
              <a:solidFill>
                <a:schemeClr val="tx1">
                  <a:lumMod val="65000"/>
                  <a:lumOff val="35000"/>
                </a:schemeClr>
              </a:solidFill>
              <a:latin typeface="+mn-ea"/>
              <a:sym typeface="+mn-ea"/>
            </a:endParaRPr>
          </a:p>
        </p:txBody>
      </p:sp>
      <p:sp>
        <p:nvSpPr>
          <p:cNvPr id="1049338" name="正文"/>
          <p:cNvSpPr txBox="1"/>
          <p:nvPr>
            <p:custDataLst>
              <p:tags r:id="rId2"/>
            </p:custDataLst>
          </p:nvPr>
        </p:nvSpPr>
        <p:spPr>
          <a:xfrm>
            <a:off x="2421831" y="275324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引入游戏化教学，让学生在轻松愉快的氛围中学习信息技术知识。</a:t>
            </a:r>
            <a:endParaRPr altLang="en-US" dirty="0" sz="1200" lang="zh-CN" spc="150">
              <a:solidFill>
                <a:schemeClr val="tx1">
                  <a:lumMod val="65000"/>
                  <a:lumOff val="35000"/>
                </a:schemeClr>
              </a:solidFill>
              <a:latin typeface="+mn-ea"/>
              <a:sym typeface="+mn-ea"/>
            </a:endParaRPr>
          </a:p>
        </p:txBody>
      </p:sp>
      <p:sp>
        <p:nvSpPr>
          <p:cNvPr id="1049340" name="正文"/>
          <p:cNvSpPr txBox="1"/>
          <p:nvPr>
            <p:custDataLst>
              <p:tags r:id="rId3"/>
            </p:custDataLst>
          </p:nvPr>
        </p:nvSpPr>
        <p:spPr>
          <a:xfrm>
            <a:off x="2421831" y="401609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开展项目式学习，让学生通过实际操作、团队协作，培养信息技术应用能力。</a:t>
            </a:r>
            <a:endParaRPr altLang="en-US" dirty="0" sz="1200" lang="zh-CN" spc="150">
              <a:solidFill>
                <a:schemeClr val="tx1">
                  <a:lumMod val="65000"/>
                  <a:lumOff val="35000"/>
                </a:schemeClr>
              </a:solidFill>
              <a:latin typeface="+mn-ea"/>
              <a:sym typeface="+mn-ea"/>
            </a:endParaRPr>
          </a:p>
        </p:txBody>
      </p:sp>
      <p:sp>
        <p:nvSpPr>
          <p:cNvPr id="1049342" name="正文"/>
          <p:cNvSpPr txBox="1"/>
          <p:nvPr>
            <p:custDataLst>
              <p:tags r:id="rId4"/>
            </p:custDataLst>
          </p:nvPr>
        </p:nvSpPr>
        <p:spPr>
          <a:xfrm>
            <a:off x="2421831" y="527894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结合实际生活场景，让学生在实际问题解决中学习信息技术知识。</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382" name="标题 2"/>
          <p:cNvSpPr>
            <a:spLocks noGrp="1"/>
          </p:cNvSpPr>
          <p:nvPr>
            <p:ph type="title" idx="2"/>
          </p:nvPr>
        </p:nvSpPr>
        <p:spPr/>
        <p:txBody>
          <a:bodyPr/>
          <a:p>
            <a:r>
              <a:rPr altLang="en-US" lang="zh-CN"/>
              <a:t>加强实践教学环节</a:t>
            </a:r>
            <a:endParaRPr altLang="en-US" lang="zh-CN"/>
          </a:p>
        </p:txBody>
      </p:sp>
      <p:sp>
        <p:nvSpPr>
          <p:cNvPr id="1049384"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86"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388" name="TextBox 2"/>
          <p:cNvSpPr txBox="1"/>
          <p:nvPr>
            <p:custDataLst>
              <p:tags r:id="rId3"/>
            </p:custDataLst>
          </p:nvPr>
        </p:nvSpPr>
        <p:spPr>
          <a:xfrm>
            <a:off x="763381"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增加实践课程比重，提高学生的实际操作能力。</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390"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92"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394" name="TextBox 2"/>
          <p:cNvSpPr txBox="1"/>
          <p:nvPr>
            <p:custDataLst>
              <p:tags r:id="rId6"/>
            </p:custDataLst>
          </p:nvPr>
        </p:nvSpPr>
        <p:spPr>
          <a:xfrm>
            <a:off x="3561327"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开展项目式学习，让学生在实践中学习和掌握信息技术。</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396"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98"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400" name="TextBox 2"/>
          <p:cNvSpPr txBox="1"/>
          <p:nvPr>
            <p:custDataLst>
              <p:tags r:id="rId9"/>
            </p:custDataLst>
          </p:nvPr>
        </p:nvSpPr>
        <p:spPr>
          <a:xfrm>
            <a:off x="635608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加强校企合作，利用企业资源为学生提供更多的实践机会。</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402"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04"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406" name="TextBox 2"/>
          <p:cNvSpPr txBox="1"/>
          <p:nvPr>
            <p:custDataLst>
              <p:tags r:id="rId12"/>
            </p:custDataLst>
          </p:nvPr>
        </p:nvSpPr>
        <p:spPr>
          <a:xfrm>
            <a:off x="914446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建立实践教学评价体系，对实践教学的质量和效果进行科学评估。</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446" name="文本占位符 3"/>
          <p:cNvSpPr>
            <a:spLocks noGrp="1"/>
          </p:cNvSpPr>
          <p:nvPr>
            <p:ph type="body" idx="2"/>
            <p:custDataLst>
              <p:tags r:id="rId1"/>
            </p:custDataLst>
          </p:nvPr>
        </p:nvSpPr>
        <p:spPr/>
        <p:txBody>
          <a:bodyPr/>
          <a:p>
            <a:r>
              <a:rPr altLang="en-US" dirty="0" lang="zh-CN"/>
              <a:t>03</a:t>
            </a:r>
            <a:endParaRPr altLang="en-US" dirty="0" lang="zh-CN"/>
          </a:p>
        </p:txBody>
      </p:sp>
      <p:sp>
        <p:nvSpPr>
          <p:cNvPr id="1049448" name="标题 4"/>
          <p:cNvSpPr>
            <a:spLocks noGrp="1"/>
          </p:cNvSpPr>
          <p:nvPr>
            <p:ph type="title" idx="1"/>
            <p:custDataLst>
              <p:tags r:id="rId2"/>
            </p:custDataLst>
          </p:nvPr>
        </p:nvSpPr>
        <p:spPr/>
        <p:txBody>
          <a:bodyPr/>
          <a:p>
            <a:r>
              <a:rPr altLang="en-US" dirty="0" lang="zh-CN"/>
              <a:t>学校双减培养学生信息技术能力的实施策略</a:t>
            </a:r>
            <a:endParaRPr altLang="en-US" dirty="0" lang="zh-CN"/>
          </a:p>
        </p:txBody>
      </p:sp>
    </p:spTree>
    <p:custDataLst>
      <p:tags r:id="rId3"/>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484" name="标题 2"/>
          <p:cNvSpPr>
            <a:spLocks noGrp="1"/>
          </p:cNvSpPr>
          <p:nvPr>
            <p:ph type="title" idx="2"/>
          </p:nvPr>
        </p:nvSpPr>
        <p:spPr/>
        <p:txBody>
          <a:bodyPr/>
          <a:p>
            <a:r>
              <a:rPr altLang="en-US" lang="zh-CN"/>
              <a:t>制定科学合理的教学计划</a:t>
            </a:r>
            <a:endParaRPr altLang="en-US" lang="zh-CN"/>
          </a:p>
        </p:txBody>
      </p:sp>
      <p:sp>
        <p:nvSpPr>
          <p:cNvPr id="1049486"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88"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490" name="TextBox 2"/>
          <p:cNvSpPr txBox="1"/>
          <p:nvPr>
            <p:custDataLst>
              <p:tags r:id="rId3"/>
            </p:custDataLst>
          </p:nvPr>
        </p:nvSpPr>
        <p:spPr>
          <a:xfrm>
            <a:off x="763381" y="3137508"/>
            <a:ext cx="2278952" cy="1840235"/>
          </a:xfrm>
          <a:prstGeom prst="rect"/>
          <a:noFill/>
        </p:spPr>
        <p:txBody>
          <a:bodyPr rtlCol="0" wrap="square">
            <a:normAutofit fontScale="8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确定信息技术教育目标：根据双减政策和学生实际情况，制定明确、可操作的信息技术教育目标。</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492"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94"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496" name="TextBox 2"/>
          <p:cNvSpPr txBox="1"/>
          <p:nvPr>
            <p:custDataLst>
              <p:tags r:id="rId6"/>
            </p:custDataLst>
          </p:nvPr>
        </p:nvSpPr>
        <p:spPr>
          <a:xfrm>
            <a:off x="3561327" y="3137508"/>
            <a:ext cx="2278952" cy="1840235"/>
          </a:xfrm>
          <a:prstGeom prst="rect"/>
          <a:noFill/>
        </p:spPr>
        <p:txBody>
          <a:bodyPr rtlCol="0" wrap="square">
            <a:normAutofit fontScale="8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优化课程设置：结合学校实际情况和学生特点，合理安排信息技术课程，注重理论与实践相结合。</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498"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00"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02" name="TextBox 2"/>
          <p:cNvSpPr txBox="1"/>
          <p:nvPr>
            <p:custDataLst>
              <p:tags r:id="rId9"/>
            </p:custDataLst>
          </p:nvPr>
        </p:nvSpPr>
        <p:spPr>
          <a:xfrm>
            <a:off x="635608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rPr>
              <a:t>创新教学方式：采用项目式、案例式等多样化教学方式，激发学生兴趣，提高教学效果。</a:t>
            </a:r>
            <a:endPar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504"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06"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08" name="TextBox 2"/>
          <p:cNvSpPr txBox="1"/>
          <p:nvPr>
            <p:custDataLst>
              <p:tags r:id="rId12"/>
            </p:custDataLst>
          </p:nvPr>
        </p:nvSpPr>
        <p:spPr>
          <a:xfrm>
            <a:off x="914446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rPr>
              <a:t>完善教学资源：积极开发、引进优质信息技术教育资源，为教学提供有力支持。</a:t>
            </a:r>
            <a:endPar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548" name="标题 2"/>
          <p:cNvSpPr>
            <a:spLocks noGrp="1"/>
          </p:cNvSpPr>
          <p:nvPr>
            <p:ph type="title" idx="2"/>
          </p:nvPr>
        </p:nvSpPr>
        <p:spPr/>
        <p:txBody>
          <a:bodyPr/>
          <a:p>
            <a:r>
              <a:rPr altLang="en-US" lang="zh-CN"/>
              <a:t>建立完善的评价体系</a:t>
            </a:r>
            <a:endParaRPr altLang="en-US" lang="zh-CN"/>
          </a:p>
        </p:txBody>
      </p:sp>
      <p:sp>
        <p:nvSpPr>
          <p:cNvPr id="1049550"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52"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54"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56"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58"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评价方式：采用多种评价方式，如作品评价、口头表达、自我评价等，确保评价的全面性和客观性。</a:t>
            </a:r>
            <a:endParaRPr altLang="en-US" sz="1400" lang="zh-CN" spc="150">
              <a:solidFill>
                <a:schemeClr val="tx1"/>
              </a:solidFill>
              <a:effectLst/>
              <a:latin typeface="+mn-ea"/>
              <a:sym typeface="+mn-ea"/>
            </a:endParaRPr>
          </a:p>
        </p:txBody>
      </p:sp>
      <p:sp>
        <p:nvSpPr>
          <p:cNvPr id="1049560"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评价标准：制定针对学生信息技术能力的评价标准，包括技能、知识、态度等方面。</a:t>
            </a:r>
            <a:endParaRPr altLang="en-US" dirty="0" sz="1400" lang="zh-CN" spc="150">
              <a:solidFill>
                <a:schemeClr val="tx1"/>
              </a:solidFill>
              <a:effectLst/>
              <a:latin typeface="+mn-ea"/>
              <a:sym typeface="+mn-ea"/>
            </a:endParaRPr>
          </a:p>
        </p:txBody>
      </p:sp>
      <p:sp>
        <p:nvSpPr>
          <p:cNvPr id="1049562"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评价周期：定期进行评价，如每学期、每学年进行评价，以便及时发现问题并调整教学策略。</a:t>
            </a:r>
            <a:endParaRPr altLang="en-US" sz="1400" lang="zh-CN" spc="150">
              <a:solidFill>
                <a:schemeClr val="tx1"/>
              </a:solidFill>
              <a:effectLst/>
              <a:latin typeface="+mn-ea"/>
              <a:sym typeface="+mn-ea"/>
            </a:endParaRPr>
          </a:p>
        </p:txBody>
      </p:sp>
      <p:sp>
        <p:nvSpPr>
          <p:cNvPr id="1049564"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评价反馈：将评价结果及时反馈给学生和教师，以便学生了解自己的不足之处并加以改进，教师调整教学策略提高教学质量。</a:t>
            </a:r>
            <a:endParaRPr altLang="en-US" sz="1400" lang="zh-CN" spc="150">
              <a:solidFill>
                <a:schemeClr val="tx1"/>
              </a:solidFill>
              <a:effectLst/>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604" name="标题 2"/>
          <p:cNvSpPr>
            <a:spLocks noGrp="1"/>
          </p:cNvSpPr>
          <p:nvPr>
            <p:ph type="title" idx="2"/>
          </p:nvPr>
        </p:nvSpPr>
        <p:spPr/>
        <p:txBody>
          <a:bodyPr/>
          <a:p>
            <a:r>
              <a:rPr altLang="en-US" lang="zh-CN"/>
              <a:t>加强教学资源建设</a:t>
            </a:r>
            <a:endParaRPr altLang="en-US" lang="zh-CN"/>
          </a:p>
        </p:txBody>
      </p:sp>
      <p:sp>
        <p:nvSpPr>
          <p:cNvPr id="1049606"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08"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建立信息技术教学资源库，提供丰富的教学资源</a:t>
            </a:r>
            <a:endParaRPr altLang="en-US" dirty="0" sz="2000" lang="zh-CN" spc="150">
              <a:solidFill>
                <a:schemeClr val="tx1">
                  <a:lumMod val="75000"/>
                  <a:lumOff val="25000"/>
                </a:schemeClr>
              </a:solidFill>
              <a:latin typeface="+mn-ea"/>
              <a:sym typeface="+mn-ea"/>
            </a:endParaRPr>
          </a:p>
        </p:txBody>
      </p:sp>
      <p:sp>
        <p:nvSpPr>
          <p:cNvPr id="1049610"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612"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14"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定期更新教学资源，保持与信息技术发展同步</a:t>
            </a:r>
            <a:endParaRPr altLang="en-US" dirty="0" sz="2000" lang="zh-CN" spc="150">
              <a:solidFill>
                <a:schemeClr val="tx1">
                  <a:lumMod val="75000"/>
                  <a:lumOff val="25000"/>
                </a:schemeClr>
              </a:solidFill>
              <a:latin typeface="+mn-ea"/>
              <a:sym typeface="+mn-ea"/>
            </a:endParaRPr>
          </a:p>
        </p:txBody>
      </p:sp>
      <p:sp>
        <p:nvSpPr>
          <p:cNvPr id="1049616"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618"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20"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加强信息技术教师培训，提高教师教学水平</a:t>
            </a:r>
            <a:endParaRPr altLang="en-US" dirty="0" sz="2000" lang="zh-CN" spc="150">
              <a:solidFill>
                <a:schemeClr val="tx1">
                  <a:lumMod val="75000"/>
                  <a:lumOff val="25000"/>
                </a:schemeClr>
              </a:solidFill>
              <a:latin typeface="+mn-ea"/>
              <a:sym typeface="+mn-ea"/>
            </a:endParaRPr>
          </a:p>
        </p:txBody>
      </p:sp>
      <p:sp>
        <p:nvSpPr>
          <p:cNvPr id="1049622"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624"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26"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推广信息技术教育，扩大教学资源的影响力</a:t>
            </a:r>
            <a:endParaRPr altLang="en-US" dirty="0" sz="2000" lang="zh-CN" spc="150">
              <a:solidFill>
                <a:schemeClr val="tx1">
                  <a:lumMod val="75000"/>
                  <a:lumOff val="25000"/>
                </a:schemeClr>
              </a:solidFill>
              <a:latin typeface="+mn-ea"/>
              <a:sym typeface="+mn-ea"/>
            </a:endParaRPr>
          </a:p>
        </p:txBody>
      </p:sp>
      <p:sp>
        <p:nvSpPr>
          <p:cNvPr id="1049628"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668" name="标题 2"/>
          <p:cNvSpPr>
            <a:spLocks noGrp="1"/>
          </p:cNvSpPr>
          <p:nvPr>
            <p:ph type="title" idx="2"/>
          </p:nvPr>
        </p:nvSpPr>
        <p:spPr/>
        <p:txBody>
          <a:bodyPr/>
          <a:p>
            <a:r>
              <a:rPr altLang="en-US" lang="zh-CN"/>
              <a:t>强化师资培训和交流</a:t>
            </a:r>
            <a:endParaRPr altLang="en-US" lang="zh-CN"/>
          </a:p>
        </p:txBody>
      </p:sp>
      <p:sp>
        <p:nvSpPr>
          <p:cNvPr id="1049670"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定期组织信息技术教师进行专业培训，提高教师的技能水平。</a:t>
            </a:r>
            <a:endParaRPr altLang="en-US" dirty="0" sz="1200" lang="zh-CN" spc="150">
              <a:solidFill>
                <a:schemeClr val="tx1">
                  <a:lumMod val="65000"/>
                  <a:lumOff val="35000"/>
                </a:schemeClr>
              </a:solidFill>
              <a:latin typeface="+mn-ea"/>
              <a:sym typeface="+mn-ea"/>
            </a:endParaRPr>
          </a:p>
        </p:txBody>
      </p:sp>
      <p:sp>
        <p:nvSpPr>
          <p:cNvPr id="1049672"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加强校际间的师资交流，分享教学经验和教学方法。</a:t>
            </a:r>
            <a:endParaRPr altLang="en-US" dirty="0" sz="1200" lang="zh-CN" spc="150">
              <a:solidFill>
                <a:schemeClr val="tx1">
                  <a:lumMod val="65000"/>
                  <a:lumOff val="35000"/>
                </a:schemeClr>
              </a:solidFill>
              <a:latin typeface="+mn-ea"/>
              <a:sym typeface="+mn-ea"/>
            </a:endParaRPr>
          </a:p>
        </p:txBody>
      </p:sp>
      <p:sp>
        <p:nvSpPr>
          <p:cNvPr id="1049674"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鼓励教师参加学术研讨会和技术论坛，了解最新的教育理念和技术动态。</a:t>
            </a:r>
            <a:endParaRPr altLang="en-US" dirty="0" sz="1200" lang="zh-CN" spc="150">
              <a:solidFill>
                <a:schemeClr val="tx1">
                  <a:lumMod val="65000"/>
                  <a:lumOff val="35000"/>
                </a:schemeClr>
              </a:solidFill>
              <a:latin typeface="+mn-ea"/>
              <a:sym typeface="+mn-ea"/>
            </a:endParaRPr>
          </a:p>
        </p:txBody>
      </p:sp>
      <p:sp>
        <p:nvSpPr>
          <p:cNvPr id="1049676"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建立信息技术教师团队，共同研究教学问题，提升教学质量。</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716" name="文本占位符 3"/>
          <p:cNvSpPr>
            <a:spLocks noGrp="1"/>
          </p:cNvSpPr>
          <p:nvPr>
            <p:ph type="body" idx="2"/>
            <p:custDataLst>
              <p:tags r:id="rId1"/>
            </p:custDataLst>
          </p:nvPr>
        </p:nvSpPr>
        <p:spPr/>
        <p:txBody>
          <a:bodyPr/>
          <a:p>
            <a:r>
              <a:rPr altLang="en-US" dirty="0" lang="zh-CN"/>
              <a:t>04</a:t>
            </a:r>
            <a:endParaRPr altLang="en-US" dirty="0" lang="zh-CN"/>
          </a:p>
        </p:txBody>
      </p:sp>
      <p:sp>
        <p:nvSpPr>
          <p:cNvPr id="1049718" name="标题 4"/>
          <p:cNvSpPr>
            <a:spLocks noGrp="1"/>
          </p:cNvSpPr>
          <p:nvPr>
            <p:ph type="title" idx="1"/>
            <p:custDataLst>
              <p:tags r:id="rId2"/>
            </p:custDataLst>
          </p:nvPr>
        </p:nvSpPr>
        <p:spPr/>
        <p:txBody>
          <a:bodyPr/>
          <a:p>
            <a:r>
              <a:rPr altLang="en-US" dirty="0" lang="zh-CN"/>
              <a:t>学校双减培养学生信息技术能力的案例分析</a:t>
            </a:r>
            <a:endParaRPr altLang="en-US" dirty="0" lang="zh-CN"/>
          </a:p>
        </p:txBody>
      </p:sp>
    </p:spTree>
    <p:custDataLst>
      <p:tags r:id="rId3"/>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754" name="标题 2"/>
          <p:cNvSpPr>
            <a:spLocks noGrp="1"/>
          </p:cNvSpPr>
          <p:nvPr>
            <p:ph type="title" idx="2"/>
          </p:nvPr>
        </p:nvSpPr>
        <p:spPr/>
        <p:txBody>
          <a:bodyPr/>
          <a:p>
            <a:r>
              <a:rPr altLang="en-US" lang="zh-CN"/>
              <a:t>成功案例介绍</a:t>
            </a:r>
            <a:endParaRPr altLang="en-US" lang="zh-CN"/>
          </a:p>
        </p:txBody>
      </p:sp>
      <p:sp>
        <p:nvSpPr>
          <p:cNvPr id="1049756"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案例一：某中学利用信息技术开展在线教育，有效减轻学生负担，提高教学质量。</a:t>
            </a:r>
            <a:endParaRPr altLang="en-US" dirty="0" sz="1200" lang="zh-CN" spc="150">
              <a:solidFill>
                <a:schemeClr val="tx1">
                  <a:lumMod val="85000"/>
                  <a:lumOff val="15000"/>
                </a:schemeClr>
              </a:solidFill>
              <a:latin typeface="+mn-ea"/>
              <a:sym typeface="+mn-ea"/>
            </a:endParaRPr>
          </a:p>
        </p:txBody>
      </p:sp>
      <p:sp>
        <p:nvSpPr>
          <p:cNvPr id="1049758"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60"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62"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案例二：某小学利用信息技术开展个性化教学，提高学生自主学习能力，取得良好效果。</a:t>
            </a:r>
            <a:endParaRPr altLang="en-US" dirty="0" sz="1200" lang="zh-CN" spc="150">
              <a:solidFill>
                <a:schemeClr val="tx1">
                  <a:lumMod val="85000"/>
                  <a:lumOff val="15000"/>
                </a:schemeClr>
              </a:solidFill>
              <a:latin typeface="+mn-ea"/>
              <a:sym typeface="+mn-ea"/>
            </a:endParaRPr>
          </a:p>
        </p:txBody>
      </p:sp>
      <p:sp>
        <p:nvSpPr>
          <p:cNvPr id="1049764"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66"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68"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案例三：某高中利用信息技术开展学生创新能力培养，取得丰硕成果，获得社会认可。</a:t>
            </a:r>
            <a:endParaRPr altLang="en-US" dirty="0" sz="1200" lang="zh-CN" spc="150">
              <a:solidFill>
                <a:schemeClr val="tx1">
                  <a:lumMod val="85000"/>
                  <a:lumOff val="15000"/>
                </a:schemeClr>
              </a:solidFill>
              <a:latin typeface="+mn-ea"/>
              <a:sym typeface="+mn-ea"/>
            </a:endParaRPr>
          </a:p>
        </p:txBody>
      </p:sp>
      <p:sp>
        <p:nvSpPr>
          <p:cNvPr id="1049770"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72"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74"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案例四：某初中利用信息技术开展学生综合素质评价，有效促进学生全面发展。</a:t>
            </a:r>
            <a:endParaRPr altLang="en-US" dirty="0" sz="1200" lang="zh-CN" spc="150">
              <a:solidFill>
                <a:schemeClr val="tx1">
                  <a:lumMod val="85000"/>
                  <a:lumOff val="15000"/>
                </a:schemeClr>
              </a:solidFill>
              <a:latin typeface="+mn-ea"/>
              <a:sym typeface="+mn-ea"/>
            </a:endParaRPr>
          </a:p>
        </p:txBody>
      </p:sp>
      <p:sp>
        <p:nvSpPr>
          <p:cNvPr id="1049776"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78"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818" name="标题 2"/>
          <p:cNvSpPr>
            <a:spLocks noGrp="1"/>
          </p:cNvSpPr>
          <p:nvPr>
            <p:ph type="title" idx="2"/>
          </p:nvPr>
        </p:nvSpPr>
        <p:spPr/>
        <p:txBody>
          <a:bodyPr/>
          <a:p>
            <a:r>
              <a:rPr altLang="en-US" lang="zh-CN"/>
              <a:t>案例分析</a:t>
            </a:r>
            <a:endParaRPr altLang="en-US" lang="zh-CN"/>
          </a:p>
        </p:txBody>
      </p:sp>
      <p:sp>
        <p:nvSpPr>
          <p:cNvPr id="1049820"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822"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824" name="TextBox 2"/>
          <p:cNvSpPr txBox="1"/>
          <p:nvPr>
            <p:custDataLst>
              <p:tags r:id="rId3"/>
            </p:custDataLst>
          </p:nvPr>
        </p:nvSpPr>
        <p:spPr>
          <a:xfrm>
            <a:off x="763381" y="3137508"/>
            <a:ext cx="2278952" cy="1840235"/>
          </a:xfrm>
          <a:prstGeom prst="rect"/>
          <a:noFill/>
        </p:spPr>
        <p:txBody>
          <a:bodyPr rtlCol="0" wrap="square">
            <a:normAutofit fontScale="95000" lnSpcReduction="2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案例一：某中学利用信息技术开展在线教育，减轻学生负担，提高学习效率。</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826"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828"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830" name="TextBox 2"/>
          <p:cNvSpPr txBox="1"/>
          <p:nvPr>
            <p:custDataLst>
              <p:tags r:id="rId6"/>
            </p:custDataLst>
          </p:nvPr>
        </p:nvSpPr>
        <p:spPr>
          <a:xfrm>
            <a:off x="3561327" y="3137508"/>
            <a:ext cx="2278952" cy="1840235"/>
          </a:xfrm>
          <a:prstGeom prst="rect"/>
          <a:noFill/>
        </p:spPr>
        <p:txBody>
          <a:bodyPr rtlCol="0" wrap="square">
            <a:normAutofit fontScale="95000" lnSpcReduction="2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案例二：某小学开设信息技术课程，培养学生信息技术能力，促进学生全面发展。</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832"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834"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836" name="TextBox 2"/>
          <p:cNvSpPr txBox="1"/>
          <p:nvPr>
            <p:custDataLst>
              <p:tags r:id="rId9"/>
            </p:custDataLst>
          </p:nvPr>
        </p:nvSpPr>
        <p:spPr>
          <a:xfrm>
            <a:off x="6356085" y="3137508"/>
            <a:ext cx="2278952" cy="1840235"/>
          </a:xfrm>
          <a:prstGeom prst="rect"/>
          <a:noFill/>
        </p:spPr>
        <p:txBody>
          <a:bodyPr rtlCol="0" wrap="square">
            <a:normAutofit fontScale="95000" lnSpcReduction="2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案例三：某高中利用信息技术开展学生自主探究学习，提高学生创新能力。</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838"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840"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842" name="TextBox 2"/>
          <p:cNvSpPr txBox="1"/>
          <p:nvPr>
            <p:custDataLst>
              <p:tags r:id="rId12"/>
            </p:custDataLst>
          </p:nvPr>
        </p:nvSpPr>
        <p:spPr>
          <a:xfrm>
            <a:off x="9144465" y="3137508"/>
            <a:ext cx="2278952" cy="1840235"/>
          </a:xfrm>
          <a:prstGeom prst="rect"/>
          <a:noFill/>
        </p:spPr>
        <p:txBody>
          <a:bodyPr rtlCol="0" wrap="square">
            <a:normAutofit fontScale="95000" lnSpcReduction="2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案例四：某初中利用信息技术开展家校共育，加强家校沟通，共同促进学生成长。</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882" name="标题 2"/>
          <p:cNvSpPr>
            <a:spLocks noGrp="1"/>
          </p:cNvSpPr>
          <p:nvPr>
            <p:ph type="title" idx="2"/>
          </p:nvPr>
        </p:nvSpPr>
        <p:spPr/>
        <p:txBody>
          <a:bodyPr/>
          <a:p>
            <a:r>
              <a:rPr altLang="en-US" lang="zh-CN"/>
              <a:t>案例总结与启示</a:t>
            </a:r>
            <a:endParaRPr altLang="en-US" lang="zh-CN"/>
          </a:p>
        </p:txBody>
      </p:sp>
      <p:sp>
        <p:nvSpPr>
          <p:cNvPr id="1049884"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86"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88"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案例选择：选择具有代表性的学校或项目，介绍其双减背景下培养学生信息技术能力的实践情况。</a:t>
            </a:r>
            <a:endParaRPr altLang="en-US" dirty="0" sz="2000" lang="zh-CN" spc="150">
              <a:solidFill>
                <a:schemeClr val="tx1">
                  <a:lumMod val="85000"/>
                  <a:lumOff val="15000"/>
                </a:schemeClr>
              </a:solidFill>
              <a:latin typeface="+mn-ea"/>
              <a:sym typeface="+mn-ea"/>
            </a:endParaRPr>
          </a:p>
        </p:txBody>
      </p:sp>
      <p:sp>
        <p:nvSpPr>
          <p:cNvPr id="1049890"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92"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94"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案例实施：详细阐述学校在双减政策下，如何调整课程设置、教学方式等，以培养学生信息技术能力。</a:t>
            </a:r>
            <a:endParaRPr altLang="en-US" dirty="0" sz="2000" lang="zh-CN" spc="150">
              <a:solidFill>
                <a:schemeClr val="tx1">
                  <a:lumMod val="85000"/>
                  <a:lumOff val="15000"/>
                </a:schemeClr>
              </a:solidFill>
              <a:latin typeface="+mn-ea"/>
              <a:sym typeface="+mn-ea"/>
            </a:endParaRPr>
          </a:p>
        </p:txBody>
      </p:sp>
      <p:sp>
        <p:nvSpPr>
          <p:cNvPr id="1049896"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98"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00"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案例效果：分析案例实施后，学生在信息技术能力方面的提升情况，以及学校在教育质量方面的变化。</a:t>
            </a:r>
            <a:endParaRPr altLang="en-US" dirty="0" sz="2000" lang="zh-CN" spc="150">
              <a:solidFill>
                <a:schemeClr val="tx1">
                  <a:lumMod val="85000"/>
                  <a:lumOff val="15000"/>
                </a:schemeClr>
              </a:solidFill>
              <a:latin typeface="+mn-ea"/>
              <a:sym typeface="+mn-ea"/>
            </a:endParaRPr>
          </a:p>
        </p:txBody>
      </p:sp>
      <p:sp>
        <p:nvSpPr>
          <p:cNvPr id="1049902"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04"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06"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案例启示：总结案例的成功经验，探讨其对其他学校的启示和借鉴意义，提出相关建议和展望。</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946" name="文本占位符 3"/>
          <p:cNvSpPr>
            <a:spLocks noGrp="1"/>
          </p:cNvSpPr>
          <p:nvPr>
            <p:ph type="body" idx="2"/>
            <p:custDataLst>
              <p:tags r:id="rId1"/>
            </p:custDataLst>
          </p:nvPr>
        </p:nvSpPr>
        <p:spPr/>
        <p:txBody>
          <a:bodyPr/>
          <a:p>
            <a:r>
              <a:rPr altLang="en-US" dirty="0" lang="zh-CN"/>
              <a:t>05</a:t>
            </a:r>
            <a:endParaRPr altLang="en-US" dirty="0" lang="zh-CN"/>
          </a:p>
        </p:txBody>
      </p:sp>
      <p:sp>
        <p:nvSpPr>
          <p:cNvPr id="1049948" name="标题 4"/>
          <p:cNvSpPr>
            <a:spLocks noGrp="1"/>
          </p:cNvSpPr>
          <p:nvPr>
            <p:ph type="title" idx="1"/>
            <p:custDataLst>
              <p:tags r:id="rId2"/>
            </p:custDataLst>
          </p:nvPr>
        </p:nvSpPr>
        <p:spPr/>
        <p:txBody>
          <a:bodyPr/>
          <a:p>
            <a:r>
              <a:rPr altLang="en-US" dirty="0" lang="zh-CN"/>
              <a:t>学校双减培养学生信息技术能力的挑战与展望</a:t>
            </a:r>
            <a:endParaRPr altLang="en-US" dirty="0" lang="zh-CN"/>
          </a:p>
        </p:txBody>
      </p:sp>
    </p:spTree>
    <p:custDataLst>
      <p:tags r:id="rId3"/>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984" name="标题 2"/>
          <p:cNvSpPr>
            <a:spLocks noGrp="1"/>
          </p:cNvSpPr>
          <p:nvPr>
            <p:ph type="title" idx="2"/>
          </p:nvPr>
        </p:nvSpPr>
        <p:spPr/>
        <p:txBody>
          <a:bodyPr/>
          <a:p>
            <a:r>
              <a:rPr altLang="en-US" lang="zh-CN"/>
              <a:t>面临的挑战</a:t>
            </a:r>
            <a:endParaRPr altLang="en-US" lang="zh-CN"/>
          </a:p>
        </p:txBody>
      </p:sp>
      <p:sp>
        <p:nvSpPr>
          <p:cNvPr id="1049986"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88"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90" name="TextBox 2"/>
          <p:cNvSpPr txBox="1"/>
          <p:nvPr>
            <p:custDataLst>
              <p:tags r:id="rId3"/>
            </p:custDataLst>
          </p:nvPr>
        </p:nvSpPr>
        <p:spPr>
          <a:xfrm>
            <a:off x="763381"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缺乏专业教师资源</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992"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94"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96" name="TextBox 2"/>
          <p:cNvSpPr txBox="1"/>
          <p:nvPr>
            <p:custDataLst>
              <p:tags r:id="rId6"/>
            </p:custDataLst>
          </p:nvPr>
        </p:nvSpPr>
        <p:spPr>
          <a:xfrm>
            <a:off x="3561327"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教材和课程设置不完善</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998"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000"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002" name="TextBox 2"/>
          <p:cNvSpPr txBox="1"/>
          <p:nvPr>
            <p:custDataLst>
              <p:tags r:id="rId9"/>
            </p:custDataLst>
          </p:nvPr>
        </p:nvSpPr>
        <p:spPr>
          <a:xfrm>
            <a:off x="635608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学生对信息技术的兴趣和基础参差不齐</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004"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006"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008" name="TextBox 2"/>
          <p:cNvSpPr txBox="1"/>
          <p:nvPr>
            <p:custDataLst>
              <p:tags r:id="rId12"/>
            </p:custDataLst>
          </p:nvPr>
        </p:nvSpPr>
        <p:spPr>
          <a:xfrm>
            <a:off x="914446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家长对信息技术的认知和态度存在差异</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0048" name="标题 2"/>
          <p:cNvSpPr>
            <a:spLocks noGrp="1"/>
          </p:cNvSpPr>
          <p:nvPr>
            <p:ph type="title" idx="2"/>
          </p:nvPr>
        </p:nvSpPr>
        <p:spPr/>
        <p:txBody>
          <a:bodyPr/>
          <a:p>
            <a:r>
              <a:rPr altLang="en-US" lang="zh-CN"/>
              <a:t>未来发展趋势</a:t>
            </a:r>
            <a:endParaRPr altLang="en-US" lang="zh-CN"/>
          </a:p>
        </p:txBody>
      </p:sp>
      <p:sp>
        <p:nvSpPr>
          <p:cNvPr id="1050050"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信息技术与学科深度融合</a:t>
            </a:r>
            <a:endParaRPr altLang="en-US" dirty="0" sz="1200" lang="zh-CN" spc="150">
              <a:solidFill>
                <a:schemeClr val="tx1">
                  <a:lumMod val="65000"/>
                  <a:lumOff val="35000"/>
                </a:schemeClr>
              </a:solidFill>
              <a:latin typeface="+mn-ea"/>
              <a:sym typeface="+mn-ea"/>
            </a:endParaRPr>
          </a:p>
        </p:txBody>
      </p:sp>
      <p:sp>
        <p:nvSpPr>
          <p:cNvPr id="1050052"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个性化学习与差异化教学</a:t>
            </a:r>
            <a:endParaRPr altLang="en-US" dirty="0" sz="1200" lang="zh-CN" spc="150">
              <a:solidFill>
                <a:schemeClr val="tx1">
                  <a:lumMod val="65000"/>
                  <a:lumOff val="35000"/>
                </a:schemeClr>
              </a:solidFill>
              <a:latin typeface="+mn-ea"/>
              <a:sym typeface="+mn-ea"/>
            </a:endParaRPr>
          </a:p>
        </p:txBody>
      </p:sp>
      <p:sp>
        <p:nvSpPr>
          <p:cNvPr id="1050054"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创新人才培养模式</a:t>
            </a:r>
            <a:endParaRPr altLang="en-US" dirty="0" sz="1200" lang="zh-CN" spc="150">
              <a:solidFill>
                <a:schemeClr val="tx1">
                  <a:lumMod val="65000"/>
                  <a:lumOff val="35000"/>
                </a:schemeClr>
              </a:solidFill>
              <a:latin typeface="+mn-ea"/>
              <a:sym typeface="+mn-ea"/>
            </a:endParaRPr>
          </a:p>
        </p:txBody>
      </p:sp>
      <p:sp>
        <p:nvSpPr>
          <p:cNvPr id="1050056"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提升教师信息技术应用能力</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096" name="标题 2"/>
          <p:cNvSpPr>
            <a:spLocks noGrp="1"/>
          </p:cNvSpPr>
          <p:nvPr>
            <p:ph type="title" idx="2"/>
          </p:nvPr>
        </p:nvSpPr>
        <p:spPr/>
        <p:txBody>
          <a:bodyPr/>
          <a:p>
            <a:r>
              <a:rPr altLang="en-US" lang="zh-CN"/>
              <a:t>展望与建议</a:t>
            </a:r>
            <a:endParaRPr altLang="en-US" lang="zh-CN"/>
          </a:p>
        </p:txBody>
      </p:sp>
      <p:sp>
        <p:nvSpPr>
          <p:cNvPr id="1050098" name="矩形 15"/>
          <p:cNvSpPr/>
          <p:nvPr>
            <p:custDataLst>
              <p:tags r:id="rId1"/>
            </p:custDataLst>
          </p:nvPr>
        </p:nvSpPr>
        <p:spPr>
          <a:xfrm>
            <a:off x="723061" y="2353135"/>
            <a:ext cx="10744656" cy="94475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展望：未来教育的发展趋势和信息技术在教育领域的应用前景</a:t>
            </a:r>
            <a:endParaRPr altLang="en-US" dirty="0" sz="1200" lang="zh-CN" spc="150">
              <a:solidFill>
                <a:schemeClr val="tx1">
                  <a:lumMod val="85000"/>
                  <a:lumOff val="15000"/>
                </a:schemeClr>
              </a:solidFill>
              <a:latin typeface="+mn-ea"/>
              <a:sym typeface="+mn-ea"/>
            </a:endParaRPr>
          </a:p>
        </p:txBody>
      </p:sp>
      <p:sp>
        <p:nvSpPr>
          <p:cNvPr id="1050100" name="任意多边形 17"/>
          <p:cNvSpPr/>
          <p:nvPr>
            <p:custDataLst>
              <p:tags r:id="rId2"/>
            </p:custDataLst>
          </p:nvPr>
        </p:nvSpPr>
        <p:spPr>
          <a:xfrm flipV="1">
            <a:off x="608400" y="2234892"/>
            <a:ext cx="1921760" cy="36189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02" name="任意多边形 18"/>
          <p:cNvSpPr/>
          <p:nvPr>
            <p:custDataLst>
              <p:tags r:id="rId3"/>
            </p:custDataLst>
          </p:nvPr>
        </p:nvSpPr>
        <p:spPr>
          <a:xfrm flipH="1">
            <a:off x="9657035" y="3055432"/>
            <a:ext cx="1921760" cy="36189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04" name="矩形 27"/>
          <p:cNvSpPr/>
          <p:nvPr>
            <p:custDataLst>
              <p:tags r:id="rId4"/>
            </p:custDataLst>
          </p:nvPr>
        </p:nvSpPr>
        <p:spPr>
          <a:xfrm>
            <a:off x="723061" y="4442109"/>
            <a:ext cx="10744656" cy="94475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建议：学校应如何应对双减政策，加强学生信息技术能力的培养，以适应未来社会的发展需求</a:t>
            </a:r>
            <a:endParaRPr altLang="en-US" dirty="0" sz="1200" lang="zh-CN" spc="150">
              <a:solidFill>
                <a:schemeClr val="tx1">
                  <a:lumMod val="85000"/>
                  <a:lumOff val="15000"/>
                </a:schemeClr>
              </a:solidFill>
              <a:latin typeface="+mn-ea"/>
              <a:sym typeface="+mn-ea"/>
            </a:endParaRPr>
          </a:p>
        </p:txBody>
      </p:sp>
      <p:sp>
        <p:nvSpPr>
          <p:cNvPr id="1050106" name="任意多边形 29"/>
          <p:cNvSpPr/>
          <p:nvPr>
            <p:custDataLst>
              <p:tags r:id="rId5"/>
            </p:custDataLst>
          </p:nvPr>
        </p:nvSpPr>
        <p:spPr>
          <a:xfrm flipV="1">
            <a:off x="608400" y="4323865"/>
            <a:ext cx="1921760" cy="36189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08" name="任意多边形 30"/>
          <p:cNvSpPr/>
          <p:nvPr>
            <p:custDataLst>
              <p:tags r:id="rId6"/>
            </p:custDataLst>
          </p:nvPr>
        </p:nvSpPr>
        <p:spPr>
          <a:xfrm flipH="1">
            <a:off x="9657035" y="5144405"/>
            <a:ext cx="1921760" cy="36189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148" name="文本占位符 5"/>
          <p:cNvSpPr>
            <a:spLocks noGrp="1"/>
          </p:cNvSpPr>
          <p:nvPr>
            <p:ph type="body" idx="9"/>
            <p:custDataLst>
              <p:tags r:id="rId1"/>
            </p:custDataLst>
          </p:nvPr>
        </p:nvSpPr>
        <p:spPr/>
        <p:txBody>
          <a:bodyPr/>
          <a:p>
            <a:r>
              <a:rPr altLang="en-US" lang="zh-CN"/>
              <a:t>汇报人：</a:t>
            </a:r>
            <a:r>
              <a:rPr altLang="zh-CN" lang="en-US"/>
              <a:t>XX</a:t>
            </a:r>
            <a:endParaRPr altLang="en-US" lang="zh-CN"/>
          </a:p>
        </p:txBody>
      </p:sp>
      <p:sp>
        <p:nvSpPr>
          <p:cNvPr id="1050150" name="标题 6"/>
          <p:cNvSpPr>
            <a:spLocks noGrp="1"/>
          </p:cNvSpPr>
          <p:nvPr>
            <p:ph type="title" idx="8"/>
            <p:custDataLst>
              <p:tags r:id="rId2"/>
            </p:custDataLst>
          </p:nvPr>
        </p:nvSpPr>
        <p:spPr/>
        <p:txBody>
          <a:bodyPr/>
          <a:p>
            <a:r>
              <a:rPr altLang="en-US" lang="zh-CN"/>
              <a:t>感谢您的观看</a:t>
            </a:r>
            <a:endParaRPr altLang="en-US" lang="zh-CN"/>
          </a:p>
        </p:txBody>
      </p:sp>
    </p:spTree>
    <p:custDataLst>
      <p:tags r:id="rId3"/>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 name="KSO_WM_BEAUTIFY_FLAG" val="#wm#"/>
</p:tagLst>
</file>

<file path=ppt/tags/tag2.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3.xml><?xml version="1.0" encoding="utf-8"?>
<p:tagLst xmlns:p="http://schemas.openxmlformats.org/presentationml/2006/main">
  <p:tag name="KSO_WM_UNIT_ISCONTENTSTITLE" val="0"/>
  <p:tag name="KSO_WM_UNIT_ISNUMDGMTITLE" val="0"/>
  <p:tag name="KSO_WM_UNIT_PRESET_TEXT" val="WPS,a click to unlimited possibilitie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4.xml><?xml version="1.0" encoding="utf-8"?>
<p:tagLst xmlns:p="http://schemas.openxmlformats.org/presentationml/2006/main">
  <p:tag name="KSO_WM_UNIT_ISCONTENTSTITLE" val="0"/>
  <p:tag name="KSO_WM_UNIT_ISNUMDGMTITLE" val="0"/>
  <p:tag name="KSO_WM_UNIT_PRESET_TEXT" val="单击此处 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2"/>
  <p:tag name="KSO_WM_UNIT_ID" val="_1*i*2"/>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9"/>
  <p:tag name="KSO_WM_UNIT_ID" val="_1*i*9"/>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BEAUTIFY_FLAG" val="#wm#"/>
  <p:tag name="KSO_WM_UNIT_TYPE" val="i"/>
  <p:tag name="KSO_WM_UNIT_INDEX" val="1"/>
</p:tagLst>
</file>

<file path=ppt/tags/tag1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添加文本"/>
</p:tagLst>
</file>

<file path=ppt/tags/tag1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此处添加标题"/>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BEAUTIFY_FLAG" val="#wm#"/>
  <p:tag name="KSO_WM_UNIT_CONTENT_GROUP_TYPE" val="titlestyle"/>
  <p:tag name="KSO_WM_UNIT_TYPE" val="i"/>
  <p:tag name="KSO_WM_UNIT_INDEX" val="2"/>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24.xml><?xml version="1.0" encoding="utf-8"?>
<p:tagLst xmlns:p="http://schemas.openxmlformats.org/presentationml/2006/main">
  <p:tag name="KSO_WM_UNIT_ISCONTENTSTITLE" val="0"/>
  <p:tag name="KSO_WM_UNIT_ISNUMDGMTITLE" val="0"/>
  <p:tag name="KSO_WM_UNIT_PRESET_TEXT" val="/目录"/>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Lst>
</file>

<file path=ppt/tags/tag25.xml><?xml version="1.0" encoding="utf-8"?>
<p:tagLst xmlns:p="http://schemas.openxmlformats.org/presentationml/2006/main">
  <p:tag name="KSO_WM_UNIT_ISCONTENTSTITLE" val="1"/>
  <p:tag name="KSO_WM_UNIT_ISNUMDGMTITLE" val="0"/>
  <p:tag name="KSO_WM_UNIT_PRESET_TEXT" val="Contents"/>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BEAUTIFY_FLAG" val="#wm#"/>
  <p:tag name="KSO_WM_UNIT_TYPE" val="i"/>
  <p:tag name="KSO_WM_UNIT_INDEX" val="2"/>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31.xml><?xml version="1.0" encoding="utf-8"?>
<p:tagLst xmlns:p="http://schemas.openxmlformats.org/presentationml/2006/main">
  <p:tag name="KSO_WM_UNIT_PRESET_TEXT" val="01"/>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32.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BEAUTIFY_FLAG" val="#wm#"/>
  <p:tag name="KSO_WM_UNIT_TYPE" val="i"/>
  <p:tag name="KSO_WM_UNIT_INDEX" val="1"/>
</p:tagLst>
</file>

<file path=ppt/tags/tag3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3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39.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BEAUTIFY_FLAG" val="#wm#"/>
  <p:tag name="KSO_WM_UNIT_CONTENT_GROUP_TYPE" val="titlestyle"/>
  <p:tag name="KSO_WM_UNIT_TYPE" val="i"/>
  <p:tag name="KSO_WM_UNIT_INDEX" val="2"/>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BEAUTIFY_FLAG" val="#wm#"/>
  <p:tag name="KSO_WM_UNIT_TYPE" val="i"/>
  <p:tag name="KSO_WM_UNIT_INDEX" val="1"/>
</p:tagLst>
</file>

<file path=ppt/tags/tag4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46.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4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48.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49.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BEAUTIFY_FLAG" val="#wm#"/>
  <p:tag name="KSO_WM_UNIT_CONTENT_GROUP_TYPE" val="titlestyle"/>
  <p:tag name="KSO_WM_UNIT_TYPE" val="i"/>
  <p:tag name="KSO_WM_UNIT_INDEX" val="2"/>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BEAUTIFY_FLAG" val="#wm#"/>
  <p:tag name="KSO_WM_UNIT_TYPE" val="i"/>
  <p:tag name="KSO_WM_UNIT_INDEX" val="1"/>
</p:tagLst>
</file>

<file path=ppt/tags/tag55.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BEAUTIFY_FLAG" val="#wm#"/>
  <p:tag name="KSO_WM_UNIT_CONTENT_GROUP_TYPE" val="titlestyle"/>
  <p:tag name="KSO_WM_UNIT_TYPE" val="i"/>
  <p:tag name="KSO_WM_UNIT_INDEX" val="2"/>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BEAUTIFY_FLAG" val="#wm#"/>
  <p:tag name="KSO_WM_UNIT_TYPE" val="i"/>
  <p:tag name="KSO_WM_UNIT_INDEX" val="1"/>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BEAUTIFY_FLAG" val="#wm#"/>
  <p:tag name="KSO_WM_UNIT_TYPE" val="i"/>
  <p:tag name="KSO_WM_UNIT_INDEX" val="1"/>
</p:tagLst>
</file>

<file path=ppt/tags/tag6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BEAUTIFY_FLAG" val="#wm#"/>
  <p:tag name="KSO_WM_UNIT_TYPE" val="i"/>
  <p:tag name="KSO_WM_UNIT_INDEX" val="1"/>
</p:tagLst>
</file>

<file path=ppt/tags/tag70.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7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BEAUTIFY_FLAG" val="#wm#"/>
  <p:tag name="KSO_WM_UNIT_CONTENT_GROUP_TYPE" val="titlestyle"/>
  <p:tag name="KSO_WM_UNIT_TYPE" val="i"/>
  <p:tag name="KSO_WM_UNIT_INDEX" val="2"/>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77.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78.xml><?xml version="1.0" encoding="utf-8"?>
<p:tagLst xmlns:p="http://schemas.openxmlformats.org/presentationml/2006/main">
  <p:tag name="KSO_WM_UNIT_ISCONTENTSTITLE" val="0"/>
  <p:tag name="KSO_WM_UNIT_ISNUMDGMTITLE" val="0"/>
  <p:tag name="KSO_WM_UNIT_PRESET_TEXT" val="感谢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CONTENT_GROUP_TYPE" val="contentchip"/>
  <p:tag name="KSO_WM_UNIT_TYPE" val="i"/>
  <p:tag name="KSO_WM_UNIT_INDEX" val="2"/>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BEAUTIFY_FLAG" val="#wm#"/>
  <p:tag name="KSO_WM_UNIT_TYPE" val="i"/>
  <p:tag name="KSO_WM_UNIT_INDEX" val="3"/>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BEAUTIFY_FLAG" val="#wm#"/>
  <p:tag name="KSO_WM_UNIT_TYPE" val="i"/>
  <p:tag name="KSO_WM_UNIT_INDEX" val="4"/>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BEAUTIFY_FLAG" val="#wm#"/>
  <p:tag name="KSO_WM_UNIT_TYPE" val="i"/>
  <p:tag name="KSO_WM_UNIT_INDEX" val="5"/>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BEAUTIFY_FLAG" val="#wm#"/>
  <p:tag name="KSO_WM_UNIT_TYPE" val="i"/>
  <p:tag name="KSO_WM_UNIT_INDEX" val="6"/>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BEAUTIFY_FLAG" val="#wm#"/>
  <p:tag name="KSO_WM_UNIT_TYPE" val="i"/>
  <p:tag name="KSO_WM_UNIT_INDEX" val="7"/>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BEAUTIFY_FLAG" val="#wm#"/>
  <p:tag name="KSO_WM_UNIT_TYPE" val="i"/>
  <p:tag name="KSO_WM_UNIT_INDEX" val="8"/>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BEAUTIFY_FLAG" val="#wm#"/>
  <p:tag name="KSO_WM_UNIT_CONTENT_GROUP_TYPE" val="titlestyle"/>
  <p:tag name="KSO_WM_UNIT_TYPE" val="i"/>
  <p:tag name="KSO_WM_UNIT_INDEX" val="2"/>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16"/>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16"/>
</p:tagLst>
</file>

<file path=ppt/tags/tag96.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16"/>
  <p:tag name="KSO_WM_SPECIAL_SOURCE" val="bdnull"/>
  <p:tag name="KSO_WM_TEMPLATE_THUMBS_INDEX" val="1、9"/>
</p:tagLst>
</file>

<file path=ppt/tags/tag97.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916_1*f*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汇报人：WPS"/>
</p:tagLst>
</file>

<file path=ppt/tags/tag98.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916_1*b*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WPS,a click to unlimited possibilities"/>
</p:tagLst>
</file>

<file path=ppt/tags/tag9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1*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单击此处 添加文档标题"/>
</p:tagLst>
</file>

<file path=ppt/tags/tag100.xml><?xml version="1.0" encoding="utf-8"?>
<p:tagLst xmlns:p="http://schemas.openxmlformats.org/presentationml/2006/main">
  <p:tag name="KSO_WM_SLIDE_ID" val="custom20230916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16"/>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67.6&quot;,&quot;top&quot;:&quot;105.7&quot;,&quot;width&quot;:&quot;576.4&quot;,&quot;height&quot;:&quot;343.95&quot;}"/>
</p:tagLst>
</file>

<file path=ppt/tags/tag101.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916_5*b*1"/>
  <p:tag name="KSO_WM_TEMPLATE_CATEGORY" val="custom"/>
  <p:tag name="KSO_WM_TEMPLATE_INDEX" val="20230916"/>
  <p:tag name="KSO_WM_UNIT_LAYERLEVEL" val="1"/>
  <p:tag name="KSO_WM_TAG_VERSION" val="1.0"/>
  <p:tag name="KSO_WM_BEAUTIFY_FLAG" val="#wm#"/>
  <p:tag name="KSO_WM_DIAGRAM_GROUP_CODE" val="l1-1"/>
  <p:tag name="KSO_WM_UNIT_PRESET_TEXT" val="/目录"/>
</p:tagLst>
</file>

<file path=ppt/tags/tag102.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5*a*1"/>
  <p:tag name="KSO_WM_TEMPLATE_CATEGORY" val="custom"/>
  <p:tag name="KSO_WM_TEMPLATE_INDEX" val="20230916"/>
  <p:tag name="KSO_WM_UNIT_LAYERLEVEL" val="1"/>
  <p:tag name="KSO_WM_TAG_VERSION" val="1.0"/>
  <p:tag name="KSO_WM_BEAUTIFY_FLAG" val="#wm#"/>
  <p:tag name="KSO_WM_DIAGRAM_GROUP_CODE" val="l1-1"/>
  <p:tag name="KSO_WM_UNIT_PRESET_TEXT" val="Contents"/>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916_5*l_h_i*1_2_1"/>
  <p:tag name="KSO_WM_TEMPLATE_CATEGORY" val="custom"/>
  <p:tag name="KSO_WM_TEMPLATE_INDEX" val="20230916"/>
  <p:tag name="KSO_WM_UNIT_LAYERLEVEL" val="1_1_1"/>
  <p:tag name="KSO_WM_TAG_VERSION" val="1.0"/>
  <p:tag name="KSO_WM_BEAUTIFY_FLAG" val="#wm#"/>
  <p:tag name="KSO_WM_DIAGRAM_GROUP_CODE" val="l1-1"/>
  <p:tag name="KSO_WM_DIAGRAM_VERSION" val="3"/>
  <p:tag name="KSO_WM_UNIT_PRESET_TEXT" val="02"/>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916"/>
  <p:tag name="KSO_WM_UNIT_LAYERLEVEL" val="1_1_1"/>
  <p:tag name="KSO_WM_TAG_VERSION" val="1.0"/>
  <p:tag name="KSO_WM_BEAUTIFY_FLAG" val="#wm#"/>
  <p:tag name="KSO_WM_DIAGRAM_GROUP_CODE" val="l1-1"/>
  <p:tag name="KSO_WM_UNIT_TYPE" val="l_h_a"/>
  <p:tag name="KSO_WM_UNIT_ID" val="custom20230916_5*l_h_a*1_2_1"/>
  <p:tag name="KSO_WM_DIAGRAM_VERSION" val="3"/>
  <p:tag name="KSO_WM_UNIT_PRESET_TEXT" val="点击此处添加目录标题"/>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916_5*l_h_i*1_1_1"/>
  <p:tag name="KSO_WM_TEMPLATE_CATEGORY" val="custom"/>
  <p:tag name="KSO_WM_TEMPLATE_INDEX" val="20230916"/>
  <p:tag name="KSO_WM_UNIT_LAYERLEVEL" val="1_1_1"/>
  <p:tag name="KSO_WM_TAG_VERSION" val="1.0"/>
  <p:tag name="KSO_WM_BEAUTIFY_FLAG" val="#wm#"/>
  <p:tag name="KSO_WM_DIAGRAM_GROUP_CODE" val="l1-1"/>
  <p:tag name="KSO_WM_DIAGRAM_VERSION" val="3"/>
  <p:tag name="KSO_WM_UNIT_PRESET_TEXT" val="01"/>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916"/>
  <p:tag name="KSO_WM_UNIT_LAYERLEVEL" val="1_1_1"/>
  <p:tag name="KSO_WM_TAG_VERSION" val="1.0"/>
  <p:tag name="KSO_WM_BEAUTIFY_FLAG" val="#wm#"/>
  <p:tag name="KSO_WM_DIAGRAM_GROUP_CODE" val="l1-1"/>
  <p:tag name="KSO_WM_UNIT_TYPE" val="l_h_a"/>
  <p:tag name="KSO_WM_UNIT_ID" val="custom20230916_5*l_h_a*1_1_1"/>
  <p:tag name="KSO_WM_DIAGRAM_VERSION" val="3"/>
  <p:tag name="KSO_WM_UNIT_PRESET_TEXT" val="点击此处添加目录标题"/>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916_5*l_h_i*1_3_1"/>
  <p:tag name="KSO_WM_TEMPLATE_CATEGORY" val="custom"/>
  <p:tag name="KSO_WM_TEMPLATE_INDEX" val="20230916"/>
  <p:tag name="KSO_WM_UNIT_LAYERLEVEL" val="1_1_1"/>
  <p:tag name="KSO_WM_TAG_VERSION" val="1.0"/>
  <p:tag name="KSO_WM_BEAUTIFY_FLAG" val="#wm#"/>
  <p:tag name="KSO_WM_DIAGRAM_GROUP_CODE" val="l1-1"/>
  <p:tag name="KSO_WM_DIAGRAM_VERSION" val="3"/>
  <p:tag name="KSO_WM_UNIT_PRESET_TEXT" val="03"/>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916"/>
  <p:tag name="KSO_WM_UNIT_LAYERLEVEL" val="1_1_1"/>
  <p:tag name="KSO_WM_TAG_VERSION" val="1.0"/>
  <p:tag name="KSO_WM_BEAUTIFY_FLAG" val="#wm#"/>
  <p:tag name="KSO_WM_DIAGRAM_GROUP_CODE" val="l1-1"/>
  <p:tag name="KSO_WM_UNIT_TYPE" val="l_h_a"/>
  <p:tag name="KSO_WM_UNIT_ID" val="custom20230916_5*l_h_a*1_3_1"/>
  <p:tag name="KSO_WM_DIAGRAM_VERSION" val="3"/>
  <p:tag name="KSO_WM_UNIT_PRESET_TEXT" val="点击此处添加目录标题"/>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916_5*l_h_i*1_5_1"/>
  <p:tag name="KSO_WM_TEMPLATE_CATEGORY" val="custom"/>
  <p:tag name="KSO_WM_TEMPLATE_INDEX" val="20230916"/>
  <p:tag name="KSO_WM_UNIT_LAYERLEVEL" val="1_1_1"/>
  <p:tag name="KSO_WM_TAG_VERSION" val="1.0"/>
  <p:tag name="KSO_WM_BEAUTIFY_FLAG" val="#wm#"/>
  <p:tag name="KSO_WM_DIAGRAM_GROUP_CODE" val="l1-1"/>
  <p:tag name="KSO_WM_DIAGRAM_VERSION" val="3"/>
  <p:tag name="KSO_WM_UNIT_PRESET_TEXT" val="05"/>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916"/>
  <p:tag name="KSO_WM_UNIT_LAYERLEVEL" val="1_1_1"/>
  <p:tag name="KSO_WM_TAG_VERSION" val="1.0"/>
  <p:tag name="KSO_WM_BEAUTIFY_FLAG" val="#wm#"/>
  <p:tag name="KSO_WM_DIAGRAM_GROUP_CODE" val="l1-1"/>
  <p:tag name="KSO_WM_UNIT_TYPE" val="l_h_a"/>
  <p:tag name="KSO_WM_UNIT_ID" val="custom20230916_5*l_h_a*1_5_1"/>
  <p:tag name="KSO_WM_DIAGRAM_VERSION" val="3"/>
  <p:tag name="KSO_WM_UNIT_PRESET_TEXT" val="点击此处添加目录标题"/>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916_5*l_h_i*1_4_1"/>
  <p:tag name="KSO_WM_TEMPLATE_CATEGORY" val="custom"/>
  <p:tag name="KSO_WM_TEMPLATE_INDEX" val="20230916"/>
  <p:tag name="KSO_WM_UNIT_LAYERLEVEL" val="1_1_1"/>
  <p:tag name="KSO_WM_TAG_VERSION" val="1.0"/>
  <p:tag name="KSO_WM_BEAUTIFY_FLAG" val="#wm#"/>
  <p:tag name="KSO_WM_DIAGRAM_GROUP_CODE" val="l1-1"/>
  <p:tag name="KSO_WM_DIAGRAM_VERSION" val="3"/>
  <p:tag name="KSO_WM_UNIT_PRESET_TEXT" val="04"/>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916"/>
  <p:tag name="KSO_WM_UNIT_LAYERLEVEL" val="1_1_1"/>
  <p:tag name="KSO_WM_TAG_VERSION" val="1.0"/>
  <p:tag name="KSO_WM_BEAUTIFY_FLAG" val="#wm#"/>
  <p:tag name="KSO_WM_DIAGRAM_GROUP_CODE" val="l1-1"/>
  <p:tag name="KSO_WM_UNIT_TYPE" val="l_h_a"/>
  <p:tag name="KSO_WM_UNIT_ID" val="custom20230916_5*l_h_a*1_4_1"/>
  <p:tag name="KSO_WM_DIAGRAM_VERSION" val="3"/>
  <p:tag name="KSO_WM_UNIT_PRESET_TEXT" val="点击此处添加目录标题"/>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SLIDE_ID" val="custom20230916_5"/>
  <p:tag name="KSO_WM_TEMPLATE_SUBCATEGORY" val="29"/>
  <p:tag name="KSO_WM_TEMPLATE_MASTER_TYPE" val="0"/>
  <p:tag name="KSO_WM_TEMPLATE_COLOR_TYPE" val="0"/>
  <p:tag name="KSO_WM_SLIDE_ITEM_CNT" val="5"/>
  <p:tag name="KSO_WM_SLIDE_INDEX" val="5"/>
  <p:tag name="KSO_WM_TAG_VERSION" val="1.0"/>
  <p:tag name="KSO_WM_BEAUTIFY_FLAG" val="#wm#"/>
  <p:tag name="KSO_WM_TEMPLATE_CATEGORY" val="custom"/>
  <p:tag name="KSO_WM_TEMPLATE_INDEX" val="20230916"/>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114.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6_7*e*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01"/>
</p:tagLst>
</file>

<file path=ppt/tags/tag11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7*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添加章节标题"/>
</p:tagLst>
</file>

<file path=ppt/tags/tag116.xml><?xml version="1.0" encoding="utf-8"?>
<p:tagLst xmlns:p="http://schemas.openxmlformats.org/presentationml/2006/main">
  <p:tag name="KSO_WM_SLIDE_ID" val="custom202309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6"/>
  <p:tag name="KSO_WM_SLIDE_TYPE" val="sectionTitle"/>
  <p:tag name="KSO_WM_SLIDE_SUBTYPE" val="pureTxt"/>
  <p:tag name="KSO_WM_SLIDE_LAYOUT" val="a_e"/>
  <p:tag name="KSO_WM_SLIDE_LAYOUT_CNT" val="1_1"/>
  <p:tag name="KSO_WM_SPECIAL_SOURCE" val="bdnull"/>
  <p:tag name="KSO_WM_SLIDE_CONTENT_AREA" val="{&quot;left&quot;:&quot;206.6&quot;,&quot;top&quot;:&quot;98&quot;,&quot;width&quot;:&quot;576.4&quot;,&quot;height&quot;:&quot;343.95&quot;}"/>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6_7*e*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02"/>
</p:tagLst>
</file>

<file path=ppt/tags/tag17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7*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添加章节标题"/>
</p:tagLst>
</file>

<file path=ppt/tags/tag176.xml><?xml version="1.0" encoding="utf-8"?>
<p:tagLst xmlns:p="http://schemas.openxmlformats.org/presentationml/2006/main">
  <p:tag name="KSO_WM_SLIDE_ID" val="custom202309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6"/>
  <p:tag name="KSO_WM_SLIDE_TYPE" val="sectionTitle"/>
  <p:tag name="KSO_WM_SLIDE_SUBTYPE" val="pureTxt"/>
  <p:tag name="KSO_WM_SLIDE_LAYOUT" val="a_e"/>
  <p:tag name="KSO_WM_SLIDE_LAYOUT_CNT" val="1_1"/>
  <p:tag name="KSO_WM_SPECIAL_SOURCE" val="bdnull"/>
  <p:tag name="KSO_WM_SLIDE_CONTENT_AREA" val="{&quot;left&quot;:&quot;206.6&quot;,&quot;top&quot;:&quot;98&quot;,&quot;width&quot;:&quot;576.4&quot;,&quot;height&quot;:&quot;343.95&quot;}"/>
</p:tagLst>
</file>

<file path=ppt/tags/tag17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6_7*e*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03"/>
</p:tagLst>
</file>

<file path=ppt/tags/tag22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7*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添加章节标题"/>
</p:tagLst>
</file>

<file path=ppt/tags/tag221.xml><?xml version="1.0" encoding="utf-8"?>
<p:tagLst xmlns:p="http://schemas.openxmlformats.org/presentationml/2006/main">
  <p:tag name="KSO_WM_SLIDE_ID" val="custom202309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6"/>
  <p:tag name="KSO_WM_SLIDE_TYPE" val="sectionTitle"/>
  <p:tag name="KSO_WM_SLIDE_SUBTYPE" val="pureTxt"/>
  <p:tag name="KSO_WM_SLIDE_LAYOUT" val="a_e"/>
  <p:tag name="KSO_WM_SLIDE_LAYOUT_CNT" val="1_1"/>
  <p:tag name="KSO_WM_SPECIAL_SOURCE" val="bdnull"/>
  <p:tag name="KSO_WM_SLIDE_CONTENT_AREA" val="{&quot;left&quot;:&quot;206.6&quot;,&quot;top&quot;:&quot;98&quot;,&quot;width&quot;:&quot;576.4&quot;,&quot;height&quot;:&quot;343.95&quot;}"/>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6_7*e*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04"/>
</p:tagLst>
</file>

<file path=ppt/tags/tag25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7*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添加章节标题"/>
</p:tagLst>
</file>

<file path=ppt/tags/tag260.xml><?xml version="1.0" encoding="utf-8"?>
<p:tagLst xmlns:p="http://schemas.openxmlformats.org/presentationml/2006/main">
  <p:tag name="KSO_WM_SLIDE_ID" val="custom202309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6"/>
  <p:tag name="KSO_WM_SLIDE_TYPE" val="sectionTitle"/>
  <p:tag name="KSO_WM_SLIDE_SUBTYPE" val="pureTxt"/>
  <p:tag name="KSO_WM_SLIDE_LAYOUT" val="a_e"/>
  <p:tag name="KSO_WM_SLIDE_LAYOUT_CNT" val="1_1"/>
  <p:tag name="KSO_WM_SPECIAL_SOURCE" val="bdnull"/>
  <p:tag name="KSO_WM_SLIDE_CONTENT_AREA" val="{&quot;left&quot;:&quot;206.6&quot;,&quot;top&quot;:&quot;98&quot;,&quot;width&quot;:&quot;576.4&quot;,&quot;height&quot;:&quot;343.95&quot;}"/>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6_7*e*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05"/>
</p:tagLst>
</file>

<file path=ppt/tags/tag29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7*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添加章节标题"/>
</p:tagLst>
</file>

<file path=ppt/tags/tag299.xml><?xml version="1.0" encoding="utf-8"?>
<p:tagLst xmlns:p="http://schemas.openxmlformats.org/presentationml/2006/main">
  <p:tag name="KSO_WM_SLIDE_ID" val="custom202309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6"/>
  <p:tag name="KSO_WM_SLIDE_TYPE" val="sectionTitle"/>
  <p:tag name="KSO_WM_SLIDE_SUBTYPE" val="pureTxt"/>
  <p:tag name="KSO_WM_SLIDE_LAYOUT" val="a_e"/>
  <p:tag name="KSO_WM_SLIDE_LAYOUT_CNT" val="1_1"/>
  <p:tag name="KSO_WM_SPECIAL_SOURCE" val="bdnull"/>
  <p:tag name="KSO_WM_SLIDE_CONTENT_AREA" val="{&quot;left&quot;:&quot;206.6&quot;,&quot;top&quot;:&quot;98&quot;,&quot;width&quot;:&quot;576.4&quot;,&quot;height&quot;:&quot;343.95&quot;}"/>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DIAGRAM_VERSION" val="3"/>
  <p:tag name="KSO_WM_DIAGRAM_COLOR_TRICK" val="1"/>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099_1*l_h_f*1_1_1"/>
  <p:tag name="KSO_WM_TEMPLATE_CATEGORY" val="diagram"/>
  <p:tag name="KSO_WM_TEMPLATE_INDEX" val="20231099"/>
  <p:tag name="KSO_WM_UNIT_LAYERLEVEL" val="1_1_1"/>
  <p:tag name="KSO_WM_TAG_VERSION" val="3.0"/>
  <p:tag name="KSO_WM_BEAUTIFY_FLAG" val="#wm#"/>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099_1*l_h_i*1_1_1"/>
  <p:tag name="KSO_WM_TEMPLATE_CATEGORY" val="diagram"/>
  <p:tag name="KSO_WM_TEMPLATE_INDEX" val="20231099"/>
  <p:tag name="KSO_WM_UNIT_LAYERLEVEL" val="1_1_1"/>
  <p:tag name="KSO_WM_TAG_VERSION" val="3.0"/>
  <p:tag name="KSO_WM_BEAUTIFY_FLAG" val="#wm#"/>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BEAUTIFY_FLAG" val="#wm#"/>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099_1*l_h_i*1_1_2"/>
  <p:tag name="KSO_WM_TEMPLATE_CATEGORY" val="diagram"/>
  <p:tag name="KSO_WM_TEMPLATE_INDEX" val="20231099"/>
  <p:tag name="KSO_WM_UNIT_LAYERLEVEL" val="1_1_1"/>
  <p:tag name="KSO_WM_TAG_VERSION" val="3.0"/>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DIAGRAM_VERSION" val="3"/>
  <p:tag name="KSO_WM_DIAGRAM_COLOR_TRICK" val="1"/>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099_1*l_h_f*1_2_1"/>
  <p:tag name="KSO_WM_TEMPLATE_CATEGORY" val="diagram"/>
  <p:tag name="KSO_WM_TEMPLATE_INDEX" val="20231099"/>
  <p:tag name="KSO_WM_UNIT_LAYERLEVEL" val="1_1_1"/>
  <p:tag name="KSO_WM_TAG_VERSION" val="3.0"/>
  <p:tag name="KSO_WM_BEAUTIFY_FLAG" val="#wm#"/>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099_1*l_h_i*1_2_1"/>
  <p:tag name="KSO_WM_TEMPLATE_CATEGORY" val="diagram"/>
  <p:tag name="KSO_WM_TEMPLATE_INDEX" val="20231099"/>
  <p:tag name="KSO_WM_UNIT_LAYERLEVEL" val="1_1_1"/>
  <p:tag name="KSO_WM_TAG_VERSION" val="3.0"/>
  <p:tag name="KSO_WM_BEAUTIFY_FLAG" val="#wm#"/>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BEAUTIFY_FLAG" val="#wm#"/>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099_1*l_h_i*1_2_2"/>
  <p:tag name="KSO_WM_TEMPLATE_CATEGORY" val="diagram"/>
  <p:tag name="KSO_WM_TEMPLATE_INDEX" val="20231099"/>
  <p:tag name="KSO_WM_UNIT_LAYERLEVEL" val="1_1_1"/>
  <p:tag name="KSO_WM_TAG_VERSION" val="3.0"/>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916_9*f*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汇报人：WPS"/>
</p:tagLst>
</file>

<file path=ppt/tags/tag32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9*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感谢您的观看"/>
</p:tagLst>
</file>

<file path=ppt/tags/tag324.xml><?xml version="1.0" encoding="utf-8"?>
<p:tagLst xmlns:p="http://schemas.openxmlformats.org/presentationml/2006/main">
  <p:tag name="KSO_WM_SLIDE_ID" val="custom20230916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6"/>
  <p:tag name="KSO_WM_SLIDE_TYPE" val="endPage"/>
  <p:tag name="KSO_WM_SLIDE_SUBTYPE" val="pureTxt"/>
  <p:tag name="KSO_WM_SLIDE_LAYOUT" val="a_f"/>
  <p:tag name="KSO_WM_SLIDE_LAYOUT_CNT" val="1_1"/>
  <p:tag name="KSO_WM_SPECIAL_SOURCE" val="bdnull"/>
  <p:tag name="KSO_WM_SLIDE_CONTENT_AREA" val="{&quot;left&quot;:&quot;347&quot;,&quot;top&quot;:&quot;105.7&quot;,&quot;width&quot;:&quot;576.4&quot;,&quot;height&quot;:&quot;343.9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57">
      <a:dk1>
        <a:srgbClr val="000000"/>
      </a:dk1>
      <a:lt1>
        <a:srgbClr val="FFFFFF"/>
      </a:lt1>
      <a:dk2>
        <a:srgbClr val="421B00"/>
      </a:dk2>
      <a:lt2>
        <a:srgbClr val="FFF0E7"/>
      </a:lt2>
      <a:accent1>
        <a:srgbClr val="FF6600"/>
      </a:accent1>
      <a:accent2>
        <a:srgbClr val="53A6EB"/>
      </a:accent2>
      <a:accent3>
        <a:srgbClr val="45CB98"/>
      </a:accent3>
      <a:accent4>
        <a:srgbClr val="FFB03B"/>
      </a:accent4>
      <a:accent5>
        <a:srgbClr val="EC5E3C"/>
      </a:accent5>
      <a:accent6>
        <a:srgbClr val="EC4A7C"/>
      </a:accent6>
      <a:hlink>
        <a:srgbClr val="0563C1"/>
      </a:hlink>
      <a:folHlink>
        <a:srgbClr val="954D72"/>
      </a:folHlink>
    </a:clrScheme>
    <a:fontScheme name="自定义 3">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SM-N9760</dc:creator>
  <dcterms:created xsi:type="dcterms:W3CDTF">2024-01-05T02:36:21Z</dcterms:created>
  <dcterms:modified xsi:type="dcterms:W3CDTF">2024-01-05T02:36:21Z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750bfbbe5c0b418594d5008433ec10ff_21</vt:lpwstr>
  </property>
</Properties>
</file>