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470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tags" Target="../tags/tag70.xml" /><Relationship Id="rId9" Type="http://schemas.openxmlformats.org/officeDocument/2006/relationships/tags" Target="../tags/tag7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2.xml" /><Relationship Id="rId2" Type="http://schemas.openxmlformats.org/officeDocument/2006/relationships/tags" Target="../tags/tag73.xml" /><Relationship Id="rId3" Type="http://schemas.openxmlformats.org/officeDocument/2006/relationships/tags" Target="../tags/tag74.xml" /><Relationship Id="rId4" Type="http://schemas.openxmlformats.org/officeDocument/2006/relationships/tags" Target="../tags/tag75.xml" /><Relationship Id="rId5" Type="http://schemas.openxmlformats.org/officeDocument/2006/relationships/tags" Target="../tags/tag76.xml" /><Relationship Id="rId6" Type="http://schemas.openxmlformats.org/officeDocument/2006/relationships/tags" Target="../tags/tag77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8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tags" Target="../tags/tag85.xml" /><Relationship Id="rId9" Type="http://schemas.openxmlformats.org/officeDocument/2006/relationships/tags" Target="../tags/tag86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7.xml" /><Relationship Id="rId2" Type="http://schemas.openxmlformats.org/officeDocument/2006/relationships/tags" Target="../tags/tag88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tags" Target="../tags/tag101.xml" /><Relationship Id="rId9" Type="http://schemas.openxmlformats.org/officeDocument/2006/relationships/tags" Target="../tags/tag10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3.xml" /><Relationship Id="rId2" Type="http://schemas.openxmlformats.org/officeDocument/2006/relationships/tags" Target="../tags/tag104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Relationship Id="rId7" Type="http://schemas.openxmlformats.org/officeDocument/2006/relationships/tags" Target="../tags/tag109.xml" /><Relationship Id="rId8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0.xml" /><Relationship Id="rId2" Type="http://schemas.openxmlformats.org/officeDocument/2006/relationships/tags" Target="../tags/tag111.xml" /><Relationship Id="rId3" Type="http://schemas.openxmlformats.org/officeDocument/2006/relationships/tags" Target="../tags/tag112.xml" /><Relationship Id="rId4" Type="http://schemas.openxmlformats.org/officeDocument/2006/relationships/tags" Target="../tags/tag113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4.xml" /><Relationship Id="rId2" Type="http://schemas.openxmlformats.org/officeDocument/2006/relationships/tags" Target="../tags/tag115.xml" /><Relationship Id="rId3" Type="http://schemas.openxmlformats.org/officeDocument/2006/relationships/tags" Target="../tags/tag116.xml" /><Relationship Id="rId4" Type="http://schemas.openxmlformats.org/officeDocument/2006/relationships/tags" Target="../tags/tag117.xml" /><Relationship Id="rId5" Type="http://schemas.openxmlformats.org/officeDocument/2006/relationships/tags" Target="../tags/tag118.xml" /><Relationship Id="rId6" Type="http://schemas.openxmlformats.org/officeDocument/2006/relationships/tags" Target="../tags/tag119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0.xml" /><Relationship Id="rId2" Type="http://schemas.openxmlformats.org/officeDocument/2006/relationships/tags" Target="../tags/tag121.xml" /><Relationship Id="rId3" Type="http://schemas.openxmlformats.org/officeDocument/2006/relationships/tags" Target="../tags/tag122.xml" /><Relationship Id="rId4" Type="http://schemas.openxmlformats.org/officeDocument/2006/relationships/tags" Target="../tags/tag123.xml" /><Relationship Id="rId5" Type="http://schemas.openxmlformats.org/officeDocument/2006/relationships/tags" Target="../tags/tag124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5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0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Relationship Id="rId5" Type="http://schemas.openxmlformats.org/officeDocument/2006/relationships/tags" Target="../tags/tag134.xml" /><Relationship Id="rId6" Type="http://schemas.openxmlformats.org/officeDocument/2006/relationships/tags" Target="../tags/tag135.xml" /><Relationship Id="rId7" Type="http://schemas.openxmlformats.org/officeDocument/2006/relationships/tags" Target="../tags/tag136.xml" /><Relationship Id="rId8" Type="http://schemas.openxmlformats.org/officeDocument/2006/relationships/tags" Target="../tags/tag137.xml" /><Relationship Id="rId9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8.xml" /><Relationship Id="rId2" Type="http://schemas.openxmlformats.org/officeDocument/2006/relationships/tags" Target="../tags/tag139.xml" /><Relationship Id="rId3" Type="http://schemas.openxmlformats.org/officeDocument/2006/relationships/tags" Target="../tags/tag140.xml" /><Relationship Id="rId4" Type="http://schemas.openxmlformats.org/officeDocument/2006/relationships/tags" Target="../tags/tag141.xml" /><Relationship Id="rId5" Type="http://schemas.openxmlformats.org/officeDocument/2006/relationships/tags" Target="../tags/tag142.xml" /><Relationship Id="rId6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3.xml" /><Relationship Id="rId2" Type="http://schemas.openxmlformats.org/officeDocument/2006/relationships/tags" Target="../tags/tag144.xml" /><Relationship Id="rId3" Type="http://schemas.openxmlformats.org/officeDocument/2006/relationships/tags" Target="../tags/tag145.xml" /><Relationship Id="rId4" Type="http://schemas.openxmlformats.org/officeDocument/2006/relationships/tags" Target="../tags/tag146.xml" /><Relationship Id="rId5" Type="http://schemas.openxmlformats.org/officeDocument/2006/relationships/tags" Target="../tags/tag147.xml" /><Relationship Id="rId6" Type="http://schemas.openxmlformats.org/officeDocument/2006/relationships/tags" Target="../tags/tag148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9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tags" Target="../tags/tag153.xml" /><Relationship Id="rId6" Type="http://schemas.openxmlformats.org/officeDocument/2006/relationships/tags" Target="../tags/tag154.xml" /><Relationship Id="rId7" Type="http://schemas.openxmlformats.org/officeDocument/2006/relationships/tags" Target="../tags/tag155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6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tags" Target="../tags/tag160.xml" /><Relationship Id="rId6" Type="http://schemas.openxmlformats.org/officeDocument/2006/relationships/tags" Target="../tags/tag161.xml" /><Relationship Id="rId7" Type="http://schemas.openxmlformats.org/officeDocument/2006/relationships/tags" Target="../tags/tag162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3.xml" /><Relationship Id="rId2" Type="http://schemas.openxmlformats.org/officeDocument/2006/relationships/tags" Target="../tags/tag164.xml" /><Relationship Id="rId3" Type="http://schemas.openxmlformats.org/officeDocument/2006/relationships/tags" Target="../tags/tag165.xml" /><Relationship Id="rId4" Type="http://schemas.openxmlformats.org/officeDocument/2006/relationships/tags" Target="../tags/tag166.xml" /><Relationship Id="rId5" Type="http://schemas.openxmlformats.org/officeDocument/2006/relationships/tags" Target="../tags/tag167.xml" /><Relationship Id="rId6" Type="http://schemas.openxmlformats.org/officeDocument/2006/relationships/tags" Target="../tags/tag168.xml" /><Relationship Id="rId7" Type="http://schemas.openxmlformats.org/officeDocument/2006/relationships/tags" Target="../tags/tag169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0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tags" Target="../tags/tag177.xml" /><Relationship Id="rId9" Type="http://schemas.openxmlformats.org/officeDocument/2006/relationships/tags" Target="../tags/tag178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9.xml" /><Relationship Id="rId2" Type="http://schemas.openxmlformats.org/officeDocument/2006/relationships/tags" Target="../tags/tag180.xml" /><Relationship Id="rId3" Type="http://schemas.openxmlformats.org/officeDocument/2006/relationships/tags" Target="../tags/tag181.xml" /><Relationship Id="rId4" Type="http://schemas.openxmlformats.org/officeDocument/2006/relationships/tags" Target="../tags/tag182.xml" /><Relationship Id="rId5" Type="http://schemas.openxmlformats.org/officeDocument/2006/relationships/tags" Target="../tags/tag183.xml" /><Relationship Id="rId6" Type="http://schemas.openxmlformats.org/officeDocument/2006/relationships/tags" Target="../tags/tag184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hd2"/>
              <a:gd name="ib" fmla="+- vc ihd2 0"/>
            </a:gdLst>
            <a:cxnLst>
              <a:cxn ang="3">
                <a:pos x="hc" y="t"/>
              </a:cxn>
              <a:cxn ang="3">
                <a:pos x="idx" y="il"/>
              </a:cxn>
              <a:cxn ang="cd2">
                <a:pos x="l" y="vc"/>
              </a:cxn>
              <a:cxn ang="cd4">
                <a:pos x="idx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hd2"/>
              <a:gd name="ib" fmla="+- vc ihd2 0"/>
            </a:gdLst>
            <a:cxnLst>
              <a:cxn ang="3">
                <a:pos x="hc" y="t"/>
              </a:cxn>
              <a:cxn ang="3">
                <a:pos x="idx" y="il"/>
              </a:cxn>
              <a:cxn ang="cd2">
                <a:pos x="l" y="vc"/>
              </a:cxn>
              <a:cxn ang="cd4">
                <a:pos x="idx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副标题"/>
          <p:cNvSpPr txBox="1"/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200" normalizeH="0" baseline="0" noProof="1">
                <a:solidFill>
                  <a:schemeClr val="tx1"/>
                </a:solidFill>
                <a:latin typeface="+mj-lt"/>
                <a:ea typeface="微软雅黑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署名"/>
          <p:cNvSpPr/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/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hd2"/>
              <a:gd name="ib" fmla="+- vc ihd2 0"/>
            </a:gdLst>
            <a:cxnLst>
              <a:cxn ang="3">
                <a:pos x="hc" y="t"/>
              </a:cxn>
              <a:cxn ang="3">
                <a:pos x="idx" y="il"/>
              </a:cxn>
              <a:cxn ang="cd2">
                <a:pos x="l" y="vc"/>
              </a:cxn>
              <a:cxn ang="cd4">
                <a:pos x="idx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sp>
        <p:nvSpPr>
          <p:cNvPr id="8" name="正文"/>
          <p:cNvSpPr txBox="1"/>
          <p:nvPr>
            <p:ph idx="2" hasCustomPrompt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</a:pPr>
            <a:r>
              <a:rPr lang="zh-CN" altLang="en-US">
                <a:latin typeface="+mn-ea"/>
                <a:ea typeface="+mn-ea"/>
                <a:sym typeface="+mn-ea"/>
              </a:rPr>
              <a:t>单击此处添加文本内容。</a:t>
            </a:r>
          </a:p>
        </p:txBody>
      </p:sp>
      <p:sp>
        <p:nvSpPr>
          <p:cNvPr id="7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hd2"/>
              <a:gd name="ib" fmla="+- vc ihd2 0"/>
            </a:gdLst>
            <a:cxnLst>
              <a:cxn ang="3">
                <a:pos x="hc" y="t"/>
              </a:cxn>
              <a:cxn ang="3">
                <a:pos x="idx" y="il"/>
              </a:cxn>
              <a:cxn ang="cd2">
                <a:pos x="l" y="vc"/>
              </a:cxn>
              <a:cxn ang="cd4">
                <a:pos x="idx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>
            <a:avLst/>
          </a:prstGeom>
          <a:gradFill>
            <a:gsLst>
              <a:gs pos="100000">
                <a:schemeClr val="accent2">
                  <a:alpha val="20000"/>
                </a:schemeClr>
              </a:gs>
              <a:gs pos="0">
                <a:schemeClr val="accent2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ym typeface="+mn-ea"/>
            </a:endParaRPr>
          </a:p>
        </p:txBody>
      </p:sp>
      <p:sp>
        <p:nvSpPr>
          <p:cNvPr id="8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>
            <a:avLst/>
          </a:prstGeom>
          <a:gradFill>
            <a:gsLst>
              <a:gs pos="100000">
                <a:schemeClr val="accent2">
                  <a:alpha val="20000"/>
                </a:schemeClr>
              </a:gs>
              <a:gs pos="0">
                <a:schemeClr val="accent2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ym typeface="+mn-ea"/>
            </a:endParaRPr>
          </a:p>
        </p:txBody>
      </p:sp>
      <p:sp>
        <p:nvSpPr>
          <p:cNvPr id="18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>
            <a:avLst/>
          </a:prstGeom>
          <a:gradFill>
            <a:gsLst>
              <a:gs pos="100000">
                <a:schemeClr val="accent2">
                  <a:alpha val="20000"/>
                </a:schemeClr>
              </a:gs>
              <a:gs pos="0">
                <a:schemeClr val="accent2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9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ym typeface="+mn-ea"/>
            </a:endParaRPr>
          </a:p>
        </p:txBody>
      </p:sp>
      <p:sp>
        <p:nvSpPr>
          <p:cNvPr id="8" name="节编号"/>
          <p:cNvSpPr/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00" normalizeH="0" baseline="0" noProof="1">
                <a:solidFill>
                  <a:schemeClr val="bg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</a:p>
        </p:txBody>
      </p:sp>
      <p:sp>
        <p:nvSpPr>
          <p:cNvPr id="7" name="标题"/>
          <p:cNvSpPr txBox="1"/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400" normalizeH="0" baseline="0" noProof="1">
                <a:solidFill>
                  <a:schemeClr val="tx1"/>
                </a:solidFill>
                <a:uFillTx/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hd2"/>
              <a:gd name="ib" fmla="+- vc ihd2 0"/>
            </a:gdLst>
            <a:cxnLst>
              <a:cxn ang="3">
                <a:pos x="hc" y="t"/>
              </a:cxn>
              <a:cxn ang="3">
                <a:pos x="idx" y="il"/>
              </a:cxn>
              <a:cxn ang="cd2">
                <a:pos x="l" y="vc"/>
              </a:cxn>
              <a:cxn ang="cd4">
                <a:pos x="idx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sp>
        <p:nvSpPr>
          <p:cNvPr id="11" name="正文"/>
          <p:cNvSpPr txBox="1"/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atin typeface="+mn-ea"/>
                <a:ea typeface="+mn-ea"/>
                <a:sym typeface="+mn-ea"/>
              </a:rPr>
              <a:t>单击此处编辑母版文本样式</a:t>
            </a:r>
          </a:p>
          <a:p>
            <a:pPr lvl="1"/>
            <a:r>
              <a:rPr lang="zh-CN" altLang="en-US">
                <a:latin typeface="+mn-ea"/>
                <a:ea typeface="+mn-ea"/>
                <a:sym typeface="+mn-ea"/>
              </a:rPr>
              <a:t>第二级</a:t>
            </a:r>
          </a:p>
          <a:p>
            <a:pPr lvl="2"/>
            <a:r>
              <a:rPr lang="zh-CN" altLang="en-US">
                <a:latin typeface="+mn-ea"/>
                <a:ea typeface="+mn-ea"/>
                <a:sym typeface="+mn-ea"/>
              </a:rPr>
              <a:t>第三级</a:t>
            </a:r>
          </a:p>
          <a:p>
            <a:pPr lvl="3"/>
            <a:r>
              <a:rPr lang="zh-CN" altLang="en-US">
                <a:latin typeface="+mn-ea"/>
                <a:ea typeface="+mn-ea"/>
                <a:sym typeface="+mn-ea"/>
              </a:rPr>
              <a:t>第四级</a:t>
            </a:r>
          </a:p>
          <a:p>
            <a:pPr lvl="4"/>
            <a:r>
              <a:rPr lang="zh-CN" altLang="en-US">
                <a:latin typeface="+mn-ea"/>
                <a:ea typeface="+mn-ea"/>
                <a:sym typeface="+mn-ea"/>
              </a:rPr>
              <a:t>第五级</a:t>
            </a:r>
          </a:p>
        </p:txBody>
      </p:sp>
      <p:sp>
        <p:nvSpPr>
          <p:cNvPr id="10" name="正文"/>
          <p:cNvSpPr txBox="1"/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  <a:p>
            <a:pPr lvl="1">
              <a:spcBef>
                <a:spcPts val="18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  <a:p>
            <a:pPr lvl="2">
              <a:spcBef>
                <a:spcPts val="18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  <a:p>
            <a:pPr lvl="3">
              <a:spcBef>
                <a:spcPts val="18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  <a:p>
            <a:pPr lvl="4">
              <a:spcBef>
                <a:spcPts val="18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hd2"/>
              <a:gd name="ib" fmla="+- vc ihd2 0"/>
            </a:gdLst>
            <a:cxnLst>
              <a:cxn ang="3">
                <a:pos x="hc" y="t"/>
              </a:cxn>
              <a:cxn ang="3">
                <a:pos x="idx" y="il"/>
              </a:cxn>
              <a:cxn ang="cd2">
                <a:pos x="l" y="vc"/>
              </a:cxn>
              <a:cxn ang="cd4">
                <a:pos x="idx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sp>
        <p:nvSpPr>
          <p:cNvPr id="15" name="正文"/>
          <p:cNvSpPr txBox="1"/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atin typeface="+mn-ea"/>
                <a:ea typeface="+mn-ea"/>
                <a:sym typeface="+mn-ea"/>
              </a:rPr>
              <a:t>单击此处编辑母版文本样式</a:t>
            </a:r>
          </a:p>
          <a:p>
            <a:pPr lvl="1"/>
            <a:r>
              <a:rPr lang="zh-CN" altLang="en-US">
                <a:latin typeface="+mn-ea"/>
                <a:ea typeface="+mn-ea"/>
                <a:sym typeface="+mn-ea"/>
              </a:rPr>
              <a:t>第二级</a:t>
            </a:r>
          </a:p>
          <a:p>
            <a:pPr lvl="2"/>
            <a:r>
              <a:rPr lang="zh-CN" altLang="en-US">
                <a:latin typeface="+mn-ea"/>
                <a:ea typeface="+mn-ea"/>
                <a:sym typeface="+mn-ea"/>
              </a:rPr>
              <a:t>第三级</a:t>
            </a:r>
          </a:p>
          <a:p>
            <a:pPr lvl="3"/>
            <a:r>
              <a:rPr lang="zh-CN" altLang="en-US">
                <a:latin typeface="+mn-ea"/>
                <a:ea typeface="+mn-ea"/>
                <a:sym typeface="+mn-ea"/>
              </a:rPr>
              <a:t>第四级</a:t>
            </a:r>
          </a:p>
          <a:p>
            <a:pPr lvl="4"/>
            <a:r>
              <a:rPr lang="zh-CN" altLang="en-US">
                <a:latin typeface="+mn-ea"/>
                <a:ea typeface="+mn-ea"/>
                <a:sym typeface="+mn-ea"/>
              </a:rPr>
              <a:t>第五级</a:t>
            </a:r>
          </a:p>
        </p:txBody>
      </p:sp>
      <p:sp>
        <p:nvSpPr>
          <p:cNvPr id="14" name="标题"/>
          <p:cNvSpPr txBox="1"/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3" name="正文"/>
          <p:cNvSpPr txBox="1"/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atin typeface="+mn-ea"/>
                <a:ea typeface="+mn-ea"/>
                <a:sym typeface="+mn-ea"/>
              </a:rPr>
              <a:t>单击此处编辑母版文本样式</a:t>
            </a:r>
          </a:p>
          <a:p>
            <a:pPr lvl="1"/>
            <a:r>
              <a:rPr lang="zh-CN" altLang="en-US">
                <a:latin typeface="+mn-ea"/>
                <a:ea typeface="+mn-ea"/>
                <a:sym typeface="+mn-ea"/>
              </a:rPr>
              <a:t>第二级</a:t>
            </a:r>
          </a:p>
          <a:p>
            <a:pPr lvl="2"/>
            <a:r>
              <a:rPr lang="zh-CN" altLang="en-US">
                <a:latin typeface="+mn-ea"/>
                <a:ea typeface="+mn-ea"/>
                <a:sym typeface="+mn-ea"/>
              </a:rPr>
              <a:t>第三级</a:t>
            </a:r>
          </a:p>
          <a:p>
            <a:pPr lvl="3"/>
            <a:r>
              <a:rPr lang="zh-CN" altLang="en-US">
                <a:latin typeface="+mn-ea"/>
                <a:ea typeface="+mn-ea"/>
                <a:sym typeface="+mn-ea"/>
              </a:rPr>
              <a:t>第四级</a:t>
            </a:r>
          </a:p>
          <a:p>
            <a:pPr lvl="4"/>
            <a:r>
              <a:rPr lang="zh-CN" altLang="en-US">
                <a:latin typeface="+mn-ea"/>
                <a:ea typeface="+mn-ea"/>
                <a:sym typeface="+mn-ea"/>
              </a:rPr>
              <a:t>第五级</a:t>
            </a:r>
          </a:p>
        </p:txBody>
      </p:sp>
      <p:sp>
        <p:nvSpPr>
          <p:cNvPr id="12" name="标题"/>
          <p:cNvSpPr txBox="1"/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标题"/>
          <p:cNvSpPr txBox="1"/>
          <p:nvPr>
            <p:ph type="title" idx="1"/>
            <p:custDataLst>
              <p:tags r:id="rId6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>
            <a:avLst/>
          </a:prstGeom>
          <a:gradFill>
            <a:gsLst>
              <a:gs pos="100000">
                <a:schemeClr val="accent2">
                  <a:alpha val="20000"/>
                </a:schemeClr>
              </a:gs>
              <a:gs pos="0">
                <a:schemeClr val="accent2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9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hd2"/>
              <a:gd name="ib" fmla="+- vc ihd2 0"/>
            </a:gdLst>
            <a:cxnLst>
              <a:cxn ang="3">
                <a:pos x="hc" y="t"/>
              </a:cxn>
              <a:cxn ang="3">
                <a:pos x="idx" y="il"/>
              </a:cxn>
              <a:cxn ang="cd2">
                <a:pos x="l" y="vc"/>
              </a:cxn>
              <a:cxn ang="cd4">
                <a:pos x="idx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sp>
        <p:nvSpPr>
          <p:cNvPr id="7" name="副标题"/>
          <p:cNvSpPr txBox="1"/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>
            <a:avLst/>
          </a:prstGeom>
          <a:noFill/>
        </p:spPr>
        <p:txBody>
          <a:bodyPr vert="horz" wrap="square" lIns="144145" tIns="45720" rIns="91440" bIns="45720" rtlCol="0" anchor="t">
            <a:normAutofit/>
          </a:bodyPr>
          <a:lstStyle>
            <a:lvl1pPr marL="0" marR="0" lvl="0" algn="di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0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dist">
              <a:buClrTx/>
              <a:buSzTx/>
              <a:buFontTx/>
            </a:pPr>
            <a:r>
              <a:rPr>
                <a:sym typeface="+mn-ea"/>
              </a:rPr>
              <a:t>编辑副标题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hd2"/>
              <a:gd name="ib" fmla="+- vc ihd2 0"/>
            </a:gdLst>
            <a:cxnLst>
              <a:cxn ang="3">
                <a:pos x="hc" y="t"/>
              </a:cxn>
              <a:cxn ang="3">
                <a:pos x="idx" y="il"/>
              </a:cxn>
              <a:cxn ang="cd2">
                <a:pos x="l" y="vc"/>
              </a:cxn>
              <a:cxn ang="cd4">
                <a:pos x="idx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hd2"/>
              <a:gd name="ib" fmla="+- vc ihd2 0"/>
            </a:gdLst>
            <a:cxnLst>
              <a:cxn ang="3">
                <a:pos x="hc" y="t"/>
              </a:cxn>
              <a:cxn ang="3">
                <a:pos x="idx" y="il"/>
              </a:cxn>
              <a:cxn ang="cd2">
                <a:pos x="l" y="vc"/>
              </a:cxn>
              <a:cxn ang="cd4">
                <a:pos x="idx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sp>
        <p:nvSpPr>
          <p:cNvPr id="7" name="正文"/>
          <p:cNvSpPr txBox="1"/>
          <p:nvPr>
            <p:ph idx="1"/>
            <p:custDataLst>
              <p:tags r:id="rId2"/>
            </p:custDataLst>
          </p:nvPr>
        </p:nvSpPr>
        <p:spPr>
          <a:xfrm>
            <a:off x="608330" y="396240"/>
            <a:ext cx="10968990" cy="586041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atin typeface="+mn-ea"/>
                <a:ea typeface="+mn-ea"/>
                <a:sym typeface="+mn-ea"/>
              </a:rPr>
              <a:t>单击此处编辑母版文本样式</a:t>
            </a:r>
          </a:p>
          <a:p>
            <a:pPr lvl="1"/>
            <a:r>
              <a:rPr lang="zh-CN" altLang="en-US">
                <a:latin typeface="+mn-ea"/>
                <a:ea typeface="+mn-ea"/>
                <a:sym typeface="+mn-ea"/>
              </a:rPr>
              <a:t>第二级</a:t>
            </a:r>
          </a:p>
          <a:p>
            <a:pPr lvl="2"/>
            <a:r>
              <a:rPr lang="zh-CN" altLang="en-US">
                <a:latin typeface="+mn-ea"/>
                <a:ea typeface="+mn-ea"/>
                <a:sym typeface="+mn-ea"/>
              </a:rPr>
              <a:t>第三级</a:t>
            </a:r>
          </a:p>
          <a:p>
            <a:pPr lvl="3"/>
            <a:r>
              <a:rPr lang="zh-CN" altLang="en-US">
                <a:latin typeface="+mn-ea"/>
                <a:ea typeface="+mn-ea"/>
                <a:sym typeface="+mn-ea"/>
              </a:rPr>
              <a:t>第四级</a:t>
            </a:r>
          </a:p>
          <a:p>
            <a:pPr lvl="4"/>
            <a:r>
              <a:rPr lang="zh-CN" altLang="en-US">
                <a:latin typeface="+mn-ea"/>
                <a:ea typeface="+mn-ea"/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hd2"/>
              <a:gd name="ib" fmla="+- vc ihd2 0"/>
            </a:gdLst>
            <a:cxnLst>
              <a:cxn ang="3">
                <a:pos x="hc" y="t"/>
              </a:cxn>
              <a:cxn ang="3">
                <a:pos x="idx" y="il"/>
              </a:cxn>
              <a:cxn ang="cd2">
                <a:pos x="l" y="vc"/>
              </a:cxn>
              <a:cxn ang="cd4">
                <a:pos x="idx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hd2"/>
              <a:gd name="ib" fmla="+- vc ihd2 0"/>
            </a:gdLst>
            <a:cxnLst>
              <a:cxn ang="3">
                <a:pos x="hc" y="t"/>
              </a:cxn>
              <a:cxn ang="3">
                <a:pos x="idx" y="il"/>
              </a:cxn>
              <a:cxn ang="cd2">
                <a:pos x="l" y="vc"/>
              </a:cxn>
              <a:cxn ang="cd4">
                <a:pos x="idx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>
            <a:avLst/>
          </a:prstGeom>
          <a:noFill/>
        </p:spPr>
        <p:txBody>
          <a:bodyPr wrap="square" lIns="91440" tIns="45720" rIns="71755" bIns="4572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7" name="署名"/>
          <p:cNvSpPr/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/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hd2"/>
              <a:gd name="ib" fmla="+- vc ihd2 0"/>
            </a:gdLst>
            <a:cxnLst>
              <a:cxn ang="3">
                <a:pos x="hc" y="t"/>
              </a:cxn>
              <a:cxn ang="3">
                <a:pos x="idx" y="il"/>
              </a:cxn>
              <a:cxn ang="cd2">
                <a:pos x="l" y="vc"/>
              </a:cxn>
              <a:cxn ang="cd4">
                <a:pos x="idx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2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185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86.xml" /><Relationship Id="rId21" Type="http://schemas.openxmlformats.org/officeDocument/2006/relationships/tags" Target="../tags/tag187.xml" /><Relationship Id="rId22" Type="http://schemas.openxmlformats.org/officeDocument/2006/relationships/tags" Target="../tags/tag188.xml" /><Relationship Id="rId23" Type="http://schemas.openxmlformats.org/officeDocument/2006/relationships/tags" Target="../tags/tag189.xml" /><Relationship Id="rId24" Type="http://schemas.openxmlformats.org/officeDocument/2006/relationships/tags" Target="../tags/tag190.xml" /><Relationship Id="rId25" Type="http://schemas.openxmlformats.org/officeDocument/2006/relationships/tags" Target="../tags/tag191.xml" /><Relationship Id="rId26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 7"/>
          <p:cNvSpPr/>
          <p:nvPr>
            <p:custDataLst>
              <p:tags r:id="rId19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hd2"/>
              <a:gd name="ib" fmla="+- vc ihd2 0"/>
            </a:gdLst>
            <a:cxnLst>
              <a:cxn ang="3">
                <a:pos x="hc" y="t"/>
              </a:cxn>
              <a:cxn ang="3">
                <a:pos x="idx" y="il"/>
              </a:cxn>
              <a:cxn ang="cd2">
                <a:pos x="l" y="vc"/>
              </a:cxn>
              <a:cxn ang="cd4">
                <a:pos x="idx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sp>
        <p:nvSpPr>
          <p:cNvPr id="9" name="标题"/>
          <p:cNvSpPr txBox="1"/>
          <p:nvPr>
            <p:ph type="title" idx="1"/>
            <p:custDataLst>
              <p:tags r:id="rId20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2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2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2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3" name="KSO_TEMPLATE" hidden="1"/>
          <p:cNvSpPr/>
          <p:nvPr userDrawn="1">
            <p:custDataLst>
              <p:tags r:id="rId2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25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92.xml" /><Relationship Id="rId4" Type="http://schemas.openxmlformats.org/officeDocument/2006/relationships/tags" Target="../tags/tag193.xml" /><Relationship Id="rId5" Type="http://schemas.openxmlformats.org/officeDocument/2006/relationships/tags" Target="../tags/tag19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02.xml" /><Relationship Id="rId11" Type="http://schemas.openxmlformats.org/officeDocument/2006/relationships/tags" Target="../tags/tag203.xml" /><Relationship Id="rId12" Type="http://schemas.openxmlformats.org/officeDocument/2006/relationships/tags" Target="../tags/tag204.xml" /><Relationship Id="rId13" Type="http://schemas.openxmlformats.org/officeDocument/2006/relationships/tags" Target="../tags/tag205.xml" /><Relationship Id="rId14" Type="http://schemas.openxmlformats.org/officeDocument/2006/relationships/tags" Target="../tags/tag206.xml" /><Relationship Id="rId15" Type="http://schemas.openxmlformats.org/officeDocument/2006/relationships/tags" Target="../tags/tag207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95.xml" /><Relationship Id="rId4" Type="http://schemas.openxmlformats.org/officeDocument/2006/relationships/tags" Target="../tags/tag196.xml" /><Relationship Id="rId5" Type="http://schemas.openxmlformats.org/officeDocument/2006/relationships/tags" Target="../tags/tag197.xml" /><Relationship Id="rId6" Type="http://schemas.openxmlformats.org/officeDocument/2006/relationships/tags" Target="../tags/tag198.xml" /><Relationship Id="rId7" Type="http://schemas.openxmlformats.org/officeDocument/2006/relationships/tags" Target="../tags/tag199.xml" /><Relationship Id="rId8" Type="http://schemas.openxmlformats.org/officeDocument/2006/relationships/tags" Target="../tags/tag200.xml" /><Relationship Id="rId9" Type="http://schemas.openxmlformats.org/officeDocument/2006/relationships/tags" Target="../tags/tag20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08.xml" /><Relationship Id="rId3" Type="http://schemas.openxmlformats.org/officeDocument/2006/relationships/tags" Target="../tags/tag209.xml" /><Relationship Id="rId4" Type="http://schemas.openxmlformats.org/officeDocument/2006/relationships/tags" Target="../tags/tag21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19.xml" /><Relationship Id="rId11" Type="http://schemas.openxmlformats.org/officeDocument/2006/relationships/tags" Target="../tags/tag220.xml" /><Relationship Id="rId12" Type="http://schemas.openxmlformats.org/officeDocument/2006/relationships/tags" Target="../tags/tag221.xml" /><Relationship Id="rId13" Type="http://schemas.openxmlformats.org/officeDocument/2006/relationships/tags" Target="../tags/tag222.xml" /><Relationship Id="rId14" Type="http://schemas.openxmlformats.org/officeDocument/2006/relationships/tags" Target="../tags/tag223.xml" /><Relationship Id="rId15" Type="http://schemas.openxmlformats.org/officeDocument/2006/relationships/tags" Target="../tags/tag224.xml" /><Relationship Id="rId16" Type="http://schemas.openxmlformats.org/officeDocument/2006/relationships/tags" Target="../tags/tag225.xml" /><Relationship Id="rId17" Type="http://schemas.openxmlformats.org/officeDocument/2006/relationships/tags" Target="../tags/tag226.xml" /><Relationship Id="rId18" Type="http://schemas.openxmlformats.org/officeDocument/2006/relationships/tags" Target="../tags/tag227.xml" /><Relationship Id="rId19" Type="http://schemas.openxmlformats.org/officeDocument/2006/relationships/tags" Target="../tags/tag228.xml" /><Relationship Id="rId2" Type="http://schemas.openxmlformats.org/officeDocument/2006/relationships/tags" Target="../tags/tag211.xml" /><Relationship Id="rId20" Type="http://schemas.openxmlformats.org/officeDocument/2006/relationships/tags" Target="../tags/tag229.xml" /><Relationship Id="rId21" Type="http://schemas.openxmlformats.org/officeDocument/2006/relationships/tags" Target="../tags/tag230.xml" /><Relationship Id="rId22" Type="http://schemas.openxmlformats.org/officeDocument/2006/relationships/tags" Target="../tags/tag231.xml" /><Relationship Id="rId23" Type="http://schemas.openxmlformats.org/officeDocument/2006/relationships/tags" Target="../tags/tag232.xml" /><Relationship Id="rId24" Type="http://schemas.openxmlformats.org/officeDocument/2006/relationships/tags" Target="../tags/tag233.xml" /><Relationship Id="rId25" Type="http://schemas.openxmlformats.org/officeDocument/2006/relationships/tags" Target="../tags/tag234.xml" /><Relationship Id="rId26" Type="http://schemas.openxmlformats.org/officeDocument/2006/relationships/tags" Target="../tags/tag235.xml" /><Relationship Id="rId27" Type="http://schemas.openxmlformats.org/officeDocument/2006/relationships/tags" Target="../tags/tag236.xml" /><Relationship Id="rId28" Type="http://schemas.openxmlformats.org/officeDocument/2006/relationships/tags" Target="../tags/tag237.xml" /><Relationship Id="rId29" Type="http://schemas.openxmlformats.org/officeDocument/2006/relationships/tags" Target="../tags/tag238.xml" /><Relationship Id="rId3" Type="http://schemas.openxmlformats.org/officeDocument/2006/relationships/tags" Target="../tags/tag212.xml" /><Relationship Id="rId30" Type="http://schemas.openxmlformats.org/officeDocument/2006/relationships/tags" Target="../tags/tag239.xml" /><Relationship Id="rId4" Type="http://schemas.openxmlformats.org/officeDocument/2006/relationships/tags" Target="../tags/tag213.xml" /><Relationship Id="rId5" Type="http://schemas.openxmlformats.org/officeDocument/2006/relationships/tags" Target="../tags/tag214.xml" /><Relationship Id="rId6" Type="http://schemas.openxmlformats.org/officeDocument/2006/relationships/tags" Target="../tags/tag215.xml" /><Relationship Id="rId7" Type="http://schemas.openxmlformats.org/officeDocument/2006/relationships/tags" Target="../tags/tag216.xml" /><Relationship Id="rId8" Type="http://schemas.openxmlformats.org/officeDocument/2006/relationships/tags" Target="../tags/tag217.xml" /><Relationship Id="rId9" Type="http://schemas.openxmlformats.org/officeDocument/2006/relationships/tags" Target="../tags/tag21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48.xml" /><Relationship Id="rId11" Type="http://schemas.openxmlformats.org/officeDocument/2006/relationships/tags" Target="../tags/tag249.xml" /><Relationship Id="rId12" Type="http://schemas.openxmlformats.org/officeDocument/2006/relationships/tags" Target="../tags/tag250.xml" /><Relationship Id="rId13" Type="http://schemas.openxmlformats.org/officeDocument/2006/relationships/tags" Target="../tags/tag251.xml" /><Relationship Id="rId14" Type="http://schemas.openxmlformats.org/officeDocument/2006/relationships/tags" Target="../tags/tag252.xml" /><Relationship Id="rId15" Type="http://schemas.openxmlformats.org/officeDocument/2006/relationships/tags" Target="../tags/tag253.xml" /><Relationship Id="rId2" Type="http://schemas.openxmlformats.org/officeDocument/2006/relationships/tags" Target="../tags/tag240.xml" /><Relationship Id="rId3" Type="http://schemas.openxmlformats.org/officeDocument/2006/relationships/tags" Target="../tags/tag241.xml" /><Relationship Id="rId4" Type="http://schemas.openxmlformats.org/officeDocument/2006/relationships/tags" Target="../tags/tag242.xml" /><Relationship Id="rId5" Type="http://schemas.openxmlformats.org/officeDocument/2006/relationships/tags" Target="../tags/tag243.xml" /><Relationship Id="rId6" Type="http://schemas.openxmlformats.org/officeDocument/2006/relationships/tags" Target="../tags/tag244.xml" /><Relationship Id="rId7" Type="http://schemas.openxmlformats.org/officeDocument/2006/relationships/tags" Target="../tags/tag245.xml" /><Relationship Id="rId8" Type="http://schemas.openxmlformats.org/officeDocument/2006/relationships/tags" Target="../tags/tag246.xml" /><Relationship Id="rId9" Type="http://schemas.openxmlformats.org/officeDocument/2006/relationships/tags" Target="../tags/tag24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62.xml" /><Relationship Id="rId11" Type="http://schemas.openxmlformats.org/officeDocument/2006/relationships/tags" Target="../tags/tag263.xml" /><Relationship Id="rId12" Type="http://schemas.openxmlformats.org/officeDocument/2006/relationships/tags" Target="../tags/tag264.xml" /><Relationship Id="rId13" Type="http://schemas.openxmlformats.org/officeDocument/2006/relationships/tags" Target="../tags/tag265.xml" /><Relationship Id="rId14" Type="http://schemas.openxmlformats.org/officeDocument/2006/relationships/tags" Target="../tags/tag266.xml" /><Relationship Id="rId15" Type="http://schemas.openxmlformats.org/officeDocument/2006/relationships/tags" Target="../tags/tag267.xml" /><Relationship Id="rId16" Type="http://schemas.openxmlformats.org/officeDocument/2006/relationships/tags" Target="../tags/tag268.xml" /><Relationship Id="rId17" Type="http://schemas.openxmlformats.org/officeDocument/2006/relationships/tags" Target="../tags/tag269.xml" /><Relationship Id="rId18" Type="http://schemas.openxmlformats.org/officeDocument/2006/relationships/tags" Target="../tags/tag270.xml" /><Relationship Id="rId19" Type="http://schemas.openxmlformats.org/officeDocument/2006/relationships/tags" Target="../tags/tag271.xml" /><Relationship Id="rId2" Type="http://schemas.openxmlformats.org/officeDocument/2006/relationships/tags" Target="../tags/tag254.xml" /><Relationship Id="rId20" Type="http://schemas.openxmlformats.org/officeDocument/2006/relationships/tags" Target="../tags/tag272.xml" /><Relationship Id="rId21" Type="http://schemas.openxmlformats.org/officeDocument/2006/relationships/tags" Target="../tags/tag273.xml" /><Relationship Id="rId22" Type="http://schemas.openxmlformats.org/officeDocument/2006/relationships/tags" Target="../tags/tag274.xml" /><Relationship Id="rId23" Type="http://schemas.openxmlformats.org/officeDocument/2006/relationships/tags" Target="../tags/tag275.xml" /><Relationship Id="rId3" Type="http://schemas.openxmlformats.org/officeDocument/2006/relationships/tags" Target="../tags/tag255.xml" /><Relationship Id="rId4" Type="http://schemas.openxmlformats.org/officeDocument/2006/relationships/tags" Target="../tags/tag256.xml" /><Relationship Id="rId5" Type="http://schemas.openxmlformats.org/officeDocument/2006/relationships/tags" Target="../tags/tag257.xml" /><Relationship Id="rId6" Type="http://schemas.openxmlformats.org/officeDocument/2006/relationships/tags" Target="../tags/tag258.xml" /><Relationship Id="rId7" Type="http://schemas.openxmlformats.org/officeDocument/2006/relationships/tags" Target="../tags/tag259.xml" /><Relationship Id="rId8" Type="http://schemas.openxmlformats.org/officeDocument/2006/relationships/tags" Target="../tags/tag260.xml" /><Relationship Id="rId9" Type="http://schemas.openxmlformats.org/officeDocument/2006/relationships/tags" Target="../tags/tag26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76.xml" /><Relationship Id="rId3" Type="http://schemas.openxmlformats.org/officeDocument/2006/relationships/tags" Target="../tags/tag277.xml" /><Relationship Id="rId4" Type="http://schemas.openxmlformats.org/officeDocument/2006/relationships/tags" Target="../tags/tag27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87.xml" /><Relationship Id="rId11" Type="http://schemas.openxmlformats.org/officeDocument/2006/relationships/tags" Target="../tags/tag288.xml" /><Relationship Id="rId12" Type="http://schemas.openxmlformats.org/officeDocument/2006/relationships/tags" Target="../tags/tag289.xml" /><Relationship Id="rId13" Type="http://schemas.openxmlformats.org/officeDocument/2006/relationships/tags" Target="../tags/tag290.xml" /><Relationship Id="rId14" Type="http://schemas.openxmlformats.org/officeDocument/2006/relationships/tags" Target="../tags/tag291.xml" /><Relationship Id="rId15" Type="http://schemas.openxmlformats.org/officeDocument/2006/relationships/tags" Target="../tags/tag292.xml" /><Relationship Id="rId16" Type="http://schemas.openxmlformats.org/officeDocument/2006/relationships/tags" Target="../tags/tag293.xml" /><Relationship Id="rId17" Type="http://schemas.openxmlformats.org/officeDocument/2006/relationships/tags" Target="../tags/tag294.xml" /><Relationship Id="rId2" Type="http://schemas.openxmlformats.org/officeDocument/2006/relationships/tags" Target="../tags/tag279.xml" /><Relationship Id="rId3" Type="http://schemas.openxmlformats.org/officeDocument/2006/relationships/tags" Target="../tags/tag280.xml" /><Relationship Id="rId4" Type="http://schemas.openxmlformats.org/officeDocument/2006/relationships/tags" Target="../tags/tag281.xml" /><Relationship Id="rId5" Type="http://schemas.openxmlformats.org/officeDocument/2006/relationships/tags" Target="../tags/tag282.xml" /><Relationship Id="rId6" Type="http://schemas.openxmlformats.org/officeDocument/2006/relationships/tags" Target="../tags/tag283.xml" /><Relationship Id="rId7" Type="http://schemas.openxmlformats.org/officeDocument/2006/relationships/tags" Target="../tags/tag284.xml" /><Relationship Id="rId8" Type="http://schemas.openxmlformats.org/officeDocument/2006/relationships/tags" Target="../tags/tag285.xml" /><Relationship Id="rId9" Type="http://schemas.openxmlformats.org/officeDocument/2006/relationships/tags" Target="../tags/tag28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03.xml" /><Relationship Id="rId11" Type="http://schemas.openxmlformats.org/officeDocument/2006/relationships/tags" Target="../tags/tag304.xml" /><Relationship Id="rId12" Type="http://schemas.openxmlformats.org/officeDocument/2006/relationships/tags" Target="../tags/tag305.xml" /><Relationship Id="rId13" Type="http://schemas.openxmlformats.org/officeDocument/2006/relationships/tags" Target="../tags/tag306.xml" /><Relationship Id="rId14" Type="http://schemas.openxmlformats.org/officeDocument/2006/relationships/tags" Target="../tags/tag307.xml" /><Relationship Id="rId15" Type="http://schemas.openxmlformats.org/officeDocument/2006/relationships/tags" Target="../tags/tag308.xml" /><Relationship Id="rId16" Type="http://schemas.openxmlformats.org/officeDocument/2006/relationships/tags" Target="../tags/tag309.xml" /><Relationship Id="rId2" Type="http://schemas.openxmlformats.org/officeDocument/2006/relationships/tags" Target="../tags/tag295.xml" /><Relationship Id="rId3" Type="http://schemas.openxmlformats.org/officeDocument/2006/relationships/tags" Target="../tags/tag296.xml" /><Relationship Id="rId4" Type="http://schemas.openxmlformats.org/officeDocument/2006/relationships/tags" Target="../tags/tag297.xml" /><Relationship Id="rId5" Type="http://schemas.openxmlformats.org/officeDocument/2006/relationships/tags" Target="../tags/tag298.xml" /><Relationship Id="rId6" Type="http://schemas.openxmlformats.org/officeDocument/2006/relationships/tags" Target="../tags/tag299.xml" /><Relationship Id="rId7" Type="http://schemas.openxmlformats.org/officeDocument/2006/relationships/tags" Target="../tags/tag300.xml" /><Relationship Id="rId8" Type="http://schemas.openxmlformats.org/officeDocument/2006/relationships/tags" Target="../tags/tag301.xml" /><Relationship Id="rId9" Type="http://schemas.openxmlformats.org/officeDocument/2006/relationships/tags" Target="../tags/tag30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8.xml" /><Relationship Id="rId11" Type="http://schemas.openxmlformats.org/officeDocument/2006/relationships/tags" Target="../tags/tag319.xml" /><Relationship Id="rId12" Type="http://schemas.openxmlformats.org/officeDocument/2006/relationships/tags" Target="../tags/tag320.xml" /><Relationship Id="rId13" Type="http://schemas.openxmlformats.org/officeDocument/2006/relationships/tags" Target="../tags/tag321.xml" /><Relationship Id="rId14" Type="http://schemas.openxmlformats.org/officeDocument/2006/relationships/tags" Target="../tags/tag322.xml" /><Relationship Id="rId15" Type="http://schemas.openxmlformats.org/officeDocument/2006/relationships/tags" Target="../tags/tag323.xml" /><Relationship Id="rId16" Type="http://schemas.openxmlformats.org/officeDocument/2006/relationships/tags" Target="../tags/tag324.xml" /><Relationship Id="rId17" Type="http://schemas.openxmlformats.org/officeDocument/2006/relationships/tags" Target="../tags/tag325.xml" /><Relationship Id="rId18" Type="http://schemas.openxmlformats.org/officeDocument/2006/relationships/tags" Target="../tags/tag326.xml" /><Relationship Id="rId19" Type="http://schemas.openxmlformats.org/officeDocument/2006/relationships/tags" Target="../tags/tag327.xml" /><Relationship Id="rId2" Type="http://schemas.openxmlformats.org/officeDocument/2006/relationships/tags" Target="../tags/tag310.xml" /><Relationship Id="rId20" Type="http://schemas.openxmlformats.org/officeDocument/2006/relationships/tags" Target="../tags/tag328.xml" /><Relationship Id="rId21" Type="http://schemas.openxmlformats.org/officeDocument/2006/relationships/tags" Target="../tags/tag329.xml" /><Relationship Id="rId22" Type="http://schemas.openxmlformats.org/officeDocument/2006/relationships/tags" Target="../tags/tag330.xml" /><Relationship Id="rId23" Type="http://schemas.openxmlformats.org/officeDocument/2006/relationships/tags" Target="../tags/tag331.xml" /><Relationship Id="rId24" Type="http://schemas.openxmlformats.org/officeDocument/2006/relationships/tags" Target="../tags/tag332.xml" /><Relationship Id="rId25" Type="http://schemas.openxmlformats.org/officeDocument/2006/relationships/tags" Target="../tags/tag333.xml" /><Relationship Id="rId26" Type="http://schemas.openxmlformats.org/officeDocument/2006/relationships/tags" Target="../tags/tag334.xml" /><Relationship Id="rId27" Type="http://schemas.openxmlformats.org/officeDocument/2006/relationships/tags" Target="../tags/tag335.xml" /><Relationship Id="rId28" Type="http://schemas.openxmlformats.org/officeDocument/2006/relationships/tags" Target="../tags/tag336.xml" /><Relationship Id="rId29" Type="http://schemas.openxmlformats.org/officeDocument/2006/relationships/tags" Target="../tags/tag337.xml" /><Relationship Id="rId3" Type="http://schemas.openxmlformats.org/officeDocument/2006/relationships/tags" Target="../tags/tag311.xml" /><Relationship Id="rId30" Type="http://schemas.openxmlformats.org/officeDocument/2006/relationships/tags" Target="../tags/tag338.xml" /><Relationship Id="rId4" Type="http://schemas.openxmlformats.org/officeDocument/2006/relationships/tags" Target="../tags/tag312.xml" /><Relationship Id="rId5" Type="http://schemas.openxmlformats.org/officeDocument/2006/relationships/tags" Target="../tags/tag313.xml" /><Relationship Id="rId6" Type="http://schemas.openxmlformats.org/officeDocument/2006/relationships/tags" Target="../tags/tag314.xml" /><Relationship Id="rId7" Type="http://schemas.openxmlformats.org/officeDocument/2006/relationships/tags" Target="../tags/tag315.xml" /><Relationship Id="rId8" Type="http://schemas.openxmlformats.org/officeDocument/2006/relationships/tags" Target="../tags/tag316.xml" /><Relationship Id="rId9" Type="http://schemas.openxmlformats.org/officeDocument/2006/relationships/tags" Target="../tags/tag31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39.xml" /><Relationship Id="rId3" Type="http://schemas.openxmlformats.org/officeDocument/2006/relationships/tags" Target="../tags/tag340.xml" /><Relationship Id="rId4" Type="http://schemas.openxmlformats.org/officeDocument/2006/relationships/tags" Target="../tags/tag34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50.xml" /><Relationship Id="rId11" Type="http://schemas.openxmlformats.org/officeDocument/2006/relationships/tags" Target="../tags/tag351.xml" /><Relationship Id="rId12" Type="http://schemas.openxmlformats.org/officeDocument/2006/relationships/tags" Target="../tags/tag352.xml" /><Relationship Id="rId13" Type="http://schemas.openxmlformats.org/officeDocument/2006/relationships/tags" Target="../tags/tag353.xml" /><Relationship Id="rId14" Type="http://schemas.openxmlformats.org/officeDocument/2006/relationships/tags" Target="../tags/tag354.xml" /><Relationship Id="rId15" Type="http://schemas.openxmlformats.org/officeDocument/2006/relationships/tags" Target="../tags/tag355.xml" /><Relationship Id="rId16" Type="http://schemas.openxmlformats.org/officeDocument/2006/relationships/tags" Target="../tags/tag356.xml" /><Relationship Id="rId17" Type="http://schemas.openxmlformats.org/officeDocument/2006/relationships/tags" Target="../tags/tag357.xml" /><Relationship Id="rId18" Type="http://schemas.openxmlformats.org/officeDocument/2006/relationships/tags" Target="../tags/tag358.xml" /><Relationship Id="rId19" Type="http://schemas.openxmlformats.org/officeDocument/2006/relationships/tags" Target="../tags/tag359.xml" /><Relationship Id="rId2" Type="http://schemas.openxmlformats.org/officeDocument/2006/relationships/tags" Target="../tags/tag342.xml" /><Relationship Id="rId20" Type="http://schemas.openxmlformats.org/officeDocument/2006/relationships/tags" Target="../tags/tag360.xml" /><Relationship Id="rId3" Type="http://schemas.openxmlformats.org/officeDocument/2006/relationships/tags" Target="../tags/tag343.xml" /><Relationship Id="rId4" Type="http://schemas.openxmlformats.org/officeDocument/2006/relationships/tags" Target="../tags/tag344.xml" /><Relationship Id="rId5" Type="http://schemas.openxmlformats.org/officeDocument/2006/relationships/tags" Target="../tags/tag345.xml" /><Relationship Id="rId6" Type="http://schemas.openxmlformats.org/officeDocument/2006/relationships/tags" Target="../tags/tag346.xml" /><Relationship Id="rId7" Type="http://schemas.openxmlformats.org/officeDocument/2006/relationships/tags" Target="../tags/tag347.xml" /><Relationship Id="rId8" Type="http://schemas.openxmlformats.org/officeDocument/2006/relationships/tags" Target="../tags/tag348.xml" /><Relationship Id="rId9" Type="http://schemas.openxmlformats.org/officeDocument/2006/relationships/tags" Target="../tags/tag34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69.xml" /><Relationship Id="rId11" Type="http://schemas.openxmlformats.org/officeDocument/2006/relationships/tags" Target="../tags/tag370.xml" /><Relationship Id="rId12" Type="http://schemas.openxmlformats.org/officeDocument/2006/relationships/tags" Target="../tags/tag371.xml" /><Relationship Id="rId13" Type="http://schemas.openxmlformats.org/officeDocument/2006/relationships/tags" Target="../tags/tag372.xml" /><Relationship Id="rId14" Type="http://schemas.openxmlformats.org/officeDocument/2006/relationships/tags" Target="../tags/tag373.xml" /><Relationship Id="rId15" Type="http://schemas.openxmlformats.org/officeDocument/2006/relationships/tags" Target="../tags/tag374.xml" /><Relationship Id="rId16" Type="http://schemas.openxmlformats.org/officeDocument/2006/relationships/tags" Target="../tags/tag375.xml" /><Relationship Id="rId17" Type="http://schemas.openxmlformats.org/officeDocument/2006/relationships/tags" Target="../tags/tag376.xml" /><Relationship Id="rId18" Type="http://schemas.openxmlformats.org/officeDocument/2006/relationships/tags" Target="../tags/tag377.xml" /><Relationship Id="rId19" Type="http://schemas.openxmlformats.org/officeDocument/2006/relationships/tags" Target="../tags/tag378.xml" /><Relationship Id="rId2" Type="http://schemas.openxmlformats.org/officeDocument/2006/relationships/tags" Target="../tags/tag361.xml" /><Relationship Id="rId20" Type="http://schemas.openxmlformats.org/officeDocument/2006/relationships/tags" Target="../tags/tag379.xml" /><Relationship Id="rId21" Type="http://schemas.openxmlformats.org/officeDocument/2006/relationships/tags" Target="../tags/tag380.xml" /><Relationship Id="rId22" Type="http://schemas.openxmlformats.org/officeDocument/2006/relationships/tags" Target="../tags/tag381.xml" /><Relationship Id="rId23" Type="http://schemas.openxmlformats.org/officeDocument/2006/relationships/tags" Target="../tags/tag382.xml" /><Relationship Id="rId24" Type="http://schemas.openxmlformats.org/officeDocument/2006/relationships/tags" Target="../tags/tag383.xml" /><Relationship Id="rId25" Type="http://schemas.openxmlformats.org/officeDocument/2006/relationships/tags" Target="../tags/tag384.xml" /><Relationship Id="rId26" Type="http://schemas.openxmlformats.org/officeDocument/2006/relationships/tags" Target="../tags/tag385.xml" /><Relationship Id="rId27" Type="http://schemas.openxmlformats.org/officeDocument/2006/relationships/tags" Target="../tags/tag386.xml" /><Relationship Id="rId28" Type="http://schemas.openxmlformats.org/officeDocument/2006/relationships/tags" Target="../tags/tag387.xml" /><Relationship Id="rId29" Type="http://schemas.openxmlformats.org/officeDocument/2006/relationships/tags" Target="../tags/tag388.xml" /><Relationship Id="rId3" Type="http://schemas.openxmlformats.org/officeDocument/2006/relationships/tags" Target="../tags/tag362.xml" /><Relationship Id="rId4" Type="http://schemas.openxmlformats.org/officeDocument/2006/relationships/tags" Target="../tags/tag363.xml" /><Relationship Id="rId5" Type="http://schemas.openxmlformats.org/officeDocument/2006/relationships/tags" Target="../tags/tag364.xml" /><Relationship Id="rId6" Type="http://schemas.openxmlformats.org/officeDocument/2006/relationships/tags" Target="../tags/tag365.xml" /><Relationship Id="rId7" Type="http://schemas.openxmlformats.org/officeDocument/2006/relationships/tags" Target="../tags/tag366.xml" /><Relationship Id="rId8" Type="http://schemas.openxmlformats.org/officeDocument/2006/relationships/tags" Target="../tags/tag367.xml" /><Relationship Id="rId9" Type="http://schemas.openxmlformats.org/officeDocument/2006/relationships/tags" Target="../tags/tag36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97.xml" /><Relationship Id="rId11" Type="http://schemas.openxmlformats.org/officeDocument/2006/relationships/tags" Target="../tags/tag398.xml" /><Relationship Id="rId12" Type="http://schemas.openxmlformats.org/officeDocument/2006/relationships/tags" Target="../tags/tag399.xml" /><Relationship Id="rId13" Type="http://schemas.openxmlformats.org/officeDocument/2006/relationships/tags" Target="../tags/tag400.xml" /><Relationship Id="rId14" Type="http://schemas.openxmlformats.org/officeDocument/2006/relationships/tags" Target="../tags/tag401.xml" /><Relationship Id="rId15" Type="http://schemas.openxmlformats.org/officeDocument/2006/relationships/tags" Target="../tags/tag402.xml" /><Relationship Id="rId16" Type="http://schemas.openxmlformats.org/officeDocument/2006/relationships/tags" Target="../tags/tag403.xml" /><Relationship Id="rId17" Type="http://schemas.openxmlformats.org/officeDocument/2006/relationships/tags" Target="../tags/tag404.xml" /><Relationship Id="rId18" Type="http://schemas.openxmlformats.org/officeDocument/2006/relationships/tags" Target="../tags/tag405.xml" /><Relationship Id="rId19" Type="http://schemas.openxmlformats.org/officeDocument/2006/relationships/tags" Target="../tags/tag406.xml" /><Relationship Id="rId2" Type="http://schemas.openxmlformats.org/officeDocument/2006/relationships/tags" Target="../tags/tag389.xml" /><Relationship Id="rId20" Type="http://schemas.openxmlformats.org/officeDocument/2006/relationships/tags" Target="../tags/tag407.xml" /><Relationship Id="rId21" Type="http://schemas.openxmlformats.org/officeDocument/2006/relationships/tags" Target="../tags/tag408.xml" /><Relationship Id="rId3" Type="http://schemas.openxmlformats.org/officeDocument/2006/relationships/tags" Target="../tags/tag390.xml" /><Relationship Id="rId4" Type="http://schemas.openxmlformats.org/officeDocument/2006/relationships/tags" Target="../tags/tag391.xml" /><Relationship Id="rId5" Type="http://schemas.openxmlformats.org/officeDocument/2006/relationships/tags" Target="../tags/tag392.xml" /><Relationship Id="rId6" Type="http://schemas.openxmlformats.org/officeDocument/2006/relationships/tags" Target="../tags/tag393.xml" /><Relationship Id="rId7" Type="http://schemas.openxmlformats.org/officeDocument/2006/relationships/tags" Target="../tags/tag394.xml" /><Relationship Id="rId8" Type="http://schemas.openxmlformats.org/officeDocument/2006/relationships/tags" Target="../tags/tag395.xml" /><Relationship Id="rId9" Type="http://schemas.openxmlformats.org/officeDocument/2006/relationships/tags" Target="../tags/tag39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09.xml" /><Relationship Id="rId3" Type="http://schemas.openxmlformats.org/officeDocument/2006/relationships/tags" Target="../tags/tag410.xml" /><Relationship Id="rId4" Type="http://schemas.openxmlformats.org/officeDocument/2006/relationships/tags" Target="../tags/tag411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20.xml" /><Relationship Id="rId11" Type="http://schemas.openxmlformats.org/officeDocument/2006/relationships/tags" Target="../tags/tag421.xml" /><Relationship Id="rId12" Type="http://schemas.openxmlformats.org/officeDocument/2006/relationships/tags" Target="../tags/tag422.xml" /><Relationship Id="rId13" Type="http://schemas.openxmlformats.org/officeDocument/2006/relationships/tags" Target="../tags/tag423.xml" /><Relationship Id="rId14" Type="http://schemas.openxmlformats.org/officeDocument/2006/relationships/tags" Target="../tags/tag424.xml" /><Relationship Id="rId15" Type="http://schemas.openxmlformats.org/officeDocument/2006/relationships/tags" Target="../tags/tag425.xml" /><Relationship Id="rId16" Type="http://schemas.openxmlformats.org/officeDocument/2006/relationships/tags" Target="../tags/tag426.xml" /><Relationship Id="rId17" Type="http://schemas.openxmlformats.org/officeDocument/2006/relationships/tags" Target="../tags/tag427.xml" /><Relationship Id="rId18" Type="http://schemas.openxmlformats.org/officeDocument/2006/relationships/tags" Target="../tags/tag428.xml" /><Relationship Id="rId19" Type="http://schemas.openxmlformats.org/officeDocument/2006/relationships/tags" Target="../tags/tag429.xml" /><Relationship Id="rId2" Type="http://schemas.openxmlformats.org/officeDocument/2006/relationships/tags" Target="../tags/tag412.xml" /><Relationship Id="rId20" Type="http://schemas.openxmlformats.org/officeDocument/2006/relationships/tags" Target="../tags/tag430.xml" /><Relationship Id="rId21" Type="http://schemas.openxmlformats.org/officeDocument/2006/relationships/tags" Target="../tags/tag431.xml" /><Relationship Id="rId3" Type="http://schemas.openxmlformats.org/officeDocument/2006/relationships/tags" Target="../tags/tag413.xml" /><Relationship Id="rId4" Type="http://schemas.openxmlformats.org/officeDocument/2006/relationships/tags" Target="../tags/tag414.xml" /><Relationship Id="rId5" Type="http://schemas.openxmlformats.org/officeDocument/2006/relationships/tags" Target="../tags/tag415.xml" /><Relationship Id="rId6" Type="http://schemas.openxmlformats.org/officeDocument/2006/relationships/tags" Target="../tags/tag416.xml" /><Relationship Id="rId7" Type="http://schemas.openxmlformats.org/officeDocument/2006/relationships/tags" Target="../tags/tag417.xml" /><Relationship Id="rId8" Type="http://schemas.openxmlformats.org/officeDocument/2006/relationships/tags" Target="../tags/tag418.xml" /><Relationship Id="rId9" Type="http://schemas.openxmlformats.org/officeDocument/2006/relationships/tags" Target="../tags/tag419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40.xml" /><Relationship Id="rId11" Type="http://schemas.openxmlformats.org/officeDocument/2006/relationships/tags" Target="../tags/tag441.xml" /><Relationship Id="rId12" Type="http://schemas.openxmlformats.org/officeDocument/2006/relationships/tags" Target="../tags/tag442.xml" /><Relationship Id="rId13" Type="http://schemas.openxmlformats.org/officeDocument/2006/relationships/tags" Target="../tags/tag443.xml" /><Relationship Id="rId14" Type="http://schemas.openxmlformats.org/officeDocument/2006/relationships/tags" Target="../tags/tag444.xml" /><Relationship Id="rId15" Type="http://schemas.openxmlformats.org/officeDocument/2006/relationships/tags" Target="../tags/tag445.xml" /><Relationship Id="rId16" Type="http://schemas.openxmlformats.org/officeDocument/2006/relationships/tags" Target="../tags/tag446.xml" /><Relationship Id="rId17" Type="http://schemas.openxmlformats.org/officeDocument/2006/relationships/tags" Target="../tags/tag447.xml" /><Relationship Id="rId2" Type="http://schemas.openxmlformats.org/officeDocument/2006/relationships/tags" Target="../tags/tag432.xml" /><Relationship Id="rId3" Type="http://schemas.openxmlformats.org/officeDocument/2006/relationships/tags" Target="../tags/tag433.xml" /><Relationship Id="rId4" Type="http://schemas.openxmlformats.org/officeDocument/2006/relationships/tags" Target="../tags/tag434.xml" /><Relationship Id="rId5" Type="http://schemas.openxmlformats.org/officeDocument/2006/relationships/tags" Target="../tags/tag435.xml" /><Relationship Id="rId6" Type="http://schemas.openxmlformats.org/officeDocument/2006/relationships/tags" Target="../tags/tag436.xml" /><Relationship Id="rId7" Type="http://schemas.openxmlformats.org/officeDocument/2006/relationships/tags" Target="../tags/tag437.xml" /><Relationship Id="rId8" Type="http://schemas.openxmlformats.org/officeDocument/2006/relationships/tags" Target="../tags/tag438.xml" /><Relationship Id="rId9" Type="http://schemas.openxmlformats.org/officeDocument/2006/relationships/tags" Target="../tags/tag439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56.xml" /><Relationship Id="rId11" Type="http://schemas.openxmlformats.org/officeDocument/2006/relationships/tags" Target="../tags/tag457.xml" /><Relationship Id="rId12" Type="http://schemas.openxmlformats.org/officeDocument/2006/relationships/tags" Target="../tags/tag458.xml" /><Relationship Id="rId13" Type="http://schemas.openxmlformats.org/officeDocument/2006/relationships/tags" Target="../tags/tag459.xml" /><Relationship Id="rId14" Type="http://schemas.openxmlformats.org/officeDocument/2006/relationships/tags" Target="../tags/tag460.xml" /><Relationship Id="rId15" Type="http://schemas.openxmlformats.org/officeDocument/2006/relationships/tags" Target="../tags/tag461.xml" /><Relationship Id="rId16" Type="http://schemas.openxmlformats.org/officeDocument/2006/relationships/tags" Target="../tags/tag462.xml" /><Relationship Id="rId17" Type="http://schemas.openxmlformats.org/officeDocument/2006/relationships/tags" Target="../tags/tag463.xml" /><Relationship Id="rId18" Type="http://schemas.openxmlformats.org/officeDocument/2006/relationships/tags" Target="../tags/tag464.xml" /><Relationship Id="rId19" Type="http://schemas.openxmlformats.org/officeDocument/2006/relationships/tags" Target="../tags/tag465.xml" /><Relationship Id="rId2" Type="http://schemas.openxmlformats.org/officeDocument/2006/relationships/tags" Target="../tags/tag448.xml" /><Relationship Id="rId20" Type="http://schemas.openxmlformats.org/officeDocument/2006/relationships/tags" Target="../tags/tag466.xml" /><Relationship Id="rId21" Type="http://schemas.openxmlformats.org/officeDocument/2006/relationships/tags" Target="../tags/tag467.xml" /><Relationship Id="rId3" Type="http://schemas.openxmlformats.org/officeDocument/2006/relationships/tags" Target="../tags/tag449.xml" /><Relationship Id="rId4" Type="http://schemas.openxmlformats.org/officeDocument/2006/relationships/tags" Target="../tags/tag450.xml" /><Relationship Id="rId5" Type="http://schemas.openxmlformats.org/officeDocument/2006/relationships/tags" Target="../tags/tag451.xml" /><Relationship Id="rId6" Type="http://schemas.openxmlformats.org/officeDocument/2006/relationships/tags" Target="../tags/tag452.xml" /><Relationship Id="rId7" Type="http://schemas.openxmlformats.org/officeDocument/2006/relationships/tags" Target="../tags/tag453.xml" /><Relationship Id="rId8" Type="http://schemas.openxmlformats.org/officeDocument/2006/relationships/tags" Target="../tags/tag454.xml" /><Relationship Id="rId9" Type="http://schemas.openxmlformats.org/officeDocument/2006/relationships/tags" Target="../tags/tag455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468.xml" /><Relationship Id="rId3" Type="http://schemas.openxmlformats.org/officeDocument/2006/relationships/tags" Target="../tags/tag469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6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/>
                </a:solidFill>
              </a:rPr>
              <a:t>消防大冲关中学课件</a:t>
            </a:r>
          </a:p>
        </p:txBody>
      </p:sp>
      <p:sp>
        <p:nvSpPr>
          <p:cNvPr id="8" name="文本占位符 7"/>
          <p:cNvSpPr/>
          <p:nvPr>
            <p:ph type="body" idx="1"/>
            <p:custDataLst>
              <p:tags r:id="rId4"/>
            </p:custDataLst>
          </p:nvPr>
        </p:nvSpPr>
        <p:spPr>
          <a:gradFill>
            <a:lin ang="0" scaled="0"/>
          </a:gradFill>
        </p:spPr>
        <p:txBody>
          <a:bodyPr/>
          <a:lstStyle/>
          <a:p>
            <a:r>
              <a:rPr lang="zh-CN" altLang="en-US" sz="1800">
                <a:solidFill>
                  <a:schemeClr val="dk1">
                    <a:lumMod val="85000"/>
                    <a:lumOff val="15000"/>
                  </a:schemeClr>
                </a:solidFill>
              </a:rPr>
              <a:t>演讲人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任意多边形 1"/>
          <p:cNvSpPr/>
          <p:nvPr>
            <p:custDataLst>
              <p:tags r:id="rId3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hd2"/>
              <a:gd name="ib" fmla="+- vc ihd2 0"/>
            </a:gdLst>
            <a:cxnLst>
              <a:cxn ang="3">
                <a:pos x="hc" y="t"/>
              </a:cxn>
              <a:cxn ang="3">
                <a:pos x="idx" y="il"/>
              </a:cxn>
              <a:cxn ang="cd2">
                <a:pos x="l" y="vc"/>
              </a:cxn>
              <a:cxn ang="cd4">
                <a:pos x="idx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5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7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8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9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0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消防安全知识</a:t>
            </a:r>
          </a:p>
        </p:txBody>
      </p:sp>
      <p:sp>
        <p:nvSpPr>
          <p:cNvPr id="20" name="文本框 19"/>
          <p:cNvSpPr txBox="1"/>
          <p:nvPr>
            <p:custDataLst>
              <p:tags r:id="rId12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消防器材使用</a:t>
            </a:r>
          </a:p>
        </p:txBody>
      </p:sp>
      <p:sp>
        <p:nvSpPr>
          <p:cNvPr id="22" name="文本框 21"/>
          <p:cNvSpPr txBox="1"/>
          <p:nvPr>
            <p:custDataLst>
              <p:tags r:id="rId13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消防疏散演练</a:t>
            </a:r>
          </a:p>
        </p:txBody>
      </p:sp>
      <p:sp>
        <p:nvSpPr>
          <p:cNvPr id="24" name="文本框 23"/>
          <p:cNvSpPr txBox="1"/>
          <p:nvPr>
            <p:custDataLst>
              <p:tags r:id="rId14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消防法律法规</a:t>
            </a:r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>
          <a:gradFill>
            <a:lin ang="0" scaled="0"/>
          </a:gradFill>
        </p:spPr>
        <p:txBody>
          <a:bodyPr/>
          <a:lstStyle/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</a:rPr>
              <a:t>1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/>
                </a:solidFill>
              </a:rPr>
              <a:t>消防安全知识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hd2"/>
              <a:gd name="ib" fmla="+- vc ihd2 0"/>
            </a:gdLst>
            <a:cxnLst>
              <a:cxn ang="3">
                <a:pos x="hc" y="t"/>
              </a:cxn>
              <a:cxn ang="3">
                <a:pos x="idx" y="il"/>
              </a:cxn>
              <a:cxn ang="cd2">
                <a:pos x="l" y="vc"/>
              </a:cxn>
              <a:cxn ang="cd4">
                <a:pos x="idx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火灾类型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圆角矩形 4"/>
          <p:cNvSpPr/>
          <p:nvPr>
            <p:custDataLst>
              <p:tags r:id="rId5"/>
            </p:custDataLst>
          </p:nvPr>
        </p:nvSpPr>
        <p:spPr>
          <a:xfrm>
            <a:off x="1823847" y="3637841"/>
            <a:ext cx="999735" cy="999735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5" name="Freeform 5"/>
          <p:cNvSpPr>
            <a:spLocks noChangeAspect="1" noEditPoints="1"/>
          </p:cNvSpPr>
          <p:nvPr>
            <p:custDataLst>
              <p:tags r:id="rId6"/>
            </p:custDataLst>
          </p:nvPr>
        </p:nvSpPr>
        <p:spPr bwMode="auto">
          <a:xfrm>
            <a:off x="1907158" y="3804421"/>
            <a:ext cx="833113" cy="666575"/>
          </a:xfrm>
          <a:custGeom>
            <a:gdLst>
              <a:gd name="T0" fmla="*/ 350 w 1655"/>
              <a:gd name="T1" fmla="*/ 152 h 1323"/>
              <a:gd name="T2" fmla="*/ 502 w 1655"/>
              <a:gd name="T3" fmla="*/ 0 h 1323"/>
              <a:gd name="T4" fmla="*/ 654 w 1655"/>
              <a:gd name="T5" fmla="*/ 152 h 1323"/>
              <a:gd name="T6" fmla="*/ 502 w 1655"/>
              <a:gd name="T7" fmla="*/ 304 h 1323"/>
              <a:gd name="T8" fmla="*/ 350 w 1655"/>
              <a:gd name="T9" fmla="*/ 152 h 1323"/>
              <a:gd name="T10" fmla="*/ 570 w 1655"/>
              <a:gd name="T11" fmla="*/ 375 h 1323"/>
              <a:gd name="T12" fmla="*/ 637 w 1655"/>
              <a:gd name="T13" fmla="*/ 341 h 1323"/>
              <a:gd name="T14" fmla="*/ 624 w 1655"/>
              <a:gd name="T15" fmla="*/ 314 h 1323"/>
              <a:gd name="T16" fmla="*/ 557 w 1655"/>
              <a:gd name="T17" fmla="*/ 348 h 1323"/>
              <a:gd name="T18" fmla="*/ 570 w 1655"/>
              <a:gd name="T19" fmla="*/ 375 h 1323"/>
              <a:gd name="T20" fmla="*/ 1654 w 1655"/>
              <a:gd name="T21" fmla="*/ 67 h 1323"/>
              <a:gd name="T22" fmla="*/ 1622 w 1655"/>
              <a:gd name="T23" fmla="*/ 402 h 1323"/>
              <a:gd name="T24" fmla="*/ 1605 w 1655"/>
              <a:gd name="T25" fmla="*/ 416 h 1323"/>
              <a:gd name="T26" fmla="*/ 1389 w 1655"/>
              <a:gd name="T27" fmla="*/ 395 h 1323"/>
              <a:gd name="T28" fmla="*/ 1375 w 1655"/>
              <a:gd name="T29" fmla="*/ 379 h 1323"/>
              <a:gd name="T30" fmla="*/ 1384 w 1655"/>
              <a:gd name="T31" fmla="*/ 294 h 1323"/>
              <a:gd name="T32" fmla="*/ 1351 w 1655"/>
              <a:gd name="T33" fmla="*/ 291 h 1323"/>
              <a:gd name="T34" fmla="*/ 1313 w 1655"/>
              <a:gd name="T35" fmla="*/ 317 h 1323"/>
              <a:gd name="T36" fmla="*/ 873 w 1655"/>
              <a:gd name="T37" fmla="*/ 444 h 1323"/>
              <a:gd name="T38" fmla="*/ 1030 w 1655"/>
              <a:gd name="T39" fmla="*/ 681 h 1323"/>
              <a:gd name="T40" fmla="*/ 1041 w 1655"/>
              <a:gd name="T41" fmla="*/ 710 h 1323"/>
              <a:gd name="T42" fmla="*/ 1050 w 1655"/>
              <a:gd name="T43" fmla="*/ 723 h 1323"/>
              <a:gd name="T44" fmla="*/ 1487 w 1655"/>
              <a:gd name="T45" fmla="*/ 1106 h 1323"/>
              <a:gd name="T46" fmla="*/ 1440 w 1655"/>
              <a:gd name="T47" fmla="*/ 1278 h 1323"/>
              <a:gd name="T48" fmla="*/ 952 w 1655"/>
              <a:gd name="T49" fmla="*/ 902 h 1323"/>
              <a:gd name="T50" fmla="*/ 436 w 1655"/>
              <a:gd name="T51" fmla="*/ 1210 h 1323"/>
              <a:gd name="T52" fmla="*/ 264 w 1655"/>
              <a:gd name="T53" fmla="*/ 1162 h 1323"/>
              <a:gd name="T54" fmla="*/ 733 w 1655"/>
              <a:gd name="T55" fmla="*/ 767 h 1323"/>
              <a:gd name="T56" fmla="*/ 560 w 1655"/>
              <a:gd name="T57" fmla="*/ 562 h 1323"/>
              <a:gd name="T58" fmla="*/ 556 w 1655"/>
              <a:gd name="T59" fmla="*/ 558 h 1323"/>
              <a:gd name="T60" fmla="*/ 94 w 1655"/>
              <a:gd name="T61" fmla="*/ 442 h 1323"/>
              <a:gd name="T62" fmla="*/ 184 w 1655"/>
              <a:gd name="T63" fmla="*/ 288 h 1323"/>
              <a:gd name="T64" fmla="*/ 539 w 1655"/>
              <a:gd name="T65" fmla="*/ 375 h 1323"/>
              <a:gd name="T66" fmla="*/ 620 w 1655"/>
              <a:gd name="T67" fmla="*/ 429 h 1323"/>
              <a:gd name="T68" fmla="*/ 581 w 1655"/>
              <a:gd name="T69" fmla="*/ 385 h 1323"/>
              <a:gd name="T70" fmla="*/ 637 w 1655"/>
              <a:gd name="T71" fmla="*/ 354 h 1323"/>
              <a:gd name="T72" fmla="*/ 654 w 1655"/>
              <a:gd name="T73" fmla="*/ 409 h 1323"/>
              <a:gd name="T74" fmla="*/ 654 w 1655"/>
              <a:gd name="T75" fmla="*/ 303 h 1323"/>
              <a:gd name="T76" fmla="*/ 656 w 1655"/>
              <a:gd name="T77" fmla="*/ 302 h 1323"/>
              <a:gd name="T78" fmla="*/ 1266 w 1655"/>
              <a:gd name="T79" fmla="*/ 145 h 1323"/>
              <a:gd name="T80" fmla="*/ 1351 w 1655"/>
              <a:gd name="T81" fmla="*/ 164 h 1323"/>
              <a:gd name="T82" fmla="*/ 1354 w 1655"/>
              <a:gd name="T83" fmla="*/ 124 h 1323"/>
              <a:gd name="T84" fmla="*/ 1400 w 1655"/>
              <a:gd name="T85" fmla="*/ 128 h 1323"/>
              <a:gd name="T86" fmla="*/ 1408 w 1655"/>
              <a:gd name="T87" fmla="*/ 43 h 1323"/>
              <a:gd name="T88" fmla="*/ 1424 w 1655"/>
              <a:gd name="T89" fmla="*/ 30 h 1323"/>
              <a:gd name="T90" fmla="*/ 1640 w 1655"/>
              <a:gd name="T91" fmla="*/ 51 h 1323"/>
              <a:gd name="T92" fmla="*/ 1654 w 1655"/>
              <a:gd name="T93" fmla="*/ 67 h 1323"/>
              <a:gd name="T94" fmla="*/ 1398 w 1655"/>
              <a:gd name="T95" fmla="*/ 144 h 1323"/>
              <a:gd name="T96" fmla="*/ 1369 w 1655"/>
              <a:gd name="T97" fmla="*/ 141 h 1323"/>
              <a:gd name="T98" fmla="*/ 1364 w 1655"/>
              <a:gd name="T99" fmla="*/ 185 h 1323"/>
              <a:gd name="T100" fmla="*/ 1361 w 1655"/>
              <a:gd name="T101" fmla="*/ 276 h 1323"/>
              <a:gd name="T102" fmla="*/ 1385 w 1655"/>
              <a:gd name="T103" fmla="*/ 278 h 1323"/>
              <a:gd name="T104" fmla="*/ 1398 w 1655"/>
              <a:gd name="T105" fmla="*/ 144 h 132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655" h="1323">
                <a:moveTo>
                  <a:pt x="350" y="152"/>
                </a:moveTo>
                <a:cubicBezTo>
                  <a:pt x="350" y="68"/>
                  <a:pt x="418" y="0"/>
                  <a:pt x="502" y="0"/>
                </a:cubicBezTo>
                <a:cubicBezTo>
                  <a:pt x="586" y="0"/>
                  <a:pt x="654" y="68"/>
                  <a:pt x="654" y="152"/>
                </a:cubicBezTo>
                <a:cubicBezTo>
                  <a:pt x="654" y="236"/>
                  <a:pt x="586" y="304"/>
                  <a:pt x="502" y="304"/>
                </a:cubicBezTo>
                <a:cubicBezTo>
                  <a:pt x="418" y="304"/>
                  <a:pt x="350" y="236"/>
                  <a:pt x="350" y="152"/>
                </a:cubicBezTo>
                <a:close/>
                <a:moveTo>
                  <a:pt x="570" y="375"/>
                </a:moveTo>
                <a:cubicBezTo>
                  <a:pt x="637" y="341"/>
                  <a:pt x="637" y="341"/>
                  <a:pt x="637" y="341"/>
                </a:cubicBezTo>
                <a:cubicBezTo>
                  <a:pt x="624" y="314"/>
                  <a:pt x="624" y="314"/>
                  <a:pt x="624" y="314"/>
                </a:cubicBezTo>
                <a:cubicBezTo>
                  <a:pt x="557" y="348"/>
                  <a:pt x="557" y="348"/>
                  <a:pt x="557" y="348"/>
                </a:cubicBezTo>
                <a:lnTo>
                  <a:pt x="570" y="375"/>
                </a:lnTo>
                <a:close/>
                <a:moveTo>
                  <a:pt x="1654" y="67"/>
                </a:moveTo>
                <a:cubicBezTo>
                  <a:pt x="1622" y="402"/>
                  <a:pt x="1622" y="402"/>
                  <a:pt x="1622" y="402"/>
                </a:cubicBezTo>
                <a:cubicBezTo>
                  <a:pt x="1621" y="411"/>
                  <a:pt x="1613" y="417"/>
                  <a:pt x="1605" y="416"/>
                </a:cubicBezTo>
                <a:cubicBezTo>
                  <a:pt x="1389" y="395"/>
                  <a:pt x="1389" y="395"/>
                  <a:pt x="1389" y="395"/>
                </a:cubicBezTo>
                <a:cubicBezTo>
                  <a:pt x="1381" y="394"/>
                  <a:pt x="1375" y="387"/>
                  <a:pt x="1375" y="379"/>
                </a:cubicBezTo>
                <a:cubicBezTo>
                  <a:pt x="1384" y="294"/>
                  <a:pt x="1384" y="294"/>
                  <a:pt x="1384" y="294"/>
                </a:cubicBezTo>
                <a:cubicBezTo>
                  <a:pt x="1351" y="291"/>
                  <a:pt x="1351" y="291"/>
                  <a:pt x="1351" y="291"/>
                </a:cubicBezTo>
                <a:cubicBezTo>
                  <a:pt x="1342" y="302"/>
                  <a:pt x="1329" y="311"/>
                  <a:pt x="1313" y="317"/>
                </a:cubicBezTo>
                <a:cubicBezTo>
                  <a:pt x="1169" y="372"/>
                  <a:pt x="1023" y="414"/>
                  <a:pt x="873" y="444"/>
                </a:cubicBezTo>
                <a:cubicBezTo>
                  <a:pt x="936" y="515"/>
                  <a:pt x="989" y="595"/>
                  <a:pt x="1030" y="681"/>
                </a:cubicBezTo>
                <a:cubicBezTo>
                  <a:pt x="1034" y="690"/>
                  <a:pt x="1038" y="700"/>
                  <a:pt x="1041" y="710"/>
                </a:cubicBezTo>
                <a:cubicBezTo>
                  <a:pt x="1044" y="714"/>
                  <a:pt x="1047" y="718"/>
                  <a:pt x="1050" y="723"/>
                </a:cubicBezTo>
                <a:cubicBezTo>
                  <a:pt x="1145" y="891"/>
                  <a:pt x="1298" y="1049"/>
                  <a:pt x="1487" y="1106"/>
                </a:cubicBezTo>
                <a:cubicBezTo>
                  <a:pt x="1597" y="1139"/>
                  <a:pt x="1550" y="1311"/>
                  <a:pt x="1440" y="1278"/>
                </a:cubicBezTo>
                <a:cubicBezTo>
                  <a:pt x="1240" y="1218"/>
                  <a:pt x="1072" y="1073"/>
                  <a:pt x="952" y="902"/>
                </a:cubicBezTo>
                <a:cubicBezTo>
                  <a:pt x="765" y="932"/>
                  <a:pt x="469" y="994"/>
                  <a:pt x="436" y="1210"/>
                </a:cubicBezTo>
                <a:cubicBezTo>
                  <a:pt x="418" y="1323"/>
                  <a:pt x="246" y="1275"/>
                  <a:pt x="264" y="1162"/>
                </a:cubicBezTo>
                <a:cubicBezTo>
                  <a:pt x="298" y="938"/>
                  <a:pt x="519" y="825"/>
                  <a:pt x="733" y="767"/>
                </a:cubicBezTo>
                <a:cubicBezTo>
                  <a:pt x="687" y="690"/>
                  <a:pt x="631" y="622"/>
                  <a:pt x="560" y="562"/>
                </a:cubicBezTo>
                <a:cubicBezTo>
                  <a:pt x="559" y="561"/>
                  <a:pt x="558" y="560"/>
                  <a:pt x="556" y="558"/>
                </a:cubicBezTo>
                <a:cubicBezTo>
                  <a:pt x="392" y="581"/>
                  <a:pt x="234" y="539"/>
                  <a:pt x="94" y="442"/>
                </a:cubicBezTo>
                <a:cubicBezTo>
                  <a:pt x="0" y="377"/>
                  <a:pt x="89" y="222"/>
                  <a:pt x="184" y="288"/>
                </a:cubicBezTo>
                <a:cubicBezTo>
                  <a:pt x="306" y="394"/>
                  <a:pt x="537" y="377"/>
                  <a:pt x="539" y="375"/>
                </a:cubicBezTo>
                <a:cubicBezTo>
                  <a:pt x="620" y="429"/>
                  <a:pt x="620" y="429"/>
                  <a:pt x="620" y="429"/>
                </a:cubicBezTo>
                <a:cubicBezTo>
                  <a:pt x="581" y="385"/>
                  <a:pt x="581" y="385"/>
                  <a:pt x="581" y="385"/>
                </a:cubicBezTo>
                <a:cubicBezTo>
                  <a:pt x="637" y="354"/>
                  <a:pt x="637" y="354"/>
                  <a:pt x="637" y="354"/>
                </a:cubicBezTo>
                <a:cubicBezTo>
                  <a:pt x="654" y="409"/>
                  <a:pt x="654" y="409"/>
                  <a:pt x="654" y="409"/>
                </a:cubicBezTo>
                <a:cubicBezTo>
                  <a:pt x="654" y="303"/>
                  <a:pt x="654" y="303"/>
                  <a:pt x="654" y="303"/>
                </a:cubicBezTo>
                <a:cubicBezTo>
                  <a:pt x="654" y="303"/>
                  <a:pt x="655" y="303"/>
                  <a:pt x="656" y="302"/>
                </a:cubicBezTo>
                <a:cubicBezTo>
                  <a:pt x="865" y="275"/>
                  <a:pt x="1069" y="221"/>
                  <a:pt x="1266" y="145"/>
                </a:cubicBezTo>
                <a:cubicBezTo>
                  <a:pt x="1302" y="131"/>
                  <a:pt x="1332" y="142"/>
                  <a:pt x="1351" y="164"/>
                </a:cubicBezTo>
                <a:cubicBezTo>
                  <a:pt x="1354" y="124"/>
                  <a:pt x="1354" y="124"/>
                  <a:pt x="1354" y="124"/>
                </a:cubicBezTo>
                <a:cubicBezTo>
                  <a:pt x="1400" y="128"/>
                  <a:pt x="1400" y="128"/>
                  <a:pt x="1400" y="128"/>
                </a:cubicBezTo>
                <a:cubicBezTo>
                  <a:pt x="1408" y="43"/>
                  <a:pt x="1408" y="43"/>
                  <a:pt x="1408" y="43"/>
                </a:cubicBezTo>
                <a:cubicBezTo>
                  <a:pt x="1409" y="35"/>
                  <a:pt x="1416" y="29"/>
                  <a:pt x="1424" y="30"/>
                </a:cubicBezTo>
                <a:cubicBezTo>
                  <a:pt x="1640" y="51"/>
                  <a:pt x="1640" y="51"/>
                  <a:pt x="1640" y="51"/>
                </a:cubicBezTo>
                <a:cubicBezTo>
                  <a:pt x="1649" y="51"/>
                  <a:pt x="1655" y="59"/>
                  <a:pt x="1654" y="67"/>
                </a:cubicBezTo>
                <a:close/>
                <a:moveTo>
                  <a:pt x="1398" y="144"/>
                </a:moveTo>
                <a:cubicBezTo>
                  <a:pt x="1369" y="141"/>
                  <a:pt x="1369" y="141"/>
                  <a:pt x="1369" y="141"/>
                </a:cubicBezTo>
                <a:cubicBezTo>
                  <a:pt x="1364" y="185"/>
                  <a:pt x="1364" y="185"/>
                  <a:pt x="1364" y="185"/>
                </a:cubicBezTo>
                <a:cubicBezTo>
                  <a:pt x="1377" y="213"/>
                  <a:pt x="1377" y="248"/>
                  <a:pt x="1361" y="276"/>
                </a:cubicBezTo>
                <a:cubicBezTo>
                  <a:pt x="1385" y="278"/>
                  <a:pt x="1385" y="278"/>
                  <a:pt x="1385" y="278"/>
                </a:cubicBezTo>
                <a:lnTo>
                  <a:pt x="1398" y="14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8" name="圆角矩形 7"/>
          <p:cNvSpPr/>
          <p:nvPr>
            <p:custDataLst>
              <p:tags r:id="rId7"/>
            </p:custDataLst>
          </p:nvPr>
        </p:nvSpPr>
        <p:spPr>
          <a:xfrm>
            <a:off x="3701330" y="1589921"/>
            <a:ext cx="999735" cy="999735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3" name="圆角矩形 12"/>
          <p:cNvSpPr/>
          <p:nvPr>
            <p:custDataLst>
              <p:tags r:id="rId8"/>
            </p:custDataLst>
          </p:nvPr>
        </p:nvSpPr>
        <p:spPr>
          <a:xfrm>
            <a:off x="5594798" y="3637841"/>
            <a:ext cx="999735" cy="99973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4" name="Freeform 14"/>
          <p:cNvSpPr>
            <a:spLocks noChangeAspect="1" noEditPoints="1"/>
          </p:cNvSpPr>
          <p:nvPr>
            <p:custDataLst>
              <p:tags r:id="rId9"/>
            </p:custDataLst>
          </p:nvPr>
        </p:nvSpPr>
        <p:spPr bwMode="auto">
          <a:xfrm>
            <a:off x="5772389" y="3721152"/>
            <a:ext cx="644552" cy="833113"/>
          </a:xfrm>
          <a:custGeom>
            <a:gdLst>
              <a:gd name="T0" fmla="*/ 190 w 1768"/>
              <a:gd name="T1" fmla="*/ 898 h 2286"/>
              <a:gd name="T2" fmla="*/ 190 w 1768"/>
              <a:gd name="T3" fmla="*/ 518 h 2286"/>
              <a:gd name="T4" fmla="*/ 1387 w 1768"/>
              <a:gd name="T5" fmla="*/ 708 h 2286"/>
              <a:gd name="T6" fmla="*/ 1768 w 1768"/>
              <a:gd name="T7" fmla="*/ 708 h 2286"/>
              <a:gd name="T8" fmla="*/ 1387 w 1768"/>
              <a:gd name="T9" fmla="*/ 708 h 2286"/>
              <a:gd name="T10" fmla="*/ 326 w 1768"/>
              <a:gd name="T11" fmla="*/ 1128 h 2286"/>
              <a:gd name="T12" fmla="*/ 175 w 1768"/>
              <a:gd name="T13" fmla="*/ 980 h 2286"/>
              <a:gd name="T14" fmla="*/ 27 w 1768"/>
              <a:gd name="T15" fmla="*/ 1606 h 2286"/>
              <a:gd name="T16" fmla="*/ 435 w 1768"/>
              <a:gd name="T17" fmla="*/ 1769 h 2286"/>
              <a:gd name="T18" fmla="*/ 490 w 1768"/>
              <a:gd name="T19" fmla="*/ 2204 h 2286"/>
              <a:gd name="T20" fmla="*/ 598 w 1768"/>
              <a:gd name="T21" fmla="*/ 2286 h 2286"/>
              <a:gd name="T22" fmla="*/ 680 w 1768"/>
              <a:gd name="T23" fmla="*/ 1742 h 2286"/>
              <a:gd name="T24" fmla="*/ 326 w 1768"/>
              <a:gd name="T25" fmla="*/ 1578 h 2286"/>
              <a:gd name="T26" fmla="*/ 1590 w 1768"/>
              <a:gd name="T27" fmla="*/ 980 h 2286"/>
              <a:gd name="T28" fmla="*/ 1442 w 1768"/>
              <a:gd name="T29" fmla="*/ 1578 h 2286"/>
              <a:gd name="T30" fmla="*/ 1088 w 1768"/>
              <a:gd name="T31" fmla="*/ 1742 h 2286"/>
              <a:gd name="T32" fmla="*/ 1182 w 1768"/>
              <a:gd name="T33" fmla="*/ 2286 h 2286"/>
              <a:gd name="T34" fmla="*/ 1278 w 1768"/>
              <a:gd name="T35" fmla="*/ 2191 h 2286"/>
              <a:gd name="T36" fmla="*/ 1333 w 1768"/>
              <a:gd name="T37" fmla="*/ 1769 h 2286"/>
              <a:gd name="T38" fmla="*/ 1741 w 1768"/>
              <a:gd name="T39" fmla="*/ 1606 h 2286"/>
              <a:gd name="T40" fmla="*/ 1593 w 1768"/>
              <a:gd name="T41" fmla="*/ 980 h 2286"/>
              <a:gd name="T42" fmla="*/ 1333 w 1768"/>
              <a:gd name="T43" fmla="*/ 1306 h 2286"/>
              <a:gd name="T44" fmla="*/ 462 w 1768"/>
              <a:gd name="T45" fmla="*/ 1279 h 2286"/>
              <a:gd name="T46" fmla="*/ 435 w 1768"/>
              <a:gd name="T47" fmla="*/ 1388 h 2286"/>
              <a:gd name="T48" fmla="*/ 1306 w 1768"/>
              <a:gd name="T49" fmla="*/ 1415 h 2286"/>
              <a:gd name="T50" fmla="*/ 811 w 1768"/>
              <a:gd name="T51" fmla="*/ 0 h 2286"/>
              <a:gd name="T52" fmla="*/ 597 w 1768"/>
              <a:gd name="T53" fmla="*/ 512 h 2286"/>
              <a:gd name="T54" fmla="*/ 753 w 1768"/>
              <a:gd name="T55" fmla="*/ 565 h 2286"/>
              <a:gd name="T56" fmla="*/ 1170 w 1768"/>
              <a:gd name="T57" fmla="*/ 285 h 2286"/>
              <a:gd name="T58" fmla="*/ 642 w 1768"/>
              <a:gd name="T59" fmla="*/ 341 h 2286"/>
              <a:gd name="T60" fmla="*/ 642 w 1768"/>
              <a:gd name="T61" fmla="*/ 228 h 2286"/>
              <a:gd name="T62" fmla="*/ 642 w 1768"/>
              <a:gd name="T63" fmla="*/ 341 h 2286"/>
              <a:gd name="T64" fmla="*/ 755 w 1768"/>
              <a:gd name="T65" fmla="*/ 285 h 2286"/>
              <a:gd name="T66" fmla="*/ 867 w 1768"/>
              <a:gd name="T67" fmla="*/ 285 h 2286"/>
              <a:gd name="T68" fmla="*/ 979 w 1768"/>
              <a:gd name="T69" fmla="*/ 341 h 2286"/>
              <a:gd name="T70" fmla="*/ 979 w 1768"/>
              <a:gd name="T71" fmla="*/ 228 h 2286"/>
              <a:gd name="T72" fmla="*/ 979 w 1768"/>
              <a:gd name="T73" fmla="*/ 341 h 22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768" h="2286">
                <a:moveTo>
                  <a:pt x="381" y="708"/>
                </a:moveTo>
                <a:cubicBezTo>
                  <a:pt x="381" y="813"/>
                  <a:pt x="296" y="898"/>
                  <a:pt x="190" y="898"/>
                </a:cubicBezTo>
                <a:cubicBezTo>
                  <a:pt x="85" y="898"/>
                  <a:pt x="0" y="813"/>
                  <a:pt x="0" y="708"/>
                </a:cubicBezTo>
                <a:cubicBezTo>
                  <a:pt x="0" y="603"/>
                  <a:pt x="85" y="518"/>
                  <a:pt x="190" y="518"/>
                </a:cubicBezTo>
                <a:cubicBezTo>
                  <a:pt x="296" y="518"/>
                  <a:pt x="381" y="603"/>
                  <a:pt x="381" y="708"/>
                </a:cubicBezTo>
                <a:close/>
                <a:moveTo>
                  <a:pt x="1387" y="708"/>
                </a:moveTo>
                <a:cubicBezTo>
                  <a:pt x="1387" y="813"/>
                  <a:pt x="1472" y="898"/>
                  <a:pt x="1578" y="898"/>
                </a:cubicBezTo>
                <a:cubicBezTo>
                  <a:pt x="1683" y="898"/>
                  <a:pt x="1768" y="813"/>
                  <a:pt x="1768" y="708"/>
                </a:cubicBezTo>
                <a:cubicBezTo>
                  <a:pt x="1768" y="603"/>
                  <a:pt x="1683" y="518"/>
                  <a:pt x="1578" y="518"/>
                </a:cubicBezTo>
                <a:cubicBezTo>
                  <a:pt x="1472" y="518"/>
                  <a:pt x="1387" y="603"/>
                  <a:pt x="1387" y="708"/>
                </a:cubicBezTo>
                <a:close/>
                <a:moveTo>
                  <a:pt x="326" y="1578"/>
                </a:moveTo>
                <a:cubicBezTo>
                  <a:pt x="326" y="1128"/>
                  <a:pt x="326" y="1128"/>
                  <a:pt x="326" y="1128"/>
                </a:cubicBezTo>
                <a:cubicBezTo>
                  <a:pt x="326" y="1046"/>
                  <a:pt x="260" y="980"/>
                  <a:pt x="178" y="980"/>
                </a:cubicBezTo>
                <a:cubicBezTo>
                  <a:pt x="175" y="980"/>
                  <a:pt x="175" y="980"/>
                  <a:pt x="175" y="980"/>
                </a:cubicBezTo>
                <a:cubicBezTo>
                  <a:pt x="94" y="980"/>
                  <a:pt x="27" y="1046"/>
                  <a:pt x="27" y="1128"/>
                </a:cubicBezTo>
                <a:cubicBezTo>
                  <a:pt x="27" y="1606"/>
                  <a:pt x="27" y="1606"/>
                  <a:pt x="27" y="1606"/>
                </a:cubicBezTo>
                <a:cubicBezTo>
                  <a:pt x="27" y="1696"/>
                  <a:pt x="100" y="1769"/>
                  <a:pt x="190" y="1769"/>
                </a:cubicBezTo>
                <a:cubicBezTo>
                  <a:pt x="435" y="1769"/>
                  <a:pt x="435" y="1769"/>
                  <a:pt x="435" y="1769"/>
                </a:cubicBezTo>
                <a:cubicBezTo>
                  <a:pt x="465" y="1769"/>
                  <a:pt x="490" y="1793"/>
                  <a:pt x="490" y="1823"/>
                </a:cubicBezTo>
                <a:cubicBezTo>
                  <a:pt x="490" y="2204"/>
                  <a:pt x="490" y="2204"/>
                  <a:pt x="490" y="2204"/>
                </a:cubicBezTo>
                <a:cubicBezTo>
                  <a:pt x="490" y="2249"/>
                  <a:pt x="526" y="2286"/>
                  <a:pt x="571" y="2286"/>
                </a:cubicBezTo>
                <a:cubicBezTo>
                  <a:pt x="598" y="2286"/>
                  <a:pt x="598" y="2286"/>
                  <a:pt x="598" y="2286"/>
                </a:cubicBezTo>
                <a:cubicBezTo>
                  <a:pt x="643" y="2286"/>
                  <a:pt x="680" y="2249"/>
                  <a:pt x="680" y="2204"/>
                </a:cubicBezTo>
                <a:cubicBezTo>
                  <a:pt x="680" y="1742"/>
                  <a:pt x="680" y="1742"/>
                  <a:pt x="680" y="1742"/>
                </a:cubicBezTo>
                <a:cubicBezTo>
                  <a:pt x="680" y="1651"/>
                  <a:pt x="607" y="1578"/>
                  <a:pt x="517" y="1578"/>
                </a:cubicBezTo>
                <a:cubicBezTo>
                  <a:pt x="326" y="1578"/>
                  <a:pt x="326" y="1578"/>
                  <a:pt x="326" y="1578"/>
                </a:cubicBezTo>
                <a:close/>
                <a:moveTo>
                  <a:pt x="1593" y="980"/>
                </a:moveTo>
                <a:cubicBezTo>
                  <a:pt x="1590" y="980"/>
                  <a:pt x="1590" y="980"/>
                  <a:pt x="1590" y="980"/>
                </a:cubicBezTo>
                <a:cubicBezTo>
                  <a:pt x="1508" y="980"/>
                  <a:pt x="1442" y="1046"/>
                  <a:pt x="1442" y="1128"/>
                </a:cubicBezTo>
                <a:cubicBezTo>
                  <a:pt x="1442" y="1578"/>
                  <a:pt x="1442" y="1578"/>
                  <a:pt x="1442" y="1578"/>
                </a:cubicBezTo>
                <a:cubicBezTo>
                  <a:pt x="1251" y="1578"/>
                  <a:pt x="1251" y="1578"/>
                  <a:pt x="1251" y="1578"/>
                </a:cubicBezTo>
                <a:cubicBezTo>
                  <a:pt x="1161" y="1578"/>
                  <a:pt x="1088" y="1651"/>
                  <a:pt x="1088" y="1742"/>
                </a:cubicBezTo>
                <a:cubicBezTo>
                  <a:pt x="1088" y="2191"/>
                  <a:pt x="1088" y="2191"/>
                  <a:pt x="1088" y="2191"/>
                </a:cubicBezTo>
                <a:cubicBezTo>
                  <a:pt x="1088" y="2243"/>
                  <a:pt x="1130" y="2286"/>
                  <a:pt x="1182" y="2286"/>
                </a:cubicBezTo>
                <a:cubicBezTo>
                  <a:pt x="1184" y="2286"/>
                  <a:pt x="1184" y="2286"/>
                  <a:pt x="1184" y="2286"/>
                </a:cubicBezTo>
                <a:cubicBezTo>
                  <a:pt x="1236" y="2286"/>
                  <a:pt x="1278" y="2243"/>
                  <a:pt x="1278" y="2191"/>
                </a:cubicBezTo>
                <a:cubicBezTo>
                  <a:pt x="1278" y="1823"/>
                  <a:pt x="1278" y="1823"/>
                  <a:pt x="1278" y="1823"/>
                </a:cubicBezTo>
                <a:cubicBezTo>
                  <a:pt x="1278" y="1793"/>
                  <a:pt x="1303" y="1769"/>
                  <a:pt x="1333" y="1769"/>
                </a:cubicBezTo>
                <a:cubicBezTo>
                  <a:pt x="1578" y="1769"/>
                  <a:pt x="1578" y="1769"/>
                  <a:pt x="1578" y="1769"/>
                </a:cubicBezTo>
                <a:cubicBezTo>
                  <a:pt x="1668" y="1769"/>
                  <a:pt x="1741" y="1696"/>
                  <a:pt x="1741" y="1606"/>
                </a:cubicBezTo>
                <a:cubicBezTo>
                  <a:pt x="1741" y="1128"/>
                  <a:pt x="1741" y="1128"/>
                  <a:pt x="1741" y="1128"/>
                </a:cubicBezTo>
                <a:cubicBezTo>
                  <a:pt x="1741" y="1046"/>
                  <a:pt x="1674" y="980"/>
                  <a:pt x="1593" y="980"/>
                </a:cubicBezTo>
                <a:close/>
                <a:moveTo>
                  <a:pt x="1333" y="1388"/>
                </a:moveTo>
                <a:cubicBezTo>
                  <a:pt x="1333" y="1306"/>
                  <a:pt x="1333" y="1306"/>
                  <a:pt x="1333" y="1306"/>
                </a:cubicBezTo>
                <a:cubicBezTo>
                  <a:pt x="1333" y="1291"/>
                  <a:pt x="1321" y="1279"/>
                  <a:pt x="1306" y="1279"/>
                </a:cubicBezTo>
                <a:cubicBezTo>
                  <a:pt x="462" y="1279"/>
                  <a:pt x="462" y="1279"/>
                  <a:pt x="462" y="1279"/>
                </a:cubicBezTo>
                <a:cubicBezTo>
                  <a:pt x="447" y="1279"/>
                  <a:pt x="435" y="1291"/>
                  <a:pt x="435" y="1306"/>
                </a:cubicBezTo>
                <a:cubicBezTo>
                  <a:pt x="435" y="1388"/>
                  <a:pt x="435" y="1388"/>
                  <a:pt x="435" y="1388"/>
                </a:cubicBezTo>
                <a:cubicBezTo>
                  <a:pt x="435" y="1403"/>
                  <a:pt x="447" y="1415"/>
                  <a:pt x="462" y="1415"/>
                </a:cubicBezTo>
                <a:cubicBezTo>
                  <a:pt x="1306" y="1415"/>
                  <a:pt x="1306" y="1415"/>
                  <a:pt x="1306" y="1415"/>
                </a:cubicBezTo>
                <a:cubicBezTo>
                  <a:pt x="1321" y="1415"/>
                  <a:pt x="1333" y="1403"/>
                  <a:pt x="1333" y="1388"/>
                </a:cubicBezTo>
                <a:close/>
                <a:moveTo>
                  <a:pt x="811" y="0"/>
                </a:moveTo>
                <a:cubicBezTo>
                  <a:pt x="612" y="0"/>
                  <a:pt x="452" y="128"/>
                  <a:pt x="452" y="285"/>
                </a:cubicBezTo>
                <a:cubicBezTo>
                  <a:pt x="452" y="378"/>
                  <a:pt x="509" y="461"/>
                  <a:pt x="597" y="512"/>
                </a:cubicBezTo>
                <a:cubicBezTo>
                  <a:pt x="588" y="560"/>
                  <a:pt x="561" y="615"/>
                  <a:pt x="523" y="654"/>
                </a:cubicBezTo>
                <a:cubicBezTo>
                  <a:pt x="616" y="647"/>
                  <a:pt x="699" y="620"/>
                  <a:pt x="753" y="565"/>
                </a:cubicBezTo>
                <a:cubicBezTo>
                  <a:pt x="772" y="567"/>
                  <a:pt x="791" y="569"/>
                  <a:pt x="811" y="569"/>
                </a:cubicBezTo>
                <a:cubicBezTo>
                  <a:pt x="1009" y="569"/>
                  <a:pt x="1170" y="441"/>
                  <a:pt x="1170" y="285"/>
                </a:cubicBezTo>
                <a:cubicBezTo>
                  <a:pt x="1170" y="128"/>
                  <a:pt x="1009" y="0"/>
                  <a:pt x="811" y="0"/>
                </a:cubicBezTo>
                <a:close/>
                <a:moveTo>
                  <a:pt x="642" y="341"/>
                </a:moveTo>
                <a:cubicBezTo>
                  <a:pt x="611" y="341"/>
                  <a:pt x="586" y="315"/>
                  <a:pt x="586" y="285"/>
                </a:cubicBezTo>
                <a:cubicBezTo>
                  <a:pt x="586" y="254"/>
                  <a:pt x="611" y="228"/>
                  <a:pt x="642" y="228"/>
                </a:cubicBezTo>
                <a:cubicBezTo>
                  <a:pt x="673" y="228"/>
                  <a:pt x="698" y="254"/>
                  <a:pt x="698" y="285"/>
                </a:cubicBezTo>
                <a:cubicBezTo>
                  <a:pt x="698" y="315"/>
                  <a:pt x="673" y="341"/>
                  <a:pt x="642" y="341"/>
                </a:cubicBezTo>
                <a:close/>
                <a:moveTo>
                  <a:pt x="811" y="341"/>
                </a:moveTo>
                <a:cubicBezTo>
                  <a:pt x="780" y="341"/>
                  <a:pt x="755" y="315"/>
                  <a:pt x="755" y="285"/>
                </a:cubicBezTo>
                <a:cubicBezTo>
                  <a:pt x="755" y="254"/>
                  <a:pt x="780" y="228"/>
                  <a:pt x="811" y="228"/>
                </a:cubicBezTo>
                <a:cubicBezTo>
                  <a:pt x="842" y="228"/>
                  <a:pt x="867" y="254"/>
                  <a:pt x="867" y="285"/>
                </a:cubicBezTo>
                <a:cubicBezTo>
                  <a:pt x="867" y="315"/>
                  <a:pt x="842" y="341"/>
                  <a:pt x="811" y="341"/>
                </a:cubicBezTo>
                <a:close/>
                <a:moveTo>
                  <a:pt x="979" y="341"/>
                </a:moveTo>
                <a:cubicBezTo>
                  <a:pt x="948" y="341"/>
                  <a:pt x="923" y="315"/>
                  <a:pt x="923" y="285"/>
                </a:cubicBezTo>
                <a:cubicBezTo>
                  <a:pt x="923" y="254"/>
                  <a:pt x="948" y="228"/>
                  <a:pt x="979" y="228"/>
                </a:cubicBezTo>
                <a:cubicBezTo>
                  <a:pt x="1010" y="228"/>
                  <a:pt x="1035" y="254"/>
                  <a:pt x="1035" y="285"/>
                </a:cubicBezTo>
                <a:cubicBezTo>
                  <a:pt x="1035" y="315"/>
                  <a:pt x="1010" y="341"/>
                  <a:pt x="979" y="34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6" name="圆角矩形 15"/>
          <p:cNvSpPr/>
          <p:nvPr>
            <p:custDataLst>
              <p:tags r:id="rId10"/>
            </p:custDataLst>
          </p:nvPr>
        </p:nvSpPr>
        <p:spPr>
          <a:xfrm>
            <a:off x="7482122" y="1599603"/>
            <a:ext cx="999735" cy="99973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7" name="Freeform 18"/>
          <p:cNvSpPr>
            <a:spLocks noChangeAspect="1" noEditPoints="1"/>
          </p:cNvSpPr>
          <p:nvPr>
            <p:custDataLst>
              <p:tags r:id="rId11"/>
            </p:custDataLst>
          </p:nvPr>
        </p:nvSpPr>
        <p:spPr bwMode="auto">
          <a:xfrm>
            <a:off x="7648744" y="1759525"/>
            <a:ext cx="666490" cy="660528"/>
          </a:xfrm>
          <a:custGeom>
            <a:gdLst>
              <a:gd name="T0" fmla="*/ 567 w 1606"/>
              <a:gd name="T1" fmla="*/ 644 h 1591"/>
              <a:gd name="T2" fmla="*/ 590 w 1606"/>
              <a:gd name="T3" fmla="*/ 627 h 1591"/>
              <a:gd name="T4" fmla="*/ 590 w 1606"/>
              <a:gd name="T5" fmla="*/ 627 h 1591"/>
              <a:gd name="T6" fmla="*/ 1194 w 1606"/>
              <a:gd name="T7" fmla="*/ 0 h 1591"/>
              <a:gd name="T8" fmla="*/ 1194 w 1606"/>
              <a:gd name="T9" fmla="*/ 328 h 1591"/>
              <a:gd name="T10" fmla="*/ 1194 w 1606"/>
              <a:gd name="T11" fmla="*/ 0 h 1591"/>
              <a:gd name="T12" fmla="*/ 255 w 1606"/>
              <a:gd name="T13" fmla="*/ 702 h 1591"/>
              <a:gd name="T14" fmla="*/ 211 w 1606"/>
              <a:gd name="T15" fmla="*/ 681 h 1591"/>
              <a:gd name="T16" fmla="*/ 186 w 1606"/>
              <a:gd name="T17" fmla="*/ 667 h 1591"/>
              <a:gd name="T18" fmla="*/ 166 w 1606"/>
              <a:gd name="T19" fmla="*/ 540 h 1591"/>
              <a:gd name="T20" fmla="*/ 171 w 1606"/>
              <a:gd name="T21" fmla="*/ 687 h 1591"/>
              <a:gd name="T22" fmla="*/ 1597 w 1606"/>
              <a:gd name="T23" fmla="*/ 1001 h 1591"/>
              <a:gd name="T24" fmla="*/ 1576 w 1606"/>
              <a:gd name="T25" fmla="*/ 425 h 1591"/>
              <a:gd name="T26" fmla="*/ 1534 w 1606"/>
              <a:gd name="T27" fmla="*/ 424 h 1591"/>
              <a:gd name="T28" fmla="*/ 1555 w 1606"/>
              <a:gd name="T29" fmla="*/ 1006 h 1591"/>
              <a:gd name="T30" fmla="*/ 1488 w 1606"/>
              <a:gd name="T31" fmla="*/ 1097 h 1591"/>
              <a:gd name="T32" fmla="*/ 1122 w 1606"/>
              <a:gd name="T33" fmla="*/ 1181 h 1591"/>
              <a:gd name="T34" fmla="*/ 1151 w 1606"/>
              <a:gd name="T35" fmla="*/ 1190 h 1591"/>
              <a:gd name="T36" fmla="*/ 1336 w 1606"/>
              <a:gd name="T37" fmla="*/ 1459 h 1591"/>
              <a:gd name="T38" fmla="*/ 1216 w 1606"/>
              <a:gd name="T39" fmla="*/ 1491 h 1591"/>
              <a:gd name="T40" fmla="*/ 1497 w 1606"/>
              <a:gd name="T41" fmla="*/ 1523 h 1591"/>
              <a:gd name="T42" fmla="*/ 1497 w 1606"/>
              <a:gd name="T43" fmla="*/ 1459 h 1591"/>
              <a:gd name="T44" fmla="*/ 1417 w 1606"/>
              <a:gd name="T45" fmla="*/ 1127 h 1591"/>
              <a:gd name="T46" fmla="*/ 1566 w 1606"/>
              <a:gd name="T47" fmla="*/ 1130 h 1591"/>
              <a:gd name="T48" fmla="*/ 1497 w 1606"/>
              <a:gd name="T49" fmla="*/ 905 h 1591"/>
              <a:gd name="T50" fmla="*/ 1129 w 1606"/>
              <a:gd name="T51" fmla="*/ 486 h 1591"/>
              <a:gd name="T52" fmla="*/ 772 w 1606"/>
              <a:gd name="T53" fmla="*/ 680 h 1591"/>
              <a:gd name="T54" fmla="*/ 1179 w 1606"/>
              <a:gd name="T55" fmla="*/ 875 h 1591"/>
              <a:gd name="T56" fmla="*/ 744 w 1606"/>
              <a:gd name="T57" fmla="*/ 1464 h 1591"/>
              <a:gd name="T58" fmla="*/ 906 w 1606"/>
              <a:gd name="T59" fmla="*/ 853 h 1591"/>
              <a:gd name="T60" fmla="*/ 326 w 1606"/>
              <a:gd name="T61" fmla="*/ 708 h 1591"/>
              <a:gd name="T62" fmla="*/ 326 w 1606"/>
              <a:gd name="T63" fmla="*/ 696 h 1591"/>
              <a:gd name="T64" fmla="*/ 352 w 1606"/>
              <a:gd name="T65" fmla="*/ 677 h 1591"/>
              <a:gd name="T66" fmla="*/ 508 w 1606"/>
              <a:gd name="T67" fmla="*/ 687 h 1591"/>
              <a:gd name="T68" fmla="*/ 536 w 1606"/>
              <a:gd name="T69" fmla="*/ 683 h 1591"/>
              <a:gd name="T70" fmla="*/ 539 w 1606"/>
              <a:gd name="T71" fmla="*/ 666 h 1591"/>
              <a:gd name="T72" fmla="*/ 544 w 1606"/>
              <a:gd name="T73" fmla="*/ 681 h 1591"/>
              <a:gd name="T74" fmla="*/ 632 w 1606"/>
              <a:gd name="T75" fmla="*/ 620 h 1591"/>
              <a:gd name="T76" fmla="*/ 555 w 1606"/>
              <a:gd name="T77" fmla="*/ 651 h 1591"/>
              <a:gd name="T78" fmla="*/ 551 w 1606"/>
              <a:gd name="T79" fmla="*/ 656 h 1591"/>
              <a:gd name="T80" fmla="*/ 533 w 1606"/>
              <a:gd name="T81" fmla="*/ 674 h 1591"/>
              <a:gd name="T82" fmla="*/ 523 w 1606"/>
              <a:gd name="T83" fmla="*/ 683 h 1591"/>
              <a:gd name="T84" fmla="*/ 352 w 1606"/>
              <a:gd name="T85" fmla="*/ 659 h 1591"/>
              <a:gd name="T86" fmla="*/ 340 w 1606"/>
              <a:gd name="T87" fmla="*/ 673 h 1591"/>
              <a:gd name="T88" fmla="*/ 321 w 1606"/>
              <a:gd name="T89" fmla="*/ 702 h 1591"/>
              <a:gd name="T90" fmla="*/ 0 w 1606"/>
              <a:gd name="T91" fmla="*/ 708 h 1591"/>
              <a:gd name="T92" fmla="*/ 88 w 1606"/>
              <a:gd name="T93" fmla="*/ 853 h 1591"/>
              <a:gd name="T94" fmla="*/ 744 w 1606"/>
              <a:gd name="T95" fmla="*/ 1553 h 1591"/>
              <a:gd name="T96" fmla="*/ 955 w 1606"/>
              <a:gd name="T97" fmla="*/ 1458 h 1591"/>
              <a:gd name="T98" fmla="*/ 1497 w 1606"/>
              <a:gd name="T99" fmla="*/ 905 h 1591"/>
              <a:gd name="T100" fmla="*/ 264 w 1606"/>
              <a:gd name="T101" fmla="*/ 611 h 1591"/>
              <a:gd name="T102" fmla="*/ 168 w 1606"/>
              <a:gd name="T103" fmla="*/ 238 h 159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606" h="1590">
                <a:moveTo>
                  <a:pt x="588" y="630"/>
                </a:moveTo>
                <a:cubicBezTo>
                  <a:pt x="583" y="630"/>
                  <a:pt x="567" y="644"/>
                  <a:pt x="567" y="644"/>
                </a:cubicBezTo>
                <a:cubicBezTo>
                  <a:pt x="576" y="648"/>
                  <a:pt x="593" y="630"/>
                  <a:pt x="588" y="630"/>
                </a:cubicBezTo>
                <a:close/>
                <a:moveTo>
                  <a:pt x="590" y="627"/>
                </a:moveTo>
                <a:cubicBezTo>
                  <a:pt x="589" y="628"/>
                  <a:pt x="589" y="628"/>
                  <a:pt x="589" y="628"/>
                </a:cubicBezTo>
                <a:cubicBezTo>
                  <a:pt x="590" y="628"/>
                  <a:pt x="590" y="628"/>
                  <a:pt x="590" y="627"/>
                </a:cubicBezTo>
                <a:cubicBezTo>
                  <a:pt x="590" y="627"/>
                  <a:pt x="590" y="627"/>
                  <a:pt x="590" y="627"/>
                </a:cubicBezTo>
                <a:close/>
                <a:moveTo>
                  <a:pt x="1194" y="0"/>
                </a:moveTo>
                <a:cubicBezTo>
                  <a:pt x="1284" y="0"/>
                  <a:pt x="1357" y="74"/>
                  <a:pt x="1357" y="164"/>
                </a:cubicBezTo>
                <a:cubicBezTo>
                  <a:pt x="1357" y="254"/>
                  <a:pt x="1284" y="328"/>
                  <a:pt x="1194" y="328"/>
                </a:cubicBezTo>
                <a:cubicBezTo>
                  <a:pt x="1103" y="328"/>
                  <a:pt x="1030" y="254"/>
                  <a:pt x="1030" y="164"/>
                </a:cubicBezTo>
                <a:cubicBezTo>
                  <a:pt x="1030" y="74"/>
                  <a:pt x="1103" y="0"/>
                  <a:pt x="1194" y="0"/>
                </a:cubicBezTo>
                <a:close/>
                <a:moveTo>
                  <a:pt x="211" y="702"/>
                </a:moveTo>
                <a:cubicBezTo>
                  <a:pt x="255" y="702"/>
                  <a:pt x="255" y="702"/>
                  <a:pt x="255" y="702"/>
                </a:cubicBezTo>
                <a:cubicBezTo>
                  <a:pt x="255" y="681"/>
                  <a:pt x="255" y="681"/>
                  <a:pt x="255" y="681"/>
                </a:cubicBezTo>
                <a:cubicBezTo>
                  <a:pt x="211" y="681"/>
                  <a:pt x="211" y="681"/>
                  <a:pt x="211" y="681"/>
                </a:cubicBezTo>
                <a:cubicBezTo>
                  <a:pt x="199" y="681"/>
                  <a:pt x="191" y="678"/>
                  <a:pt x="188" y="674"/>
                </a:cubicBezTo>
                <a:cubicBezTo>
                  <a:pt x="185" y="671"/>
                  <a:pt x="186" y="667"/>
                  <a:pt x="186" y="667"/>
                </a:cubicBezTo>
                <a:cubicBezTo>
                  <a:pt x="187" y="540"/>
                  <a:pt x="187" y="540"/>
                  <a:pt x="187" y="540"/>
                </a:cubicBezTo>
                <a:cubicBezTo>
                  <a:pt x="166" y="540"/>
                  <a:pt x="166" y="540"/>
                  <a:pt x="166" y="540"/>
                </a:cubicBezTo>
                <a:cubicBezTo>
                  <a:pt x="166" y="663"/>
                  <a:pt x="166" y="663"/>
                  <a:pt x="166" y="663"/>
                </a:cubicBezTo>
                <a:cubicBezTo>
                  <a:pt x="165" y="667"/>
                  <a:pt x="164" y="677"/>
                  <a:pt x="171" y="687"/>
                </a:cubicBezTo>
                <a:cubicBezTo>
                  <a:pt x="178" y="697"/>
                  <a:pt x="192" y="702"/>
                  <a:pt x="211" y="702"/>
                </a:cubicBezTo>
                <a:close/>
                <a:moveTo>
                  <a:pt x="1597" y="1001"/>
                </a:moveTo>
                <a:cubicBezTo>
                  <a:pt x="1591" y="953"/>
                  <a:pt x="1591" y="953"/>
                  <a:pt x="1591" y="953"/>
                </a:cubicBezTo>
                <a:cubicBezTo>
                  <a:pt x="1568" y="764"/>
                  <a:pt x="1567" y="757"/>
                  <a:pt x="1576" y="425"/>
                </a:cubicBezTo>
                <a:cubicBezTo>
                  <a:pt x="1576" y="413"/>
                  <a:pt x="1567" y="404"/>
                  <a:pt x="1555" y="403"/>
                </a:cubicBezTo>
                <a:cubicBezTo>
                  <a:pt x="1544" y="403"/>
                  <a:pt x="1534" y="412"/>
                  <a:pt x="1534" y="424"/>
                </a:cubicBezTo>
                <a:cubicBezTo>
                  <a:pt x="1525" y="759"/>
                  <a:pt x="1526" y="766"/>
                  <a:pt x="1549" y="958"/>
                </a:cubicBezTo>
                <a:cubicBezTo>
                  <a:pt x="1555" y="1006"/>
                  <a:pt x="1555" y="1006"/>
                  <a:pt x="1555" y="1006"/>
                </a:cubicBezTo>
                <a:cubicBezTo>
                  <a:pt x="1562" y="1052"/>
                  <a:pt x="1556" y="1084"/>
                  <a:pt x="1540" y="1097"/>
                </a:cubicBezTo>
                <a:cubicBezTo>
                  <a:pt x="1522" y="1111"/>
                  <a:pt x="1490" y="1098"/>
                  <a:pt x="1488" y="1097"/>
                </a:cubicBezTo>
                <a:cubicBezTo>
                  <a:pt x="1333" y="1050"/>
                  <a:pt x="1140" y="1148"/>
                  <a:pt x="1132" y="1152"/>
                </a:cubicBezTo>
                <a:cubicBezTo>
                  <a:pt x="1121" y="1158"/>
                  <a:pt x="1117" y="1170"/>
                  <a:pt x="1122" y="1181"/>
                </a:cubicBezTo>
                <a:cubicBezTo>
                  <a:pt x="1126" y="1188"/>
                  <a:pt x="1134" y="1192"/>
                  <a:pt x="1141" y="1192"/>
                </a:cubicBezTo>
                <a:cubicBezTo>
                  <a:pt x="1144" y="1192"/>
                  <a:pt x="1148" y="1191"/>
                  <a:pt x="1151" y="1190"/>
                </a:cubicBezTo>
                <a:cubicBezTo>
                  <a:pt x="1152" y="1189"/>
                  <a:pt x="1238" y="1145"/>
                  <a:pt x="1336" y="1131"/>
                </a:cubicBezTo>
                <a:cubicBezTo>
                  <a:pt x="1336" y="1459"/>
                  <a:pt x="1336" y="1459"/>
                  <a:pt x="1336" y="1459"/>
                </a:cubicBezTo>
                <a:cubicBezTo>
                  <a:pt x="1249" y="1459"/>
                  <a:pt x="1249" y="1459"/>
                  <a:pt x="1249" y="1459"/>
                </a:cubicBezTo>
                <a:cubicBezTo>
                  <a:pt x="1231" y="1459"/>
                  <a:pt x="1216" y="1473"/>
                  <a:pt x="1216" y="1491"/>
                </a:cubicBezTo>
                <a:cubicBezTo>
                  <a:pt x="1216" y="1509"/>
                  <a:pt x="1231" y="1523"/>
                  <a:pt x="1249" y="1523"/>
                </a:cubicBezTo>
                <a:cubicBezTo>
                  <a:pt x="1497" y="1523"/>
                  <a:pt x="1497" y="1523"/>
                  <a:pt x="1497" y="1523"/>
                </a:cubicBezTo>
                <a:cubicBezTo>
                  <a:pt x="1515" y="1523"/>
                  <a:pt x="1530" y="1509"/>
                  <a:pt x="1530" y="1491"/>
                </a:cubicBezTo>
                <a:cubicBezTo>
                  <a:pt x="1530" y="1473"/>
                  <a:pt x="1515" y="1459"/>
                  <a:pt x="1497" y="1459"/>
                </a:cubicBezTo>
                <a:cubicBezTo>
                  <a:pt x="1417" y="1459"/>
                  <a:pt x="1417" y="1459"/>
                  <a:pt x="1417" y="1459"/>
                </a:cubicBezTo>
                <a:cubicBezTo>
                  <a:pt x="1417" y="1127"/>
                  <a:pt x="1417" y="1127"/>
                  <a:pt x="1417" y="1127"/>
                </a:cubicBezTo>
                <a:cubicBezTo>
                  <a:pt x="1436" y="1128"/>
                  <a:pt x="1455" y="1131"/>
                  <a:pt x="1474" y="1137"/>
                </a:cubicBezTo>
                <a:cubicBezTo>
                  <a:pt x="1476" y="1138"/>
                  <a:pt x="1528" y="1159"/>
                  <a:pt x="1566" y="1130"/>
                </a:cubicBezTo>
                <a:cubicBezTo>
                  <a:pt x="1595" y="1108"/>
                  <a:pt x="1606" y="1064"/>
                  <a:pt x="1597" y="1001"/>
                </a:cubicBezTo>
                <a:close/>
                <a:moveTo>
                  <a:pt x="1497" y="905"/>
                </a:moveTo>
                <a:cubicBezTo>
                  <a:pt x="1493" y="767"/>
                  <a:pt x="1448" y="634"/>
                  <a:pt x="1444" y="496"/>
                </a:cubicBezTo>
                <a:cubicBezTo>
                  <a:pt x="1439" y="295"/>
                  <a:pt x="1131" y="290"/>
                  <a:pt x="1129" y="486"/>
                </a:cubicBezTo>
                <a:cubicBezTo>
                  <a:pt x="1011" y="506"/>
                  <a:pt x="893" y="517"/>
                  <a:pt x="773" y="511"/>
                </a:cubicBezTo>
                <a:cubicBezTo>
                  <a:pt x="664" y="506"/>
                  <a:pt x="664" y="675"/>
                  <a:pt x="772" y="680"/>
                </a:cubicBezTo>
                <a:cubicBezTo>
                  <a:pt x="898" y="686"/>
                  <a:pt x="1023" y="674"/>
                  <a:pt x="1147" y="653"/>
                </a:cubicBezTo>
                <a:cubicBezTo>
                  <a:pt x="1160" y="727"/>
                  <a:pt x="1175" y="801"/>
                  <a:pt x="1179" y="875"/>
                </a:cubicBezTo>
                <a:cubicBezTo>
                  <a:pt x="923" y="965"/>
                  <a:pt x="781" y="1182"/>
                  <a:pt x="744" y="1458"/>
                </a:cubicBezTo>
                <a:cubicBezTo>
                  <a:pt x="744" y="1460"/>
                  <a:pt x="744" y="1462"/>
                  <a:pt x="744" y="1464"/>
                </a:cubicBezTo>
                <a:cubicBezTo>
                  <a:pt x="744" y="853"/>
                  <a:pt x="744" y="853"/>
                  <a:pt x="744" y="853"/>
                </a:cubicBezTo>
                <a:cubicBezTo>
                  <a:pt x="906" y="853"/>
                  <a:pt x="906" y="853"/>
                  <a:pt x="906" y="853"/>
                </a:cubicBezTo>
                <a:cubicBezTo>
                  <a:pt x="906" y="708"/>
                  <a:pt x="906" y="708"/>
                  <a:pt x="906" y="708"/>
                </a:cubicBezTo>
                <a:cubicBezTo>
                  <a:pt x="326" y="708"/>
                  <a:pt x="326" y="708"/>
                  <a:pt x="326" y="708"/>
                </a:cubicBezTo>
                <a:cubicBezTo>
                  <a:pt x="326" y="707"/>
                  <a:pt x="326" y="704"/>
                  <a:pt x="326" y="702"/>
                </a:cubicBezTo>
                <a:cubicBezTo>
                  <a:pt x="326" y="700"/>
                  <a:pt x="326" y="698"/>
                  <a:pt x="326" y="696"/>
                </a:cubicBezTo>
                <a:cubicBezTo>
                  <a:pt x="327" y="684"/>
                  <a:pt x="329" y="680"/>
                  <a:pt x="341" y="678"/>
                </a:cubicBezTo>
                <a:cubicBezTo>
                  <a:pt x="344" y="677"/>
                  <a:pt x="348" y="677"/>
                  <a:pt x="352" y="677"/>
                </a:cubicBezTo>
                <a:cubicBezTo>
                  <a:pt x="352" y="687"/>
                  <a:pt x="352" y="687"/>
                  <a:pt x="352" y="687"/>
                </a:cubicBezTo>
                <a:cubicBezTo>
                  <a:pt x="508" y="687"/>
                  <a:pt x="508" y="687"/>
                  <a:pt x="508" y="687"/>
                </a:cubicBezTo>
                <a:cubicBezTo>
                  <a:pt x="512" y="688"/>
                  <a:pt x="517" y="689"/>
                  <a:pt x="521" y="689"/>
                </a:cubicBezTo>
                <a:cubicBezTo>
                  <a:pt x="527" y="689"/>
                  <a:pt x="533" y="687"/>
                  <a:pt x="536" y="683"/>
                </a:cubicBezTo>
                <a:cubicBezTo>
                  <a:pt x="538" y="680"/>
                  <a:pt x="538" y="677"/>
                  <a:pt x="538" y="674"/>
                </a:cubicBezTo>
                <a:cubicBezTo>
                  <a:pt x="538" y="671"/>
                  <a:pt x="538" y="668"/>
                  <a:pt x="539" y="666"/>
                </a:cubicBezTo>
                <a:cubicBezTo>
                  <a:pt x="542" y="663"/>
                  <a:pt x="546" y="662"/>
                  <a:pt x="549" y="661"/>
                </a:cubicBezTo>
                <a:cubicBezTo>
                  <a:pt x="546" y="668"/>
                  <a:pt x="544" y="674"/>
                  <a:pt x="544" y="681"/>
                </a:cubicBezTo>
                <a:cubicBezTo>
                  <a:pt x="720" y="681"/>
                  <a:pt x="720" y="681"/>
                  <a:pt x="720" y="681"/>
                </a:cubicBezTo>
                <a:cubicBezTo>
                  <a:pt x="720" y="647"/>
                  <a:pt x="681" y="620"/>
                  <a:pt x="632" y="620"/>
                </a:cubicBezTo>
                <a:cubicBezTo>
                  <a:pt x="617" y="620"/>
                  <a:pt x="603" y="623"/>
                  <a:pt x="590" y="627"/>
                </a:cubicBezTo>
                <a:cubicBezTo>
                  <a:pt x="593" y="656"/>
                  <a:pt x="566" y="654"/>
                  <a:pt x="555" y="651"/>
                </a:cubicBezTo>
                <a:cubicBezTo>
                  <a:pt x="554" y="653"/>
                  <a:pt x="553" y="655"/>
                  <a:pt x="552" y="656"/>
                </a:cubicBezTo>
                <a:cubicBezTo>
                  <a:pt x="552" y="656"/>
                  <a:pt x="551" y="656"/>
                  <a:pt x="551" y="656"/>
                </a:cubicBezTo>
                <a:cubicBezTo>
                  <a:pt x="546" y="656"/>
                  <a:pt x="539" y="659"/>
                  <a:pt x="536" y="663"/>
                </a:cubicBezTo>
                <a:cubicBezTo>
                  <a:pt x="533" y="666"/>
                  <a:pt x="533" y="670"/>
                  <a:pt x="533" y="674"/>
                </a:cubicBezTo>
                <a:cubicBezTo>
                  <a:pt x="533" y="676"/>
                  <a:pt x="533" y="679"/>
                  <a:pt x="532" y="680"/>
                </a:cubicBezTo>
                <a:cubicBezTo>
                  <a:pt x="530" y="682"/>
                  <a:pt x="527" y="683"/>
                  <a:pt x="523" y="683"/>
                </a:cubicBezTo>
                <a:cubicBezTo>
                  <a:pt x="523" y="659"/>
                  <a:pt x="523" y="659"/>
                  <a:pt x="523" y="659"/>
                </a:cubicBezTo>
                <a:cubicBezTo>
                  <a:pt x="352" y="659"/>
                  <a:pt x="352" y="659"/>
                  <a:pt x="352" y="659"/>
                </a:cubicBezTo>
                <a:cubicBezTo>
                  <a:pt x="352" y="672"/>
                  <a:pt x="352" y="672"/>
                  <a:pt x="352" y="672"/>
                </a:cubicBezTo>
                <a:cubicBezTo>
                  <a:pt x="347" y="672"/>
                  <a:pt x="343" y="672"/>
                  <a:pt x="340" y="673"/>
                </a:cubicBezTo>
                <a:cubicBezTo>
                  <a:pt x="325" y="676"/>
                  <a:pt x="322" y="683"/>
                  <a:pt x="321" y="696"/>
                </a:cubicBezTo>
                <a:cubicBezTo>
                  <a:pt x="321" y="698"/>
                  <a:pt x="321" y="700"/>
                  <a:pt x="321" y="702"/>
                </a:cubicBezTo>
                <a:cubicBezTo>
                  <a:pt x="321" y="705"/>
                  <a:pt x="321" y="707"/>
                  <a:pt x="320" y="708"/>
                </a:cubicBezTo>
                <a:cubicBezTo>
                  <a:pt x="0" y="708"/>
                  <a:pt x="0" y="708"/>
                  <a:pt x="0" y="708"/>
                </a:cubicBezTo>
                <a:cubicBezTo>
                  <a:pt x="0" y="853"/>
                  <a:pt x="0" y="853"/>
                  <a:pt x="0" y="853"/>
                </a:cubicBezTo>
                <a:cubicBezTo>
                  <a:pt x="88" y="853"/>
                  <a:pt x="88" y="853"/>
                  <a:pt x="88" y="853"/>
                </a:cubicBezTo>
                <a:cubicBezTo>
                  <a:pt x="88" y="1553"/>
                  <a:pt x="88" y="1553"/>
                  <a:pt x="88" y="1553"/>
                </a:cubicBezTo>
                <a:cubicBezTo>
                  <a:pt x="744" y="1553"/>
                  <a:pt x="744" y="1553"/>
                  <a:pt x="744" y="1553"/>
                </a:cubicBezTo>
                <a:cubicBezTo>
                  <a:pt x="744" y="1483"/>
                  <a:pt x="744" y="1483"/>
                  <a:pt x="744" y="1483"/>
                </a:cubicBezTo>
                <a:cubicBezTo>
                  <a:pt x="755" y="1591"/>
                  <a:pt x="939" y="1581"/>
                  <a:pt x="955" y="1458"/>
                </a:cubicBezTo>
                <a:cubicBezTo>
                  <a:pt x="983" y="1244"/>
                  <a:pt x="1108" y="1102"/>
                  <a:pt x="1317" y="1054"/>
                </a:cubicBezTo>
                <a:cubicBezTo>
                  <a:pt x="1404" y="1068"/>
                  <a:pt x="1500" y="1018"/>
                  <a:pt x="1497" y="905"/>
                </a:cubicBezTo>
                <a:close/>
                <a:moveTo>
                  <a:pt x="238" y="233"/>
                </a:moveTo>
                <a:cubicBezTo>
                  <a:pt x="264" y="611"/>
                  <a:pt x="264" y="611"/>
                  <a:pt x="264" y="611"/>
                </a:cubicBezTo>
                <a:cubicBezTo>
                  <a:pt x="194" y="616"/>
                  <a:pt x="194" y="616"/>
                  <a:pt x="194" y="616"/>
                </a:cubicBezTo>
                <a:cubicBezTo>
                  <a:pt x="168" y="238"/>
                  <a:pt x="168" y="238"/>
                  <a:pt x="168" y="238"/>
                </a:cubicBezTo>
                <a:lnTo>
                  <a:pt x="238" y="23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9" name="圆角矩形 18"/>
          <p:cNvSpPr/>
          <p:nvPr>
            <p:custDataLst>
              <p:tags r:id="rId12"/>
            </p:custDataLst>
          </p:nvPr>
        </p:nvSpPr>
        <p:spPr>
          <a:xfrm>
            <a:off x="9374204" y="3637841"/>
            <a:ext cx="999735" cy="999735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cxnSp>
        <p:nvCxnSpPr>
          <p:cNvPr id="70" name="直接连接符 69"/>
          <p:cNvCxnSpPr>
            <a:stCxn id="24" idx="0"/>
            <a:endCxn id="48" idx="1"/>
          </p:cNvCxnSpPr>
          <p:nvPr>
            <p:custDataLst>
              <p:tags r:id="rId13"/>
            </p:custDataLst>
          </p:nvPr>
        </p:nvCxnSpPr>
        <p:spPr>
          <a:xfrm flipV="1">
            <a:off x="2323714" y="2089789"/>
            <a:ext cx="1377616" cy="1548053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>
            <a:stCxn id="48" idx="3"/>
            <a:endCxn id="53" idx="0"/>
          </p:cNvCxnSpPr>
          <p:nvPr>
            <p:custDataLst>
              <p:tags r:id="rId14"/>
            </p:custDataLst>
          </p:nvPr>
        </p:nvCxnSpPr>
        <p:spPr>
          <a:xfrm>
            <a:off x="4701065" y="2089789"/>
            <a:ext cx="1393600" cy="1548053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/>
          <p:cNvCxnSpPr>
            <a:stCxn id="53" idx="0"/>
            <a:endCxn id="56" idx="1"/>
          </p:cNvCxnSpPr>
          <p:nvPr>
            <p:custDataLst>
              <p:tags r:id="rId15"/>
            </p:custDataLst>
          </p:nvPr>
        </p:nvCxnSpPr>
        <p:spPr>
          <a:xfrm flipV="1">
            <a:off x="6094665" y="2099470"/>
            <a:ext cx="1387456" cy="1538371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>
            <a:stCxn id="56" idx="3"/>
            <a:endCxn id="59" idx="0"/>
          </p:cNvCxnSpPr>
          <p:nvPr>
            <p:custDataLst>
              <p:tags r:id="rId16"/>
            </p:custDataLst>
          </p:nvPr>
        </p:nvCxnSpPr>
        <p:spPr>
          <a:xfrm>
            <a:off x="8481857" y="2099470"/>
            <a:ext cx="1392215" cy="153837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>
            <p:custDataLst>
              <p:tags r:id="rId17"/>
            </p:custDataLst>
          </p:nvPr>
        </p:nvSpPr>
        <p:spPr>
          <a:xfrm>
            <a:off x="5076602" y="4779076"/>
            <a:ext cx="2036127" cy="1251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algn="ctr">
              <a:defRPr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pitchFamily="34" charset="-122"/>
              </a:defRPr>
            </a:lvl1pPr>
            <a:lvl2pPr marL="742950" indent="-28575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固体物质火灾：由可燃固体物质燃烧引起的火灾</a:t>
            </a:r>
          </a:p>
        </p:txBody>
      </p:sp>
      <p:sp>
        <p:nvSpPr>
          <p:cNvPr id="4" name="文本框 3"/>
          <p:cNvSpPr txBox="1"/>
          <p:nvPr>
            <p:custDataLst>
              <p:tags r:id="rId18"/>
            </p:custDataLst>
          </p:nvPr>
        </p:nvSpPr>
        <p:spPr>
          <a:xfrm>
            <a:off x="6964490" y="2838443"/>
            <a:ext cx="2034998" cy="1251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algn="ctr">
              <a:defRPr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pitchFamily="34" charset="-122"/>
              </a:defRPr>
            </a:lvl1pPr>
            <a:lvl2pPr marL="742950" indent="-28575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3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液体火灾：由可燃液体燃烧引起的火灾</a:t>
            </a:r>
          </a:p>
        </p:txBody>
      </p:sp>
      <p:sp>
        <p:nvSpPr>
          <p:cNvPr id="5" name="文本框 4"/>
          <p:cNvSpPr txBox="1"/>
          <p:nvPr>
            <p:custDataLst>
              <p:tags r:id="rId19"/>
            </p:custDataLst>
          </p:nvPr>
        </p:nvSpPr>
        <p:spPr>
          <a:xfrm>
            <a:off x="3183698" y="2838443"/>
            <a:ext cx="2034998" cy="1251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algn="ctr">
              <a:defRPr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pitchFamily="34" charset="-122"/>
              </a:defRPr>
            </a:lvl1pPr>
            <a:lvl2pPr marL="742950" indent="-28575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燃气火灾：由燃气泄漏、燃烧不充分等引起的火灾</a:t>
            </a:r>
          </a:p>
        </p:txBody>
      </p:sp>
      <p:sp>
        <p:nvSpPr>
          <p:cNvPr id="6" name="文本框 5"/>
          <p:cNvSpPr txBox="1"/>
          <p:nvPr>
            <p:custDataLst>
              <p:tags r:id="rId20"/>
            </p:custDataLst>
          </p:nvPr>
        </p:nvSpPr>
        <p:spPr>
          <a:xfrm>
            <a:off x="8856008" y="4779076"/>
            <a:ext cx="2036127" cy="1251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algn="ctr">
              <a:defRPr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pitchFamily="34" charset="-122"/>
              </a:defRPr>
            </a:lvl1pPr>
            <a:lvl2pPr marL="742950" indent="-28575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3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特殊火灾：如金属火灾、核火灾等</a:t>
            </a:r>
          </a:p>
        </p:txBody>
      </p:sp>
      <p:sp>
        <p:nvSpPr>
          <p:cNvPr id="7" name="文本框 6"/>
          <p:cNvSpPr txBox="1"/>
          <p:nvPr>
            <p:custDataLst>
              <p:tags r:id="rId21"/>
            </p:custDataLst>
          </p:nvPr>
        </p:nvSpPr>
        <p:spPr>
          <a:xfrm>
            <a:off x="1306215" y="4779076"/>
            <a:ext cx="2034998" cy="1251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algn="ctr">
              <a:defRPr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pitchFamily="34" charset="-122"/>
              </a:defRPr>
            </a:lvl1pPr>
            <a:lvl2pPr marL="742950" indent="-28575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电气火灾：由电气设备故障、短路、过载等引起的火灾</a:t>
            </a:r>
          </a:p>
        </p:txBody>
      </p:sp>
      <p:grpSp>
        <p:nvGrpSpPr>
          <p:cNvPr id="20" name="组合 19"/>
          <p:cNvGrpSpPr>
            <a:grpSpLocks noChangeAspect="1"/>
          </p:cNvGrpSpPr>
          <p:nvPr>
            <p:custDataLst>
              <p:tags r:id="rId22"/>
            </p:custDataLst>
          </p:nvPr>
        </p:nvGrpSpPr>
        <p:grpSpPr>
          <a:xfrm>
            <a:off x="3867952" y="1756983"/>
            <a:ext cx="666490" cy="665610"/>
            <a:chOff x="1568450" y="430213"/>
            <a:chExt cx="6010275" cy="6002338"/>
          </a:xfrm>
          <a:solidFill>
            <a:schemeClr val="bg1"/>
          </a:solidFill>
        </p:grpSpPr>
        <p:sp>
          <p:nvSpPr>
            <p:cNvPr id="21" name="Freeform 9"/>
            <p:cNvSpPr>
              <a:spLocks noEditPoints="1"/>
            </p:cNvSpPr>
            <p:nvPr>
              <p:custDataLst>
                <p:tags r:id="rId23"/>
              </p:custDataLst>
            </p:nvPr>
          </p:nvSpPr>
          <p:spPr bwMode="auto">
            <a:xfrm>
              <a:off x="1568450" y="430213"/>
              <a:ext cx="6010275" cy="6002338"/>
            </a:xfrm>
            <a:custGeom>
              <a:gdLst>
                <a:gd name="T0" fmla="*/ 1385 w 1600"/>
                <a:gd name="T1" fmla="*/ 241 h 1598"/>
                <a:gd name="T2" fmla="*/ 1385 w 1600"/>
                <a:gd name="T3" fmla="*/ 0 h 1598"/>
                <a:gd name="T4" fmla="*/ 215 w 1600"/>
                <a:gd name="T5" fmla="*/ 0 h 1598"/>
                <a:gd name="T6" fmla="*/ 215 w 1600"/>
                <a:gd name="T7" fmla="*/ 241 h 1598"/>
                <a:gd name="T8" fmla="*/ 0 w 1600"/>
                <a:gd name="T9" fmla="*/ 241 h 1598"/>
                <a:gd name="T10" fmla="*/ 0 w 1600"/>
                <a:gd name="T11" fmla="*/ 532 h 1598"/>
                <a:gd name="T12" fmla="*/ 162 w 1600"/>
                <a:gd name="T13" fmla="*/ 694 h 1598"/>
                <a:gd name="T14" fmla="*/ 269 w 1600"/>
                <a:gd name="T15" fmla="*/ 694 h 1598"/>
                <a:gd name="T16" fmla="*/ 751 w 1600"/>
                <a:gd name="T17" fmla="*/ 1031 h 1598"/>
                <a:gd name="T18" fmla="*/ 751 w 1600"/>
                <a:gd name="T19" fmla="*/ 1383 h 1598"/>
                <a:gd name="T20" fmla="*/ 574 w 1600"/>
                <a:gd name="T21" fmla="*/ 1383 h 1598"/>
                <a:gd name="T22" fmla="*/ 574 w 1600"/>
                <a:gd name="T23" fmla="*/ 1501 h 1598"/>
                <a:gd name="T24" fmla="*/ 485 w 1600"/>
                <a:gd name="T25" fmla="*/ 1501 h 1598"/>
                <a:gd name="T26" fmla="*/ 485 w 1600"/>
                <a:gd name="T27" fmla="*/ 1598 h 1598"/>
                <a:gd name="T28" fmla="*/ 1114 w 1600"/>
                <a:gd name="T29" fmla="*/ 1598 h 1598"/>
                <a:gd name="T30" fmla="*/ 1114 w 1600"/>
                <a:gd name="T31" fmla="*/ 1501 h 1598"/>
                <a:gd name="T32" fmla="*/ 1025 w 1600"/>
                <a:gd name="T33" fmla="*/ 1501 h 1598"/>
                <a:gd name="T34" fmla="*/ 1025 w 1600"/>
                <a:gd name="T35" fmla="*/ 1383 h 1598"/>
                <a:gd name="T36" fmla="*/ 848 w 1600"/>
                <a:gd name="T37" fmla="*/ 1383 h 1598"/>
                <a:gd name="T38" fmla="*/ 848 w 1600"/>
                <a:gd name="T39" fmla="*/ 1031 h 1598"/>
                <a:gd name="T40" fmla="*/ 1330 w 1600"/>
                <a:gd name="T41" fmla="*/ 694 h 1598"/>
                <a:gd name="T42" fmla="*/ 1438 w 1600"/>
                <a:gd name="T43" fmla="*/ 694 h 1598"/>
                <a:gd name="T44" fmla="*/ 1600 w 1600"/>
                <a:gd name="T45" fmla="*/ 532 h 1598"/>
                <a:gd name="T46" fmla="*/ 1600 w 1600"/>
                <a:gd name="T47" fmla="*/ 241 h 1598"/>
                <a:gd name="T48" fmla="*/ 1385 w 1600"/>
                <a:gd name="T49" fmla="*/ 241 h 1598"/>
                <a:gd name="T50" fmla="*/ 928 w 1600"/>
                <a:gd name="T51" fmla="*/ 1501 h 1598"/>
                <a:gd name="T52" fmla="*/ 671 w 1600"/>
                <a:gd name="T53" fmla="*/ 1501 h 1598"/>
                <a:gd name="T54" fmla="*/ 671 w 1600"/>
                <a:gd name="T55" fmla="*/ 1480 h 1598"/>
                <a:gd name="T56" fmla="*/ 928 w 1600"/>
                <a:gd name="T57" fmla="*/ 1480 h 1598"/>
                <a:gd name="T58" fmla="*/ 928 w 1600"/>
                <a:gd name="T59" fmla="*/ 1501 h 1598"/>
                <a:gd name="T60" fmla="*/ 162 w 1600"/>
                <a:gd name="T61" fmla="*/ 597 h 1598"/>
                <a:gd name="T62" fmla="*/ 97 w 1600"/>
                <a:gd name="T63" fmla="*/ 532 h 1598"/>
                <a:gd name="T64" fmla="*/ 97 w 1600"/>
                <a:gd name="T65" fmla="*/ 338 h 1598"/>
                <a:gd name="T66" fmla="*/ 215 w 1600"/>
                <a:gd name="T67" fmla="*/ 338 h 1598"/>
                <a:gd name="T68" fmla="*/ 215 w 1600"/>
                <a:gd name="T69" fmla="*/ 448 h 1598"/>
                <a:gd name="T70" fmla="*/ 234 w 1600"/>
                <a:gd name="T71" fmla="*/ 597 h 1598"/>
                <a:gd name="T72" fmla="*/ 162 w 1600"/>
                <a:gd name="T73" fmla="*/ 597 h 1598"/>
                <a:gd name="T74" fmla="*/ 1288 w 1600"/>
                <a:gd name="T75" fmla="*/ 448 h 1598"/>
                <a:gd name="T76" fmla="*/ 800 w 1600"/>
                <a:gd name="T77" fmla="*/ 936 h 1598"/>
                <a:gd name="T78" fmla="*/ 312 w 1600"/>
                <a:gd name="T79" fmla="*/ 448 h 1598"/>
                <a:gd name="T80" fmla="*/ 312 w 1600"/>
                <a:gd name="T81" fmla="*/ 97 h 1598"/>
                <a:gd name="T82" fmla="*/ 1288 w 1600"/>
                <a:gd name="T83" fmla="*/ 97 h 1598"/>
                <a:gd name="T84" fmla="*/ 1288 w 1600"/>
                <a:gd name="T85" fmla="*/ 448 h 1598"/>
                <a:gd name="T86" fmla="*/ 1503 w 1600"/>
                <a:gd name="T87" fmla="*/ 532 h 1598"/>
                <a:gd name="T88" fmla="*/ 1438 w 1600"/>
                <a:gd name="T89" fmla="*/ 597 h 1598"/>
                <a:gd name="T90" fmla="*/ 1366 w 1600"/>
                <a:gd name="T91" fmla="*/ 597 h 1598"/>
                <a:gd name="T92" fmla="*/ 1385 w 1600"/>
                <a:gd name="T93" fmla="*/ 448 h 1598"/>
                <a:gd name="T94" fmla="*/ 1385 w 1600"/>
                <a:gd name="T95" fmla="*/ 338 h 1598"/>
                <a:gd name="T96" fmla="*/ 1503 w 1600"/>
                <a:gd name="T97" fmla="*/ 338 h 1598"/>
                <a:gd name="T98" fmla="*/ 1503 w 1600"/>
                <a:gd name="T99" fmla="*/ 532 h 159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600" h="1598">
                  <a:moveTo>
                    <a:pt x="1385" y="241"/>
                  </a:moveTo>
                  <a:cubicBezTo>
                    <a:pt x="1385" y="0"/>
                    <a:pt x="1385" y="0"/>
                    <a:pt x="1385" y="0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15" y="241"/>
                    <a:pt x="215" y="241"/>
                    <a:pt x="215" y="241"/>
                  </a:cubicBezTo>
                  <a:cubicBezTo>
                    <a:pt x="0" y="241"/>
                    <a:pt x="0" y="241"/>
                    <a:pt x="0" y="241"/>
                  </a:cubicBezTo>
                  <a:cubicBezTo>
                    <a:pt x="0" y="532"/>
                    <a:pt x="0" y="532"/>
                    <a:pt x="0" y="532"/>
                  </a:cubicBezTo>
                  <a:cubicBezTo>
                    <a:pt x="0" y="622"/>
                    <a:pt x="73" y="694"/>
                    <a:pt x="162" y="694"/>
                  </a:cubicBezTo>
                  <a:cubicBezTo>
                    <a:pt x="269" y="694"/>
                    <a:pt x="269" y="694"/>
                    <a:pt x="269" y="694"/>
                  </a:cubicBezTo>
                  <a:cubicBezTo>
                    <a:pt x="356" y="880"/>
                    <a:pt x="537" y="1014"/>
                    <a:pt x="751" y="1031"/>
                  </a:cubicBezTo>
                  <a:cubicBezTo>
                    <a:pt x="751" y="1383"/>
                    <a:pt x="751" y="1383"/>
                    <a:pt x="751" y="1383"/>
                  </a:cubicBezTo>
                  <a:cubicBezTo>
                    <a:pt x="574" y="1383"/>
                    <a:pt x="574" y="1383"/>
                    <a:pt x="574" y="1383"/>
                  </a:cubicBezTo>
                  <a:cubicBezTo>
                    <a:pt x="574" y="1501"/>
                    <a:pt x="574" y="1501"/>
                    <a:pt x="574" y="1501"/>
                  </a:cubicBezTo>
                  <a:cubicBezTo>
                    <a:pt x="485" y="1501"/>
                    <a:pt x="485" y="1501"/>
                    <a:pt x="485" y="1501"/>
                  </a:cubicBezTo>
                  <a:cubicBezTo>
                    <a:pt x="485" y="1598"/>
                    <a:pt x="485" y="1598"/>
                    <a:pt x="485" y="1598"/>
                  </a:cubicBezTo>
                  <a:cubicBezTo>
                    <a:pt x="1114" y="1598"/>
                    <a:pt x="1114" y="1598"/>
                    <a:pt x="1114" y="1598"/>
                  </a:cubicBezTo>
                  <a:cubicBezTo>
                    <a:pt x="1114" y="1501"/>
                    <a:pt x="1114" y="1501"/>
                    <a:pt x="1114" y="1501"/>
                  </a:cubicBezTo>
                  <a:cubicBezTo>
                    <a:pt x="1025" y="1501"/>
                    <a:pt x="1025" y="1501"/>
                    <a:pt x="1025" y="1501"/>
                  </a:cubicBezTo>
                  <a:cubicBezTo>
                    <a:pt x="1025" y="1383"/>
                    <a:pt x="1025" y="1383"/>
                    <a:pt x="1025" y="1383"/>
                  </a:cubicBezTo>
                  <a:cubicBezTo>
                    <a:pt x="848" y="1383"/>
                    <a:pt x="848" y="1383"/>
                    <a:pt x="848" y="1383"/>
                  </a:cubicBezTo>
                  <a:cubicBezTo>
                    <a:pt x="848" y="1031"/>
                    <a:pt x="848" y="1031"/>
                    <a:pt x="848" y="1031"/>
                  </a:cubicBezTo>
                  <a:cubicBezTo>
                    <a:pt x="1062" y="1014"/>
                    <a:pt x="1244" y="880"/>
                    <a:pt x="1330" y="694"/>
                  </a:cubicBezTo>
                  <a:cubicBezTo>
                    <a:pt x="1438" y="694"/>
                    <a:pt x="1438" y="694"/>
                    <a:pt x="1438" y="694"/>
                  </a:cubicBezTo>
                  <a:cubicBezTo>
                    <a:pt x="1527" y="694"/>
                    <a:pt x="1600" y="622"/>
                    <a:pt x="1600" y="532"/>
                  </a:cubicBezTo>
                  <a:cubicBezTo>
                    <a:pt x="1600" y="241"/>
                    <a:pt x="1600" y="241"/>
                    <a:pt x="1600" y="241"/>
                  </a:cubicBezTo>
                  <a:lnTo>
                    <a:pt x="1385" y="241"/>
                  </a:lnTo>
                  <a:close/>
                  <a:moveTo>
                    <a:pt x="928" y="1501"/>
                  </a:moveTo>
                  <a:cubicBezTo>
                    <a:pt x="671" y="1501"/>
                    <a:pt x="671" y="1501"/>
                    <a:pt x="671" y="1501"/>
                  </a:cubicBezTo>
                  <a:cubicBezTo>
                    <a:pt x="671" y="1480"/>
                    <a:pt x="671" y="1480"/>
                    <a:pt x="671" y="1480"/>
                  </a:cubicBezTo>
                  <a:cubicBezTo>
                    <a:pt x="928" y="1480"/>
                    <a:pt x="928" y="1480"/>
                    <a:pt x="928" y="1480"/>
                  </a:cubicBezTo>
                  <a:lnTo>
                    <a:pt x="928" y="1501"/>
                  </a:lnTo>
                  <a:close/>
                  <a:moveTo>
                    <a:pt x="162" y="597"/>
                  </a:moveTo>
                  <a:cubicBezTo>
                    <a:pt x="126" y="597"/>
                    <a:pt x="97" y="568"/>
                    <a:pt x="97" y="532"/>
                  </a:cubicBezTo>
                  <a:cubicBezTo>
                    <a:pt x="97" y="338"/>
                    <a:pt x="97" y="338"/>
                    <a:pt x="97" y="338"/>
                  </a:cubicBezTo>
                  <a:cubicBezTo>
                    <a:pt x="215" y="338"/>
                    <a:pt x="215" y="338"/>
                    <a:pt x="215" y="338"/>
                  </a:cubicBezTo>
                  <a:cubicBezTo>
                    <a:pt x="215" y="448"/>
                    <a:pt x="215" y="448"/>
                    <a:pt x="215" y="448"/>
                  </a:cubicBezTo>
                  <a:cubicBezTo>
                    <a:pt x="215" y="500"/>
                    <a:pt x="221" y="550"/>
                    <a:pt x="234" y="597"/>
                  </a:cubicBezTo>
                  <a:cubicBezTo>
                    <a:pt x="162" y="597"/>
                    <a:pt x="162" y="597"/>
                    <a:pt x="162" y="597"/>
                  </a:cubicBezTo>
                  <a:close/>
                  <a:moveTo>
                    <a:pt x="1288" y="448"/>
                  </a:moveTo>
                  <a:cubicBezTo>
                    <a:pt x="1288" y="717"/>
                    <a:pt x="1069" y="936"/>
                    <a:pt x="800" y="936"/>
                  </a:cubicBezTo>
                  <a:cubicBezTo>
                    <a:pt x="531" y="936"/>
                    <a:pt x="312" y="717"/>
                    <a:pt x="312" y="448"/>
                  </a:cubicBezTo>
                  <a:cubicBezTo>
                    <a:pt x="312" y="97"/>
                    <a:pt x="312" y="97"/>
                    <a:pt x="312" y="97"/>
                  </a:cubicBezTo>
                  <a:cubicBezTo>
                    <a:pt x="1288" y="97"/>
                    <a:pt x="1288" y="97"/>
                    <a:pt x="1288" y="97"/>
                  </a:cubicBezTo>
                  <a:cubicBezTo>
                    <a:pt x="1288" y="448"/>
                    <a:pt x="1288" y="448"/>
                    <a:pt x="1288" y="448"/>
                  </a:cubicBezTo>
                  <a:close/>
                  <a:moveTo>
                    <a:pt x="1503" y="532"/>
                  </a:moveTo>
                  <a:cubicBezTo>
                    <a:pt x="1503" y="568"/>
                    <a:pt x="1474" y="597"/>
                    <a:pt x="1438" y="597"/>
                  </a:cubicBezTo>
                  <a:cubicBezTo>
                    <a:pt x="1366" y="597"/>
                    <a:pt x="1366" y="597"/>
                    <a:pt x="1366" y="597"/>
                  </a:cubicBezTo>
                  <a:cubicBezTo>
                    <a:pt x="1378" y="550"/>
                    <a:pt x="1385" y="500"/>
                    <a:pt x="1385" y="448"/>
                  </a:cubicBezTo>
                  <a:cubicBezTo>
                    <a:pt x="1385" y="338"/>
                    <a:pt x="1385" y="338"/>
                    <a:pt x="1385" y="338"/>
                  </a:cubicBezTo>
                  <a:cubicBezTo>
                    <a:pt x="1503" y="338"/>
                    <a:pt x="1503" y="338"/>
                    <a:pt x="1503" y="338"/>
                  </a:cubicBezTo>
                  <a:lnTo>
                    <a:pt x="1503" y="53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2" name="Freeform 10"/>
            <p:cNvSpPr/>
            <p:nvPr>
              <p:custDataLst>
                <p:tags r:id="rId24"/>
              </p:custDataLst>
            </p:nvPr>
          </p:nvSpPr>
          <p:spPr bwMode="auto">
            <a:xfrm>
              <a:off x="3841750" y="1519238"/>
              <a:ext cx="1460500" cy="1389063"/>
            </a:xfrm>
            <a:custGeom>
              <a:gdLst>
                <a:gd name="T0" fmla="*/ 175 w 920"/>
                <a:gd name="T1" fmla="*/ 875 h 875"/>
                <a:gd name="T2" fmla="*/ 461 w 920"/>
                <a:gd name="T3" fmla="*/ 726 h 875"/>
                <a:gd name="T4" fmla="*/ 745 w 920"/>
                <a:gd name="T5" fmla="*/ 875 h 875"/>
                <a:gd name="T6" fmla="*/ 691 w 920"/>
                <a:gd name="T7" fmla="*/ 558 h 875"/>
                <a:gd name="T8" fmla="*/ 920 w 920"/>
                <a:gd name="T9" fmla="*/ 333 h 875"/>
                <a:gd name="T10" fmla="*/ 603 w 920"/>
                <a:gd name="T11" fmla="*/ 288 h 875"/>
                <a:gd name="T12" fmla="*/ 461 w 920"/>
                <a:gd name="T13" fmla="*/ 0 h 875"/>
                <a:gd name="T14" fmla="*/ 317 w 920"/>
                <a:gd name="T15" fmla="*/ 288 h 875"/>
                <a:gd name="T16" fmla="*/ 0 w 920"/>
                <a:gd name="T17" fmla="*/ 333 h 875"/>
                <a:gd name="T18" fmla="*/ 229 w 920"/>
                <a:gd name="T19" fmla="*/ 558 h 875"/>
                <a:gd name="T20" fmla="*/ 175 w 920"/>
                <a:gd name="T21" fmla="*/ 875 h 8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0" h="875">
                  <a:moveTo>
                    <a:pt x="175" y="875"/>
                  </a:moveTo>
                  <a:lnTo>
                    <a:pt x="461" y="726"/>
                  </a:lnTo>
                  <a:lnTo>
                    <a:pt x="745" y="875"/>
                  </a:lnTo>
                  <a:lnTo>
                    <a:pt x="691" y="558"/>
                  </a:lnTo>
                  <a:lnTo>
                    <a:pt x="920" y="333"/>
                  </a:lnTo>
                  <a:lnTo>
                    <a:pt x="603" y="288"/>
                  </a:lnTo>
                  <a:lnTo>
                    <a:pt x="461" y="0"/>
                  </a:lnTo>
                  <a:lnTo>
                    <a:pt x="317" y="288"/>
                  </a:lnTo>
                  <a:lnTo>
                    <a:pt x="0" y="333"/>
                  </a:lnTo>
                  <a:lnTo>
                    <a:pt x="229" y="558"/>
                  </a:lnTo>
                  <a:lnTo>
                    <a:pt x="175" y="87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>
            <a:grpSpLocks noChangeAspect="1"/>
          </p:cNvGrpSpPr>
          <p:nvPr>
            <p:custDataLst>
              <p:tags r:id="rId25"/>
            </p:custDataLst>
          </p:nvPr>
        </p:nvGrpSpPr>
        <p:grpSpPr>
          <a:xfrm>
            <a:off x="9499171" y="3788291"/>
            <a:ext cx="749801" cy="698834"/>
            <a:chOff x="773113" y="34925"/>
            <a:chExt cx="7286625" cy="6791326"/>
          </a:xfrm>
          <a:solidFill>
            <a:schemeClr val="bg1"/>
          </a:solidFill>
        </p:grpSpPr>
        <p:sp>
          <p:nvSpPr>
            <p:cNvPr id="26" name="Freeform 22"/>
            <p:cNvSpPr/>
            <p:nvPr>
              <p:custDataLst>
                <p:tags r:id="rId26"/>
              </p:custDataLst>
            </p:nvPr>
          </p:nvSpPr>
          <p:spPr bwMode="auto">
            <a:xfrm>
              <a:off x="773113" y="3963988"/>
              <a:ext cx="5700713" cy="2862263"/>
            </a:xfrm>
            <a:custGeom>
              <a:gdLst>
                <a:gd name="T0" fmla="*/ 1224 w 1518"/>
                <a:gd name="T1" fmla="*/ 175 h 762"/>
                <a:gd name="T2" fmla="*/ 1022 w 1518"/>
                <a:gd name="T3" fmla="*/ 82 h 762"/>
                <a:gd name="T4" fmla="*/ 924 w 1518"/>
                <a:gd name="T5" fmla="*/ 0 h 762"/>
                <a:gd name="T6" fmla="*/ 769 w 1518"/>
                <a:gd name="T7" fmla="*/ 155 h 762"/>
                <a:gd name="T8" fmla="*/ 836 w 1518"/>
                <a:gd name="T9" fmla="*/ 603 h 762"/>
                <a:gd name="T10" fmla="*/ 835 w 1518"/>
                <a:gd name="T11" fmla="*/ 607 h 762"/>
                <a:gd name="T12" fmla="*/ 764 w 1518"/>
                <a:gd name="T13" fmla="*/ 704 h 762"/>
                <a:gd name="T14" fmla="*/ 759 w 1518"/>
                <a:gd name="T15" fmla="*/ 707 h 762"/>
                <a:gd name="T16" fmla="*/ 754 w 1518"/>
                <a:gd name="T17" fmla="*/ 704 h 762"/>
                <a:gd name="T18" fmla="*/ 683 w 1518"/>
                <a:gd name="T19" fmla="*/ 607 h 762"/>
                <a:gd name="T20" fmla="*/ 682 w 1518"/>
                <a:gd name="T21" fmla="*/ 603 h 762"/>
                <a:gd name="T22" fmla="*/ 749 w 1518"/>
                <a:gd name="T23" fmla="*/ 155 h 762"/>
                <a:gd name="T24" fmla="*/ 594 w 1518"/>
                <a:gd name="T25" fmla="*/ 0 h 762"/>
                <a:gd name="T26" fmla="*/ 497 w 1518"/>
                <a:gd name="T27" fmla="*/ 82 h 762"/>
                <a:gd name="T28" fmla="*/ 294 w 1518"/>
                <a:gd name="T29" fmla="*/ 175 h 762"/>
                <a:gd name="T30" fmla="*/ 220 w 1518"/>
                <a:gd name="T31" fmla="*/ 239 h 762"/>
                <a:gd name="T32" fmla="*/ 119 w 1518"/>
                <a:gd name="T33" fmla="*/ 762 h 762"/>
                <a:gd name="T34" fmla="*/ 1399 w 1518"/>
                <a:gd name="T35" fmla="*/ 762 h 762"/>
                <a:gd name="T36" fmla="*/ 1298 w 1518"/>
                <a:gd name="T37" fmla="*/ 239 h 762"/>
                <a:gd name="T38" fmla="*/ 1224 w 1518"/>
                <a:gd name="T39" fmla="*/ 175 h 7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18" h="762">
                  <a:moveTo>
                    <a:pt x="1224" y="175"/>
                  </a:moveTo>
                  <a:cubicBezTo>
                    <a:pt x="1022" y="82"/>
                    <a:pt x="1022" y="82"/>
                    <a:pt x="1022" y="82"/>
                  </a:cubicBezTo>
                  <a:cubicBezTo>
                    <a:pt x="924" y="0"/>
                    <a:pt x="924" y="0"/>
                    <a:pt x="924" y="0"/>
                  </a:cubicBezTo>
                  <a:cubicBezTo>
                    <a:pt x="769" y="155"/>
                    <a:pt x="769" y="155"/>
                    <a:pt x="769" y="155"/>
                  </a:cubicBezTo>
                  <a:cubicBezTo>
                    <a:pt x="836" y="603"/>
                    <a:pt x="836" y="603"/>
                    <a:pt x="836" y="603"/>
                  </a:cubicBezTo>
                  <a:cubicBezTo>
                    <a:pt x="836" y="604"/>
                    <a:pt x="836" y="606"/>
                    <a:pt x="835" y="607"/>
                  </a:cubicBezTo>
                  <a:cubicBezTo>
                    <a:pt x="764" y="704"/>
                    <a:pt x="764" y="704"/>
                    <a:pt x="764" y="704"/>
                  </a:cubicBezTo>
                  <a:cubicBezTo>
                    <a:pt x="763" y="706"/>
                    <a:pt x="761" y="707"/>
                    <a:pt x="759" y="707"/>
                  </a:cubicBezTo>
                  <a:cubicBezTo>
                    <a:pt x="757" y="707"/>
                    <a:pt x="755" y="706"/>
                    <a:pt x="754" y="704"/>
                  </a:cubicBezTo>
                  <a:cubicBezTo>
                    <a:pt x="683" y="607"/>
                    <a:pt x="683" y="607"/>
                    <a:pt x="683" y="607"/>
                  </a:cubicBezTo>
                  <a:cubicBezTo>
                    <a:pt x="682" y="606"/>
                    <a:pt x="682" y="604"/>
                    <a:pt x="682" y="603"/>
                  </a:cubicBezTo>
                  <a:cubicBezTo>
                    <a:pt x="749" y="155"/>
                    <a:pt x="749" y="155"/>
                    <a:pt x="749" y="155"/>
                  </a:cubicBezTo>
                  <a:cubicBezTo>
                    <a:pt x="594" y="0"/>
                    <a:pt x="594" y="0"/>
                    <a:pt x="594" y="0"/>
                  </a:cubicBezTo>
                  <a:cubicBezTo>
                    <a:pt x="497" y="82"/>
                    <a:pt x="497" y="82"/>
                    <a:pt x="497" y="82"/>
                  </a:cubicBezTo>
                  <a:cubicBezTo>
                    <a:pt x="294" y="175"/>
                    <a:pt x="294" y="175"/>
                    <a:pt x="294" y="175"/>
                  </a:cubicBezTo>
                  <a:cubicBezTo>
                    <a:pt x="264" y="187"/>
                    <a:pt x="235" y="206"/>
                    <a:pt x="220" y="239"/>
                  </a:cubicBezTo>
                  <a:cubicBezTo>
                    <a:pt x="220" y="239"/>
                    <a:pt x="0" y="762"/>
                    <a:pt x="119" y="762"/>
                  </a:cubicBezTo>
                  <a:cubicBezTo>
                    <a:pt x="1399" y="762"/>
                    <a:pt x="1399" y="762"/>
                    <a:pt x="1399" y="762"/>
                  </a:cubicBezTo>
                  <a:cubicBezTo>
                    <a:pt x="1518" y="762"/>
                    <a:pt x="1298" y="239"/>
                    <a:pt x="1298" y="239"/>
                  </a:cubicBezTo>
                  <a:cubicBezTo>
                    <a:pt x="1285" y="207"/>
                    <a:pt x="1254" y="187"/>
                    <a:pt x="1224" y="17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7" name="Freeform 23"/>
            <p:cNvSpPr/>
            <p:nvPr>
              <p:custDataLst>
                <p:tags r:id="rId27"/>
              </p:custDataLst>
            </p:nvPr>
          </p:nvSpPr>
          <p:spPr bwMode="auto">
            <a:xfrm>
              <a:off x="2244726" y="669925"/>
              <a:ext cx="2757488" cy="3282950"/>
            </a:xfrm>
            <a:custGeom>
              <a:gdLst>
                <a:gd name="T0" fmla="*/ 367 w 734"/>
                <a:gd name="T1" fmla="*/ 874 h 874"/>
                <a:gd name="T2" fmla="*/ 732 w 734"/>
                <a:gd name="T3" fmla="*/ 358 h 874"/>
                <a:gd name="T4" fmla="*/ 367 w 734"/>
                <a:gd name="T5" fmla="*/ 0 h 874"/>
                <a:gd name="T6" fmla="*/ 2 w 734"/>
                <a:gd name="T7" fmla="*/ 358 h 874"/>
                <a:gd name="T8" fmla="*/ 367 w 734"/>
                <a:gd name="T9" fmla="*/ 874 h 87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4" h="874">
                  <a:moveTo>
                    <a:pt x="367" y="874"/>
                  </a:moveTo>
                  <a:cubicBezTo>
                    <a:pt x="574" y="874"/>
                    <a:pt x="728" y="681"/>
                    <a:pt x="732" y="358"/>
                  </a:cubicBezTo>
                  <a:cubicBezTo>
                    <a:pt x="734" y="134"/>
                    <a:pt x="627" y="0"/>
                    <a:pt x="367" y="0"/>
                  </a:cubicBezTo>
                  <a:cubicBezTo>
                    <a:pt x="107" y="0"/>
                    <a:pt x="0" y="134"/>
                    <a:pt x="2" y="358"/>
                  </a:cubicBezTo>
                  <a:cubicBezTo>
                    <a:pt x="6" y="681"/>
                    <a:pt x="160" y="874"/>
                    <a:pt x="367" y="87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8" name="Freeform 24"/>
            <p:cNvSpPr/>
            <p:nvPr>
              <p:custDataLst>
                <p:tags r:id="rId28"/>
              </p:custDataLst>
            </p:nvPr>
          </p:nvSpPr>
          <p:spPr bwMode="auto">
            <a:xfrm>
              <a:off x="4856163" y="34925"/>
              <a:ext cx="3203575" cy="3576638"/>
            </a:xfrm>
            <a:custGeom>
              <a:gdLst>
                <a:gd name="T0" fmla="*/ 377 w 853"/>
                <a:gd name="T1" fmla="*/ 0 h 952"/>
                <a:gd name="T2" fmla="*/ 0 w 853"/>
                <a:gd name="T3" fmla="*/ 185 h 952"/>
                <a:gd name="T4" fmla="*/ 26 w 853"/>
                <a:gd name="T5" fmla="*/ 208 h 952"/>
                <a:gd name="T6" fmla="*/ 69 w 853"/>
                <a:gd name="T7" fmla="*/ 262 h 952"/>
                <a:gd name="T8" fmla="*/ 377 w 853"/>
                <a:gd name="T9" fmla="*/ 101 h 952"/>
                <a:gd name="T10" fmla="*/ 752 w 853"/>
                <a:gd name="T11" fmla="*/ 476 h 952"/>
                <a:gd name="T12" fmla="*/ 377 w 853"/>
                <a:gd name="T13" fmla="*/ 851 h 952"/>
                <a:gd name="T14" fmla="*/ 111 w 853"/>
                <a:gd name="T15" fmla="*/ 741 h 952"/>
                <a:gd name="T16" fmla="*/ 77 w 853"/>
                <a:gd name="T17" fmla="*/ 846 h 952"/>
                <a:gd name="T18" fmla="*/ 377 w 853"/>
                <a:gd name="T19" fmla="*/ 952 h 952"/>
                <a:gd name="T20" fmla="*/ 853 w 853"/>
                <a:gd name="T21" fmla="*/ 476 h 952"/>
                <a:gd name="T22" fmla="*/ 377 w 853"/>
                <a:gd name="T23" fmla="*/ 0 h 9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3" h="952">
                  <a:moveTo>
                    <a:pt x="377" y="0"/>
                  </a:moveTo>
                  <a:cubicBezTo>
                    <a:pt x="224" y="0"/>
                    <a:pt x="87" y="72"/>
                    <a:pt x="0" y="185"/>
                  </a:cubicBezTo>
                  <a:cubicBezTo>
                    <a:pt x="9" y="192"/>
                    <a:pt x="18" y="200"/>
                    <a:pt x="26" y="208"/>
                  </a:cubicBezTo>
                  <a:cubicBezTo>
                    <a:pt x="42" y="225"/>
                    <a:pt x="56" y="243"/>
                    <a:pt x="69" y="262"/>
                  </a:cubicBezTo>
                  <a:cubicBezTo>
                    <a:pt x="137" y="165"/>
                    <a:pt x="249" y="101"/>
                    <a:pt x="377" y="101"/>
                  </a:cubicBezTo>
                  <a:cubicBezTo>
                    <a:pt x="583" y="101"/>
                    <a:pt x="752" y="269"/>
                    <a:pt x="752" y="476"/>
                  </a:cubicBezTo>
                  <a:cubicBezTo>
                    <a:pt x="752" y="683"/>
                    <a:pt x="583" y="851"/>
                    <a:pt x="377" y="851"/>
                  </a:cubicBezTo>
                  <a:cubicBezTo>
                    <a:pt x="273" y="851"/>
                    <a:pt x="179" y="809"/>
                    <a:pt x="111" y="741"/>
                  </a:cubicBezTo>
                  <a:cubicBezTo>
                    <a:pt x="102" y="778"/>
                    <a:pt x="91" y="813"/>
                    <a:pt x="77" y="846"/>
                  </a:cubicBezTo>
                  <a:cubicBezTo>
                    <a:pt x="159" y="913"/>
                    <a:pt x="263" y="952"/>
                    <a:pt x="377" y="952"/>
                  </a:cubicBezTo>
                  <a:cubicBezTo>
                    <a:pt x="639" y="952"/>
                    <a:pt x="853" y="739"/>
                    <a:pt x="853" y="476"/>
                  </a:cubicBezTo>
                  <a:cubicBezTo>
                    <a:pt x="853" y="214"/>
                    <a:pt x="639" y="0"/>
                    <a:pt x="3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9" name="Freeform 25"/>
            <p:cNvSpPr/>
            <p:nvPr>
              <p:custDataLst>
                <p:tags r:id="rId29"/>
              </p:custDataLst>
            </p:nvPr>
          </p:nvSpPr>
          <p:spPr bwMode="auto">
            <a:xfrm>
              <a:off x="6129338" y="685800"/>
              <a:ext cx="1114425" cy="1328738"/>
            </a:xfrm>
            <a:custGeom>
              <a:gdLst>
                <a:gd name="T0" fmla="*/ 38 w 297"/>
                <a:gd name="T1" fmla="*/ 0 h 354"/>
                <a:gd name="T2" fmla="*/ 0 w 297"/>
                <a:gd name="T3" fmla="*/ 38 h 354"/>
                <a:gd name="T4" fmla="*/ 0 w 297"/>
                <a:gd name="T5" fmla="*/ 316 h 354"/>
                <a:gd name="T6" fmla="*/ 38 w 297"/>
                <a:gd name="T7" fmla="*/ 354 h 354"/>
                <a:gd name="T8" fmla="*/ 259 w 297"/>
                <a:gd name="T9" fmla="*/ 354 h 354"/>
                <a:gd name="T10" fmla="*/ 297 w 297"/>
                <a:gd name="T11" fmla="*/ 316 h 354"/>
                <a:gd name="T12" fmla="*/ 259 w 297"/>
                <a:gd name="T13" fmla="*/ 278 h 354"/>
                <a:gd name="T14" fmla="*/ 76 w 297"/>
                <a:gd name="T15" fmla="*/ 278 h 354"/>
                <a:gd name="T16" fmla="*/ 76 w 297"/>
                <a:gd name="T17" fmla="*/ 38 h 354"/>
                <a:gd name="T18" fmla="*/ 38 w 297"/>
                <a:gd name="T19" fmla="*/ 0 h 35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7" h="354">
                  <a:moveTo>
                    <a:pt x="38" y="0"/>
                  </a:moveTo>
                  <a:cubicBezTo>
                    <a:pt x="17" y="0"/>
                    <a:pt x="0" y="17"/>
                    <a:pt x="0" y="38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0" y="337"/>
                    <a:pt x="17" y="354"/>
                    <a:pt x="38" y="354"/>
                  </a:cubicBezTo>
                  <a:cubicBezTo>
                    <a:pt x="259" y="354"/>
                    <a:pt x="259" y="354"/>
                    <a:pt x="259" y="354"/>
                  </a:cubicBezTo>
                  <a:cubicBezTo>
                    <a:pt x="280" y="354"/>
                    <a:pt x="297" y="337"/>
                    <a:pt x="297" y="316"/>
                  </a:cubicBezTo>
                  <a:cubicBezTo>
                    <a:pt x="297" y="295"/>
                    <a:pt x="280" y="278"/>
                    <a:pt x="259" y="278"/>
                  </a:cubicBezTo>
                  <a:cubicBezTo>
                    <a:pt x="76" y="278"/>
                    <a:pt x="76" y="278"/>
                    <a:pt x="76" y="27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17"/>
                    <a:pt x="59" y="0"/>
                    <a:pt x="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</p:spTree>
    <p:custDataLst>
      <p:tags r:id="rId30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hd2"/>
              <a:gd name="ib" fmla="+- vc ihd2 0"/>
            </a:gdLst>
            <a:cxnLst>
              <a:cxn ang="3">
                <a:pos x="hc" y="t"/>
              </a:cxn>
              <a:cxn ang="3">
                <a:pos x="idx" y="il"/>
              </a:cxn>
              <a:cxn ang="cd2">
                <a:pos x="l" y="vc"/>
              </a:cxn>
              <a:cxn ang="cd4">
                <a:pos x="idx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火灾预防措施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4464519" y="1481344"/>
            <a:ext cx="4153677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lv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kumimoji="1" lang="zh-CN" altLang="en-US" sz="2000" spc="12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+mn-lt"/>
              </a:rPr>
              <a:t>定期检查消防设施，确保消防设施完好有效</a:t>
            </a:r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4464519" y="2435722"/>
            <a:ext cx="4153677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kumimoji="1" lang="zh-CN" altLang="en-US" sz="2000" spc="12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+mn-lt"/>
              </a:rPr>
              <a:t>加强消防安全教育，提高师生消防安全意识</a:t>
            </a:r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4464519" y="3390100"/>
            <a:ext cx="4153677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kumimoji="1" lang="zh-CN" altLang="en-US" sz="2000" spc="12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+mn-lt"/>
              </a:rPr>
              <a:t>严禁在教室内乱堆乱放杂物，保持通道畅通</a:t>
            </a:r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4464519" y="4344478"/>
            <a:ext cx="4153677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kumimoji="1" lang="zh-CN" altLang="en-US" sz="2000" spc="12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+mn-lt"/>
              </a:rPr>
              <a:t>加强用电安全管理，防止电器火灾事故发生</a:t>
            </a: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4464519" y="5298855"/>
            <a:ext cx="4153677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kumimoji="1" lang="zh-CN" altLang="en-US" sz="2000" spc="12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+mn-lt"/>
              </a:rPr>
              <a:t>制定应急预案，定期组织消防演练，提高师生应急处置能力</a:t>
            </a:r>
          </a:p>
        </p:txBody>
      </p:sp>
      <p:sp>
        <p:nvSpPr>
          <p:cNvPr id="22" name="文本框 21"/>
          <p:cNvSpPr txBox="1"/>
          <p:nvPr>
            <p:custDataLst>
              <p:tags r:id="rId10"/>
            </p:custDataLst>
          </p:nvPr>
        </p:nvSpPr>
        <p:spPr>
          <a:xfrm>
            <a:off x="3579294" y="5298855"/>
            <a:ext cx="870440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zh-CN" sz="3200" b="0" i="0" u="none" strike="noStrike" kern="1200" cap="none" spc="30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+mn-lt"/>
              </a:rPr>
              <a:t>5.</a:t>
            </a:r>
            <a:endParaRPr kumimoji="1" lang="en-US" altLang="zh-CN" sz="3200" b="0" i="0" u="none" strike="noStrike" kern="1200" cap="none" spc="30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23" name="文本框 22"/>
          <p:cNvSpPr txBox="1"/>
          <p:nvPr>
            <p:custDataLst>
              <p:tags r:id="rId11"/>
            </p:custDataLst>
          </p:nvPr>
        </p:nvSpPr>
        <p:spPr>
          <a:xfrm>
            <a:off x="3579294" y="4343676"/>
            <a:ext cx="870440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zh-CN" sz="3200" b="0" i="0" u="none" strike="noStrike" kern="1200" cap="none" spc="30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+mn-lt"/>
              </a:rPr>
              <a:t>4.</a:t>
            </a:r>
            <a:endParaRPr kumimoji="1" lang="en-US" altLang="zh-CN" sz="3200" b="0" i="0" u="none" strike="noStrike" kern="1200" cap="none" spc="30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24" name="文本框 23"/>
          <p:cNvSpPr txBox="1"/>
          <p:nvPr>
            <p:custDataLst>
              <p:tags r:id="rId12"/>
            </p:custDataLst>
          </p:nvPr>
        </p:nvSpPr>
        <p:spPr>
          <a:xfrm>
            <a:off x="3579294" y="3388497"/>
            <a:ext cx="870440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zh-CN" sz="3200" b="0" i="0" u="none" strike="noStrike" kern="1200" cap="none" spc="30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+mn-lt"/>
              </a:rPr>
              <a:t>3.</a:t>
            </a:r>
            <a:endParaRPr kumimoji="1" lang="en-US" altLang="zh-CN" sz="3200" b="0" i="0" u="none" strike="noStrike" kern="1200" cap="none" spc="30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25" name="文本框 24"/>
          <p:cNvSpPr txBox="1"/>
          <p:nvPr>
            <p:custDataLst>
              <p:tags r:id="rId13"/>
            </p:custDataLst>
          </p:nvPr>
        </p:nvSpPr>
        <p:spPr>
          <a:xfrm>
            <a:off x="3579294" y="2433318"/>
            <a:ext cx="870440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zh-CN" sz="3200" b="0" i="0" u="none" strike="noStrike" kern="1200" cap="none" spc="30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+mn-lt"/>
              </a:rPr>
              <a:t>2.</a:t>
            </a:r>
            <a:endParaRPr kumimoji="1" lang="en-US" altLang="zh-CN" sz="3200" b="0" i="0" u="none" strike="noStrike" kern="1200" cap="none" spc="30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26" name="文本框 25"/>
          <p:cNvSpPr txBox="1"/>
          <p:nvPr>
            <p:custDataLst>
              <p:tags r:id="rId14"/>
            </p:custDataLst>
          </p:nvPr>
        </p:nvSpPr>
        <p:spPr>
          <a:xfrm>
            <a:off x="3579294" y="1478139"/>
            <a:ext cx="870440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zh-CN" sz="3200" b="0" i="0" u="none" strike="noStrike" kern="1200" cap="none" spc="30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+mn-lt"/>
              </a:rPr>
              <a:t>1.</a:t>
            </a:r>
            <a:endParaRPr kumimoji="1" lang="en-US" altLang="zh-CN" sz="3200" b="0" i="0" u="none" strike="noStrike" kern="1200" cap="none" spc="30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+mn-lt"/>
            </a:endParaRPr>
          </a:p>
        </p:txBody>
      </p:sp>
    </p:spTree>
    <p:custDataLst>
      <p:tags r:id="rId15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hd2"/>
              <a:gd name="ib" fmla="+- vc ihd2 0"/>
            </a:gdLst>
            <a:cxnLst>
              <a:cxn ang="3">
                <a:pos x="hc" y="t"/>
              </a:cxn>
              <a:cxn ang="3">
                <a:pos x="idx" y="il"/>
              </a:cxn>
              <a:cxn ang="cd2">
                <a:pos x="l" y="vc"/>
              </a:cxn>
              <a:cxn ang="cd4">
                <a:pos x="idx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火灾扑救方法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8455341" y="1478996"/>
            <a:ext cx="338325" cy="67180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>
            <p:custDataLst>
              <p:tags r:id="rId6"/>
            </p:custDataLst>
          </p:nvPr>
        </p:nvSpPr>
        <p:spPr>
          <a:xfrm>
            <a:off x="3743654" y="1585980"/>
            <a:ext cx="5024093" cy="45783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700" spc="14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发现火灾后，立即拨打119报警电话</a:t>
            </a:r>
          </a:p>
        </p:txBody>
      </p:sp>
      <p:sp>
        <p:nvSpPr>
          <p:cNvPr id="4" name="燕尾形 3"/>
          <p:cNvSpPr/>
          <p:nvPr>
            <p:custDataLst>
              <p:tags r:id="rId7"/>
            </p:custDataLst>
          </p:nvPr>
        </p:nvSpPr>
        <p:spPr>
          <a:xfrm>
            <a:off x="8455341" y="1478254"/>
            <a:ext cx="673286" cy="673286"/>
          </a:xfrm>
          <a:prstGeom prst="chevron">
            <a:avLst>
              <a:gd name="adj" fmla="val 455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>
            <a:normAutofit/>
          </a:bodyPr>
          <a:lstStyle/>
          <a:p>
            <a:pPr algn="r"/>
            <a:endParaRPr lang="zh-CN" altLang="en-US" sz="24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8455341" y="3075491"/>
            <a:ext cx="338325" cy="671802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>
            <p:custDataLst>
              <p:tags r:id="rId9"/>
            </p:custDataLst>
          </p:nvPr>
        </p:nvSpPr>
        <p:spPr>
          <a:xfrm>
            <a:off x="3743654" y="3182475"/>
            <a:ext cx="5024093" cy="45783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700" spc="16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切断电源，防止火势蔓延</a:t>
            </a:r>
          </a:p>
        </p:txBody>
      </p:sp>
      <p:sp>
        <p:nvSpPr>
          <p:cNvPr id="15" name="燕尾形 14"/>
          <p:cNvSpPr/>
          <p:nvPr>
            <p:custDataLst>
              <p:tags r:id="rId10"/>
            </p:custDataLst>
          </p:nvPr>
        </p:nvSpPr>
        <p:spPr>
          <a:xfrm>
            <a:off x="8455341" y="3074749"/>
            <a:ext cx="673286" cy="673286"/>
          </a:xfrm>
          <a:prstGeom prst="chevron">
            <a:avLst>
              <a:gd name="adj" fmla="val 455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>
            <a:normAutofit/>
          </a:bodyPr>
          <a:lstStyle/>
          <a:p>
            <a:pPr algn="r"/>
            <a:endParaRPr lang="zh-CN" altLang="en-US" sz="24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>
            <p:custDataLst>
              <p:tags r:id="rId11"/>
            </p:custDataLst>
          </p:nvPr>
        </p:nvSpPr>
        <p:spPr>
          <a:xfrm>
            <a:off x="8455341" y="4671987"/>
            <a:ext cx="338325" cy="67180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>
            <p:custDataLst>
              <p:tags r:id="rId12"/>
            </p:custDataLst>
          </p:nvPr>
        </p:nvSpPr>
        <p:spPr>
          <a:xfrm>
            <a:off x="3743654" y="4778971"/>
            <a:ext cx="5024093" cy="45783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700" spc="16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组织人员疏散，确保人员安全</a:t>
            </a:r>
          </a:p>
        </p:txBody>
      </p:sp>
      <p:sp>
        <p:nvSpPr>
          <p:cNvPr id="23" name="燕尾形 22"/>
          <p:cNvSpPr/>
          <p:nvPr>
            <p:custDataLst>
              <p:tags r:id="rId13"/>
            </p:custDataLst>
          </p:nvPr>
        </p:nvSpPr>
        <p:spPr>
          <a:xfrm>
            <a:off x="8455341" y="4671244"/>
            <a:ext cx="673286" cy="673286"/>
          </a:xfrm>
          <a:prstGeom prst="chevron">
            <a:avLst>
              <a:gd name="adj" fmla="val 455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>
            <a:normAutofit/>
          </a:bodyPr>
          <a:lstStyle/>
          <a:p>
            <a:pPr algn="r"/>
            <a:endParaRPr lang="zh-CN" altLang="en-US" sz="24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>
            <p:custDataLst>
              <p:tags r:id="rId14"/>
            </p:custDataLst>
          </p:nvPr>
        </p:nvSpPr>
        <p:spPr>
          <a:xfrm flipH="1">
            <a:off x="3405327" y="2277243"/>
            <a:ext cx="338325" cy="67180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>
            <p:custDataLst>
              <p:tags r:id="rId15"/>
            </p:custDataLst>
          </p:nvPr>
        </p:nvSpPr>
        <p:spPr>
          <a:xfrm flipH="1">
            <a:off x="3431248" y="2384227"/>
            <a:ext cx="5024093" cy="45783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7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利用灭火器进行灭火，注意安全距离和使用方法</a:t>
            </a:r>
          </a:p>
        </p:txBody>
      </p:sp>
      <p:sp>
        <p:nvSpPr>
          <p:cNvPr id="11" name="燕尾形 10"/>
          <p:cNvSpPr/>
          <p:nvPr>
            <p:custDataLst>
              <p:tags r:id="rId16"/>
            </p:custDataLst>
          </p:nvPr>
        </p:nvSpPr>
        <p:spPr>
          <a:xfrm flipH="1">
            <a:off x="3070367" y="2276501"/>
            <a:ext cx="673286" cy="673286"/>
          </a:xfrm>
          <a:prstGeom prst="chevron">
            <a:avLst>
              <a:gd name="adj" fmla="val 455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>
            <p:custDataLst>
              <p:tags r:id="rId17"/>
            </p:custDataLst>
          </p:nvPr>
        </p:nvSpPr>
        <p:spPr>
          <a:xfrm flipH="1">
            <a:off x="3405327" y="3873739"/>
            <a:ext cx="338325" cy="67180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>
            <p:custDataLst>
              <p:tags r:id="rId18"/>
            </p:custDataLst>
          </p:nvPr>
        </p:nvSpPr>
        <p:spPr>
          <a:xfrm flipH="1">
            <a:off x="3431248" y="3980723"/>
            <a:ext cx="5024093" cy="45783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700" spc="10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利用消防栓进行灭火，注意水流方向和压力</a:t>
            </a:r>
          </a:p>
        </p:txBody>
      </p:sp>
      <p:sp>
        <p:nvSpPr>
          <p:cNvPr id="19" name="燕尾形 18"/>
          <p:cNvSpPr/>
          <p:nvPr>
            <p:custDataLst>
              <p:tags r:id="rId19"/>
            </p:custDataLst>
          </p:nvPr>
        </p:nvSpPr>
        <p:spPr>
          <a:xfrm flipH="1">
            <a:off x="3070367" y="3872997"/>
            <a:ext cx="673286" cy="673286"/>
          </a:xfrm>
          <a:prstGeom prst="chevron">
            <a:avLst>
              <a:gd name="adj" fmla="val 455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>
            <p:custDataLst>
              <p:tags r:id="rId20"/>
            </p:custDataLst>
          </p:nvPr>
        </p:nvSpPr>
        <p:spPr>
          <a:xfrm flipH="1">
            <a:off x="3405327" y="5470234"/>
            <a:ext cx="338325" cy="671802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>
            <p:custDataLst>
              <p:tags r:id="rId21"/>
            </p:custDataLst>
          </p:nvPr>
        </p:nvSpPr>
        <p:spPr>
          <a:xfrm flipH="1">
            <a:off x="3431248" y="5577218"/>
            <a:ext cx="5024093" cy="45783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700" spc="15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配合消防队员进行灭火和救援工作</a:t>
            </a:r>
          </a:p>
        </p:txBody>
      </p:sp>
      <p:sp>
        <p:nvSpPr>
          <p:cNvPr id="27" name="燕尾形 26"/>
          <p:cNvSpPr/>
          <p:nvPr>
            <p:custDataLst>
              <p:tags r:id="rId22"/>
            </p:custDataLst>
          </p:nvPr>
        </p:nvSpPr>
        <p:spPr>
          <a:xfrm flipH="1">
            <a:off x="3070367" y="5469492"/>
            <a:ext cx="673286" cy="673286"/>
          </a:xfrm>
          <a:prstGeom prst="chevron">
            <a:avLst>
              <a:gd name="adj" fmla="val 455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23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>
          <a:gradFill>
            <a:lin ang="0" scaled="0"/>
          </a:gradFill>
        </p:spPr>
        <p:txBody>
          <a:bodyPr/>
          <a:lstStyle/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</a:rPr>
              <a:t>2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/>
                </a:solidFill>
              </a:rPr>
              <a:t>消防器材使用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任意多边形 12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hd2"/>
              <a:gd name="ib" fmla="+- vc ihd2 0"/>
            </a:gdLst>
            <a:cxnLst>
              <a:cxn ang="3">
                <a:pos x="hc" y="t"/>
              </a:cxn>
              <a:cxn ang="3">
                <a:pos x="idx" y="il"/>
              </a:cxn>
              <a:cxn ang="cd2">
                <a:pos x="l" y="vc"/>
              </a:cxn>
              <a:cxn ang="cd4">
                <a:pos x="idx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灭火器使用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>
            <p:custDataLst>
              <p:tags r:id="rId5"/>
            </p:custDataLst>
          </p:nvPr>
        </p:nvSpPr>
        <p:spPr>
          <a:xfrm>
            <a:off x="3575535" y="1545164"/>
            <a:ext cx="655104" cy="655104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形状"/>
          <p:cNvSpPr/>
          <p:nvPr>
            <p:custDataLst>
              <p:tags r:id="rId6"/>
            </p:custDataLst>
          </p:nvPr>
        </p:nvSpPr>
        <p:spPr>
          <a:xfrm>
            <a:off x="3734591" y="1701314"/>
            <a:ext cx="329731" cy="329731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dk1">
              <a:lumMod val="85000"/>
              <a:lumOff val="15000"/>
            </a:schemeClr>
          </a:solidFill>
          <a:ln w="12700">
            <a:solidFill>
              <a:schemeClr val="accent1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文本框 24"/>
          <p:cNvSpPr txBox="1"/>
          <p:nvPr>
            <p:custDataLst>
              <p:tags r:id="rId7"/>
            </p:custDataLst>
          </p:nvPr>
        </p:nvSpPr>
        <p:spPr>
          <a:xfrm flipH="1">
            <a:off x="4571264" y="1478346"/>
            <a:ext cx="4051186" cy="86790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灭火器类型：干粉灭火器、二氧化碳灭火器、泡沫灭火器等</a:t>
            </a:r>
          </a:p>
        </p:txBody>
      </p:sp>
      <p:sp>
        <p:nvSpPr>
          <p:cNvPr id="2" name="椭圆 1"/>
          <p:cNvSpPr/>
          <p:nvPr>
            <p:custDataLst>
              <p:tags r:id="rId8"/>
            </p:custDataLst>
          </p:nvPr>
        </p:nvSpPr>
        <p:spPr>
          <a:xfrm>
            <a:off x="3575535" y="2810541"/>
            <a:ext cx="655104" cy="655104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形状"/>
          <p:cNvSpPr/>
          <p:nvPr>
            <p:custDataLst>
              <p:tags r:id="rId9"/>
            </p:custDataLst>
          </p:nvPr>
        </p:nvSpPr>
        <p:spPr>
          <a:xfrm>
            <a:off x="3734591" y="2966691"/>
            <a:ext cx="329731" cy="329731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dk1">
              <a:lumMod val="85000"/>
              <a:lumOff val="15000"/>
            </a:schemeClr>
          </a:solidFill>
          <a:ln w="12700">
            <a:solidFill>
              <a:schemeClr val="accent2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10"/>
            </p:custDataLst>
          </p:nvPr>
        </p:nvSpPr>
        <p:spPr>
          <a:xfrm flipH="1">
            <a:off x="4571264" y="2743723"/>
            <a:ext cx="4051186" cy="86790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使用方法：拔掉保险销，对准火源根部，按下压把，喷射灭火剂</a:t>
            </a:r>
          </a:p>
        </p:txBody>
      </p:sp>
      <p:sp>
        <p:nvSpPr>
          <p:cNvPr id="7" name="椭圆 6"/>
          <p:cNvSpPr/>
          <p:nvPr>
            <p:custDataLst>
              <p:tags r:id="rId11"/>
            </p:custDataLst>
          </p:nvPr>
        </p:nvSpPr>
        <p:spPr>
          <a:xfrm>
            <a:off x="3575535" y="4075917"/>
            <a:ext cx="655104" cy="655104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形状"/>
          <p:cNvSpPr/>
          <p:nvPr>
            <p:custDataLst>
              <p:tags r:id="rId12"/>
            </p:custDataLst>
          </p:nvPr>
        </p:nvSpPr>
        <p:spPr>
          <a:xfrm>
            <a:off x="3734591" y="4232067"/>
            <a:ext cx="329731" cy="329731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dk1">
              <a:lumMod val="85000"/>
              <a:lumOff val="15000"/>
            </a:schemeClr>
          </a:solidFill>
          <a:ln w="12700">
            <a:solidFill>
              <a:schemeClr val="accent3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 flipH="1">
            <a:off x="4571264" y="4009099"/>
            <a:ext cx="4051186" cy="86790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注意事项：保持安全距离，避免火源复燃，及时报警</a:t>
            </a:r>
          </a:p>
        </p:txBody>
      </p:sp>
      <p:sp>
        <p:nvSpPr>
          <p:cNvPr id="10" name="椭圆 9"/>
          <p:cNvSpPr/>
          <p:nvPr>
            <p:custDataLst>
              <p:tags r:id="rId14"/>
            </p:custDataLst>
          </p:nvPr>
        </p:nvSpPr>
        <p:spPr>
          <a:xfrm>
            <a:off x="3575535" y="5341294"/>
            <a:ext cx="655104" cy="655104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形状"/>
          <p:cNvSpPr/>
          <p:nvPr>
            <p:custDataLst>
              <p:tags r:id="rId15"/>
            </p:custDataLst>
          </p:nvPr>
        </p:nvSpPr>
        <p:spPr>
          <a:xfrm>
            <a:off x="3734591" y="5497444"/>
            <a:ext cx="329731" cy="329731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dk1">
              <a:lumMod val="85000"/>
              <a:lumOff val="15000"/>
            </a:schemeClr>
          </a:solidFill>
          <a:ln w="12700">
            <a:solidFill>
              <a:schemeClr val="accent4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16"/>
            </p:custDataLst>
          </p:nvPr>
        </p:nvSpPr>
        <p:spPr>
          <a:xfrm flipH="1">
            <a:off x="4571264" y="5274476"/>
            <a:ext cx="4051186" cy="86790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维护保养：定期检查灭火器压力表，及时更换过期灭火器</a:t>
            </a:r>
          </a:p>
        </p:txBody>
      </p:sp>
    </p:spTree>
    <p:custDataLst>
      <p:tags r:id="rId17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hd2"/>
              <a:gd name="ib" fmla="+- vc ihd2 0"/>
            </a:gdLst>
            <a:cxnLst>
              <a:cxn ang="3">
                <a:pos x="hc" y="t"/>
              </a:cxn>
              <a:cxn ang="3">
                <a:pos x="idx" y="il"/>
              </a:cxn>
              <a:cxn ang="cd2">
                <a:pos x="l" y="vc"/>
              </a:cxn>
              <a:cxn ang="cd4">
                <a:pos x="idx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消防栓使用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>
            <p:custDataLst>
              <p:tags r:id="rId5"/>
            </p:custDataLst>
          </p:nvPr>
        </p:nvSpPr>
        <p:spPr>
          <a:xfrm>
            <a:off x="8811042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STEP4</a:t>
            </a:r>
          </a:p>
        </p:txBody>
      </p:sp>
      <p:sp>
        <p:nvSpPr>
          <p:cNvPr id="11" name="箭头: 右 10"/>
          <p:cNvSpPr/>
          <p:nvPr>
            <p:custDataLst>
              <p:tags r:id="rId6"/>
            </p:custDataLst>
          </p:nvPr>
        </p:nvSpPr>
        <p:spPr>
          <a:xfrm>
            <a:off x="8223791" y="2280750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椭圆 5"/>
          <p:cNvSpPr/>
          <p:nvPr>
            <p:custDataLst>
              <p:tags r:id="rId7"/>
            </p:custDataLst>
          </p:nvPr>
        </p:nvSpPr>
        <p:spPr>
          <a:xfrm>
            <a:off x="6306950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STEP3</a:t>
            </a:r>
          </a:p>
        </p:txBody>
      </p:sp>
      <p:sp>
        <p:nvSpPr>
          <p:cNvPr id="9" name="箭头: 右 8"/>
          <p:cNvSpPr/>
          <p:nvPr>
            <p:custDataLst>
              <p:tags r:id="rId8"/>
            </p:custDataLst>
          </p:nvPr>
        </p:nvSpPr>
        <p:spPr>
          <a:xfrm>
            <a:off x="5785765" y="2280751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9"/>
            </p:custDataLst>
          </p:nvPr>
        </p:nvSpPr>
        <p:spPr>
          <a:xfrm>
            <a:off x="3825658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STEP2</a:t>
            </a:r>
          </a:p>
        </p:txBody>
      </p:sp>
      <p:sp>
        <p:nvSpPr>
          <p:cNvPr id="2" name="箭头: 右 2"/>
          <p:cNvSpPr/>
          <p:nvPr>
            <p:custDataLst>
              <p:tags r:id="rId10"/>
            </p:custDataLst>
          </p:nvPr>
        </p:nvSpPr>
        <p:spPr>
          <a:xfrm>
            <a:off x="3261892" y="2280752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椭圆 3"/>
          <p:cNvSpPr/>
          <p:nvPr>
            <p:custDataLst>
              <p:tags r:id="rId11"/>
            </p:custDataLst>
          </p:nvPr>
        </p:nvSpPr>
        <p:spPr>
          <a:xfrm>
            <a:off x="1330616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STEP1</a:t>
            </a:r>
          </a:p>
        </p:txBody>
      </p:sp>
      <p:sp>
        <p:nvSpPr>
          <p:cNvPr id="15" name="矩形 14"/>
          <p:cNvSpPr/>
          <p:nvPr>
            <p:custDataLst>
              <p:tags r:id="rId12"/>
            </p:custDataLst>
          </p:nvPr>
        </p:nvSpPr>
        <p:spPr>
          <a:xfrm>
            <a:off x="1306064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消防栓位置：学校内各个楼层、走廊、楼梯间等</a:t>
            </a:r>
          </a:p>
        </p:txBody>
      </p:sp>
      <p:sp>
        <p:nvSpPr>
          <p:cNvPr id="16" name="矩形 15"/>
          <p:cNvSpPr/>
          <p:nvPr>
            <p:custDataLst>
              <p:tags r:id="rId13"/>
            </p:custDataLst>
          </p:nvPr>
        </p:nvSpPr>
        <p:spPr>
          <a:xfrm>
            <a:off x="3801106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消防栓使用方法：打开消防栓箱门，取出消防水带，连接消防栓和水带，打开消防栓阀门，开始灭火</a:t>
            </a:r>
          </a:p>
        </p:txBody>
      </p:sp>
      <p:sp>
        <p:nvSpPr>
          <p:cNvPr id="17" name="矩形 16"/>
          <p:cNvSpPr/>
          <p:nvPr>
            <p:custDataLst>
              <p:tags r:id="rId14"/>
            </p:custDataLst>
          </p:nvPr>
        </p:nvSpPr>
        <p:spPr>
          <a:xfrm>
            <a:off x="6282398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注意事项：使用过程中注意安全，避免误伤他人，及时关闭阀门，防止水资源浪费</a:t>
            </a:r>
          </a:p>
        </p:txBody>
      </p:sp>
      <p:sp>
        <p:nvSpPr>
          <p:cNvPr id="18" name="矩形 17"/>
          <p:cNvSpPr/>
          <p:nvPr>
            <p:custDataLst>
              <p:tags r:id="rId15"/>
            </p:custDataLst>
          </p:nvPr>
        </p:nvSpPr>
        <p:spPr>
          <a:xfrm>
            <a:off x="8786490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消防栓维护：定期检查消防栓是否完好，如有损坏及时报修，确保消防栓在紧急情况下能够正常使用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任意多边形 5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hd2"/>
              <a:gd name="ib" fmla="+- vc ihd2 0"/>
            </a:gdLst>
            <a:cxnLst>
              <a:cxn ang="3">
                <a:pos x="hc" y="t"/>
              </a:cxn>
              <a:cxn ang="3">
                <a:pos x="idx" y="il"/>
              </a:cxn>
              <a:cxn ang="cd2">
                <a:pos x="l" y="vc"/>
              </a:cxn>
              <a:cxn ang="cd4">
                <a:pos x="idx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消防水带使用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装饰"/>
          <p:cNvSpPr/>
          <p:nvPr>
            <p:custDataLst>
              <p:tags r:id="rId5"/>
            </p:custDataLst>
          </p:nvPr>
        </p:nvSpPr>
        <p:spPr>
          <a:xfrm>
            <a:off x="5855996" y="3217067"/>
            <a:ext cx="500148" cy="500148"/>
          </a:xfrm>
          <a:prstGeom prst="ellipse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  <a:effectLst>
            <a:innerShdw blurRad="88900">
              <a:schemeClr val="dk1">
                <a:lumMod val="95000"/>
                <a:lumOff val="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845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4" name="装饰"/>
          <p:cNvCxnSpPr/>
          <p:nvPr>
            <p:custDataLst>
              <p:tags r:id="rId6"/>
            </p:custDataLst>
          </p:nvPr>
        </p:nvCxnSpPr>
        <p:spPr>
          <a:xfrm>
            <a:off x="7521029" y="2179934"/>
            <a:ext cx="516535" cy="0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装饰"/>
          <p:cNvCxnSpPr/>
          <p:nvPr>
            <p:custDataLst>
              <p:tags r:id="rId7"/>
            </p:custDataLst>
          </p:nvPr>
        </p:nvCxnSpPr>
        <p:spPr>
          <a:xfrm flipH="1">
            <a:off x="6657790" y="2179934"/>
            <a:ext cx="863238" cy="788571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装饰"/>
          <p:cNvCxnSpPr/>
          <p:nvPr>
            <p:custDataLst>
              <p:tags r:id="rId8"/>
            </p:custDataLst>
          </p:nvPr>
        </p:nvCxnSpPr>
        <p:spPr>
          <a:xfrm flipH="1">
            <a:off x="4161501" y="2179934"/>
            <a:ext cx="516535" cy="0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装饰"/>
          <p:cNvCxnSpPr/>
          <p:nvPr>
            <p:custDataLst>
              <p:tags r:id="rId9"/>
            </p:custDataLst>
          </p:nvPr>
        </p:nvCxnSpPr>
        <p:spPr>
          <a:xfrm>
            <a:off x="4678036" y="2179934"/>
            <a:ext cx="863238" cy="788571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装饰"/>
          <p:cNvCxnSpPr/>
          <p:nvPr>
            <p:custDataLst>
              <p:tags r:id="rId10"/>
            </p:custDataLst>
          </p:nvPr>
        </p:nvCxnSpPr>
        <p:spPr>
          <a:xfrm flipH="1" flipV="1">
            <a:off x="4161501" y="4740855"/>
            <a:ext cx="516535" cy="0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装饰"/>
          <p:cNvCxnSpPr/>
          <p:nvPr>
            <p:custDataLst>
              <p:tags r:id="rId11"/>
            </p:custDataLst>
          </p:nvPr>
        </p:nvCxnSpPr>
        <p:spPr>
          <a:xfrm flipV="1">
            <a:off x="4678036" y="3952284"/>
            <a:ext cx="863238" cy="784066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装饰"/>
          <p:cNvCxnSpPr/>
          <p:nvPr>
            <p:custDataLst>
              <p:tags r:id="rId12"/>
            </p:custDataLst>
          </p:nvPr>
        </p:nvCxnSpPr>
        <p:spPr>
          <a:xfrm flipV="1">
            <a:off x="7521029" y="4749326"/>
            <a:ext cx="516535" cy="0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装饰"/>
          <p:cNvCxnSpPr/>
          <p:nvPr>
            <p:custDataLst>
              <p:tags r:id="rId13"/>
            </p:custDataLst>
          </p:nvPr>
        </p:nvCxnSpPr>
        <p:spPr>
          <a:xfrm flipH="1" flipV="1">
            <a:off x="6657790" y="3960755"/>
            <a:ext cx="863238" cy="788571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8" name="装饰"/>
          <p:cNvSpPr/>
          <p:nvPr>
            <p:custDataLst>
              <p:tags r:id="rId14"/>
            </p:custDataLst>
          </p:nvPr>
        </p:nvSpPr>
        <p:spPr>
          <a:xfrm>
            <a:off x="5596181" y="3624990"/>
            <a:ext cx="1019788" cy="1611188"/>
          </a:xfrm>
          <a:custGeom>
            <a:gdLst>
              <a:gd name="connsiteX0" fmla="*/ 454002 w 908006"/>
              <a:gd name="connsiteY0" fmla="*/ 0 h 1434580"/>
              <a:gd name="connsiteX1" fmla="*/ 908006 w 908006"/>
              <a:gd name="connsiteY1" fmla="*/ 450798 h 1434580"/>
              <a:gd name="connsiteX2" fmla="*/ 707234 w 908006"/>
              <a:gd name="connsiteY2" fmla="*/ 450797 h 1434580"/>
              <a:gd name="connsiteX3" fmla="*/ 707234 w 908006"/>
              <a:gd name="connsiteY3" fmla="*/ 1434575 h 1434580"/>
              <a:gd name="connsiteX4" fmla="*/ 200768 w 908006"/>
              <a:gd name="connsiteY4" fmla="*/ 1434580 h 1434580"/>
              <a:gd name="connsiteX5" fmla="*/ 200769 w 908006"/>
              <a:gd name="connsiteY5" fmla="*/ 450797 h 1434580"/>
              <a:gd name="connsiteX6" fmla="*/ 0 w 908006"/>
              <a:gd name="connsiteY6" fmla="*/ 450798 h 14345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08005" h="1434580">
                <a:moveTo>
                  <a:pt x="454002" y="0"/>
                </a:moveTo>
                <a:lnTo>
                  <a:pt x="908006" y="450798"/>
                </a:lnTo>
                <a:lnTo>
                  <a:pt x="707234" y="450797"/>
                </a:lnTo>
                <a:lnTo>
                  <a:pt x="707234" y="1434575"/>
                </a:lnTo>
                <a:lnTo>
                  <a:pt x="200768" y="1434580"/>
                </a:lnTo>
                <a:lnTo>
                  <a:pt x="200769" y="450797"/>
                </a:lnTo>
                <a:lnTo>
                  <a:pt x="0" y="45079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342900" dist="228600" dir="2700000" sx="95000" sy="95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845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4" name="装饰"/>
          <p:cNvSpPr/>
          <p:nvPr>
            <p:custDataLst>
              <p:tags r:id="rId15"/>
            </p:custDataLst>
          </p:nvPr>
        </p:nvSpPr>
        <p:spPr>
          <a:xfrm>
            <a:off x="4354066" y="2957258"/>
            <a:ext cx="1611182" cy="1019783"/>
          </a:xfrm>
          <a:custGeom>
            <a:gdLst>
              <a:gd name="connsiteX0" fmla="*/ 983783 w 1434575"/>
              <a:gd name="connsiteY0" fmla="*/ 0 h 908001"/>
              <a:gd name="connsiteX1" fmla="*/ 1434575 w 1434575"/>
              <a:gd name="connsiteY1" fmla="*/ 454001 h 908001"/>
              <a:gd name="connsiteX2" fmla="*/ 983782 w 1434575"/>
              <a:gd name="connsiteY2" fmla="*/ 908001 h 908001"/>
              <a:gd name="connsiteX3" fmla="*/ 983782 w 1434575"/>
              <a:gd name="connsiteY3" fmla="*/ 707236 h 908001"/>
              <a:gd name="connsiteX4" fmla="*/ 0 w 1434575"/>
              <a:gd name="connsiteY4" fmla="*/ 707233 h 908001"/>
              <a:gd name="connsiteX5" fmla="*/ 0 w 1434575"/>
              <a:gd name="connsiteY5" fmla="*/ 200766 h 908001"/>
              <a:gd name="connsiteX6" fmla="*/ 983779 w 1434575"/>
              <a:gd name="connsiteY6" fmla="*/ 200768 h 9080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34575" h="908001">
                <a:moveTo>
                  <a:pt x="983783" y="0"/>
                </a:moveTo>
                <a:lnTo>
                  <a:pt x="1434575" y="454001"/>
                </a:lnTo>
                <a:lnTo>
                  <a:pt x="983782" y="908001"/>
                </a:lnTo>
                <a:lnTo>
                  <a:pt x="983782" y="707236"/>
                </a:lnTo>
                <a:lnTo>
                  <a:pt x="0" y="707233"/>
                </a:lnTo>
                <a:lnTo>
                  <a:pt x="0" y="200766"/>
                </a:lnTo>
                <a:lnTo>
                  <a:pt x="983779" y="20076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342900" dist="228600" dir="2700000" sx="95000" sy="95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845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2" name="装饰"/>
          <p:cNvSpPr/>
          <p:nvPr>
            <p:custDataLst>
              <p:tags r:id="rId16"/>
            </p:custDataLst>
          </p:nvPr>
        </p:nvSpPr>
        <p:spPr>
          <a:xfrm>
            <a:off x="5596205" y="1695610"/>
            <a:ext cx="1019780" cy="1611188"/>
          </a:xfrm>
          <a:custGeom>
            <a:gdLst>
              <a:gd name="connsiteX0" fmla="*/ 200765 w 907999"/>
              <a:gd name="connsiteY0" fmla="*/ 0 h 1434580"/>
              <a:gd name="connsiteX1" fmla="*/ 707231 w 907999"/>
              <a:gd name="connsiteY1" fmla="*/ 1 h 1434580"/>
              <a:gd name="connsiteX2" fmla="*/ 707233 w 907999"/>
              <a:gd name="connsiteY2" fmla="*/ 983781 h 1434580"/>
              <a:gd name="connsiteX3" fmla="*/ 907999 w 907999"/>
              <a:gd name="connsiteY3" fmla="*/ 983782 h 1434580"/>
              <a:gd name="connsiteX4" fmla="*/ 453999 w 907999"/>
              <a:gd name="connsiteY4" fmla="*/ 1434580 h 1434580"/>
              <a:gd name="connsiteX5" fmla="*/ 0 w 907999"/>
              <a:gd name="connsiteY5" fmla="*/ 983785 h 1434580"/>
              <a:gd name="connsiteX6" fmla="*/ 200765 w 907999"/>
              <a:gd name="connsiteY6" fmla="*/ 983783 h 14345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07999" h="1434580">
                <a:moveTo>
                  <a:pt x="200765" y="0"/>
                </a:moveTo>
                <a:lnTo>
                  <a:pt x="707231" y="1"/>
                </a:lnTo>
                <a:lnTo>
                  <a:pt x="707233" y="983781"/>
                </a:lnTo>
                <a:lnTo>
                  <a:pt x="907999" y="983782"/>
                </a:lnTo>
                <a:lnTo>
                  <a:pt x="453999" y="1434580"/>
                </a:lnTo>
                <a:lnTo>
                  <a:pt x="0" y="983785"/>
                </a:lnTo>
                <a:lnTo>
                  <a:pt x="200765" y="9837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342900" dist="228600" dir="2700000" sx="95000" sy="95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845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2" name="装饰"/>
          <p:cNvSpPr/>
          <p:nvPr>
            <p:custDataLst>
              <p:tags r:id="rId17"/>
            </p:custDataLst>
          </p:nvPr>
        </p:nvSpPr>
        <p:spPr>
          <a:xfrm>
            <a:off x="6246900" y="2954749"/>
            <a:ext cx="1611184" cy="1019783"/>
          </a:xfrm>
          <a:custGeom>
            <a:gdLst>
              <a:gd name="connsiteX0" fmla="*/ 450793 w 1434577"/>
              <a:gd name="connsiteY0" fmla="*/ 0 h 908001"/>
              <a:gd name="connsiteX1" fmla="*/ 450794 w 1434577"/>
              <a:gd name="connsiteY1" fmla="*/ 200766 h 908001"/>
              <a:gd name="connsiteX2" fmla="*/ 1434577 w 1434577"/>
              <a:gd name="connsiteY2" fmla="*/ 200766 h 908001"/>
              <a:gd name="connsiteX3" fmla="*/ 1434576 w 1434577"/>
              <a:gd name="connsiteY3" fmla="*/ 707232 h 908001"/>
              <a:gd name="connsiteX4" fmla="*/ 450794 w 1434577"/>
              <a:gd name="connsiteY4" fmla="*/ 707231 h 908001"/>
              <a:gd name="connsiteX5" fmla="*/ 450795 w 1434577"/>
              <a:gd name="connsiteY5" fmla="*/ 908001 h 908001"/>
              <a:gd name="connsiteX6" fmla="*/ 0 w 1434577"/>
              <a:gd name="connsiteY6" fmla="*/ 454001 h 9080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34577" h="908001">
                <a:moveTo>
                  <a:pt x="450793" y="0"/>
                </a:moveTo>
                <a:lnTo>
                  <a:pt x="450794" y="200766"/>
                </a:lnTo>
                <a:lnTo>
                  <a:pt x="1434577" y="200766"/>
                </a:lnTo>
                <a:lnTo>
                  <a:pt x="1434576" y="707232"/>
                </a:lnTo>
                <a:lnTo>
                  <a:pt x="450794" y="707231"/>
                </a:lnTo>
                <a:lnTo>
                  <a:pt x="450795" y="908001"/>
                </a:lnTo>
                <a:lnTo>
                  <a:pt x="0" y="4540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342900" dist="228600" dir="2700000" sx="95000" sy="95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845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3" name="正文2"/>
          <p:cNvSpPr txBox="1"/>
          <p:nvPr>
            <p:custDataLst>
              <p:tags r:id="rId18"/>
            </p:custDataLst>
          </p:nvPr>
        </p:nvSpPr>
        <p:spPr>
          <a:xfrm>
            <a:off x="8384267" y="2206538"/>
            <a:ext cx="2324401" cy="11002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消防水带的分类：按材质可分为橡胶、聚氨酯、聚氯乙烯等</a:t>
            </a:r>
          </a:p>
        </p:txBody>
      </p:sp>
      <p:sp>
        <p:nvSpPr>
          <p:cNvPr id="384" name="序号2"/>
          <p:cNvSpPr txBox="1"/>
          <p:nvPr>
            <p:custDataLst>
              <p:tags r:id="rId19"/>
            </p:custDataLst>
          </p:nvPr>
        </p:nvSpPr>
        <p:spPr>
          <a:xfrm>
            <a:off x="8384267" y="1477959"/>
            <a:ext cx="803862" cy="70718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2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387" name="正文3"/>
          <p:cNvSpPr txBox="1"/>
          <p:nvPr>
            <p:custDataLst>
              <p:tags r:id="rId20"/>
            </p:custDataLst>
          </p:nvPr>
        </p:nvSpPr>
        <p:spPr>
          <a:xfrm>
            <a:off x="8384266" y="4746418"/>
            <a:ext cx="2324400" cy="110026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消防水带的连接方式：采用快速接头，方便快捷</a:t>
            </a:r>
          </a:p>
        </p:txBody>
      </p:sp>
      <p:sp>
        <p:nvSpPr>
          <p:cNvPr id="388" name="序号3"/>
          <p:cNvSpPr txBox="1"/>
          <p:nvPr>
            <p:custDataLst>
              <p:tags r:id="rId21"/>
            </p:custDataLst>
          </p:nvPr>
        </p:nvSpPr>
        <p:spPr>
          <a:xfrm>
            <a:off x="8384267" y="4017838"/>
            <a:ext cx="803862" cy="70718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398" name="正文1"/>
          <p:cNvSpPr txBox="1"/>
          <p:nvPr>
            <p:custDataLst>
              <p:tags r:id="rId22"/>
            </p:custDataLst>
          </p:nvPr>
        </p:nvSpPr>
        <p:spPr>
          <a:xfrm>
            <a:off x="1490395" y="2206538"/>
            <a:ext cx="2319643" cy="139595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消防水带的作用：用于输送消防用水，连接消防水源和灭火设备</a:t>
            </a:r>
          </a:p>
        </p:txBody>
      </p:sp>
      <p:sp>
        <p:nvSpPr>
          <p:cNvPr id="399" name="序号1"/>
          <p:cNvSpPr txBox="1"/>
          <p:nvPr>
            <p:custDataLst>
              <p:tags r:id="rId23"/>
            </p:custDataLst>
          </p:nvPr>
        </p:nvSpPr>
        <p:spPr>
          <a:xfrm>
            <a:off x="3006176" y="1477959"/>
            <a:ext cx="803862" cy="70718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396" name="正文4"/>
          <p:cNvSpPr txBox="1"/>
          <p:nvPr>
            <p:custDataLst>
              <p:tags r:id="rId24"/>
            </p:custDataLst>
          </p:nvPr>
        </p:nvSpPr>
        <p:spPr>
          <a:xfrm>
            <a:off x="1624879" y="4746417"/>
            <a:ext cx="2185158" cy="139595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消防水带的使用方法：将水带展开，连接水源和灭火设备，打开阀门，进行灭火</a:t>
            </a:r>
          </a:p>
        </p:txBody>
      </p:sp>
      <p:sp>
        <p:nvSpPr>
          <p:cNvPr id="397" name="序号4"/>
          <p:cNvSpPr txBox="1"/>
          <p:nvPr>
            <p:custDataLst>
              <p:tags r:id="rId25"/>
            </p:custDataLst>
          </p:nvPr>
        </p:nvSpPr>
        <p:spPr>
          <a:xfrm>
            <a:off x="3006176" y="4017838"/>
            <a:ext cx="803862" cy="70718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4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27" name="图标3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5939945" y="4259180"/>
            <a:ext cx="332261" cy="342808"/>
          </a:xfrm>
          <a:custGeom>
            <a:gdLst>
              <a:gd name="T0" fmla="*/ 111726 w 444"/>
              <a:gd name="T1" fmla="*/ 150538 h 462"/>
              <a:gd name="T2" fmla="*/ 111726 w 444"/>
              <a:gd name="T3" fmla="*/ 150538 h 462"/>
              <a:gd name="T4" fmla="*/ 144162 w 444"/>
              <a:gd name="T5" fmla="*/ 114802 h 462"/>
              <a:gd name="T6" fmla="*/ 199574 w 444"/>
              <a:gd name="T7" fmla="*/ 31716 h 462"/>
              <a:gd name="T8" fmla="*/ 191916 w 444"/>
              <a:gd name="T9" fmla="*/ 23675 h 462"/>
              <a:gd name="T10" fmla="*/ 155875 w 444"/>
              <a:gd name="T11" fmla="*/ 23675 h 462"/>
              <a:gd name="T12" fmla="*/ 100013 w 444"/>
              <a:gd name="T13" fmla="*/ 0 h 462"/>
              <a:gd name="T14" fmla="*/ 44150 w 444"/>
              <a:gd name="T15" fmla="*/ 23675 h 462"/>
              <a:gd name="T16" fmla="*/ 8109 w 444"/>
              <a:gd name="T17" fmla="*/ 23675 h 462"/>
              <a:gd name="T18" fmla="*/ 0 w 444"/>
              <a:gd name="T19" fmla="*/ 31716 h 462"/>
              <a:gd name="T20" fmla="*/ 55863 w 444"/>
              <a:gd name="T21" fmla="*/ 114802 h 462"/>
              <a:gd name="T22" fmla="*/ 87849 w 444"/>
              <a:gd name="T23" fmla="*/ 150538 h 462"/>
              <a:gd name="T24" fmla="*/ 87849 w 444"/>
              <a:gd name="T25" fmla="*/ 166172 h 462"/>
              <a:gd name="T26" fmla="*/ 48204 w 444"/>
              <a:gd name="T27" fmla="*/ 185827 h 462"/>
              <a:gd name="T28" fmla="*/ 100013 w 444"/>
              <a:gd name="T29" fmla="*/ 205928 h 462"/>
              <a:gd name="T30" fmla="*/ 147766 w 444"/>
              <a:gd name="T31" fmla="*/ 185827 h 462"/>
              <a:gd name="T32" fmla="*/ 111726 w 444"/>
              <a:gd name="T33" fmla="*/ 166172 h 462"/>
              <a:gd name="T34" fmla="*/ 111726 w 444"/>
              <a:gd name="T35" fmla="*/ 150538 h 462"/>
              <a:gd name="T36" fmla="*/ 144162 w 444"/>
              <a:gd name="T37" fmla="*/ 94700 h 462"/>
              <a:gd name="T38" fmla="*/ 144162 w 444"/>
              <a:gd name="T39" fmla="*/ 94700 h 462"/>
              <a:gd name="T40" fmla="*/ 155875 w 444"/>
              <a:gd name="T41" fmla="*/ 39756 h 462"/>
              <a:gd name="T42" fmla="*/ 183807 w 444"/>
              <a:gd name="T43" fmla="*/ 39756 h 462"/>
              <a:gd name="T44" fmla="*/ 144162 w 444"/>
              <a:gd name="T45" fmla="*/ 94700 h 462"/>
              <a:gd name="T46" fmla="*/ 100013 w 444"/>
              <a:gd name="T47" fmla="*/ 16081 h 462"/>
              <a:gd name="T48" fmla="*/ 100013 w 444"/>
              <a:gd name="T49" fmla="*/ 16081 h 462"/>
              <a:gd name="T50" fmla="*/ 144162 w 444"/>
              <a:gd name="T51" fmla="*/ 31716 h 462"/>
              <a:gd name="T52" fmla="*/ 100013 w 444"/>
              <a:gd name="T53" fmla="*/ 51370 h 462"/>
              <a:gd name="T54" fmla="*/ 55863 w 444"/>
              <a:gd name="T55" fmla="*/ 31716 h 462"/>
              <a:gd name="T56" fmla="*/ 100013 w 444"/>
              <a:gd name="T57" fmla="*/ 16081 h 462"/>
              <a:gd name="T58" fmla="*/ 16218 w 444"/>
              <a:gd name="T59" fmla="*/ 39756 h 462"/>
              <a:gd name="T60" fmla="*/ 16218 w 444"/>
              <a:gd name="T61" fmla="*/ 39756 h 462"/>
              <a:gd name="T62" fmla="*/ 44150 w 444"/>
              <a:gd name="T63" fmla="*/ 39756 h 462"/>
              <a:gd name="T64" fmla="*/ 55863 w 444"/>
              <a:gd name="T65" fmla="*/ 94700 h 462"/>
              <a:gd name="T66" fmla="*/ 16218 w 444"/>
              <a:gd name="T67" fmla="*/ 39756 h 46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443" h="462">
                <a:moveTo>
                  <a:pt x="248" y="337"/>
                </a:moveTo>
                <a:lnTo>
                  <a:pt x="248" y="337"/>
                </a:lnTo>
                <a:cubicBezTo>
                  <a:pt x="248" y="302"/>
                  <a:pt x="275" y="283"/>
                  <a:pt x="320" y="257"/>
                </a:cubicBezTo>
                <a:cubicBezTo>
                  <a:pt x="373" y="221"/>
                  <a:pt x="443" y="177"/>
                  <a:pt x="443" y="71"/>
                </a:cubicBezTo>
                <a:cubicBezTo>
                  <a:pt x="443" y="62"/>
                  <a:pt x="434" y="53"/>
                  <a:pt x="426" y="53"/>
                </a:cubicBezTo>
                <a:cubicBezTo>
                  <a:pt x="346" y="53"/>
                  <a:pt x="346" y="53"/>
                  <a:pt x="346" y="53"/>
                </a:cubicBezTo>
                <a:cubicBezTo>
                  <a:pt x="328" y="27"/>
                  <a:pt x="293" y="0"/>
                  <a:pt x="222" y="0"/>
                </a:cubicBezTo>
                <a:cubicBezTo>
                  <a:pt x="151" y="0"/>
                  <a:pt x="116" y="27"/>
                  <a:pt x="98" y="53"/>
                </a:cubicBezTo>
                <a:cubicBezTo>
                  <a:pt x="18" y="53"/>
                  <a:pt x="18" y="53"/>
                  <a:pt x="18" y="53"/>
                </a:cubicBezTo>
                <a:cubicBezTo>
                  <a:pt x="9" y="53"/>
                  <a:pt x="0" y="62"/>
                  <a:pt x="0" y="71"/>
                </a:cubicBezTo>
                <a:cubicBezTo>
                  <a:pt x="0" y="177"/>
                  <a:pt x="62" y="221"/>
                  <a:pt x="124" y="257"/>
                </a:cubicBezTo>
                <a:cubicBezTo>
                  <a:pt x="169" y="283"/>
                  <a:pt x="195" y="302"/>
                  <a:pt x="195" y="337"/>
                </a:cubicBezTo>
                <a:cubicBezTo>
                  <a:pt x="195" y="372"/>
                  <a:pt x="195" y="372"/>
                  <a:pt x="195" y="372"/>
                </a:cubicBezTo>
                <a:cubicBezTo>
                  <a:pt x="142" y="381"/>
                  <a:pt x="107" y="399"/>
                  <a:pt x="107" y="416"/>
                </a:cubicBezTo>
                <a:cubicBezTo>
                  <a:pt x="107" y="443"/>
                  <a:pt x="160" y="461"/>
                  <a:pt x="222" y="461"/>
                </a:cubicBezTo>
                <a:cubicBezTo>
                  <a:pt x="283" y="461"/>
                  <a:pt x="328" y="443"/>
                  <a:pt x="328" y="416"/>
                </a:cubicBezTo>
                <a:cubicBezTo>
                  <a:pt x="328" y="399"/>
                  <a:pt x="302" y="381"/>
                  <a:pt x="248" y="372"/>
                </a:cubicBezTo>
                <a:lnTo>
                  <a:pt x="248" y="337"/>
                </a:lnTo>
                <a:close/>
                <a:moveTo>
                  <a:pt x="320" y="212"/>
                </a:moveTo>
                <a:lnTo>
                  <a:pt x="320" y="212"/>
                </a:lnTo>
                <a:cubicBezTo>
                  <a:pt x="337" y="186"/>
                  <a:pt x="346" y="142"/>
                  <a:pt x="346" y="89"/>
                </a:cubicBezTo>
                <a:cubicBezTo>
                  <a:pt x="408" y="89"/>
                  <a:pt x="408" y="89"/>
                  <a:pt x="408" y="89"/>
                </a:cubicBezTo>
                <a:cubicBezTo>
                  <a:pt x="399" y="151"/>
                  <a:pt x="364" y="186"/>
                  <a:pt x="320" y="212"/>
                </a:cubicBezTo>
                <a:close/>
                <a:moveTo>
                  <a:pt x="222" y="36"/>
                </a:moveTo>
                <a:lnTo>
                  <a:pt x="222" y="36"/>
                </a:lnTo>
                <a:cubicBezTo>
                  <a:pt x="293" y="36"/>
                  <a:pt x="320" y="62"/>
                  <a:pt x="320" y="71"/>
                </a:cubicBezTo>
                <a:cubicBezTo>
                  <a:pt x="320" y="80"/>
                  <a:pt x="293" y="106"/>
                  <a:pt x="222" y="115"/>
                </a:cubicBezTo>
                <a:cubicBezTo>
                  <a:pt x="151" y="106"/>
                  <a:pt x="124" y="80"/>
                  <a:pt x="124" y="71"/>
                </a:cubicBezTo>
                <a:cubicBezTo>
                  <a:pt x="124" y="62"/>
                  <a:pt x="151" y="36"/>
                  <a:pt x="222" y="36"/>
                </a:cubicBezTo>
                <a:close/>
                <a:moveTo>
                  <a:pt x="36" y="89"/>
                </a:moveTo>
                <a:lnTo>
                  <a:pt x="36" y="89"/>
                </a:lnTo>
                <a:cubicBezTo>
                  <a:pt x="98" y="89"/>
                  <a:pt x="98" y="89"/>
                  <a:pt x="98" y="89"/>
                </a:cubicBezTo>
                <a:cubicBezTo>
                  <a:pt x="98" y="142"/>
                  <a:pt x="107" y="186"/>
                  <a:pt x="124" y="212"/>
                </a:cubicBezTo>
                <a:cubicBezTo>
                  <a:pt x="80" y="186"/>
                  <a:pt x="36" y="151"/>
                  <a:pt x="36" y="8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/>
        </p:spPr>
        <p:txBody>
          <a:bodyPr wrap="none" lIns="25757" tIns="12879" rIns="25757" bIns="12879" anchor="ctr"/>
          <a:lstStyle/>
          <a:p>
            <a:endParaRPr lang="en-US" sz="135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图标4"/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5002756" y="3311567"/>
            <a:ext cx="313802" cy="311165"/>
          </a:xfrm>
          <a:custGeom>
            <a:gdLst>
              <a:gd name="T0" fmla="*/ 172604 w 417"/>
              <a:gd name="T1" fmla="*/ 91192 h 417"/>
              <a:gd name="T2" fmla="*/ 172604 w 417"/>
              <a:gd name="T3" fmla="*/ 91192 h 417"/>
              <a:gd name="T4" fmla="*/ 188460 w 417"/>
              <a:gd name="T5" fmla="*/ 63340 h 417"/>
              <a:gd name="T6" fmla="*/ 184836 w 417"/>
              <a:gd name="T7" fmla="*/ 47617 h 417"/>
              <a:gd name="T8" fmla="*/ 152671 w 417"/>
              <a:gd name="T9" fmla="*/ 35488 h 417"/>
              <a:gd name="T10" fmla="*/ 144516 w 417"/>
              <a:gd name="T11" fmla="*/ 7637 h 417"/>
              <a:gd name="T12" fmla="*/ 124583 w 417"/>
              <a:gd name="T13" fmla="*/ 0 h 417"/>
              <a:gd name="T14" fmla="*/ 96495 w 417"/>
              <a:gd name="T15" fmla="*/ 15723 h 417"/>
              <a:gd name="T16" fmla="*/ 68407 w 417"/>
              <a:gd name="T17" fmla="*/ 0 h 417"/>
              <a:gd name="T18" fmla="*/ 48474 w 417"/>
              <a:gd name="T19" fmla="*/ 7637 h 417"/>
              <a:gd name="T20" fmla="*/ 40320 w 417"/>
              <a:gd name="T21" fmla="*/ 35488 h 417"/>
              <a:gd name="T22" fmla="*/ 8155 w 417"/>
              <a:gd name="T23" fmla="*/ 47617 h 417"/>
              <a:gd name="T24" fmla="*/ 0 w 417"/>
              <a:gd name="T25" fmla="*/ 63340 h 417"/>
              <a:gd name="T26" fmla="*/ 19933 w 417"/>
              <a:gd name="T27" fmla="*/ 91192 h 417"/>
              <a:gd name="T28" fmla="*/ 0 w 417"/>
              <a:gd name="T29" fmla="*/ 123536 h 417"/>
              <a:gd name="T30" fmla="*/ 8155 w 417"/>
              <a:gd name="T31" fmla="*/ 139258 h 417"/>
              <a:gd name="T32" fmla="*/ 40320 w 417"/>
              <a:gd name="T33" fmla="*/ 147344 h 417"/>
              <a:gd name="T34" fmla="*/ 48474 w 417"/>
              <a:gd name="T35" fmla="*/ 178790 h 417"/>
              <a:gd name="T36" fmla="*/ 68407 w 417"/>
              <a:gd name="T37" fmla="*/ 186876 h 417"/>
              <a:gd name="T38" fmla="*/ 96495 w 417"/>
              <a:gd name="T39" fmla="*/ 167110 h 417"/>
              <a:gd name="T40" fmla="*/ 124583 w 417"/>
              <a:gd name="T41" fmla="*/ 186876 h 417"/>
              <a:gd name="T42" fmla="*/ 144516 w 417"/>
              <a:gd name="T43" fmla="*/ 178790 h 417"/>
              <a:gd name="T44" fmla="*/ 152671 w 417"/>
              <a:gd name="T45" fmla="*/ 147344 h 417"/>
              <a:gd name="T46" fmla="*/ 184836 w 417"/>
              <a:gd name="T47" fmla="*/ 139258 h 417"/>
              <a:gd name="T48" fmla="*/ 188460 w 417"/>
              <a:gd name="T49" fmla="*/ 119043 h 417"/>
              <a:gd name="T50" fmla="*/ 172604 w 417"/>
              <a:gd name="T51" fmla="*/ 91192 h 417"/>
              <a:gd name="T52" fmla="*/ 96495 w 417"/>
              <a:gd name="T53" fmla="*/ 131172 h 417"/>
              <a:gd name="T54" fmla="*/ 96495 w 417"/>
              <a:gd name="T55" fmla="*/ 131172 h 417"/>
              <a:gd name="T56" fmla="*/ 56629 w 417"/>
              <a:gd name="T57" fmla="*/ 91192 h 417"/>
              <a:gd name="T58" fmla="*/ 96495 w 417"/>
              <a:gd name="T59" fmla="*/ 51660 h 417"/>
              <a:gd name="T60" fmla="*/ 136362 w 417"/>
              <a:gd name="T61" fmla="*/ 91192 h 417"/>
              <a:gd name="T62" fmla="*/ 96495 w 417"/>
              <a:gd name="T63" fmla="*/ 131172 h 41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417" h="417">
                <a:moveTo>
                  <a:pt x="381" y="203"/>
                </a:moveTo>
                <a:lnTo>
                  <a:pt x="381" y="203"/>
                </a:lnTo>
                <a:cubicBezTo>
                  <a:pt x="381" y="177"/>
                  <a:pt x="399" y="159"/>
                  <a:pt x="416" y="141"/>
                </a:cubicBezTo>
                <a:cubicBezTo>
                  <a:pt x="416" y="132"/>
                  <a:pt x="408" y="115"/>
                  <a:pt x="408" y="106"/>
                </a:cubicBezTo>
                <a:cubicBezTo>
                  <a:pt x="372" y="115"/>
                  <a:pt x="354" y="97"/>
                  <a:pt x="337" y="79"/>
                </a:cubicBezTo>
                <a:cubicBezTo>
                  <a:pt x="319" y="62"/>
                  <a:pt x="310" y="44"/>
                  <a:pt x="319" y="17"/>
                </a:cubicBezTo>
                <a:cubicBezTo>
                  <a:pt x="310" y="9"/>
                  <a:pt x="293" y="0"/>
                  <a:pt x="275" y="0"/>
                </a:cubicBezTo>
                <a:cubicBezTo>
                  <a:pt x="266" y="17"/>
                  <a:pt x="240" y="35"/>
                  <a:pt x="213" y="35"/>
                </a:cubicBezTo>
                <a:cubicBezTo>
                  <a:pt x="187" y="35"/>
                  <a:pt x="160" y="17"/>
                  <a:pt x="151" y="0"/>
                </a:cubicBezTo>
                <a:cubicBezTo>
                  <a:pt x="133" y="0"/>
                  <a:pt x="116" y="9"/>
                  <a:pt x="107" y="17"/>
                </a:cubicBezTo>
                <a:cubicBezTo>
                  <a:pt x="116" y="44"/>
                  <a:pt x="107" y="62"/>
                  <a:pt x="89" y="79"/>
                </a:cubicBezTo>
                <a:cubicBezTo>
                  <a:pt x="72" y="97"/>
                  <a:pt x="44" y="115"/>
                  <a:pt x="18" y="106"/>
                </a:cubicBezTo>
                <a:cubicBezTo>
                  <a:pt x="18" y="115"/>
                  <a:pt x="9" y="132"/>
                  <a:pt x="0" y="141"/>
                </a:cubicBezTo>
                <a:cubicBezTo>
                  <a:pt x="27" y="159"/>
                  <a:pt x="44" y="177"/>
                  <a:pt x="44" y="203"/>
                </a:cubicBezTo>
                <a:cubicBezTo>
                  <a:pt x="44" y="230"/>
                  <a:pt x="27" y="256"/>
                  <a:pt x="0" y="275"/>
                </a:cubicBezTo>
                <a:cubicBezTo>
                  <a:pt x="9" y="283"/>
                  <a:pt x="18" y="301"/>
                  <a:pt x="18" y="310"/>
                </a:cubicBezTo>
                <a:cubicBezTo>
                  <a:pt x="44" y="310"/>
                  <a:pt x="72" y="310"/>
                  <a:pt x="89" y="328"/>
                </a:cubicBezTo>
                <a:cubicBezTo>
                  <a:pt x="107" y="345"/>
                  <a:pt x="116" y="372"/>
                  <a:pt x="107" y="398"/>
                </a:cubicBezTo>
                <a:cubicBezTo>
                  <a:pt x="116" y="407"/>
                  <a:pt x="133" y="407"/>
                  <a:pt x="151" y="416"/>
                </a:cubicBezTo>
                <a:cubicBezTo>
                  <a:pt x="160" y="389"/>
                  <a:pt x="187" y="372"/>
                  <a:pt x="213" y="372"/>
                </a:cubicBezTo>
                <a:cubicBezTo>
                  <a:pt x="240" y="372"/>
                  <a:pt x="266" y="389"/>
                  <a:pt x="275" y="416"/>
                </a:cubicBezTo>
                <a:cubicBezTo>
                  <a:pt x="293" y="407"/>
                  <a:pt x="310" y="407"/>
                  <a:pt x="319" y="398"/>
                </a:cubicBezTo>
                <a:cubicBezTo>
                  <a:pt x="310" y="372"/>
                  <a:pt x="319" y="345"/>
                  <a:pt x="337" y="328"/>
                </a:cubicBezTo>
                <a:cubicBezTo>
                  <a:pt x="354" y="310"/>
                  <a:pt x="372" y="301"/>
                  <a:pt x="408" y="310"/>
                </a:cubicBezTo>
                <a:cubicBezTo>
                  <a:pt x="408" y="292"/>
                  <a:pt x="416" y="283"/>
                  <a:pt x="416" y="265"/>
                </a:cubicBezTo>
                <a:cubicBezTo>
                  <a:pt x="399" y="256"/>
                  <a:pt x="381" y="230"/>
                  <a:pt x="381" y="203"/>
                </a:cubicBezTo>
                <a:close/>
                <a:moveTo>
                  <a:pt x="213" y="292"/>
                </a:moveTo>
                <a:lnTo>
                  <a:pt x="213" y="292"/>
                </a:lnTo>
                <a:cubicBezTo>
                  <a:pt x="160" y="292"/>
                  <a:pt x="125" y="256"/>
                  <a:pt x="125" y="203"/>
                </a:cubicBezTo>
                <a:cubicBezTo>
                  <a:pt x="125" y="159"/>
                  <a:pt x="160" y="115"/>
                  <a:pt x="213" y="115"/>
                </a:cubicBezTo>
                <a:cubicBezTo>
                  <a:pt x="266" y="115"/>
                  <a:pt x="301" y="159"/>
                  <a:pt x="301" y="203"/>
                </a:cubicBezTo>
                <a:cubicBezTo>
                  <a:pt x="301" y="256"/>
                  <a:pt x="266" y="292"/>
                  <a:pt x="213" y="292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/>
        </p:spPr>
        <p:txBody>
          <a:bodyPr wrap="none" lIns="25757" tIns="12879" rIns="25757" bIns="12879" anchor="ctr"/>
          <a:lstStyle/>
          <a:p>
            <a:endParaRPr lang="en-US" sz="135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图标1"/>
          <p:cNvSpPr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5936009" y="2303430"/>
            <a:ext cx="340171" cy="395548"/>
          </a:xfrm>
          <a:custGeom>
            <a:gdLst>
              <a:gd name="T0" fmla="*/ 196198 w 453"/>
              <a:gd name="T1" fmla="*/ 83098 h 533"/>
              <a:gd name="T2" fmla="*/ 196198 w 453"/>
              <a:gd name="T3" fmla="*/ 83098 h 533"/>
              <a:gd name="T4" fmla="*/ 19891 w 453"/>
              <a:gd name="T5" fmla="*/ 71482 h 533"/>
              <a:gd name="T6" fmla="*/ 0 w 453"/>
              <a:gd name="T7" fmla="*/ 79524 h 533"/>
              <a:gd name="T8" fmla="*/ 39782 w 453"/>
              <a:gd name="T9" fmla="*/ 237678 h 533"/>
              <a:gd name="T10" fmla="*/ 63742 w 453"/>
              <a:gd name="T11" fmla="*/ 237678 h 533"/>
              <a:gd name="T12" fmla="*/ 43851 w 453"/>
              <a:gd name="T13" fmla="*/ 158601 h 533"/>
              <a:gd name="T14" fmla="*/ 200266 w 453"/>
              <a:gd name="T15" fmla="*/ 87119 h 533"/>
              <a:gd name="T16" fmla="*/ 196198 w 453"/>
              <a:gd name="T17" fmla="*/ 83098 h 53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452" h="533">
                <a:moveTo>
                  <a:pt x="434" y="186"/>
                </a:moveTo>
                <a:lnTo>
                  <a:pt x="434" y="186"/>
                </a:lnTo>
                <a:cubicBezTo>
                  <a:pt x="151" y="301"/>
                  <a:pt x="266" y="0"/>
                  <a:pt x="44" y="160"/>
                </a:cubicBezTo>
                <a:cubicBezTo>
                  <a:pt x="0" y="178"/>
                  <a:pt x="0" y="178"/>
                  <a:pt x="0" y="178"/>
                </a:cubicBezTo>
                <a:cubicBezTo>
                  <a:pt x="88" y="532"/>
                  <a:pt x="88" y="532"/>
                  <a:pt x="88" y="532"/>
                </a:cubicBezTo>
                <a:cubicBezTo>
                  <a:pt x="141" y="532"/>
                  <a:pt x="141" y="532"/>
                  <a:pt x="141" y="532"/>
                </a:cubicBezTo>
                <a:cubicBezTo>
                  <a:pt x="97" y="355"/>
                  <a:pt x="97" y="355"/>
                  <a:pt x="97" y="355"/>
                </a:cubicBezTo>
                <a:cubicBezTo>
                  <a:pt x="293" y="195"/>
                  <a:pt x="213" y="532"/>
                  <a:pt x="443" y="195"/>
                </a:cubicBezTo>
                <a:cubicBezTo>
                  <a:pt x="452" y="195"/>
                  <a:pt x="443" y="186"/>
                  <a:pt x="434" y="186"/>
                </a:cubicBezTo>
              </a:path>
            </a:pathLst>
          </a:custGeom>
          <a:solidFill>
            <a:schemeClr val="lt1"/>
          </a:solidFill>
          <a:ln>
            <a:noFill/>
          </a:ln>
          <a:effectLst/>
        </p:spPr>
        <p:txBody>
          <a:bodyPr wrap="none" lIns="25757" tIns="12879" rIns="25757" bIns="12879" anchor="ctr"/>
          <a:lstStyle/>
          <a:p>
            <a:endParaRPr lang="en-US" sz="135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图标2"/>
          <p:cNvSpPr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6867902" y="3298509"/>
            <a:ext cx="369179" cy="332261"/>
          </a:xfrm>
          <a:custGeom>
            <a:gdLst>
              <a:gd name="T0" fmla="*/ 35703 w 498"/>
              <a:gd name="T1" fmla="*/ 67874 h 445"/>
              <a:gd name="T2" fmla="*/ 35703 w 498"/>
              <a:gd name="T3" fmla="*/ 67874 h 445"/>
              <a:gd name="T4" fmla="*/ 63372 w 498"/>
              <a:gd name="T5" fmla="*/ 75965 h 445"/>
              <a:gd name="T6" fmla="*/ 67389 w 498"/>
              <a:gd name="T7" fmla="*/ 75965 h 445"/>
              <a:gd name="T8" fmla="*/ 87026 w 498"/>
              <a:gd name="T9" fmla="*/ 60232 h 445"/>
              <a:gd name="T10" fmla="*/ 87026 w 498"/>
              <a:gd name="T11" fmla="*/ 56187 h 445"/>
              <a:gd name="T12" fmla="*/ 79439 w 498"/>
              <a:gd name="T13" fmla="*/ 48096 h 445"/>
              <a:gd name="T14" fmla="*/ 122728 w 498"/>
              <a:gd name="T15" fmla="*/ 4495 h 445"/>
              <a:gd name="T16" fmla="*/ 87026 w 498"/>
              <a:gd name="T17" fmla="*/ 0 h 445"/>
              <a:gd name="T18" fmla="*/ 47753 w 498"/>
              <a:gd name="T19" fmla="*/ 24273 h 445"/>
              <a:gd name="T20" fmla="*/ 32133 w 498"/>
              <a:gd name="T21" fmla="*/ 36409 h 445"/>
              <a:gd name="T22" fmla="*/ 23653 w 498"/>
              <a:gd name="T23" fmla="*/ 52141 h 445"/>
              <a:gd name="T24" fmla="*/ 8033 w 498"/>
              <a:gd name="T25" fmla="*/ 56187 h 445"/>
              <a:gd name="T26" fmla="*/ 0 w 498"/>
              <a:gd name="T27" fmla="*/ 64278 h 445"/>
              <a:gd name="T28" fmla="*/ 0 w 498"/>
              <a:gd name="T29" fmla="*/ 67874 h 445"/>
              <a:gd name="T30" fmla="*/ 16066 w 498"/>
              <a:gd name="T31" fmla="*/ 84055 h 445"/>
              <a:gd name="T32" fmla="*/ 23653 w 498"/>
              <a:gd name="T33" fmla="*/ 88101 h 445"/>
              <a:gd name="T34" fmla="*/ 32133 w 498"/>
              <a:gd name="T35" fmla="*/ 80010 h 445"/>
              <a:gd name="T36" fmla="*/ 35703 w 498"/>
              <a:gd name="T37" fmla="*/ 67874 h 445"/>
              <a:gd name="T38" fmla="*/ 99075 w 498"/>
              <a:gd name="T39" fmla="*/ 71919 h 445"/>
              <a:gd name="T40" fmla="*/ 99075 w 498"/>
              <a:gd name="T41" fmla="*/ 71919 h 445"/>
              <a:gd name="T42" fmla="*/ 95059 w 498"/>
              <a:gd name="T43" fmla="*/ 71919 h 445"/>
              <a:gd name="T44" fmla="*/ 79439 w 498"/>
              <a:gd name="T45" fmla="*/ 84055 h 445"/>
              <a:gd name="T46" fmla="*/ 75422 w 498"/>
              <a:gd name="T47" fmla="*/ 91697 h 445"/>
              <a:gd name="T48" fmla="*/ 170035 w 498"/>
              <a:gd name="T49" fmla="*/ 195530 h 445"/>
              <a:gd name="T50" fmla="*/ 178068 w 498"/>
              <a:gd name="T51" fmla="*/ 195530 h 445"/>
              <a:gd name="T52" fmla="*/ 190117 w 498"/>
              <a:gd name="T53" fmla="*/ 187439 h 445"/>
              <a:gd name="T54" fmla="*/ 190117 w 498"/>
              <a:gd name="T55" fmla="*/ 179798 h 445"/>
              <a:gd name="T56" fmla="*/ 99075 w 498"/>
              <a:gd name="T57" fmla="*/ 71919 h 445"/>
              <a:gd name="T58" fmla="*/ 221804 w 498"/>
              <a:gd name="T59" fmla="*/ 28318 h 445"/>
              <a:gd name="T60" fmla="*/ 221804 w 498"/>
              <a:gd name="T61" fmla="*/ 28318 h 445"/>
              <a:gd name="T62" fmla="*/ 213771 w 498"/>
              <a:gd name="T63" fmla="*/ 24273 h 445"/>
              <a:gd name="T64" fmla="*/ 205737 w 498"/>
              <a:gd name="T65" fmla="*/ 40005 h 445"/>
              <a:gd name="T66" fmla="*/ 182084 w 498"/>
              <a:gd name="T67" fmla="*/ 48096 h 445"/>
              <a:gd name="T68" fmla="*/ 178068 w 498"/>
              <a:gd name="T69" fmla="*/ 28318 h 445"/>
              <a:gd name="T70" fmla="*/ 186101 w 498"/>
              <a:gd name="T71" fmla="*/ 8540 h 445"/>
              <a:gd name="T72" fmla="*/ 182084 w 498"/>
              <a:gd name="T73" fmla="*/ 4495 h 445"/>
              <a:gd name="T74" fmla="*/ 150398 w 498"/>
              <a:gd name="T75" fmla="*/ 32364 h 445"/>
              <a:gd name="T76" fmla="*/ 142365 w 498"/>
              <a:gd name="T77" fmla="*/ 67874 h 445"/>
              <a:gd name="T78" fmla="*/ 126745 w 498"/>
              <a:gd name="T79" fmla="*/ 84055 h 445"/>
              <a:gd name="T80" fmla="*/ 142365 w 498"/>
              <a:gd name="T81" fmla="*/ 103833 h 445"/>
              <a:gd name="T82" fmla="*/ 162448 w 498"/>
              <a:gd name="T83" fmla="*/ 84055 h 445"/>
              <a:gd name="T84" fmla="*/ 182084 w 498"/>
              <a:gd name="T85" fmla="*/ 80010 h 445"/>
              <a:gd name="T86" fmla="*/ 217787 w 498"/>
              <a:gd name="T87" fmla="*/ 64278 h 445"/>
              <a:gd name="T88" fmla="*/ 221804 w 498"/>
              <a:gd name="T89" fmla="*/ 28318 h 445"/>
              <a:gd name="T90" fmla="*/ 32133 w 498"/>
              <a:gd name="T91" fmla="*/ 179798 h 445"/>
              <a:gd name="T92" fmla="*/ 32133 w 498"/>
              <a:gd name="T93" fmla="*/ 179798 h 445"/>
              <a:gd name="T94" fmla="*/ 32133 w 498"/>
              <a:gd name="T95" fmla="*/ 187439 h 445"/>
              <a:gd name="T96" fmla="*/ 39719 w 498"/>
              <a:gd name="T97" fmla="*/ 199576 h 445"/>
              <a:gd name="T98" fmla="*/ 47753 w 498"/>
              <a:gd name="T99" fmla="*/ 195530 h 445"/>
              <a:gd name="T100" fmla="*/ 103092 w 498"/>
              <a:gd name="T101" fmla="*/ 143838 h 445"/>
              <a:gd name="T102" fmla="*/ 87026 w 498"/>
              <a:gd name="T103" fmla="*/ 123611 h 445"/>
              <a:gd name="T104" fmla="*/ 32133 w 498"/>
              <a:gd name="T105" fmla="*/ 179798 h 445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/>
        </p:spPr>
        <p:txBody>
          <a:bodyPr wrap="none" lIns="25757" tIns="12879" rIns="25757" bIns="12879" anchor="ctr"/>
          <a:lstStyle/>
          <a:p>
            <a:endParaRPr lang="en-US" sz="135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30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>
          <a:gradFill>
            <a:lin ang="0" scaled="0"/>
          </a:gradFill>
        </p:spPr>
        <p:txBody>
          <a:bodyPr/>
          <a:lstStyle/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/>
                </a:solidFill>
              </a:rPr>
              <a:t>消防疏散演练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任意多边形 15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hd2"/>
              <a:gd name="ib" fmla="+- vc ihd2 0"/>
            </a:gdLst>
            <a:cxnLst>
              <a:cxn ang="3">
                <a:pos x="hc" y="t"/>
              </a:cxn>
              <a:cxn ang="3">
                <a:pos x="idx" y="il"/>
              </a:cxn>
              <a:cxn ang="cd2">
                <a:pos x="l" y="vc"/>
              </a:cxn>
              <a:cxn ang="cd4">
                <a:pos x="idx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疏散演练目的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"/>
          <p:cNvSpPr/>
          <p:nvPr>
            <p:custDataLst>
              <p:tags r:id="rId5"/>
            </p:custDataLst>
          </p:nvPr>
        </p:nvSpPr>
        <p:spPr bwMode="auto">
          <a:xfrm>
            <a:off x="1306195" y="1845542"/>
            <a:ext cx="4679938" cy="1104279"/>
          </a:xfrm>
          <a:custGeom>
            <a:gdLst>
              <a:gd name="T0" fmla="*/ 0 w 1589"/>
              <a:gd name="T1" fmla="*/ 23 h 373"/>
              <a:gd name="T2" fmla="*/ 0 w 1589"/>
              <a:gd name="T3" fmla="*/ 221 h 373"/>
              <a:gd name="T4" fmla="*/ 151 w 1589"/>
              <a:gd name="T5" fmla="*/ 372 h 373"/>
              <a:gd name="T6" fmla="*/ 1573 w 1589"/>
              <a:gd name="T7" fmla="*/ 372 h 373"/>
              <a:gd name="T8" fmla="*/ 1586 w 1589"/>
              <a:gd name="T9" fmla="*/ 355 h 373"/>
              <a:gd name="T10" fmla="*/ 1586 w 1589"/>
              <a:gd name="T11" fmla="*/ 141 h 373"/>
              <a:gd name="T12" fmla="*/ 1433 w 1589"/>
              <a:gd name="T13" fmla="*/ 1 h 373"/>
              <a:gd name="T14" fmla="*/ 22 w 1589"/>
              <a:gd name="T15" fmla="*/ 1 h 373"/>
              <a:gd name="T16" fmla="*/ 0 w 1589"/>
              <a:gd name="T17" fmla="*/ 23 h 37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89" h="373">
                <a:moveTo>
                  <a:pt x="0" y="23"/>
                </a:moveTo>
                <a:cubicBezTo>
                  <a:pt x="0" y="221"/>
                  <a:pt x="0" y="221"/>
                  <a:pt x="0" y="221"/>
                </a:cubicBezTo>
                <a:cubicBezTo>
                  <a:pt x="0" y="221"/>
                  <a:pt x="18" y="370"/>
                  <a:pt x="151" y="372"/>
                </a:cubicBezTo>
                <a:cubicBezTo>
                  <a:pt x="285" y="373"/>
                  <a:pt x="1573" y="372"/>
                  <a:pt x="1573" y="372"/>
                </a:cubicBezTo>
                <a:cubicBezTo>
                  <a:pt x="1573" y="372"/>
                  <a:pt x="1583" y="371"/>
                  <a:pt x="1586" y="355"/>
                </a:cubicBezTo>
                <a:cubicBezTo>
                  <a:pt x="1589" y="339"/>
                  <a:pt x="1586" y="141"/>
                  <a:pt x="1586" y="141"/>
                </a:cubicBezTo>
                <a:cubicBezTo>
                  <a:pt x="1586" y="141"/>
                  <a:pt x="1569" y="22"/>
                  <a:pt x="1433" y="1"/>
                </a:cubicBezTo>
                <a:cubicBezTo>
                  <a:pt x="22" y="1"/>
                  <a:pt x="22" y="1"/>
                  <a:pt x="22" y="1"/>
                </a:cubicBezTo>
                <a:cubicBezTo>
                  <a:pt x="22" y="1"/>
                  <a:pt x="7" y="0"/>
                  <a:pt x="0" y="2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" name="文本框 32"/>
          <p:cNvSpPr txBox="1"/>
          <p:nvPr>
            <p:custDataLst>
              <p:tags r:id="rId6"/>
            </p:custDataLst>
          </p:nvPr>
        </p:nvSpPr>
        <p:spPr>
          <a:xfrm flipH="1">
            <a:off x="2572972" y="2133093"/>
            <a:ext cx="2876918" cy="52070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提高师生消防安全意识</a:t>
            </a:r>
          </a:p>
        </p:txBody>
      </p:sp>
      <p:sp>
        <p:nvSpPr>
          <p:cNvPr id="35" name="文本框 34"/>
          <p:cNvSpPr txBox="1"/>
          <p:nvPr>
            <p:custDataLst>
              <p:tags r:id="rId7"/>
            </p:custDataLst>
          </p:nvPr>
        </p:nvSpPr>
        <p:spPr>
          <a:xfrm>
            <a:off x="1727276" y="2130267"/>
            <a:ext cx="662709" cy="533417"/>
          </a:xfrm>
          <a:prstGeom prst="rect">
            <a:avLst/>
          </a:prstGeom>
          <a:noFill/>
        </p:spPr>
        <p:txBody>
          <a:bodyPr wrap="square" lIns="0" tIns="0" rIns="0" bIns="0" rtlCol="0">
            <a:normAutofit fontScale="70000"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4000" b="1" spc="300">
                <a:ln cmpd="sng">
                  <a:solidFill>
                    <a:schemeClr val="lt1"/>
                  </a:solidFill>
                </a:ln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  <a:endParaRPr kumimoji="1" lang="en-US" altLang="zh-CN" sz="4000" b="1" spc="300">
              <a:ln cmpd="sng">
                <a:solidFill>
                  <a:schemeClr val="lt1"/>
                </a:solidFill>
              </a:ln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Freeform"/>
          <p:cNvSpPr/>
          <p:nvPr>
            <p:custDataLst>
              <p:tags r:id="rId8"/>
            </p:custDataLst>
          </p:nvPr>
        </p:nvSpPr>
        <p:spPr bwMode="auto">
          <a:xfrm>
            <a:off x="6212217" y="1845542"/>
            <a:ext cx="4679938" cy="1104279"/>
          </a:xfrm>
          <a:custGeom>
            <a:gdLst>
              <a:gd name="T0" fmla="*/ 0 w 1589"/>
              <a:gd name="T1" fmla="*/ 23 h 373"/>
              <a:gd name="T2" fmla="*/ 0 w 1589"/>
              <a:gd name="T3" fmla="*/ 221 h 373"/>
              <a:gd name="T4" fmla="*/ 151 w 1589"/>
              <a:gd name="T5" fmla="*/ 372 h 373"/>
              <a:gd name="T6" fmla="*/ 1573 w 1589"/>
              <a:gd name="T7" fmla="*/ 372 h 373"/>
              <a:gd name="T8" fmla="*/ 1586 w 1589"/>
              <a:gd name="T9" fmla="*/ 355 h 373"/>
              <a:gd name="T10" fmla="*/ 1586 w 1589"/>
              <a:gd name="T11" fmla="*/ 141 h 373"/>
              <a:gd name="T12" fmla="*/ 1433 w 1589"/>
              <a:gd name="T13" fmla="*/ 1 h 373"/>
              <a:gd name="T14" fmla="*/ 22 w 1589"/>
              <a:gd name="T15" fmla="*/ 1 h 373"/>
              <a:gd name="T16" fmla="*/ 0 w 1589"/>
              <a:gd name="T17" fmla="*/ 23 h 37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89" h="373">
                <a:moveTo>
                  <a:pt x="0" y="23"/>
                </a:moveTo>
                <a:cubicBezTo>
                  <a:pt x="0" y="221"/>
                  <a:pt x="0" y="221"/>
                  <a:pt x="0" y="221"/>
                </a:cubicBezTo>
                <a:cubicBezTo>
                  <a:pt x="0" y="221"/>
                  <a:pt x="18" y="370"/>
                  <a:pt x="151" y="372"/>
                </a:cubicBezTo>
                <a:cubicBezTo>
                  <a:pt x="285" y="373"/>
                  <a:pt x="1573" y="372"/>
                  <a:pt x="1573" y="372"/>
                </a:cubicBezTo>
                <a:cubicBezTo>
                  <a:pt x="1573" y="372"/>
                  <a:pt x="1583" y="371"/>
                  <a:pt x="1586" y="355"/>
                </a:cubicBezTo>
                <a:cubicBezTo>
                  <a:pt x="1589" y="339"/>
                  <a:pt x="1586" y="141"/>
                  <a:pt x="1586" y="141"/>
                </a:cubicBezTo>
                <a:cubicBezTo>
                  <a:pt x="1586" y="141"/>
                  <a:pt x="1569" y="22"/>
                  <a:pt x="1433" y="1"/>
                </a:cubicBezTo>
                <a:cubicBezTo>
                  <a:pt x="22" y="1"/>
                  <a:pt x="22" y="1"/>
                  <a:pt x="22" y="1"/>
                </a:cubicBezTo>
                <a:cubicBezTo>
                  <a:pt x="22" y="1"/>
                  <a:pt x="7" y="0"/>
                  <a:pt x="0" y="2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 flipH="1">
            <a:off x="7478994" y="2133093"/>
            <a:ext cx="2876918" cy="52070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2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增强师生应急疏散能力</a:t>
            </a:r>
          </a:p>
        </p:txBody>
      </p:sp>
      <p:sp>
        <p:nvSpPr>
          <p:cNvPr id="5" name="文本框 4"/>
          <p:cNvSpPr txBox="1"/>
          <p:nvPr>
            <p:custDataLst>
              <p:tags r:id="rId10"/>
            </p:custDataLst>
          </p:nvPr>
        </p:nvSpPr>
        <p:spPr>
          <a:xfrm>
            <a:off x="6633298" y="2130267"/>
            <a:ext cx="662709" cy="533417"/>
          </a:xfrm>
          <a:prstGeom prst="rect">
            <a:avLst/>
          </a:prstGeom>
          <a:noFill/>
        </p:spPr>
        <p:txBody>
          <a:bodyPr wrap="square" lIns="0" tIns="0" rIns="0" bIns="0" rtlCol="0">
            <a:normAutofit fontScale="70000"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4000" b="1" spc="300">
                <a:ln cmpd="sng">
                  <a:solidFill>
                    <a:schemeClr val="lt1"/>
                  </a:solidFill>
                </a:ln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  <a:endParaRPr kumimoji="1" lang="en-US" altLang="zh-CN" sz="4000" b="1" spc="300">
              <a:ln cmpd="sng">
                <a:solidFill>
                  <a:schemeClr val="lt1"/>
                </a:solidFill>
              </a:ln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Freeform"/>
          <p:cNvSpPr/>
          <p:nvPr>
            <p:custDataLst>
              <p:tags r:id="rId11"/>
            </p:custDataLst>
          </p:nvPr>
        </p:nvSpPr>
        <p:spPr bwMode="auto">
          <a:xfrm>
            <a:off x="1306195" y="3258213"/>
            <a:ext cx="4679938" cy="1104279"/>
          </a:xfrm>
          <a:custGeom>
            <a:gdLst>
              <a:gd name="T0" fmla="*/ 0 w 1589"/>
              <a:gd name="T1" fmla="*/ 23 h 373"/>
              <a:gd name="T2" fmla="*/ 0 w 1589"/>
              <a:gd name="T3" fmla="*/ 221 h 373"/>
              <a:gd name="T4" fmla="*/ 151 w 1589"/>
              <a:gd name="T5" fmla="*/ 372 h 373"/>
              <a:gd name="T6" fmla="*/ 1573 w 1589"/>
              <a:gd name="T7" fmla="*/ 372 h 373"/>
              <a:gd name="T8" fmla="*/ 1586 w 1589"/>
              <a:gd name="T9" fmla="*/ 355 h 373"/>
              <a:gd name="T10" fmla="*/ 1586 w 1589"/>
              <a:gd name="T11" fmla="*/ 141 h 373"/>
              <a:gd name="T12" fmla="*/ 1433 w 1589"/>
              <a:gd name="T13" fmla="*/ 1 h 373"/>
              <a:gd name="T14" fmla="*/ 22 w 1589"/>
              <a:gd name="T15" fmla="*/ 1 h 373"/>
              <a:gd name="T16" fmla="*/ 0 w 1589"/>
              <a:gd name="T17" fmla="*/ 23 h 37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89" h="373">
                <a:moveTo>
                  <a:pt x="0" y="23"/>
                </a:moveTo>
                <a:cubicBezTo>
                  <a:pt x="0" y="221"/>
                  <a:pt x="0" y="221"/>
                  <a:pt x="0" y="221"/>
                </a:cubicBezTo>
                <a:cubicBezTo>
                  <a:pt x="0" y="221"/>
                  <a:pt x="18" y="370"/>
                  <a:pt x="151" y="372"/>
                </a:cubicBezTo>
                <a:cubicBezTo>
                  <a:pt x="285" y="373"/>
                  <a:pt x="1573" y="372"/>
                  <a:pt x="1573" y="372"/>
                </a:cubicBezTo>
                <a:cubicBezTo>
                  <a:pt x="1573" y="372"/>
                  <a:pt x="1583" y="371"/>
                  <a:pt x="1586" y="355"/>
                </a:cubicBezTo>
                <a:cubicBezTo>
                  <a:pt x="1589" y="339"/>
                  <a:pt x="1586" y="141"/>
                  <a:pt x="1586" y="141"/>
                </a:cubicBezTo>
                <a:cubicBezTo>
                  <a:pt x="1586" y="141"/>
                  <a:pt x="1569" y="22"/>
                  <a:pt x="1433" y="1"/>
                </a:cubicBezTo>
                <a:cubicBezTo>
                  <a:pt x="22" y="1"/>
                  <a:pt x="22" y="1"/>
                  <a:pt x="22" y="1"/>
                </a:cubicBezTo>
                <a:cubicBezTo>
                  <a:pt x="22" y="1"/>
                  <a:pt x="7" y="0"/>
                  <a:pt x="0" y="2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2"/>
            </p:custDataLst>
          </p:nvPr>
        </p:nvSpPr>
        <p:spPr>
          <a:xfrm flipH="1">
            <a:off x="2572972" y="3545764"/>
            <a:ext cx="2876918" cy="52070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熟悉疏散路线和逃生方法</a:t>
            </a:r>
          </a:p>
        </p:txBody>
      </p:sp>
      <p:sp>
        <p:nvSpPr>
          <p:cNvPr id="8" name="文本框 7"/>
          <p:cNvSpPr txBox="1"/>
          <p:nvPr>
            <p:custDataLst>
              <p:tags r:id="rId13"/>
            </p:custDataLst>
          </p:nvPr>
        </p:nvSpPr>
        <p:spPr>
          <a:xfrm>
            <a:off x="1727276" y="3542938"/>
            <a:ext cx="662709" cy="533417"/>
          </a:xfrm>
          <a:prstGeom prst="rect">
            <a:avLst/>
          </a:prstGeom>
          <a:noFill/>
        </p:spPr>
        <p:txBody>
          <a:bodyPr wrap="square" lIns="0" tIns="0" rIns="0" bIns="0" rtlCol="0">
            <a:normAutofit fontScale="70000"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4000" b="1" spc="300">
                <a:ln cmpd="sng">
                  <a:solidFill>
                    <a:schemeClr val="lt1"/>
                  </a:solidFill>
                </a:ln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  <a:endParaRPr kumimoji="1" lang="en-US" altLang="zh-CN" sz="4000" b="1" spc="300">
              <a:ln cmpd="sng">
                <a:solidFill>
                  <a:schemeClr val="lt1"/>
                </a:solidFill>
              </a:ln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Freeform"/>
          <p:cNvSpPr/>
          <p:nvPr>
            <p:custDataLst>
              <p:tags r:id="rId14"/>
            </p:custDataLst>
          </p:nvPr>
        </p:nvSpPr>
        <p:spPr bwMode="auto">
          <a:xfrm>
            <a:off x="6212217" y="3258213"/>
            <a:ext cx="4679938" cy="1104279"/>
          </a:xfrm>
          <a:custGeom>
            <a:gdLst>
              <a:gd name="T0" fmla="*/ 0 w 1589"/>
              <a:gd name="T1" fmla="*/ 23 h 373"/>
              <a:gd name="T2" fmla="*/ 0 w 1589"/>
              <a:gd name="T3" fmla="*/ 221 h 373"/>
              <a:gd name="T4" fmla="*/ 151 w 1589"/>
              <a:gd name="T5" fmla="*/ 372 h 373"/>
              <a:gd name="T6" fmla="*/ 1573 w 1589"/>
              <a:gd name="T7" fmla="*/ 372 h 373"/>
              <a:gd name="T8" fmla="*/ 1586 w 1589"/>
              <a:gd name="T9" fmla="*/ 355 h 373"/>
              <a:gd name="T10" fmla="*/ 1586 w 1589"/>
              <a:gd name="T11" fmla="*/ 141 h 373"/>
              <a:gd name="T12" fmla="*/ 1433 w 1589"/>
              <a:gd name="T13" fmla="*/ 1 h 373"/>
              <a:gd name="T14" fmla="*/ 22 w 1589"/>
              <a:gd name="T15" fmla="*/ 1 h 373"/>
              <a:gd name="T16" fmla="*/ 0 w 1589"/>
              <a:gd name="T17" fmla="*/ 23 h 37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89" h="373">
                <a:moveTo>
                  <a:pt x="0" y="23"/>
                </a:moveTo>
                <a:cubicBezTo>
                  <a:pt x="0" y="221"/>
                  <a:pt x="0" y="221"/>
                  <a:pt x="0" y="221"/>
                </a:cubicBezTo>
                <a:cubicBezTo>
                  <a:pt x="0" y="221"/>
                  <a:pt x="18" y="370"/>
                  <a:pt x="151" y="372"/>
                </a:cubicBezTo>
                <a:cubicBezTo>
                  <a:pt x="285" y="373"/>
                  <a:pt x="1573" y="372"/>
                  <a:pt x="1573" y="372"/>
                </a:cubicBezTo>
                <a:cubicBezTo>
                  <a:pt x="1573" y="372"/>
                  <a:pt x="1583" y="371"/>
                  <a:pt x="1586" y="355"/>
                </a:cubicBezTo>
                <a:cubicBezTo>
                  <a:pt x="1589" y="339"/>
                  <a:pt x="1586" y="141"/>
                  <a:pt x="1586" y="141"/>
                </a:cubicBezTo>
                <a:cubicBezTo>
                  <a:pt x="1586" y="141"/>
                  <a:pt x="1569" y="22"/>
                  <a:pt x="1433" y="1"/>
                </a:cubicBezTo>
                <a:cubicBezTo>
                  <a:pt x="22" y="1"/>
                  <a:pt x="22" y="1"/>
                  <a:pt x="22" y="1"/>
                </a:cubicBezTo>
                <a:cubicBezTo>
                  <a:pt x="22" y="1"/>
                  <a:pt x="7" y="0"/>
                  <a:pt x="0" y="2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/>
          <p:cNvSpPr txBox="1"/>
          <p:nvPr>
            <p:custDataLst>
              <p:tags r:id="rId15"/>
            </p:custDataLst>
          </p:nvPr>
        </p:nvSpPr>
        <p:spPr>
          <a:xfrm flipH="1">
            <a:off x="7478994" y="3545764"/>
            <a:ext cx="2876918" cy="52070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检验消防设施设备有效性</a:t>
            </a:r>
          </a:p>
        </p:txBody>
      </p:sp>
      <p:sp>
        <p:nvSpPr>
          <p:cNvPr id="11" name="文本框 10"/>
          <p:cNvSpPr txBox="1"/>
          <p:nvPr>
            <p:custDataLst>
              <p:tags r:id="rId16"/>
            </p:custDataLst>
          </p:nvPr>
        </p:nvSpPr>
        <p:spPr>
          <a:xfrm>
            <a:off x="6633298" y="3542938"/>
            <a:ext cx="662709" cy="533417"/>
          </a:xfrm>
          <a:prstGeom prst="rect">
            <a:avLst/>
          </a:prstGeom>
          <a:noFill/>
        </p:spPr>
        <p:txBody>
          <a:bodyPr wrap="square" lIns="0" tIns="0" rIns="0" bIns="0" rtlCol="0">
            <a:normAutofit fontScale="70000"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4000" b="1" spc="300">
                <a:ln cmpd="sng">
                  <a:solidFill>
                    <a:schemeClr val="lt1"/>
                  </a:solidFill>
                </a:ln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  <a:endParaRPr kumimoji="1" lang="en-US" altLang="zh-CN" sz="4000" b="1" spc="300">
              <a:ln cmpd="sng">
                <a:solidFill>
                  <a:schemeClr val="lt1"/>
                </a:solidFill>
              </a:ln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Freeform"/>
          <p:cNvSpPr/>
          <p:nvPr>
            <p:custDataLst>
              <p:tags r:id="rId17"/>
            </p:custDataLst>
          </p:nvPr>
        </p:nvSpPr>
        <p:spPr bwMode="auto">
          <a:xfrm>
            <a:off x="1306195" y="4670885"/>
            <a:ext cx="4679938" cy="1104279"/>
          </a:xfrm>
          <a:custGeom>
            <a:gdLst>
              <a:gd name="T0" fmla="*/ 0 w 1589"/>
              <a:gd name="T1" fmla="*/ 23 h 373"/>
              <a:gd name="T2" fmla="*/ 0 w 1589"/>
              <a:gd name="T3" fmla="*/ 221 h 373"/>
              <a:gd name="T4" fmla="*/ 151 w 1589"/>
              <a:gd name="T5" fmla="*/ 372 h 373"/>
              <a:gd name="T6" fmla="*/ 1573 w 1589"/>
              <a:gd name="T7" fmla="*/ 372 h 373"/>
              <a:gd name="T8" fmla="*/ 1586 w 1589"/>
              <a:gd name="T9" fmla="*/ 355 h 373"/>
              <a:gd name="T10" fmla="*/ 1586 w 1589"/>
              <a:gd name="T11" fmla="*/ 141 h 373"/>
              <a:gd name="T12" fmla="*/ 1433 w 1589"/>
              <a:gd name="T13" fmla="*/ 1 h 373"/>
              <a:gd name="T14" fmla="*/ 22 w 1589"/>
              <a:gd name="T15" fmla="*/ 1 h 373"/>
              <a:gd name="T16" fmla="*/ 0 w 1589"/>
              <a:gd name="T17" fmla="*/ 23 h 37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89" h="373">
                <a:moveTo>
                  <a:pt x="0" y="23"/>
                </a:moveTo>
                <a:cubicBezTo>
                  <a:pt x="0" y="221"/>
                  <a:pt x="0" y="221"/>
                  <a:pt x="0" y="221"/>
                </a:cubicBezTo>
                <a:cubicBezTo>
                  <a:pt x="0" y="221"/>
                  <a:pt x="18" y="370"/>
                  <a:pt x="151" y="372"/>
                </a:cubicBezTo>
                <a:cubicBezTo>
                  <a:pt x="285" y="373"/>
                  <a:pt x="1573" y="372"/>
                  <a:pt x="1573" y="372"/>
                </a:cubicBezTo>
                <a:cubicBezTo>
                  <a:pt x="1573" y="372"/>
                  <a:pt x="1583" y="371"/>
                  <a:pt x="1586" y="355"/>
                </a:cubicBezTo>
                <a:cubicBezTo>
                  <a:pt x="1589" y="339"/>
                  <a:pt x="1586" y="141"/>
                  <a:pt x="1586" y="141"/>
                </a:cubicBezTo>
                <a:cubicBezTo>
                  <a:pt x="1586" y="141"/>
                  <a:pt x="1569" y="22"/>
                  <a:pt x="1433" y="1"/>
                </a:cubicBezTo>
                <a:cubicBezTo>
                  <a:pt x="22" y="1"/>
                  <a:pt x="22" y="1"/>
                  <a:pt x="22" y="1"/>
                </a:cubicBezTo>
                <a:cubicBezTo>
                  <a:pt x="22" y="1"/>
                  <a:pt x="7" y="0"/>
                  <a:pt x="0" y="2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18"/>
            </p:custDataLst>
          </p:nvPr>
        </p:nvSpPr>
        <p:spPr>
          <a:xfrm flipH="1">
            <a:off x="2572972" y="4958436"/>
            <a:ext cx="2876918" cy="52070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提高学校安全管理水平</a:t>
            </a:r>
          </a:p>
        </p:txBody>
      </p:sp>
      <p:sp>
        <p:nvSpPr>
          <p:cNvPr id="15" name="文本框 14"/>
          <p:cNvSpPr txBox="1"/>
          <p:nvPr>
            <p:custDataLst>
              <p:tags r:id="rId19"/>
            </p:custDataLst>
          </p:nvPr>
        </p:nvSpPr>
        <p:spPr>
          <a:xfrm>
            <a:off x="1727276" y="4955610"/>
            <a:ext cx="662709" cy="533417"/>
          </a:xfrm>
          <a:prstGeom prst="rect">
            <a:avLst/>
          </a:prstGeom>
          <a:noFill/>
        </p:spPr>
        <p:txBody>
          <a:bodyPr wrap="square" lIns="0" tIns="0" rIns="0" bIns="0" rtlCol="0">
            <a:normAutofit fontScale="70000"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4000" b="1" spc="300">
                <a:ln cmpd="sng">
                  <a:solidFill>
                    <a:schemeClr val="lt1"/>
                  </a:solidFill>
                </a:ln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05</a:t>
            </a:r>
            <a:endParaRPr kumimoji="1" lang="en-US" altLang="zh-CN" sz="4000" b="1" spc="300">
              <a:ln cmpd="sng">
                <a:solidFill>
                  <a:schemeClr val="lt1"/>
                </a:solidFill>
              </a:ln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hd2"/>
              <a:gd name="ib" fmla="+- vc ihd2 0"/>
            </a:gdLst>
            <a:cxnLst>
              <a:cxn ang="3">
                <a:pos x="hc" y="t"/>
              </a:cxn>
              <a:cxn ang="3">
                <a:pos x="idx" y="il"/>
              </a:cxn>
              <a:cxn ang="cd2">
                <a:pos x="l" y="vc"/>
              </a:cxn>
              <a:cxn ang="cd4">
                <a:pos x="idx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疏散演练流程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>
            <p:custDataLst>
              <p:tags r:id="rId5"/>
            </p:custDataLst>
          </p:nvPr>
        </p:nvSpPr>
        <p:spPr>
          <a:xfrm>
            <a:off x="4639228" y="1478280"/>
            <a:ext cx="3858727" cy="7949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演练前准备：制定疏散方案，明确疏散路线，准备疏散器材</a:t>
            </a:r>
          </a:p>
        </p:txBody>
      </p:sp>
      <p:cxnSp>
        <p:nvCxnSpPr>
          <p:cNvPr id="12" name="直接连接符 11"/>
          <p:cNvCxnSpPr/>
          <p:nvPr>
            <p:custDataLst>
              <p:tags r:id="rId6"/>
            </p:custDataLst>
          </p:nvPr>
        </p:nvCxnSpPr>
        <p:spPr>
          <a:xfrm flipH="1">
            <a:off x="4215142" y="2059711"/>
            <a:ext cx="4496" cy="897622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ardrop 1"/>
          <p:cNvSpPr/>
          <p:nvPr>
            <p:custDataLst>
              <p:tags r:id="rId7"/>
            </p:custDataLst>
          </p:nvPr>
        </p:nvSpPr>
        <p:spPr>
          <a:xfrm>
            <a:off x="3700396" y="1619142"/>
            <a:ext cx="512499" cy="512499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1" name="Teardrop 20"/>
          <p:cNvSpPr/>
          <p:nvPr>
            <p:custDataLst>
              <p:tags r:id="rId8"/>
            </p:custDataLst>
          </p:nvPr>
        </p:nvSpPr>
        <p:spPr>
          <a:xfrm>
            <a:off x="4212894" y="1933084"/>
            <a:ext cx="198557" cy="198557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>
            <a:off x="4639228" y="2445584"/>
            <a:ext cx="3858727" cy="7949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演练开始：发出疏散信号，如警报声、广播通知等</a:t>
            </a:r>
          </a:p>
        </p:txBody>
      </p:sp>
      <p:sp>
        <p:nvSpPr>
          <p:cNvPr id="5" name="文本框 4"/>
          <p:cNvSpPr txBox="1"/>
          <p:nvPr>
            <p:custDataLst>
              <p:tags r:id="rId10"/>
            </p:custDataLst>
          </p:nvPr>
        </p:nvSpPr>
        <p:spPr>
          <a:xfrm>
            <a:off x="4639228" y="3412888"/>
            <a:ext cx="3858727" cy="7949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疏散过程：按照疏散方案，有序撤离，避免拥挤、踩踏</a:t>
            </a:r>
          </a:p>
        </p:txBody>
      </p:sp>
      <p:sp>
        <p:nvSpPr>
          <p:cNvPr id="7" name="文本框 6"/>
          <p:cNvSpPr txBox="1"/>
          <p:nvPr>
            <p:custDataLst>
              <p:tags r:id="rId11"/>
            </p:custDataLst>
          </p:nvPr>
        </p:nvSpPr>
        <p:spPr>
          <a:xfrm>
            <a:off x="4639228" y="4380192"/>
            <a:ext cx="3858727" cy="7949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疏散结束：清点人数，确认所有人员安全撤离</a:t>
            </a:r>
          </a:p>
        </p:txBody>
      </p:sp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4639228" y="5347497"/>
            <a:ext cx="3858727" cy="794973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总结反馈：对演练过程进行总结，提出改进措施，提高疏散效率</a:t>
            </a:r>
          </a:p>
        </p:txBody>
      </p:sp>
      <p:sp>
        <p:nvSpPr>
          <p:cNvPr id="115" name="Teardrop 21"/>
          <p:cNvSpPr/>
          <p:nvPr>
            <p:custDataLst>
              <p:tags r:id="rId13"/>
            </p:custDataLst>
          </p:nvPr>
        </p:nvSpPr>
        <p:spPr>
          <a:xfrm>
            <a:off x="3700398" y="2586459"/>
            <a:ext cx="512500" cy="512499"/>
          </a:xfrm>
          <a:custGeom>
            <a:gdLst>
              <a:gd name="connsiteX0" fmla="*/ 217170 w 434341"/>
              <a:gd name="connsiteY0" fmla="*/ 1 h 434340"/>
              <a:gd name="connsiteX1" fmla="*/ 434340 w 434341"/>
              <a:gd name="connsiteY1" fmla="*/ 217171 h 434340"/>
              <a:gd name="connsiteX2" fmla="*/ 434341 w 434341"/>
              <a:gd name="connsiteY2" fmla="*/ 434340 h 434340"/>
              <a:gd name="connsiteX3" fmla="*/ 217170 w 434341"/>
              <a:gd name="connsiteY3" fmla="*/ 434340 h 434340"/>
              <a:gd name="connsiteX4" fmla="*/ 1 w 434341"/>
              <a:gd name="connsiteY4" fmla="*/ 217171 h 434340"/>
              <a:gd name="connsiteX5" fmla="*/ 217170 w 434341"/>
              <a:gd name="connsiteY5" fmla="*/ 1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1" h="434340">
                <a:moveTo>
                  <a:pt x="217170" y="1"/>
                </a:moveTo>
                <a:cubicBezTo>
                  <a:pt x="337110" y="0"/>
                  <a:pt x="434340" y="97230"/>
                  <a:pt x="434340" y="217171"/>
                </a:cubicBezTo>
                <a:lnTo>
                  <a:pt x="434341" y="434340"/>
                </a:lnTo>
                <a:lnTo>
                  <a:pt x="217170" y="434340"/>
                </a:lnTo>
                <a:cubicBezTo>
                  <a:pt x="97230" y="434341"/>
                  <a:pt x="0" y="337111"/>
                  <a:pt x="1" y="217171"/>
                </a:cubicBezTo>
                <a:cubicBezTo>
                  <a:pt x="0" y="97231"/>
                  <a:pt x="97230" y="1"/>
                  <a:pt x="21717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9" name="Teardrop 22"/>
          <p:cNvSpPr/>
          <p:nvPr>
            <p:custDataLst>
              <p:tags r:id="rId14"/>
            </p:custDataLst>
          </p:nvPr>
        </p:nvSpPr>
        <p:spPr>
          <a:xfrm>
            <a:off x="4212894" y="2900388"/>
            <a:ext cx="198557" cy="198557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3" name="Teardrop 27"/>
          <p:cNvSpPr/>
          <p:nvPr>
            <p:custDataLst>
              <p:tags r:id="rId15"/>
            </p:custDataLst>
          </p:nvPr>
        </p:nvSpPr>
        <p:spPr>
          <a:xfrm>
            <a:off x="3700406" y="3553761"/>
            <a:ext cx="512499" cy="512499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39 h 434340"/>
              <a:gd name="connsiteX3" fmla="*/ 217169 w 434340"/>
              <a:gd name="connsiteY3" fmla="*/ 434340 h 434340"/>
              <a:gd name="connsiteX4" fmla="*/ 0 w 434340"/>
              <a:gd name="connsiteY4" fmla="*/ 217169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09" y="0"/>
                  <a:pt x="434339" y="97230"/>
                  <a:pt x="434340" y="217170"/>
                </a:cubicBezTo>
                <a:lnTo>
                  <a:pt x="434340" y="434339"/>
                </a:lnTo>
                <a:lnTo>
                  <a:pt x="217169" y="434340"/>
                </a:lnTo>
                <a:cubicBezTo>
                  <a:pt x="97230" y="434339"/>
                  <a:pt x="0" y="337109"/>
                  <a:pt x="0" y="217169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7" name="Teardrop 28"/>
          <p:cNvSpPr/>
          <p:nvPr>
            <p:custDataLst>
              <p:tags r:id="rId16"/>
            </p:custDataLst>
          </p:nvPr>
        </p:nvSpPr>
        <p:spPr>
          <a:xfrm>
            <a:off x="4212894" y="3867692"/>
            <a:ext cx="198557" cy="198557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5 h 168276"/>
              <a:gd name="connsiteX5" fmla="*/ 1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5"/>
                </a:lnTo>
                <a:lnTo>
                  <a:pt x="1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9" name="Teardrop 32"/>
          <p:cNvSpPr/>
          <p:nvPr>
            <p:custDataLst>
              <p:tags r:id="rId17"/>
            </p:custDataLst>
          </p:nvPr>
        </p:nvSpPr>
        <p:spPr>
          <a:xfrm>
            <a:off x="3700396" y="4521055"/>
            <a:ext cx="512499" cy="512499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27" name="Teardrop 33"/>
          <p:cNvSpPr/>
          <p:nvPr>
            <p:custDataLst>
              <p:tags r:id="rId18"/>
            </p:custDataLst>
          </p:nvPr>
        </p:nvSpPr>
        <p:spPr>
          <a:xfrm>
            <a:off x="4212894" y="4834997"/>
            <a:ext cx="198557" cy="198557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7" name="Teardrop 36"/>
          <p:cNvSpPr/>
          <p:nvPr>
            <p:custDataLst>
              <p:tags r:id="rId19"/>
            </p:custDataLst>
          </p:nvPr>
        </p:nvSpPr>
        <p:spPr>
          <a:xfrm>
            <a:off x="3700396" y="5488359"/>
            <a:ext cx="512499" cy="512499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7" name="Teardrop 41"/>
          <p:cNvSpPr/>
          <p:nvPr>
            <p:custDataLst>
              <p:tags r:id="rId20"/>
            </p:custDataLst>
          </p:nvPr>
        </p:nvSpPr>
        <p:spPr>
          <a:xfrm>
            <a:off x="4212894" y="5802301"/>
            <a:ext cx="198557" cy="198557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44" name="直接连接符 43"/>
          <p:cNvCxnSpPr/>
          <p:nvPr>
            <p:custDataLst>
              <p:tags r:id="rId21"/>
            </p:custDataLst>
          </p:nvPr>
        </p:nvCxnSpPr>
        <p:spPr>
          <a:xfrm flipH="1">
            <a:off x="4215142" y="3035258"/>
            <a:ext cx="4496" cy="897622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>
            <p:custDataLst>
              <p:tags r:id="rId22"/>
            </p:custDataLst>
          </p:nvPr>
        </p:nvCxnSpPr>
        <p:spPr>
          <a:xfrm flipH="1">
            <a:off x="4215142" y="4010804"/>
            <a:ext cx="4496" cy="897622"/>
          </a:xfrm>
          <a:prstGeom prst="line">
            <a:avLst/>
          </a:prstGeom>
          <a:ln w="12700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>
            <p:custDataLst>
              <p:tags r:id="rId23"/>
            </p:custDataLst>
          </p:nvPr>
        </p:nvCxnSpPr>
        <p:spPr>
          <a:xfrm flipH="1">
            <a:off x="4215142" y="4986350"/>
            <a:ext cx="4496" cy="897622"/>
          </a:xfrm>
          <a:prstGeom prst="line">
            <a:avLst/>
          </a:prstGeom>
          <a:ln w="12700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>
            <p:custDataLst>
              <p:tags r:id="rId24"/>
            </p:custDataLst>
          </p:nvPr>
        </p:nvSpPr>
        <p:spPr>
          <a:xfrm>
            <a:off x="3755470" y="1681703"/>
            <a:ext cx="403542" cy="40354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50" name="文本框 49"/>
          <p:cNvSpPr txBox="1"/>
          <p:nvPr>
            <p:custDataLst>
              <p:tags r:id="rId25"/>
            </p:custDataLst>
          </p:nvPr>
        </p:nvSpPr>
        <p:spPr>
          <a:xfrm>
            <a:off x="3762961" y="2649007"/>
            <a:ext cx="403542" cy="40354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52" name="文本框 51"/>
          <p:cNvSpPr txBox="1"/>
          <p:nvPr>
            <p:custDataLst>
              <p:tags r:id="rId26"/>
            </p:custDataLst>
          </p:nvPr>
        </p:nvSpPr>
        <p:spPr>
          <a:xfrm>
            <a:off x="3735239" y="3618560"/>
            <a:ext cx="403542" cy="40354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53" name="文本框 52"/>
          <p:cNvSpPr txBox="1"/>
          <p:nvPr>
            <p:custDataLst>
              <p:tags r:id="rId27"/>
            </p:custDataLst>
          </p:nvPr>
        </p:nvSpPr>
        <p:spPr>
          <a:xfrm>
            <a:off x="3735239" y="4585863"/>
            <a:ext cx="403542" cy="40354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54" name="文本框 53"/>
          <p:cNvSpPr txBox="1"/>
          <p:nvPr>
            <p:custDataLst>
              <p:tags r:id="rId28"/>
            </p:custDataLst>
          </p:nvPr>
        </p:nvSpPr>
        <p:spPr>
          <a:xfrm>
            <a:off x="3755468" y="5548672"/>
            <a:ext cx="403542" cy="40354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</p:spTree>
    <p:custDataLst>
      <p:tags r:id="rId29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hd2"/>
              <a:gd name="ib" fmla="+- vc ihd2 0"/>
            </a:gdLst>
            <a:cxnLst>
              <a:cxn ang="3">
                <a:pos x="hc" y="t"/>
              </a:cxn>
              <a:cxn ang="3">
                <a:pos x="idx" y="il"/>
              </a:cxn>
              <a:cxn ang="cd2">
                <a:pos x="l" y="vc"/>
              </a:cxn>
              <a:cxn ang="cd4">
                <a:pos x="idx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疏散演练注意事项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/>
          <p:cNvSpPr/>
          <p:nvPr>
            <p:custDataLst>
              <p:tags r:id="rId5"/>
            </p:custDataLst>
          </p:nvPr>
        </p:nvSpPr>
        <p:spPr>
          <a:xfrm>
            <a:off x="2964820" y="1478520"/>
            <a:ext cx="2708616" cy="2112846"/>
          </a:xfrm>
          <a:prstGeom prst="roundRect">
            <a:avLst>
              <a:gd name="adj" fmla="val 7640"/>
            </a:avLst>
          </a:prstGeom>
          <a:solidFill>
            <a:schemeClr val="lt1"/>
          </a:solidFill>
          <a:ln>
            <a:solidFill>
              <a:schemeClr val="dk1">
                <a:alpha val="4000"/>
              </a:schemeClr>
            </a:solidFill>
          </a:ln>
          <a:effectLst>
            <a:outerShdw blurRad="101600" dist="762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61"/>
          <p:cNvSpPr txBox="1"/>
          <p:nvPr>
            <p:custDataLst>
              <p:tags r:id="rId6"/>
            </p:custDataLst>
          </p:nvPr>
        </p:nvSpPr>
        <p:spPr>
          <a:xfrm>
            <a:off x="3004240" y="2578359"/>
            <a:ext cx="2629780" cy="72105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演练前，确保所有参与人员了解疏散路线和集合地点</a:t>
            </a:r>
          </a:p>
        </p:txBody>
      </p:sp>
      <p:sp>
        <p:nvSpPr>
          <p:cNvPr id="13" name="文本框 58"/>
          <p:cNvSpPr txBox="1"/>
          <p:nvPr>
            <p:custDataLst>
              <p:tags r:id="rId7"/>
            </p:custDataLst>
          </p:nvPr>
        </p:nvSpPr>
        <p:spPr>
          <a:xfrm>
            <a:off x="3903703" y="1960540"/>
            <a:ext cx="830853" cy="60683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6" name="任意多边形: 形状 15"/>
          <p:cNvSpPr/>
          <p:nvPr>
            <p:custDataLst>
              <p:tags r:id="rId8"/>
            </p:custDataLst>
          </p:nvPr>
        </p:nvSpPr>
        <p:spPr>
          <a:xfrm>
            <a:off x="2964820" y="1478520"/>
            <a:ext cx="2708616" cy="360181"/>
          </a:xfrm>
          <a:custGeom>
            <a:gdLst>
              <a:gd name="connsiteX0" fmla="*/ 142211 w 2386267"/>
              <a:gd name="connsiteY0" fmla="*/ 0 h 317316"/>
              <a:gd name="connsiteX1" fmla="*/ 2244056 w 2386267"/>
              <a:gd name="connsiteY1" fmla="*/ 0 h 317316"/>
              <a:gd name="connsiteX2" fmla="*/ 2386267 w 2386267"/>
              <a:gd name="connsiteY2" fmla="*/ 142211 h 317316"/>
              <a:gd name="connsiteX3" fmla="*/ 2386267 w 2386267"/>
              <a:gd name="connsiteY3" fmla="*/ 317316 h 317316"/>
              <a:gd name="connsiteX4" fmla="*/ 0 w 2386267"/>
              <a:gd name="connsiteY4" fmla="*/ 317316 h 317316"/>
              <a:gd name="connsiteX5" fmla="*/ 0 w 2386267"/>
              <a:gd name="connsiteY5" fmla="*/ 142211 h 317316"/>
              <a:gd name="connsiteX6" fmla="*/ 142211 w 2386267"/>
              <a:gd name="connsiteY6" fmla="*/ 0 h 3173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86267" h="317316">
                <a:moveTo>
                  <a:pt x="142211" y="0"/>
                </a:moveTo>
                <a:lnTo>
                  <a:pt x="2244056" y="0"/>
                </a:lnTo>
                <a:cubicBezTo>
                  <a:pt x="2322597" y="0"/>
                  <a:pt x="2386267" y="63670"/>
                  <a:pt x="2386267" y="142211"/>
                </a:cubicBezTo>
                <a:lnTo>
                  <a:pt x="2386267" y="317316"/>
                </a:lnTo>
                <a:lnTo>
                  <a:pt x="0" y="317316"/>
                </a:lnTo>
                <a:lnTo>
                  <a:pt x="0" y="142211"/>
                </a:lnTo>
                <a:cubicBezTo>
                  <a:pt x="0" y="63670"/>
                  <a:pt x="63670" y="0"/>
                  <a:pt x="1422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矩形: 圆角 18"/>
          <p:cNvSpPr/>
          <p:nvPr>
            <p:custDataLst>
              <p:tags r:id="rId9"/>
            </p:custDataLst>
          </p:nvPr>
        </p:nvSpPr>
        <p:spPr>
          <a:xfrm>
            <a:off x="6524914" y="1478520"/>
            <a:ext cx="2708616" cy="2112846"/>
          </a:xfrm>
          <a:prstGeom prst="roundRect">
            <a:avLst>
              <a:gd name="adj" fmla="val 7640"/>
            </a:avLst>
          </a:prstGeom>
          <a:solidFill>
            <a:schemeClr val="lt1"/>
          </a:solidFill>
          <a:ln>
            <a:solidFill>
              <a:schemeClr val="dk1">
                <a:alpha val="4000"/>
              </a:schemeClr>
            </a:solidFill>
          </a:ln>
          <a:effectLst>
            <a:outerShdw blurRad="101600" dist="762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文本框 61"/>
          <p:cNvSpPr txBox="1"/>
          <p:nvPr>
            <p:custDataLst>
              <p:tags r:id="rId10"/>
            </p:custDataLst>
          </p:nvPr>
        </p:nvSpPr>
        <p:spPr>
          <a:xfrm>
            <a:off x="6564333" y="2578359"/>
            <a:ext cx="2629780" cy="72105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b="1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演练过程中，保持秩序，避免拥挤和踩踏</a:t>
            </a:r>
          </a:p>
        </p:txBody>
      </p:sp>
      <p:sp>
        <p:nvSpPr>
          <p:cNvPr id="21" name="文本框 58"/>
          <p:cNvSpPr txBox="1"/>
          <p:nvPr>
            <p:custDataLst>
              <p:tags r:id="rId11"/>
            </p:custDataLst>
          </p:nvPr>
        </p:nvSpPr>
        <p:spPr>
          <a:xfrm>
            <a:off x="7463796" y="1960540"/>
            <a:ext cx="830853" cy="60683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2" name="任意多边形: 形状 21"/>
          <p:cNvSpPr/>
          <p:nvPr>
            <p:custDataLst>
              <p:tags r:id="rId12"/>
            </p:custDataLst>
          </p:nvPr>
        </p:nvSpPr>
        <p:spPr>
          <a:xfrm>
            <a:off x="6524914" y="1478520"/>
            <a:ext cx="2708616" cy="360181"/>
          </a:xfrm>
          <a:custGeom>
            <a:gdLst>
              <a:gd name="connsiteX0" fmla="*/ 142211 w 2386267"/>
              <a:gd name="connsiteY0" fmla="*/ 0 h 317316"/>
              <a:gd name="connsiteX1" fmla="*/ 2244056 w 2386267"/>
              <a:gd name="connsiteY1" fmla="*/ 0 h 317316"/>
              <a:gd name="connsiteX2" fmla="*/ 2386267 w 2386267"/>
              <a:gd name="connsiteY2" fmla="*/ 142211 h 317316"/>
              <a:gd name="connsiteX3" fmla="*/ 2386267 w 2386267"/>
              <a:gd name="connsiteY3" fmla="*/ 317316 h 317316"/>
              <a:gd name="connsiteX4" fmla="*/ 0 w 2386267"/>
              <a:gd name="connsiteY4" fmla="*/ 317316 h 317316"/>
              <a:gd name="connsiteX5" fmla="*/ 0 w 2386267"/>
              <a:gd name="connsiteY5" fmla="*/ 142211 h 317316"/>
              <a:gd name="connsiteX6" fmla="*/ 142211 w 2386267"/>
              <a:gd name="connsiteY6" fmla="*/ 0 h 3173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86267" h="317316">
                <a:moveTo>
                  <a:pt x="142211" y="0"/>
                </a:moveTo>
                <a:lnTo>
                  <a:pt x="2244056" y="0"/>
                </a:lnTo>
                <a:cubicBezTo>
                  <a:pt x="2322597" y="0"/>
                  <a:pt x="2386267" y="63670"/>
                  <a:pt x="2386267" y="142211"/>
                </a:cubicBezTo>
                <a:lnTo>
                  <a:pt x="2386267" y="317316"/>
                </a:lnTo>
                <a:lnTo>
                  <a:pt x="0" y="317316"/>
                </a:lnTo>
                <a:lnTo>
                  <a:pt x="0" y="142211"/>
                </a:lnTo>
                <a:cubicBezTo>
                  <a:pt x="0" y="63670"/>
                  <a:pt x="63670" y="0"/>
                  <a:pt x="1422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矩形: 圆角 23"/>
          <p:cNvSpPr/>
          <p:nvPr>
            <p:custDataLst>
              <p:tags r:id="rId13"/>
            </p:custDataLst>
          </p:nvPr>
        </p:nvSpPr>
        <p:spPr>
          <a:xfrm>
            <a:off x="2964820" y="4030076"/>
            <a:ext cx="2708616" cy="2112846"/>
          </a:xfrm>
          <a:prstGeom prst="roundRect">
            <a:avLst>
              <a:gd name="adj" fmla="val 7640"/>
            </a:avLst>
          </a:prstGeom>
          <a:solidFill>
            <a:schemeClr val="lt1"/>
          </a:solidFill>
          <a:ln>
            <a:solidFill>
              <a:schemeClr val="dk1">
                <a:alpha val="4000"/>
              </a:schemeClr>
            </a:solidFill>
          </a:ln>
          <a:effectLst>
            <a:outerShdw blurRad="101600" dist="762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文本框 61"/>
          <p:cNvSpPr txBox="1"/>
          <p:nvPr>
            <p:custDataLst>
              <p:tags r:id="rId14"/>
            </p:custDataLst>
          </p:nvPr>
        </p:nvSpPr>
        <p:spPr>
          <a:xfrm>
            <a:off x="3004240" y="5129915"/>
            <a:ext cx="2629780" cy="72105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b="1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演练过程中，注意保护个人安全，避免摔倒和碰撞</a:t>
            </a:r>
          </a:p>
        </p:txBody>
      </p:sp>
      <p:sp>
        <p:nvSpPr>
          <p:cNvPr id="26" name="文本框 58"/>
          <p:cNvSpPr txBox="1"/>
          <p:nvPr>
            <p:custDataLst>
              <p:tags r:id="rId15"/>
            </p:custDataLst>
          </p:nvPr>
        </p:nvSpPr>
        <p:spPr>
          <a:xfrm>
            <a:off x="3903703" y="4512097"/>
            <a:ext cx="830853" cy="60683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27" name="任意多边形: 形状 26"/>
          <p:cNvSpPr/>
          <p:nvPr>
            <p:custDataLst>
              <p:tags r:id="rId16"/>
            </p:custDataLst>
          </p:nvPr>
        </p:nvSpPr>
        <p:spPr>
          <a:xfrm>
            <a:off x="2964820" y="4030076"/>
            <a:ext cx="2708616" cy="360181"/>
          </a:xfrm>
          <a:custGeom>
            <a:gdLst>
              <a:gd name="connsiteX0" fmla="*/ 142211 w 2386267"/>
              <a:gd name="connsiteY0" fmla="*/ 0 h 317316"/>
              <a:gd name="connsiteX1" fmla="*/ 2244056 w 2386267"/>
              <a:gd name="connsiteY1" fmla="*/ 0 h 317316"/>
              <a:gd name="connsiteX2" fmla="*/ 2386267 w 2386267"/>
              <a:gd name="connsiteY2" fmla="*/ 142211 h 317316"/>
              <a:gd name="connsiteX3" fmla="*/ 2386267 w 2386267"/>
              <a:gd name="connsiteY3" fmla="*/ 317316 h 317316"/>
              <a:gd name="connsiteX4" fmla="*/ 0 w 2386267"/>
              <a:gd name="connsiteY4" fmla="*/ 317316 h 317316"/>
              <a:gd name="connsiteX5" fmla="*/ 0 w 2386267"/>
              <a:gd name="connsiteY5" fmla="*/ 142211 h 317316"/>
              <a:gd name="connsiteX6" fmla="*/ 142211 w 2386267"/>
              <a:gd name="connsiteY6" fmla="*/ 0 h 3173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86267" h="317316">
                <a:moveTo>
                  <a:pt x="142211" y="0"/>
                </a:moveTo>
                <a:lnTo>
                  <a:pt x="2244056" y="0"/>
                </a:lnTo>
                <a:cubicBezTo>
                  <a:pt x="2322597" y="0"/>
                  <a:pt x="2386267" y="63670"/>
                  <a:pt x="2386267" y="142211"/>
                </a:cubicBezTo>
                <a:lnTo>
                  <a:pt x="2386267" y="317316"/>
                </a:lnTo>
                <a:lnTo>
                  <a:pt x="0" y="317316"/>
                </a:lnTo>
                <a:lnTo>
                  <a:pt x="0" y="142211"/>
                </a:lnTo>
                <a:cubicBezTo>
                  <a:pt x="0" y="63670"/>
                  <a:pt x="63670" y="0"/>
                  <a:pt x="1422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矩形: 圆角 40"/>
          <p:cNvSpPr/>
          <p:nvPr>
            <p:custDataLst>
              <p:tags r:id="rId17"/>
            </p:custDataLst>
          </p:nvPr>
        </p:nvSpPr>
        <p:spPr>
          <a:xfrm>
            <a:off x="6524912" y="4030077"/>
            <a:ext cx="2708616" cy="2112846"/>
          </a:xfrm>
          <a:prstGeom prst="roundRect">
            <a:avLst>
              <a:gd name="adj" fmla="val 7640"/>
            </a:avLst>
          </a:prstGeom>
          <a:solidFill>
            <a:schemeClr val="lt1"/>
          </a:solidFill>
          <a:ln>
            <a:solidFill>
              <a:schemeClr val="dk1">
                <a:alpha val="4000"/>
              </a:schemeClr>
            </a:solidFill>
          </a:ln>
          <a:effectLst>
            <a:outerShdw blurRad="101600" dist="762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2" name="文本框 61"/>
          <p:cNvSpPr txBox="1"/>
          <p:nvPr>
            <p:custDataLst>
              <p:tags r:id="rId18"/>
            </p:custDataLst>
          </p:nvPr>
        </p:nvSpPr>
        <p:spPr>
          <a:xfrm>
            <a:off x="6564332" y="5129917"/>
            <a:ext cx="2629780" cy="72105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b="1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演练结束后，及时总结和反馈，提高疏散演练效果</a:t>
            </a:r>
          </a:p>
        </p:txBody>
      </p:sp>
      <p:sp>
        <p:nvSpPr>
          <p:cNvPr id="43" name="文本框 58"/>
          <p:cNvSpPr txBox="1"/>
          <p:nvPr>
            <p:custDataLst>
              <p:tags r:id="rId19"/>
            </p:custDataLst>
          </p:nvPr>
        </p:nvSpPr>
        <p:spPr>
          <a:xfrm>
            <a:off x="7463795" y="4512098"/>
            <a:ext cx="830853" cy="60683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44" name="任意多边形: 形状 43"/>
          <p:cNvSpPr/>
          <p:nvPr>
            <p:custDataLst>
              <p:tags r:id="rId20"/>
            </p:custDataLst>
          </p:nvPr>
        </p:nvSpPr>
        <p:spPr>
          <a:xfrm>
            <a:off x="6524912" y="4030077"/>
            <a:ext cx="2708616" cy="360181"/>
          </a:xfrm>
          <a:custGeom>
            <a:gdLst>
              <a:gd name="connsiteX0" fmla="*/ 142211 w 2386267"/>
              <a:gd name="connsiteY0" fmla="*/ 0 h 317316"/>
              <a:gd name="connsiteX1" fmla="*/ 2244056 w 2386267"/>
              <a:gd name="connsiteY1" fmla="*/ 0 h 317316"/>
              <a:gd name="connsiteX2" fmla="*/ 2386267 w 2386267"/>
              <a:gd name="connsiteY2" fmla="*/ 142211 h 317316"/>
              <a:gd name="connsiteX3" fmla="*/ 2386267 w 2386267"/>
              <a:gd name="connsiteY3" fmla="*/ 317316 h 317316"/>
              <a:gd name="connsiteX4" fmla="*/ 0 w 2386267"/>
              <a:gd name="connsiteY4" fmla="*/ 317316 h 317316"/>
              <a:gd name="connsiteX5" fmla="*/ 0 w 2386267"/>
              <a:gd name="connsiteY5" fmla="*/ 142211 h 317316"/>
              <a:gd name="connsiteX6" fmla="*/ 142211 w 2386267"/>
              <a:gd name="connsiteY6" fmla="*/ 0 h 3173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86267" h="317316">
                <a:moveTo>
                  <a:pt x="142211" y="0"/>
                </a:moveTo>
                <a:lnTo>
                  <a:pt x="2244056" y="0"/>
                </a:lnTo>
                <a:cubicBezTo>
                  <a:pt x="2322597" y="0"/>
                  <a:pt x="2386267" y="63670"/>
                  <a:pt x="2386267" y="142211"/>
                </a:cubicBezTo>
                <a:lnTo>
                  <a:pt x="2386267" y="317316"/>
                </a:lnTo>
                <a:lnTo>
                  <a:pt x="0" y="317316"/>
                </a:lnTo>
                <a:lnTo>
                  <a:pt x="0" y="142211"/>
                </a:lnTo>
                <a:cubicBezTo>
                  <a:pt x="0" y="63670"/>
                  <a:pt x="63670" y="0"/>
                  <a:pt x="1422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1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>
          <a:gradFill>
            <a:lin ang="0" scaled="0"/>
          </a:gradFill>
        </p:spPr>
        <p:txBody>
          <a:bodyPr/>
          <a:lstStyle/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</a:rPr>
              <a:t>4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/>
                </a:solidFill>
              </a:rPr>
              <a:t>消防法律法规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hd2"/>
              <a:gd name="ib" fmla="+- vc ihd2 0"/>
            </a:gdLst>
            <a:cxnLst>
              <a:cxn ang="3">
                <a:pos x="hc" y="t"/>
              </a:cxn>
              <a:cxn ang="3">
                <a:pos x="idx" y="il"/>
              </a:cxn>
              <a:cxn ang="cd2">
                <a:pos x="l" y="vc"/>
              </a:cxn>
              <a:cxn ang="cd4">
                <a:pos x="idx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消防法律法规概述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>
            <p:custDataLst>
              <p:tags r:id="rId5"/>
            </p:custDataLst>
          </p:nvPr>
        </p:nvSpPr>
        <p:spPr>
          <a:xfrm>
            <a:off x="8363896" y="2720849"/>
            <a:ext cx="2528974" cy="2528974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椭圆 7"/>
          <p:cNvSpPr/>
          <p:nvPr>
            <p:custDataLst>
              <p:tags r:id="rId6"/>
            </p:custDataLst>
          </p:nvPr>
        </p:nvSpPr>
        <p:spPr>
          <a:xfrm>
            <a:off x="9190222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椭圆 8"/>
          <p:cNvSpPr/>
          <p:nvPr>
            <p:custDataLst>
              <p:tags r:id="rId7"/>
            </p:custDataLst>
          </p:nvPr>
        </p:nvSpPr>
        <p:spPr>
          <a:xfrm>
            <a:off x="9282354" y="2463023"/>
            <a:ext cx="692057" cy="692057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  <p:sp>
        <p:nvSpPr>
          <p:cNvPr id="10" name="椭圆 9"/>
          <p:cNvSpPr/>
          <p:nvPr>
            <p:custDataLst>
              <p:tags r:id="rId8"/>
            </p:custDataLst>
          </p:nvPr>
        </p:nvSpPr>
        <p:spPr>
          <a:xfrm>
            <a:off x="6019899" y="2720849"/>
            <a:ext cx="2528974" cy="2528974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9"/>
            </p:custDataLst>
          </p:nvPr>
        </p:nvSpPr>
        <p:spPr>
          <a:xfrm>
            <a:off x="6846226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椭圆 11"/>
          <p:cNvSpPr/>
          <p:nvPr>
            <p:custDataLst>
              <p:tags r:id="rId10"/>
            </p:custDataLst>
          </p:nvPr>
        </p:nvSpPr>
        <p:spPr>
          <a:xfrm>
            <a:off x="6937643" y="2463023"/>
            <a:ext cx="692772" cy="692772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6369856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消防法律法规的实施：各级政府、企事业单位、社会组织等共同参与</a:t>
            </a: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8713852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b="1" spc="80">
                <a:solidFill>
                  <a:schemeClr val="accent1">
                    <a:lumMod val="7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消防法律法规的监督：各级消防部门、公安机关等负责监督执法</a:t>
            </a:r>
          </a:p>
        </p:txBody>
      </p:sp>
      <p:sp>
        <p:nvSpPr>
          <p:cNvPr id="104" name="椭圆 103"/>
          <p:cNvSpPr/>
          <p:nvPr>
            <p:custDataLst>
              <p:tags r:id="rId13"/>
            </p:custDataLst>
          </p:nvPr>
        </p:nvSpPr>
        <p:spPr>
          <a:xfrm>
            <a:off x="3650191" y="2720849"/>
            <a:ext cx="2528974" cy="2528974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6" name="椭圆 105"/>
          <p:cNvSpPr/>
          <p:nvPr>
            <p:custDataLst>
              <p:tags r:id="rId14"/>
            </p:custDataLst>
          </p:nvPr>
        </p:nvSpPr>
        <p:spPr>
          <a:xfrm>
            <a:off x="4476518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7" name="椭圆 106"/>
          <p:cNvSpPr/>
          <p:nvPr>
            <p:custDataLst>
              <p:tags r:id="rId15"/>
            </p:custDataLst>
          </p:nvPr>
        </p:nvSpPr>
        <p:spPr>
          <a:xfrm>
            <a:off x="4568650" y="2463023"/>
            <a:ext cx="692057" cy="692057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62" name="椭圆 61"/>
          <p:cNvSpPr/>
          <p:nvPr>
            <p:custDataLst>
              <p:tags r:id="rId16"/>
            </p:custDataLst>
          </p:nvPr>
        </p:nvSpPr>
        <p:spPr>
          <a:xfrm>
            <a:off x="1306195" y="2720849"/>
            <a:ext cx="2528974" cy="2528974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椭圆 63"/>
          <p:cNvSpPr/>
          <p:nvPr>
            <p:custDataLst>
              <p:tags r:id="rId17"/>
            </p:custDataLst>
          </p:nvPr>
        </p:nvSpPr>
        <p:spPr>
          <a:xfrm>
            <a:off x="2132522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6" name="椭圆 65"/>
          <p:cNvSpPr/>
          <p:nvPr>
            <p:custDataLst>
              <p:tags r:id="rId18"/>
            </p:custDataLst>
          </p:nvPr>
        </p:nvSpPr>
        <p:spPr>
          <a:xfrm>
            <a:off x="2223939" y="2463023"/>
            <a:ext cx="692772" cy="692772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69" name="文本框 68"/>
          <p:cNvSpPr txBox="1"/>
          <p:nvPr>
            <p:custDataLst>
              <p:tags r:id="rId19"/>
            </p:custDataLst>
          </p:nvPr>
        </p:nvSpPr>
        <p:spPr>
          <a:xfrm>
            <a:off x="1656152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b="1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消防法律法规的重要性：保障人民生命财产安全，维护社会稳定</a:t>
            </a:r>
          </a:p>
        </p:txBody>
      </p:sp>
      <p:sp>
        <p:nvSpPr>
          <p:cNvPr id="2" name="文本框 1"/>
          <p:cNvSpPr txBox="1"/>
          <p:nvPr>
            <p:custDataLst>
              <p:tags r:id="rId20"/>
            </p:custDataLst>
          </p:nvPr>
        </p:nvSpPr>
        <p:spPr>
          <a:xfrm>
            <a:off x="4000148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 lnSpcReduction="2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80">
                <a:solidFill>
                  <a:schemeClr val="accent1">
                    <a:lumMod val="7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消防法律法规的主要内容：消防安全管理、消防设施建设、消防应急救援等</a:t>
            </a:r>
          </a:p>
        </p:txBody>
      </p:sp>
    </p:spTree>
    <p:custDataLst>
      <p:tags r:id="rId21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hd2"/>
              <a:gd name="ib" fmla="+- vc ihd2 0"/>
            </a:gdLst>
            <a:cxnLst>
              <a:cxn ang="3">
                <a:pos x="hc" y="t"/>
              </a:cxn>
              <a:cxn ang="3">
                <a:pos x="idx" y="il"/>
              </a:cxn>
              <a:cxn ang="cd2">
                <a:pos x="l" y="vc"/>
              </a:cxn>
              <a:cxn ang="cd4">
                <a:pos x="idx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消防法律法规案例分析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圆角矩形 4"/>
          <p:cNvSpPr/>
          <p:nvPr>
            <p:custDataLst>
              <p:tags r:id="rId5"/>
            </p:custDataLst>
          </p:nvPr>
        </p:nvSpPr>
        <p:spPr>
          <a:xfrm>
            <a:off x="3825575" y="1701752"/>
            <a:ext cx="2042353" cy="1985052"/>
          </a:xfrm>
          <a:prstGeom prst="roundRect">
            <a:avLst/>
          </a:prstGeom>
          <a:solidFill>
            <a:schemeClr val="lt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椭圆 58"/>
          <p:cNvSpPr/>
          <p:nvPr>
            <p:custDataLst>
              <p:tags r:id="rId6"/>
            </p:custDataLst>
          </p:nvPr>
        </p:nvSpPr>
        <p:spPr>
          <a:xfrm>
            <a:off x="4543468" y="1478280"/>
            <a:ext cx="605748" cy="5885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60" name="文本框 59"/>
          <p:cNvSpPr txBox="1"/>
          <p:nvPr>
            <p:custDataLst>
              <p:tags r:id="rId7"/>
            </p:custDataLst>
          </p:nvPr>
        </p:nvSpPr>
        <p:spPr>
          <a:xfrm>
            <a:off x="3907841" y="2126594"/>
            <a:ext cx="1877818" cy="147507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案例一：某企业未按规定设置消防设施，导致火灾事故发生，受到行政处罚</a:t>
            </a:r>
          </a:p>
        </p:txBody>
      </p:sp>
      <p:sp>
        <p:nvSpPr>
          <p:cNvPr id="61" name="圆角矩形 15"/>
          <p:cNvSpPr/>
          <p:nvPr>
            <p:custDataLst>
              <p:tags r:id="rId8"/>
            </p:custDataLst>
          </p:nvPr>
        </p:nvSpPr>
        <p:spPr>
          <a:xfrm>
            <a:off x="6330424" y="1701752"/>
            <a:ext cx="2042353" cy="1985052"/>
          </a:xfrm>
          <a:prstGeom prst="roundRect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62" name="椭圆 61"/>
          <p:cNvSpPr/>
          <p:nvPr>
            <p:custDataLst>
              <p:tags r:id="rId9"/>
            </p:custDataLst>
          </p:nvPr>
        </p:nvSpPr>
        <p:spPr>
          <a:xfrm>
            <a:off x="7048317" y="1478280"/>
            <a:ext cx="605748" cy="58855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79400" dist="127000" dir="4020000" sx="79000" sy="79000" algn="t" rotWithShape="0">
              <a:schemeClr val="accent5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3" name="文本框 62"/>
          <p:cNvSpPr txBox="1"/>
          <p:nvPr>
            <p:custDataLst>
              <p:tags r:id="rId10"/>
            </p:custDataLst>
          </p:nvPr>
        </p:nvSpPr>
        <p:spPr>
          <a:xfrm>
            <a:off x="6412690" y="2126594"/>
            <a:ext cx="1877818" cy="1475078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案例二：某小区居民楼内乱堆乱放杂物，堵塞消防通道，导致火灾救援困难，受到行政处罚</a:t>
            </a:r>
          </a:p>
        </p:txBody>
      </p:sp>
      <p:sp>
        <p:nvSpPr>
          <p:cNvPr id="64" name="圆角矩形 17"/>
          <p:cNvSpPr/>
          <p:nvPr>
            <p:custDataLst>
              <p:tags r:id="rId11"/>
            </p:custDataLst>
          </p:nvPr>
        </p:nvSpPr>
        <p:spPr>
          <a:xfrm>
            <a:off x="3825575" y="4157486"/>
            <a:ext cx="2042353" cy="1985052"/>
          </a:xfrm>
          <a:prstGeom prst="roundRect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65" name="椭圆 64"/>
          <p:cNvSpPr/>
          <p:nvPr>
            <p:custDataLst>
              <p:tags r:id="rId12"/>
            </p:custDataLst>
          </p:nvPr>
        </p:nvSpPr>
        <p:spPr>
          <a:xfrm>
            <a:off x="4543468" y="3934015"/>
            <a:ext cx="605748" cy="58855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dist="127000" dir="4020000" sx="79000" sy="79000" algn="t" rotWithShape="0">
              <a:schemeClr val="accent5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66" name="文本框 65"/>
          <p:cNvSpPr txBox="1"/>
          <p:nvPr>
            <p:custDataLst>
              <p:tags r:id="rId13"/>
            </p:custDataLst>
          </p:nvPr>
        </p:nvSpPr>
        <p:spPr>
          <a:xfrm>
            <a:off x="3907841" y="4582329"/>
            <a:ext cx="1877818" cy="1475078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案例三：某商场未按规定进行消防演练，导致火灾发生时员工不知所措，受到行政处罚</a:t>
            </a:r>
          </a:p>
        </p:txBody>
      </p:sp>
      <p:sp>
        <p:nvSpPr>
          <p:cNvPr id="67" name="圆角矩形 19"/>
          <p:cNvSpPr/>
          <p:nvPr>
            <p:custDataLst>
              <p:tags r:id="rId14"/>
            </p:custDataLst>
          </p:nvPr>
        </p:nvSpPr>
        <p:spPr>
          <a:xfrm>
            <a:off x="6330424" y="4157486"/>
            <a:ext cx="2042353" cy="1985052"/>
          </a:xfrm>
          <a:prstGeom prst="roundRect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68" name="椭圆 67"/>
          <p:cNvSpPr/>
          <p:nvPr>
            <p:custDataLst>
              <p:tags r:id="rId15"/>
            </p:custDataLst>
          </p:nvPr>
        </p:nvSpPr>
        <p:spPr>
          <a:xfrm>
            <a:off x="7048317" y="3934015"/>
            <a:ext cx="605748" cy="5885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69" name="文本框 68"/>
          <p:cNvSpPr txBox="1"/>
          <p:nvPr>
            <p:custDataLst>
              <p:tags r:id="rId16"/>
            </p:custDataLst>
          </p:nvPr>
        </p:nvSpPr>
        <p:spPr>
          <a:xfrm>
            <a:off x="6412690" y="4623257"/>
            <a:ext cx="1877818" cy="1475078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案例四：某学校未按规定进行消防设施维护，导致火灾发生时消防设施无法正常使用，受到行政处罚</a:t>
            </a:r>
          </a:p>
        </p:txBody>
      </p:sp>
    </p:spTree>
    <p:custDataLst>
      <p:tags r:id="rId17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任意多边形 1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hd2"/>
              <a:gd name="ib" fmla="+- vc ihd2 0"/>
            </a:gdLst>
            <a:cxnLst>
              <a:cxn ang="3">
                <a:pos x="hc" y="t"/>
              </a:cxn>
              <a:cxn ang="3">
                <a:pos x="idx" y="il"/>
              </a:cxn>
              <a:cxn ang="cd2">
                <a:pos x="l" y="vc"/>
              </a:cxn>
              <a:cxn ang="cd4">
                <a:pos x="idx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消防法律法规遵守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任意多边形: 形状 22"/>
          <p:cNvSpPr/>
          <p:nvPr>
            <p:custDataLst>
              <p:tags r:id="rId5"/>
            </p:custDataLst>
          </p:nvPr>
        </p:nvSpPr>
        <p:spPr>
          <a:xfrm>
            <a:off x="2917881" y="1966590"/>
            <a:ext cx="1053706" cy="907871"/>
          </a:xfrm>
          <a:custGeom>
            <a:gdLst>
              <a:gd name="connsiteX0" fmla="*/ 580252 w 1160504"/>
              <a:gd name="connsiteY0" fmla="*/ 0 h 1000435"/>
              <a:gd name="connsiteX1" fmla="*/ 1160504 w 1160504"/>
              <a:gd name="connsiteY1" fmla="*/ 1000435 h 1000435"/>
              <a:gd name="connsiteX2" fmla="*/ 0 w 1160504"/>
              <a:gd name="connsiteY2" fmla="*/ 1000435 h 1000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0504" h="1000435">
                <a:moveTo>
                  <a:pt x="580252" y="0"/>
                </a:moveTo>
                <a:lnTo>
                  <a:pt x="1160504" y="1000435"/>
                </a:lnTo>
                <a:lnTo>
                  <a:pt x="0" y="100043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7" name="任意多边形: 形状 26"/>
          <p:cNvSpPr/>
          <p:nvPr>
            <p:custDataLst>
              <p:tags r:id="rId6"/>
            </p:custDataLst>
          </p:nvPr>
        </p:nvSpPr>
        <p:spPr>
          <a:xfrm>
            <a:off x="2380653" y="2892907"/>
            <a:ext cx="2128164" cy="907871"/>
          </a:xfrm>
          <a:custGeom>
            <a:gdLst>
              <a:gd name="connsiteX0" fmla="*/ 580252 w 2344218"/>
              <a:gd name="connsiteY0" fmla="*/ 0 h 1000435"/>
              <a:gd name="connsiteX1" fmla="*/ 1763966 w 2344218"/>
              <a:gd name="connsiteY1" fmla="*/ 0 h 1000435"/>
              <a:gd name="connsiteX2" fmla="*/ 2344218 w 2344218"/>
              <a:gd name="connsiteY2" fmla="*/ 1000435 h 1000435"/>
              <a:gd name="connsiteX3" fmla="*/ 0 w 2344218"/>
              <a:gd name="connsiteY3" fmla="*/ 1000435 h 1000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4218" h="1000435">
                <a:moveTo>
                  <a:pt x="580252" y="0"/>
                </a:moveTo>
                <a:lnTo>
                  <a:pt x="1763966" y="0"/>
                </a:lnTo>
                <a:lnTo>
                  <a:pt x="2344218" y="1000435"/>
                </a:lnTo>
                <a:lnTo>
                  <a:pt x="0" y="100043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任意多边形: 形状 29"/>
          <p:cNvSpPr/>
          <p:nvPr>
            <p:custDataLst>
              <p:tags r:id="rId7"/>
            </p:custDataLst>
          </p:nvPr>
        </p:nvSpPr>
        <p:spPr>
          <a:xfrm>
            <a:off x="1843424" y="3819223"/>
            <a:ext cx="3202621" cy="907871"/>
          </a:xfrm>
          <a:custGeom>
            <a:gdLst>
              <a:gd name="connsiteX0" fmla="*/ 580253 w 3527934"/>
              <a:gd name="connsiteY0" fmla="*/ 0 h 1000435"/>
              <a:gd name="connsiteX1" fmla="*/ 2947681 w 3527934"/>
              <a:gd name="connsiteY1" fmla="*/ 0 h 1000435"/>
              <a:gd name="connsiteX2" fmla="*/ 3527934 w 3527934"/>
              <a:gd name="connsiteY2" fmla="*/ 1000435 h 1000435"/>
              <a:gd name="connsiteX3" fmla="*/ 0 w 3527934"/>
              <a:gd name="connsiteY3" fmla="*/ 1000435 h 1000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7934" h="1000435">
                <a:moveTo>
                  <a:pt x="580253" y="0"/>
                </a:moveTo>
                <a:lnTo>
                  <a:pt x="2947681" y="0"/>
                </a:lnTo>
                <a:lnTo>
                  <a:pt x="3527934" y="1000435"/>
                </a:lnTo>
                <a:lnTo>
                  <a:pt x="0" y="100043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任意多边形: 形状 35"/>
          <p:cNvSpPr/>
          <p:nvPr>
            <p:custDataLst>
              <p:tags r:id="rId8"/>
            </p:custDataLst>
          </p:nvPr>
        </p:nvSpPr>
        <p:spPr>
          <a:xfrm>
            <a:off x="1306195" y="4745539"/>
            <a:ext cx="4277079" cy="907871"/>
          </a:xfrm>
          <a:custGeom>
            <a:gdLst>
              <a:gd name="connsiteX0" fmla="*/ 580253 w 4711647"/>
              <a:gd name="connsiteY0" fmla="*/ 0 h 1000435"/>
              <a:gd name="connsiteX1" fmla="*/ 4131395 w 4711647"/>
              <a:gd name="connsiteY1" fmla="*/ 0 h 1000435"/>
              <a:gd name="connsiteX2" fmla="*/ 4711647 w 4711647"/>
              <a:gd name="connsiteY2" fmla="*/ 1000435 h 1000435"/>
              <a:gd name="connsiteX3" fmla="*/ 0 w 4711647"/>
              <a:gd name="connsiteY3" fmla="*/ 1000435 h 1000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1647" h="1000435">
                <a:moveTo>
                  <a:pt x="580253" y="0"/>
                </a:moveTo>
                <a:lnTo>
                  <a:pt x="4131395" y="0"/>
                </a:lnTo>
                <a:lnTo>
                  <a:pt x="4711647" y="1000435"/>
                </a:lnTo>
                <a:lnTo>
                  <a:pt x="0" y="10004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" name="直接连接符 7"/>
          <p:cNvCxnSpPr/>
          <p:nvPr>
            <p:custDataLst>
              <p:tags r:id="rId9"/>
            </p:custDataLst>
          </p:nvPr>
        </p:nvCxnSpPr>
        <p:spPr>
          <a:xfrm>
            <a:off x="4105318" y="2874461"/>
            <a:ext cx="5175150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MH_Text_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105318" y="2268061"/>
            <a:ext cx="5175150" cy="57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遵守消防法律法规，保护生命财产安全</a:t>
            </a:r>
          </a:p>
        </p:txBody>
      </p:sp>
      <p:cxnSp>
        <p:nvCxnSpPr>
          <p:cNvPr id="31" name="直接连接符 30"/>
          <p:cNvCxnSpPr/>
          <p:nvPr>
            <p:custDataLst>
              <p:tags r:id="rId11"/>
            </p:custDataLst>
          </p:nvPr>
        </p:nvCxnSpPr>
        <p:spPr>
          <a:xfrm>
            <a:off x="4642547" y="3800777"/>
            <a:ext cx="5175150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MH_Text_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642547" y="3193801"/>
            <a:ext cx="5175150" cy="57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遵守消防法律法规，预防火灾事故发生</a:t>
            </a:r>
          </a:p>
        </p:txBody>
      </p:sp>
      <p:cxnSp>
        <p:nvCxnSpPr>
          <p:cNvPr id="34" name="直接连接符 33"/>
          <p:cNvCxnSpPr/>
          <p:nvPr>
            <p:custDataLst>
              <p:tags r:id="rId13"/>
            </p:custDataLst>
          </p:nvPr>
        </p:nvCxnSpPr>
        <p:spPr>
          <a:xfrm>
            <a:off x="5184964" y="4727093"/>
            <a:ext cx="5175150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MH_Text_1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5184964" y="4131069"/>
            <a:ext cx="5175150" cy="57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学习消防法律法规，提高消防安全意识</a:t>
            </a:r>
          </a:p>
        </p:txBody>
      </p:sp>
      <p:cxnSp>
        <p:nvCxnSpPr>
          <p:cNvPr id="37" name="直接连接符 36"/>
          <p:cNvCxnSpPr/>
          <p:nvPr>
            <p:custDataLst>
              <p:tags r:id="rId15"/>
            </p:custDataLst>
          </p:nvPr>
        </p:nvCxnSpPr>
        <p:spPr>
          <a:xfrm>
            <a:off x="5717005" y="5653410"/>
            <a:ext cx="5175150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MH_Text_1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5717005" y="5043551"/>
            <a:ext cx="5175150" cy="57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6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遵守消防法律法规，确保消防安全</a:t>
            </a:r>
          </a:p>
        </p:txBody>
      </p:sp>
      <p:sp>
        <p:nvSpPr>
          <p:cNvPr id="22" name="AutoShape 4"/>
          <p:cNvSpPr/>
          <p:nvPr>
            <p:custDataLst>
              <p:tags r:id="rId17"/>
            </p:custDataLst>
          </p:nvPr>
        </p:nvSpPr>
        <p:spPr bwMode="auto">
          <a:xfrm>
            <a:off x="2848710" y="3061799"/>
            <a:ext cx="1175909" cy="570085"/>
          </a:xfrm>
          <a:custGeom>
            <a:gdLst>
              <a:gd name="T0" fmla="*/ 0 w 21600"/>
              <a:gd name="T1" fmla="*/ 21600 h 21600"/>
              <a:gd name="T2" fmla="*/ 21600 w 21600"/>
              <a:gd name="T3" fmla="*/ 21600 h 21600"/>
              <a:gd name="T4" fmla="*/ 16167 w 21600"/>
              <a:gd name="T5" fmla="*/ 0 h 21600"/>
              <a:gd name="T6" fmla="*/ 5432 w 21600"/>
              <a:gd name="T7" fmla="*/ 0 h 21600"/>
              <a:gd name="T8" fmla="*/ 0 w 21600"/>
              <a:gd name="T9" fmla="*/ 21600 h 21600"/>
              <a:gd name="T10" fmla="*/ 0 w 21600"/>
              <a:gd name="T11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6167" y="0"/>
                </a:lnTo>
                <a:lnTo>
                  <a:pt x="5432" y="0"/>
                </a:lnTo>
                <a:cubicBezTo>
                  <a:pt x="5432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+mj-cs"/>
              </a:rPr>
              <a:t>C</a:t>
            </a:r>
          </a:p>
        </p:txBody>
      </p:sp>
      <p:sp>
        <p:nvSpPr>
          <p:cNvPr id="24" name="AutoShape 5"/>
          <p:cNvSpPr/>
          <p:nvPr>
            <p:custDataLst>
              <p:tags r:id="rId18"/>
            </p:custDataLst>
          </p:nvPr>
        </p:nvSpPr>
        <p:spPr bwMode="auto">
          <a:xfrm>
            <a:off x="2552427" y="3989845"/>
            <a:ext cx="1767898" cy="566626"/>
          </a:xfrm>
          <a:custGeom>
            <a:gdLst>
              <a:gd name="T0" fmla="*/ 0 w 21600"/>
              <a:gd name="T1" fmla="*/ 21600 h 21600"/>
              <a:gd name="T2" fmla="*/ 21600 w 21600"/>
              <a:gd name="T3" fmla="*/ 21600 h 21600"/>
              <a:gd name="T4" fmla="*/ 18007 w 21600"/>
              <a:gd name="T5" fmla="*/ 0 h 21600"/>
              <a:gd name="T6" fmla="*/ 3593 w 21600"/>
              <a:gd name="T7" fmla="*/ 0 h 21600"/>
              <a:gd name="T8" fmla="*/ 0 w 21600"/>
              <a:gd name="T9" fmla="*/ 21600 h 21600"/>
              <a:gd name="T10" fmla="*/ 0 w 21600"/>
              <a:gd name="T11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8007" y="0"/>
                </a:lnTo>
                <a:lnTo>
                  <a:pt x="3593" y="0"/>
                </a:lnTo>
                <a:cubicBezTo>
                  <a:pt x="3593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+mj-cs"/>
              </a:rPr>
              <a:t>B</a:t>
            </a:r>
          </a:p>
        </p:txBody>
      </p:sp>
      <p:sp>
        <p:nvSpPr>
          <p:cNvPr id="25" name="AutoShape 6"/>
          <p:cNvSpPr/>
          <p:nvPr>
            <p:custDataLst>
              <p:tags r:id="rId19"/>
            </p:custDataLst>
          </p:nvPr>
        </p:nvSpPr>
        <p:spPr bwMode="auto">
          <a:xfrm>
            <a:off x="2252110" y="4914432"/>
            <a:ext cx="2368533" cy="570661"/>
          </a:xfrm>
          <a:custGeom>
            <a:gdLst>
              <a:gd name="T0" fmla="*/ 0 w 21600"/>
              <a:gd name="T1" fmla="*/ 21600 h 21600"/>
              <a:gd name="T2" fmla="*/ 21600 w 21600"/>
              <a:gd name="T3" fmla="*/ 21600 h 21600"/>
              <a:gd name="T4" fmla="*/ 18901 w 21600"/>
              <a:gd name="T5" fmla="*/ 0 h 21600"/>
              <a:gd name="T6" fmla="*/ 2699 w 21600"/>
              <a:gd name="T7" fmla="*/ 0 h 21600"/>
              <a:gd name="T8" fmla="*/ 0 w 21600"/>
              <a:gd name="T9" fmla="*/ 21600 h 21600"/>
              <a:gd name="T10" fmla="*/ 0 w 21600"/>
              <a:gd name="T11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8901" y="0"/>
                </a:lnTo>
                <a:lnTo>
                  <a:pt x="2699" y="0"/>
                </a:lnTo>
                <a:cubicBezTo>
                  <a:pt x="2699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j-cs"/>
              </a:rPr>
              <a:t>A</a:t>
            </a:r>
          </a:p>
        </p:txBody>
      </p:sp>
      <p:sp>
        <p:nvSpPr>
          <p:cNvPr id="28" name="AutoShape 4"/>
          <p:cNvSpPr/>
          <p:nvPr>
            <p:custDataLst>
              <p:tags r:id="rId20"/>
            </p:custDataLst>
          </p:nvPr>
        </p:nvSpPr>
        <p:spPr bwMode="auto">
          <a:xfrm>
            <a:off x="3170356" y="2304952"/>
            <a:ext cx="548181" cy="570085"/>
          </a:xfrm>
          <a:custGeom>
            <a:gdLst>
              <a:gd name="T0" fmla="*/ 0 w 21600"/>
              <a:gd name="T1" fmla="*/ 21600 h 21600"/>
              <a:gd name="T2" fmla="*/ 21600 w 21600"/>
              <a:gd name="T3" fmla="*/ 21600 h 21600"/>
              <a:gd name="T4" fmla="*/ 16167 w 21600"/>
              <a:gd name="T5" fmla="*/ 0 h 21600"/>
              <a:gd name="T6" fmla="*/ 5432 w 21600"/>
              <a:gd name="T7" fmla="*/ 0 h 21600"/>
              <a:gd name="T8" fmla="*/ 0 w 21600"/>
              <a:gd name="T9" fmla="*/ 21600 h 21600"/>
              <a:gd name="T10" fmla="*/ 0 w 21600"/>
              <a:gd name="T11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6167" y="0"/>
                </a:lnTo>
                <a:lnTo>
                  <a:pt x="5432" y="0"/>
                </a:lnTo>
                <a:cubicBezTo>
                  <a:pt x="5432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+mj-cs"/>
              </a:rPr>
              <a:t>D</a:t>
            </a:r>
          </a:p>
        </p:txBody>
      </p:sp>
    </p:spTree>
    <p:custDataLst>
      <p:tags r:id="rId21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感谢您的观看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内容。"/>
  <p:tag name="KSO_WM_UNIT_SUBTYPE" val="a"/>
  <p:tag name="KSO_WM_UNIT_TYPE" val="f"/>
  <p:tag name="KSO_WM_UNIT_VALUE" val="6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2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12"/>
  <p:tag name="KSO_WM_TEMPLATE_MASTER_TYPE" val="1"/>
  <p:tag name="KSO_WM_TEMPLATE_SUBCATEGORY" val="29"/>
  <p:tag name="KSO_WM_TEMPLATE_THUMBS_INDEX" val="1、9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2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10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2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4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custom20230912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2"/>
  <p:tag name="KSO_WM_UNIT_TEXT_FILL_FORE_SCHEMECOLOR_INDEX_BRIGHTNESS" val="0"/>
  <p:tag name="KSO_WM_UNIT_TEXT_FILL_TYPE" val="1"/>
  <p:tag name="KSO_WM_UNIT_TYPE" val="f"/>
  <p:tag name="KSO_WM_UNIT_VALUE" val="60"/>
</p:tagLst>
</file>

<file path=ppt/tags/tag194.xml><?xml version="1.0" encoding="utf-8"?>
<p:tagLst xmlns:p="http://schemas.openxmlformats.org/presentationml/2006/main">
  <p:tag name="KSO_WM_BEAUTIFY_FLAG" val="#wm#"/>
  <p:tag name="KSO_WM_SLIDE_CONTENT_AREA" val="{&quot;left&quot;:&quot;74.4&quot;,&quot;top&quot;:&quot;58.35&quot;,&quot;width&quot;:&quot;660.35&quot;,&quot;height&quot;:&quot;315&quot;}"/>
  <p:tag name="KSO_WM_SLIDE_ID" val="custom20230912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12"/>
  <p:tag name="KSO_WM_TEMPLATE_MASTER_TYPE" val="1"/>
  <p:tag name="KSO_WM_TEMPLATE_SUBCATEGORY" val="0"/>
  <p:tag name="KSO_WM_TEMPLATE_THUMBS_INDEX" val="1、9"/>
</p:tagLst>
</file>

<file path=ppt/tags/tag1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95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1"/>
  <p:tag name="KSO_WM_UNIT_FILL_GRADIENT_ANGLE" val="225"/>
  <p:tag name="KSO_WM_UNIT_FILL_GRADIENT_DIRECTION" val="7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1"/>
</p:tagLst>
</file>

<file path=ppt/tags/tag1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2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1"/>
  <p:tag name="KSO_WM_UNIT_VALUE" val="2"/>
</p:tagLst>
</file>

<file path=ppt/tags/tag2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2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2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2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207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02990"/>
  <p:tag name="KSO_WM_TEMPLATE_MASTER_TYPE" val="1"/>
  <p:tag name="KSO_WM_TEMPLATE_SUBCATEGORY" val="17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2"/>
  <p:tag name="KSO_WM_UNIT_COMPATIBLE" val="1"/>
  <p:tag name="KSO_WM_UNIT_CONTENT_GROUP_TYPE" val="contentchip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4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custom20230912_7*e*1"/>
  <p:tag name="KSO_WM_UNIT_INDEX" val="1"/>
  <p:tag name="KSO_WM_UNIT_LAYERLEVEL" val="1"/>
  <p:tag name="KSO_WM_UNIT_NOCLEAR" val="0"/>
  <p:tag name="KSO_WM_UNIT_PRESET_TEXT" val="第 一 章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10"/>
</p:tagLst>
</file>

<file path=ppt/tags/tag210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2"/>
  <p:tag name="KSO_WM_TEMPLATE_MASTER_TYPE" val="1"/>
  <p:tag name="KSO_WM_TEMPLATE_SUBCATEGORY" val="0"/>
</p:tagLst>
</file>

<file path=ppt/tags/tag21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95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1"/>
  <p:tag name="KSO_WM_UNIT_FILL_GRADIENT_ANGLE" val="225"/>
  <p:tag name="KSO_WM_UNIT_FILL_GRADIENT_DIRECTION" val="7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0872_4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0872_4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872_4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872_4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0872_4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872_4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0872_4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872_4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HIGHLIGHT" val="0"/>
  <p:tag name="KSO_WM_UNIT_ID" val="diagram20210872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2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HIGHLIGHT" val="0"/>
  <p:tag name="KSO_WM_UNIT_ID" val="diagram20210872_4*l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2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HIGHLIGHT" val="0"/>
  <p:tag name="KSO_WM_UNIT_ID" val="diagram20210872_4*l_i*1_3"/>
  <p:tag name="KSO_WM_UNIT_INDEX" val="1_3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2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HIGHLIGHT" val="0"/>
  <p:tag name="KSO_WM_UNIT_ID" val="diagram20210872_4*l_i*1_4"/>
  <p:tag name="KSO_WM_UNIT_INDEX" val="1_4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2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HIGHLIGHT" val="0"/>
  <p:tag name="KSO_WM_UNIT_ID" val="diagram20210872_4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32"/>
</p:tagLst>
</file>

<file path=ppt/tags/tag2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HIGHLIGHT" val="0"/>
  <p:tag name="KSO_WM_UNIT_ID" val="diagram20210872_4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32"/>
</p:tagLst>
</file>

<file path=ppt/tags/tag2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HIGHLIGHT" val="0"/>
  <p:tag name="KSO_WM_UNIT_ID" val="diagram20210872_4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32"/>
</p:tagLst>
</file>

<file path=ppt/tags/tag2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HIGHLIGHT" val="0"/>
  <p:tag name="KSO_WM_UNIT_ID" val="diagram20210872_4*l_h_f*1_5_1"/>
  <p:tag name="KSO_WM_UNIT_INDEX" val="1_5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32"/>
</p:tagLst>
</file>

<file path=ppt/tags/tag2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HIGHLIGHT" val="0"/>
  <p:tag name="KSO_WM_UNIT_ID" val="diagram20210872_4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32"/>
</p:tagLst>
</file>

<file path=ppt/tags/tag2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10872_4*l_h_i*1_2_4"/>
  <p:tag name="KSO_WM_UNIT_INDEX" val="1_2_4"/>
  <p:tag name="KSO_WM_UNIT_LAYERLEVEL" val="1_1_1"/>
  <p:tag name="KSO_WM_UNIT_TEXT_FILL_FORE_SCHEMECOLOR_INDEX" val="1"/>
  <p:tag name="KSO_WM_UNIT_TEXT_FILL_TYPE" val="1"/>
  <p:tag name="KSO_WM_UNIT_TYPE" val="l_h_i"/>
  <p:tag name="KSO_WM_UNIT_USESOURCEFORMAT_APPLY" val="1"/>
</p:tagLst>
</file>

<file path=ppt/tags/tag2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0872_4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0872_4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10872_4*l_h_i*1_5_6"/>
  <p:tag name="KSO_WM_UNIT_INDEX" val="1_5_6"/>
  <p:tag name="KSO_WM_UNIT_LAYERLEVEL" val="1_1_1"/>
  <p:tag name="KSO_WM_UNIT_TEXT_FILL_FORE_SCHEMECOLOR_INDEX" val="1"/>
  <p:tag name="KSO_WM_UNIT_TEXT_FILL_TYPE" val="1"/>
  <p:tag name="KSO_WM_UNIT_TYPE" val="l_h_i"/>
  <p:tag name="KSO_WM_UNIT_USESOURCEFORMAT_APPLY" val="1"/>
</p:tagLst>
</file>

<file path=ppt/tags/tag2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0872_4*l_h_i*1_5_2"/>
  <p:tag name="KSO_WM_UNIT_INDEX" val="1_5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0872_4*l_h_i*1_5_3"/>
  <p:tag name="KSO_WM_UNIT_INDEX" val="1_5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0872_4*l_h_i*1_5_4"/>
  <p:tag name="KSO_WM_UNIT_INDEX" val="1_5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0872_4*l_h_i*1_5_5"/>
  <p:tag name="KSO_WM_UNIT_INDEX" val="1_5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1:05:05&quot;,&quot;maxSize&quot;:{&quot;size1&quot;:22.2},&quot;minSize&quot;:{&quot;size1&quot;:13.5},&quot;normalSize&quot;:{&quot;size1&quot;:13.5},&quot;subLayout&quot;:[{&quot;id&quot;:&quot;2023-09-02T01:05:05&quot;,&quot;margin&quot;:{&quot;bottom&quot;:0.025999998673796654,&quot;left&quot;:2.117000102996826,&quot;right&quot;:1.2699999809265137,&quot;top&quot;:0.4230000376701355},&quot;type&quot;:0},{&quot;id&quot;:&quot;2023-09-02T01:05:0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95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1"/>
  <p:tag name="KSO_WM_UNIT_FILL_GRADIENT_ANGLE" val="225"/>
  <p:tag name="KSO_WM_UNIT_FILL_GRADIENT_DIRECTION" val="7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CLEAR" val="0"/>
  <p:tag name="KSO_WM_UNIT_COMPATIBLE" val="0"/>
  <p:tag name="KSO_WM_UNIT_HIGHLIGHT" val="0"/>
  <p:tag name="KSO_WM_UNIT_ID" val="diagram20189208_1*l_h_f*1_1_1"/>
  <p:tag name="KSO_WM_UNIT_INDEX" val="1_1_1"/>
  <p:tag name="KSO_WM_UNIT_LAYERLEVEL" val="1_1_1"/>
  <p:tag name="KSO_WM_UNIT_PRESET_TEXT" val="工作完成情况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6"/>
</p:tagLst>
</file>

<file path=ppt/tags/tag2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CLEAR" val="0"/>
  <p:tag name="KSO_WM_UNIT_COMPATIBLE" val="0"/>
  <p:tag name="KSO_WM_UNIT_HIGHLIGHT" val="0"/>
  <p:tag name="KSO_WM_UNIT_ID" val="diagram20189208_1*l_h_f*1_2_1"/>
  <p:tag name="KSO_WM_UNIT_INDEX" val="1_2_1"/>
  <p:tag name="KSO_WM_UNIT_LAYERLEVEL" val="1_1_1"/>
  <p:tag name="KSO_WM_UNIT_PRESET_TEXT" val="所获成绩案例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6"/>
</p:tagLst>
</file>

<file path=ppt/tags/tag2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CLEAR" val="0"/>
  <p:tag name="KSO_WM_UNIT_COMPATIBLE" val="0"/>
  <p:tag name="KSO_WM_UNIT_HIGHLIGHT" val="0"/>
  <p:tag name="KSO_WM_UNIT_ID" val="diagram20189208_1*l_h_f*1_3_1"/>
  <p:tag name="KSO_WM_UNIT_INDEX" val="1_3_1"/>
  <p:tag name="KSO_WM_UNIT_LAYERLEVEL" val="1_1_1"/>
  <p:tag name="KSO_WM_UNIT_PRESET_TEXT" val="存在问题分析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6"/>
</p:tagLst>
</file>

<file path=ppt/tags/tag2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CLEAR" val="0"/>
  <p:tag name="KSO_WM_UNIT_COMPATIBLE" val="0"/>
  <p:tag name="KSO_WM_UNIT_HIGHLIGHT" val="0"/>
  <p:tag name="KSO_WM_UNIT_ID" val="diagram20189208_1*l_h_f*1_4_1"/>
  <p:tag name="KSO_WM_UNIT_INDEX" val="1_4_1"/>
  <p:tag name="KSO_WM_UNIT_LAYERLEVEL" val="1_1_1"/>
  <p:tag name="KSO_WM_UNIT_PRESET_TEXT" val="所得解决方案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6"/>
</p:tagLst>
</file>

<file path=ppt/tags/tag2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CLEAR" val="0"/>
  <p:tag name="KSO_WM_UNIT_COMPATIBLE" val="0"/>
  <p:tag name="KSO_WM_UNIT_HIGHLIGHT" val="0"/>
  <p:tag name="KSO_WM_UNIT_ID" val="diagram20189208_1*l_h_f*1_5_1"/>
  <p:tag name="KSO_WM_UNIT_INDEX" val="1_5_1"/>
  <p:tag name="KSO_WM_UNIT_LAYERLEVEL" val="1_1_1"/>
  <p:tag name="KSO_WM_UNIT_PRESET_TEXT" val="明年工作计划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6"/>
</p:tagLst>
</file>

<file path=ppt/tags/tag2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ID" val="diagram20189208_1*l_h_i*1_5_1"/>
  <p:tag name="KSO_WM_UNIT_INDEX" val="1_5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ID" val="diagram20189208_1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ID" val="diagram20189208_1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ID" val="diagram20189208_1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ID" val="diagram20189208_1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1:05:10&quot;,&quot;maxSize&quot;:{&quot;size1&quot;:22.2},&quot;minSize&quot;:{&quot;size1&quot;:13.5},&quot;normalSize&quot;:{&quot;size1&quot;:13.5},&quot;subLayout&quot;:[{&quot;id&quot;:&quot;2023-09-02T01:05:10&quot;,&quot;margin&quot;:{&quot;bottom&quot;:0.025999998673796654,&quot;left&quot;:2.117000102996826,&quot;right&quot;:1.2699999809265137,&quot;top&quot;:0.4230000376701355},&quot;type&quot;:0},{&quot;id&quot;:&quot;2023-09-02T01:05:1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95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1"/>
  <p:tag name="KSO_WM_UNIT_FILL_GRADIENT_ANGLE" val="225"/>
  <p:tag name="KSO_WM_UNIT_FILL_GRADIENT_DIRECTION" val="7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10780_1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-0.05"/>
  <p:tag name="KSO_WM_UNIT_FILL_TYPE" val="1"/>
  <p:tag name="KSO_WM_UNIT_HIGHLIGHT" val="0"/>
  <p:tag name="KSO_WM_UNIT_ID" val="diagram20210780_1*l_h_f*1_1_1"/>
  <p:tag name="KSO_WM_UNIT_INDEX" val="1_1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0"/>
</p:tagLst>
</file>

<file path=ppt/tags/tag2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0_1*l_h_i*1_1_2"/>
  <p:tag name="KSO_WM_UNIT_INDEX" val="1_1_2"/>
  <p:tag name="KSO_WM_UNIT_LAYERLEVEL" val="1_1_1"/>
  <p:tag name="KSO_WM_UNIT_TYPE" val="l_h_i"/>
  <p:tag name="KSO_WM_UNIT_USESOURCEFORMAT_APPLY" val="1"/>
</p:tagLst>
</file>

<file path=ppt/tags/tag2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-0.5"/>
  <p:tag name="KSO_WM_UNIT_FILL_TYPE" val="1"/>
  <p:tag name="KSO_WM_UNIT_HIGHLIGHT" val="0"/>
  <p:tag name="KSO_WM_UNIT_ID" val="diagram20210780_1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-0.05"/>
  <p:tag name="KSO_WM_UNIT_FILL_TYPE" val="1"/>
  <p:tag name="KSO_WM_UNIT_HIGHLIGHT" val="0"/>
  <p:tag name="KSO_WM_UNIT_ID" val="diagram20210780_1*l_h_f*1_3_1"/>
  <p:tag name="KSO_WM_UNIT_INDEX" val="1_3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0"/>
</p:tagLst>
</file>

<file path=ppt/tags/tag2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80_1*l_h_i*1_3_2"/>
  <p:tag name="KSO_WM_UNIT_INDEX" val="1_3_2"/>
  <p:tag name="KSO_WM_UNIT_LAYERLEVEL" val="1_1_1"/>
  <p:tag name="KSO_WM_UNIT_TYPE" val="l_h_i"/>
  <p:tag name="KSO_WM_UNIT_USESOURCEFORMAT_APPLY" val="1"/>
</p:tagLst>
</file>

<file path=ppt/tags/tag2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-0.5"/>
  <p:tag name="KSO_WM_UNIT_FILL_TYPE" val="1"/>
  <p:tag name="KSO_WM_UNIT_HIGHLIGHT" val="0"/>
  <p:tag name="KSO_WM_UNIT_ID" val="diagram20210780_1*l_h_i*1_5_2"/>
  <p:tag name="KSO_WM_UNIT_INDEX" val="1_5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-0.05"/>
  <p:tag name="KSO_WM_UNIT_FILL_TYPE" val="1"/>
  <p:tag name="KSO_WM_UNIT_HIGHLIGHT" val="0"/>
  <p:tag name="KSO_WM_UNIT_ID" val="diagram20210780_1*l_h_f*1_5_1"/>
  <p:tag name="KSO_WM_UNIT_INDEX" val="1_5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0"/>
</p:tagLst>
</file>

<file path=ppt/tags/tag2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0_1*l_h_i*1_5_1"/>
  <p:tag name="KSO_WM_UNIT_INDEX" val="1_5_1"/>
  <p:tag name="KSO_WM_UNIT_LAYERLEVEL" val="1_1_1"/>
  <p:tag name="KSO_WM_UNIT_TYPE" val="l_h_i"/>
  <p:tag name="KSO_WM_UNIT_USESOURCEFORMAT_APPLY" val="1"/>
</p:tagLst>
</file>

<file path=ppt/tags/tag2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-0.5"/>
  <p:tag name="KSO_WM_UNIT_FILL_TYPE" val="1"/>
  <p:tag name="KSO_WM_UNIT_HIGHLIGHT" val="0"/>
  <p:tag name="KSO_WM_UNIT_ID" val="diagram20210780_1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-0.05"/>
  <p:tag name="KSO_WM_UNIT_FILL_TYPE" val="1"/>
  <p:tag name="KSO_WM_UNIT_HIGHLIGHT" val="0"/>
  <p:tag name="KSO_WM_UNIT_ID" val="diagram20210780_1*l_h_f*1_2_1"/>
  <p:tag name="KSO_WM_UNIT_INDEX" val="1_2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0"/>
</p:tagLst>
</file>

<file path=ppt/tags/tag2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0_1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10780_1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-0.05"/>
  <p:tag name="KSO_WM_UNIT_FILL_TYPE" val="1"/>
  <p:tag name="KSO_WM_UNIT_HIGHLIGHT" val="0"/>
  <p:tag name="KSO_WM_UNIT_ID" val="diagram20210780_1*l_h_f*1_4_1"/>
  <p:tag name="KSO_WM_UNIT_INDEX" val="1_4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0"/>
</p:tagLst>
</file>

<file path=ppt/tags/tag2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0_1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-0.5"/>
  <p:tag name="KSO_WM_UNIT_FILL_TYPE" val="1"/>
  <p:tag name="KSO_WM_UNIT_HIGHLIGHT" val="0"/>
  <p:tag name="KSO_WM_UNIT_ID" val="diagram20210780_1*l_h_i*1_6_1"/>
  <p:tag name="KSO_WM_UNIT_INDEX" val="1_6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-0.05"/>
  <p:tag name="KSO_WM_UNIT_FILL_TYPE" val="1"/>
  <p:tag name="KSO_WM_UNIT_HIGHLIGHT" val="0"/>
  <p:tag name="KSO_WM_UNIT_ID" val="diagram20210780_1*l_h_f*1_6_1"/>
  <p:tag name="KSO_WM_UNIT_INDEX" val="1_6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0"/>
</p:tagLst>
</file>

<file path=ppt/tags/tag2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80_1*l_h_i*1_6_2"/>
  <p:tag name="KSO_WM_UNIT_INDEX" val="1_6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1:05:15&quot;,&quot;maxSize&quot;:{&quot;size1&quot;:22.2},&quot;minSize&quot;:{&quot;size1&quot;:13.5},&quot;normalSize&quot;:{&quot;size1&quot;:13.5},&quot;subLayout&quot;:[{&quot;id&quot;:&quot;2023-09-02T01:05:15&quot;,&quot;margin&quot;:{&quot;bottom&quot;:0.025999998673796654,&quot;left&quot;:2.117000102996826,&quot;right&quot;:1.2699999809265137,&quot;top&quot;:0.4230000376701355},&quot;type&quot;:0},{&quot;id&quot;:&quot;2023-09-02T01:05:1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2"/>
  <p:tag name="KSO_WM_UNIT_COMPATIBLE" val="1"/>
  <p:tag name="KSO_WM_UNIT_CONTENT_GROUP_TYPE" val="contentchip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4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custom20230912_7*e*1"/>
  <p:tag name="KSO_WM_UNIT_INDEX" val="1"/>
  <p:tag name="KSO_WM_UNIT_LAYERLEVEL" val="1"/>
  <p:tag name="KSO_WM_UNIT_NOCLEAR" val="0"/>
  <p:tag name="KSO_WM_UNIT_PRESET_TEXT" val="第 一 章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10"/>
</p:tagLst>
</file>

<file path=ppt/tags/tag278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2"/>
  <p:tag name="KSO_WM_TEMPLATE_MASTER_TYPE" val="1"/>
  <p:tag name="KSO_WM_TEMPLATE_SUBCATEGORY" val="0"/>
</p:tagLst>
</file>

<file path=ppt/tags/tag2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95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1"/>
  <p:tag name="KSO_WM_UNIT_FILL_GRADIENT_ANGLE" val="225"/>
  <p:tag name="KSO_WM_UNIT_FILL_GRADIENT_DIRECTION" val="7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82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92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283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diagram20219192_3*l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1"/>
  <p:tag name="KSO_WM_UNIT_VALUE" val="0"/>
</p:tagLst>
</file>

<file path=ppt/tags/tag284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HIGHLIGHT" val="0"/>
  <p:tag name="KSO_WM_UNIT_ID" val="diagram20219192_3*l_h_f*1_1_1"/>
  <p:tag name="KSO_WM_UNIT_INDEX" val="1_1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4"/>
</p:tagLst>
</file>

<file path=ppt/tags/tag285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92_3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286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diagram20219192_3*l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l_h_i"/>
  <p:tag name="KSO_WM_UNIT_USESOURCEFORMAT_APPLY" val="1"/>
  <p:tag name="KSO_WM_UNIT_VALUE" val="0"/>
</p:tagLst>
</file>

<file path=ppt/tags/tag287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HIGHLIGHT" val="0"/>
  <p:tag name="KSO_WM_UNIT_ID" val="diagram20219192_3*l_h_f*1_2_1"/>
  <p:tag name="KSO_WM_UNIT_INDEX" val="1_2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4"/>
</p:tagLst>
</file>

<file path=ppt/tags/tag288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92_3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289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diagram20219192_3*l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l_h_i"/>
  <p:tag name="KSO_WM_UNIT_USESOURCEFORMAT_APPLY" val="1"/>
  <p:tag name="KSO_WM_UNIT_VALUE" val="0"/>
</p:tagLst>
</file>

<file path=ppt/tags/tag290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HIGHLIGHT" val="0"/>
  <p:tag name="KSO_WM_UNIT_ID" val="diagram20219192_3*l_h_f*1_3_1"/>
  <p:tag name="KSO_WM_UNIT_INDEX" val="1_3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4"/>
</p:tagLst>
</file>

<file path=ppt/tags/tag291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92_3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292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diagram20219192_3*l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  <p:tag name="KSO_WM_UNIT_USESOURCEFORMAT_APPLY" val="1"/>
  <p:tag name="KSO_WM_UNIT_VALUE" val="0"/>
</p:tagLst>
</file>

<file path=ppt/tags/tag293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HIGHLIGHT" val="0"/>
  <p:tag name="KSO_WM_UNIT_ID" val="diagram20219192_3*l_h_f*1_4_1"/>
  <p:tag name="KSO_WM_UNIT_INDEX" val="1_4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4"/>
</p:tagLst>
</file>

<file path=ppt/tags/tag29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1:05:21&quot;,&quot;maxSize&quot;:{&quot;size1&quot;:22.2},&quot;minSize&quot;:{&quot;size1&quot;:13.5},&quot;normalSize&quot;:{&quot;size1&quot;:13.5},&quot;subLayout&quot;:[{&quot;id&quot;:&quot;2023-09-02T01:05:21&quot;,&quot;margin&quot;:{&quot;bottom&quot;:0.025999998673796654,&quot;left&quot;:2.117000102996826,&quot;right&quot;:1.2699999809265137,&quot;top&quot;:0.4230000376701355},&quot;type&quot;:0},{&quot;id&quot;:&quot;2023-09-02T01:05:2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95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1"/>
  <p:tag name="KSO_WM_UNIT_FILL_GRADIENT_ANGLE" val="225"/>
  <p:tag name="KSO_WM_UNIT_FILL_GRADIENT_DIRECTION" val="7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9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1"/>
</p:tagLst>
</file>

<file path=ppt/tags/tag30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0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1"/>
</p:tagLst>
</file>

<file path=ppt/tags/tag30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0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1"/>
</p:tagLst>
</file>

<file path=ppt/tags/tag30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0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70"/>
</p:tagLst>
</file>

<file path=ppt/tags/tag30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70"/>
</p:tagLst>
</file>

<file path=ppt/tags/tag30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70"/>
</p:tagLst>
</file>

<file path=ppt/tags/tag30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70"/>
</p:tagLst>
</file>

<file path=ppt/tags/tag30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1:05:28&quot;,&quot;maxSize&quot;:{&quot;size1&quot;:22.2},&quot;minSize&quot;:{&quot;size1&quot;:13.5},&quot;normalSize&quot;:{&quot;size1&quot;:13.5},&quot;subLayout&quot;:[{&quot;id&quot;:&quot;2023-09-02T01:05:28&quot;,&quot;margin&quot;:{&quot;bottom&quot;:0.025999998673796654,&quot;left&quot;:2.117000102996826,&quot;right&quot;:1.2699999809265137,&quot;top&quot;:0.4230000376701355},&quot;type&quot;:0},{&quot;id&quot;:&quot;2023-09-02T01:05:2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1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95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1"/>
  <p:tag name="KSO_WM_UNIT_FILL_GRADIENT_ANGLE" val="225"/>
  <p:tag name="KSO_WM_UNIT_FILL_GRADIENT_DIRECTION" val="7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16431_1*q_i*1_1"/>
  <p:tag name="KSO_WM_UNIT_INDEX" val="1_1"/>
  <p:tag name="KSO_WM_UNIT_LAYERLEVEL" val="1_1"/>
  <p:tag name="KSO_WM_UNIT_SHADOW_SCHEMECOLOR_INDEX" val="13"/>
  <p:tag name="KSO_WM_UNIT_SHADOW_SCHEMECOLOR_INDEX_BRIGHTNESS" val="0.05"/>
  <p:tag name="KSO_WM_UNIT_TEXT_FILL_FORE_SCHEMECOLOR_INDEX" val="2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31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2_4"/>
  <p:tag name="KSO_WM_UNIT_INDEX" val="1_2_4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1"/>
</p:tagLst>
</file>

<file path=ppt/tags/tag31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1"/>
</p:tagLst>
</file>

<file path=ppt/tags/tag31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1"/>
</p:tagLst>
</file>

<file path=ppt/tags/tag31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1_4"/>
  <p:tag name="KSO_WM_UNIT_INDEX" val="1_1_4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1"/>
</p:tagLst>
</file>

<file path=ppt/tags/tag31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1"/>
</p:tagLst>
</file>

<file path=ppt/tags/tag31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1"/>
</p:tagLst>
</file>

<file path=ppt/tags/tag32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1"/>
</p:tagLst>
</file>

<file path=ppt/tags/tag32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1"/>
</p:tagLst>
</file>

<file path=ppt/tags/tag32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6431_1*q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32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6431_1*q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32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6431_1*q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32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6431_1*q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32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32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2_1"/>
  <p:tag name="KSO_WM_UNIT_INDEX" val="1_2_1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32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32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3_1"/>
  <p:tag name="KSO_WM_UNIT_INDEX" val="1_3_1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33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33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33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33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4_1"/>
  <p:tag name="KSO_WM_UNIT_INDEX" val="1_4_1"/>
  <p:tag name="KSO_WM_UNIT_LAYERLEVEL" val="1_1_1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33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6431_1*q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33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6431_1*q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33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6431_1*q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33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6431_1*q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33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1:05:34&quot;,&quot;maxSize&quot;:{&quot;size1&quot;:22.2},&quot;minSize&quot;:{&quot;size1&quot;:13.5},&quot;normalSize&quot;:{&quot;size1&quot;:13.5},&quot;subLayout&quot;:[{&quot;id&quot;:&quot;2023-09-02T01:05:34&quot;,&quot;margin&quot;:{&quot;bottom&quot;:0.025999998673796654,&quot;left&quot;:2.117000102996826,&quot;right&quot;:1.2699999809265137,&quot;top&quot;:0.4230000376701355},&quot;type&quot;:0},{&quot;id&quot;:&quot;2023-09-02T01:05:3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2"/>
  <p:tag name="KSO_WM_UNIT_COMPATIBLE" val="1"/>
  <p:tag name="KSO_WM_UNIT_CONTENT_GROUP_TYPE" val="contentchip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4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custom20230912_7*e*1"/>
  <p:tag name="KSO_WM_UNIT_INDEX" val="1"/>
  <p:tag name="KSO_WM_UNIT_LAYERLEVEL" val="1"/>
  <p:tag name="KSO_WM_UNIT_NOCLEAR" val="0"/>
  <p:tag name="KSO_WM_UNIT_PRESET_TEXT" val="第 一 章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10"/>
</p:tagLst>
</file>

<file path=ppt/tags/tag341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2"/>
  <p:tag name="KSO_WM_TEMPLATE_MASTER_TYPE" val="1"/>
  <p:tag name="KSO_WM_TEMPLATE_SUBCATEGORY" val="0"/>
</p:tagLst>
</file>

<file path=ppt/tags/tag3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95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1"/>
  <p:tag name="KSO_WM_UNIT_FILL_GRADIENT_ANGLE" val="225"/>
  <p:tag name="KSO_WM_UNIT_FILL_GRADIENT_DIRECTION" val="7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45.xml><?xml version="1.0" encoding="utf-8"?>
<p:tagLst xmlns:p="http://schemas.openxmlformats.org/presentationml/2006/main">
  <p:tag name="KSO_WM_ASSEMBLE_CHIP_INDEX" val="aadca3f25fbb46eeaa5e8a348db93f52"/>
  <p:tag name="KSO_WM_BEAUTIFY_FLAG" val="#wm#"/>
  <p:tag name="KSO_WM_CHIP_GROUPID" val="60bed6f94737e0f4c1ebe8da"/>
  <p:tag name="KSO_WM_CHIP_XID" val="60bed6f94737e0f4c1ebe8db"/>
  <p:tag name="KSO_WM_DIAGRAM_GROUP_CODE" val="l1-1"/>
  <p:tag name="KSO_WM_TAG_VERSION" val="1.0"/>
  <p:tag name="KSO_WM_TEMPLATE_CATEGORY" val="diagram"/>
  <p:tag name="KSO_WM_TEMPLATE_INDEX" val="2021950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507_4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54"/>
</p:tagLst>
</file>

<file path=ppt/tags/tag346.xml><?xml version="1.0" encoding="utf-8"?>
<p:tagLst xmlns:p="http://schemas.openxmlformats.org/presentationml/2006/main">
  <p:tag name="KSO_WM_ASSEMBLE_CHIP_INDEX" val="aadca3f25fbb46eeaa5e8a348db93f52"/>
  <p:tag name="KSO_WM_BEAUTIFY_FLAG" val="#wm#"/>
  <p:tag name="KSO_WM_CHIP_GROUPID" val="60bed6f94737e0f4c1ebe8da"/>
  <p:tag name="KSO_WM_CHIP_XID" val="60bed6f94737e0f4c1ebe8db"/>
  <p:tag name="KSO_WM_DIAGRAM_GROUP_CODE" val="l1-1"/>
  <p:tag name="KSO_WM_TAG_VERSION" val="1.0"/>
  <p:tag name="KSO_WM_TEMPLATE_CATEGORY" val="diagram"/>
  <p:tag name="KSO_WM_TEMPLATE_INDEX" val="20219507"/>
  <p:tag name="KSO_WM_UNIT_COMPATIBLE" val="0"/>
  <p:tag name="KSO_WM_UNIT_DIAGRAM_ISNUMVISUAL" val="0"/>
  <p:tag name="KSO_WM_UNIT_DIAGRAM_ISREFERUNIT" val="0"/>
  <p:tag name="KSO_WM_UNIT_HIGHLIGHT" val="0"/>
  <p:tag name="KSO_WM_UNIT_ID" val="diagram20219507_4*l_h_f*1_1_1"/>
  <p:tag name="KSO_WM_UNIT_INDEX" val="1_1_1"/>
  <p:tag name="KSO_WM_UNIT_LAYERLEVEL" val="1_1_1"/>
  <p:tag name="KSO_WM_UNIT_NOCLEAR" val="0"/>
  <p:tag name="KSO_WM_UNIT_PRESET_TEXT" val="在此输入你的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12"/>
</p:tagLst>
</file>

<file path=ppt/tags/tag347.xml><?xml version="1.0" encoding="utf-8"?>
<p:tagLst xmlns:p="http://schemas.openxmlformats.org/presentationml/2006/main">
  <p:tag name="KSO_WM_ASSEMBLE_CHIP_INDEX" val="aadca3f25fbb46eeaa5e8a348db93f52"/>
  <p:tag name="KSO_WM_BEAUTIFY_FLAG" val="#wm#"/>
  <p:tag name="KSO_WM_CHIP_GROUPID" val="60bed6f94737e0f4c1ebe8da"/>
  <p:tag name="KSO_WM_CHIP_XID" val="60bed6f94737e0f4c1ebe8db"/>
  <p:tag name="KSO_WM_DIAGRAM_GROUP_CODE" val="l1-1"/>
  <p:tag name="KSO_WM_TAG_VERSION" val="1.0"/>
  <p:tag name="KSO_WM_TEMPLATE_CATEGORY" val="diagram"/>
  <p:tag name="KSO_WM_TEMPLATE_INDEX" val="20219507"/>
  <p:tag name="KSO_WM_UNIT_COMPATIBLE" val="0"/>
  <p:tag name="KSO_WM_UNIT_DIAGRAM_ISNUMVISUAL" val="0"/>
  <p:tag name="KSO_WM_UNIT_DIAGRAM_ISREFERUNIT" val="0"/>
  <p:tag name="KSO_WM_UNIT_HIGHLIGHT" val="0"/>
  <p:tag name="KSO_WM_UNIT_ID" val="diagram20219507_4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EXT_LINE_FILL_TYPE" val="2"/>
  <p:tag name="KSO_WM_UNIT_TEXT_LINE_FORE_SCHEMECOLOR_INDEX" val="14"/>
  <p:tag name="KSO_WM_UNIT_TEXT_LINE_FORE_SCHEMECOLOR_INDEX_BRIGHTNESS" val="0"/>
  <p:tag name="KSO_WM_UNIT_TYPE" val="l_h_i"/>
  <p:tag name="KSO_WM_UNIT_USESOURCEFORMAT_APPLY" val="1"/>
  <p:tag name="KSO_WM_UNIT_VALUE" val="1"/>
</p:tagLst>
</file>

<file path=ppt/tags/tag348.xml><?xml version="1.0" encoding="utf-8"?>
<p:tagLst xmlns:p="http://schemas.openxmlformats.org/presentationml/2006/main">
  <p:tag name="KSO_WM_ASSEMBLE_CHIP_INDEX" val="aadca3f25fbb46eeaa5e8a348db93f52"/>
  <p:tag name="KSO_WM_BEAUTIFY_FLAG" val="#wm#"/>
  <p:tag name="KSO_WM_CHIP_GROUPID" val="60bed6f94737e0f4c1ebe8da"/>
  <p:tag name="KSO_WM_CHIP_XID" val="60bed6f94737e0f4c1ebe8db"/>
  <p:tag name="KSO_WM_DIAGRAM_GROUP_CODE" val="l1-1"/>
  <p:tag name="KSO_WM_TAG_VERSION" val="1.0"/>
  <p:tag name="KSO_WM_TEMPLATE_CATEGORY" val="diagram"/>
  <p:tag name="KSO_WM_TEMPLATE_INDEX" val="2021950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507_4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54"/>
</p:tagLst>
</file>

<file path=ppt/tags/tag349.xml><?xml version="1.0" encoding="utf-8"?>
<p:tagLst xmlns:p="http://schemas.openxmlformats.org/presentationml/2006/main">
  <p:tag name="KSO_WM_ASSEMBLE_CHIP_INDEX" val="aadca3f25fbb46eeaa5e8a348db93f52"/>
  <p:tag name="KSO_WM_BEAUTIFY_FLAG" val="#wm#"/>
  <p:tag name="KSO_WM_CHIP_GROUPID" val="60bed6f94737e0f4c1ebe8da"/>
  <p:tag name="KSO_WM_CHIP_XID" val="60bed6f94737e0f4c1ebe8db"/>
  <p:tag name="KSO_WM_DIAGRAM_GROUP_CODE" val="l1-1"/>
  <p:tag name="KSO_WM_TAG_VERSION" val="1.0"/>
  <p:tag name="KSO_WM_TEMPLATE_CATEGORY" val="diagram"/>
  <p:tag name="KSO_WM_TEMPLATE_INDEX" val="20219507"/>
  <p:tag name="KSO_WM_UNIT_COMPATIBLE" val="0"/>
  <p:tag name="KSO_WM_UNIT_DIAGRAM_ISNUMVISUAL" val="0"/>
  <p:tag name="KSO_WM_UNIT_DIAGRAM_ISREFERUNIT" val="0"/>
  <p:tag name="KSO_WM_UNIT_HIGHLIGHT" val="0"/>
  <p:tag name="KSO_WM_UNIT_ID" val="diagram20219507_4*l_h_f*1_2_1"/>
  <p:tag name="KSO_WM_UNIT_INDEX" val="1_2_1"/>
  <p:tag name="KSO_WM_UNIT_LAYERLEVEL" val="1_1_1"/>
  <p:tag name="KSO_WM_UNIT_NOCLEAR" val="0"/>
  <p:tag name="KSO_WM_UNIT_PRESET_TEXT" val="在此输入你的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12"/>
</p:tagLst>
</file>

<file path=ppt/tags/tag350.xml><?xml version="1.0" encoding="utf-8"?>
<p:tagLst xmlns:p="http://schemas.openxmlformats.org/presentationml/2006/main">
  <p:tag name="KSO_WM_ASSEMBLE_CHIP_INDEX" val="aadca3f25fbb46eeaa5e8a348db93f52"/>
  <p:tag name="KSO_WM_BEAUTIFY_FLAG" val="#wm#"/>
  <p:tag name="KSO_WM_CHIP_GROUPID" val="60bed6f94737e0f4c1ebe8da"/>
  <p:tag name="KSO_WM_CHIP_XID" val="60bed6f94737e0f4c1ebe8db"/>
  <p:tag name="KSO_WM_DIAGRAM_GROUP_CODE" val="l1-1"/>
  <p:tag name="KSO_WM_TAG_VERSION" val="1.0"/>
  <p:tag name="KSO_WM_TEMPLATE_CATEGORY" val="diagram"/>
  <p:tag name="KSO_WM_TEMPLATE_INDEX" val="20219507"/>
  <p:tag name="KSO_WM_UNIT_COMPATIBLE" val="0"/>
  <p:tag name="KSO_WM_UNIT_DIAGRAM_ISNUMVISUAL" val="0"/>
  <p:tag name="KSO_WM_UNIT_DIAGRAM_ISREFERUNIT" val="0"/>
  <p:tag name="KSO_WM_UNIT_HIGHLIGHT" val="0"/>
  <p:tag name="KSO_WM_UNIT_ID" val="diagram20219507_4*l_h_i*1_2_2"/>
  <p:tag name="KSO_WM_UNIT_INDEX" val="1_2_2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EXT_LINE_FILL_TYPE" val="2"/>
  <p:tag name="KSO_WM_UNIT_TEXT_LINE_FORE_SCHEMECOLOR_INDEX" val="14"/>
  <p:tag name="KSO_WM_UNIT_TEXT_LINE_FORE_SCHEMECOLOR_INDEX_BRIGHTNESS" val="0"/>
  <p:tag name="KSO_WM_UNIT_TYPE" val="l_h_i"/>
  <p:tag name="KSO_WM_UNIT_USESOURCEFORMAT_APPLY" val="1"/>
  <p:tag name="KSO_WM_UNIT_VALUE" val="1"/>
</p:tagLst>
</file>

<file path=ppt/tags/tag351.xml><?xml version="1.0" encoding="utf-8"?>
<p:tagLst xmlns:p="http://schemas.openxmlformats.org/presentationml/2006/main">
  <p:tag name="KSO_WM_ASSEMBLE_CHIP_INDEX" val="aadca3f25fbb46eeaa5e8a348db93f52"/>
  <p:tag name="KSO_WM_BEAUTIFY_FLAG" val="#wm#"/>
  <p:tag name="KSO_WM_CHIP_GROUPID" val="60bed6f94737e0f4c1ebe8da"/>
  <p:tag name="KSO_WM_CHIP_XID" val="60bed6f94737e0f4c1ebe8db"/>
  <p:tag name="KSO_WM_DIAGRAM_GROUP_CODE" val="l1-1"/>
  <p:tag name="KSO_WM_TAG_VERSION" val="1.0"/>
  <p:tag name="KSO_WM_TEMPLATE_CATEGORY" val="diagram"/>
  <p:tag name="KSO_WM_TEMPLATE_INDEX" val="2021950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507_4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54"/>
</p:tagLst>
</file>

<file path=ppt/tags/tag352.xml><?xml version="1.0" encoding="utf-8"?>
<p:tagLst xmlns:p="http://schemas.openxmlformats.org/presentationml/2006/main">
  <p:tag name="KSO_WM_ASSEMBLE_CHIP_INDEX" val="aadca3f25fbb46eeaa5e8a348db93f52"/>
  <p:tag name="KSO_WM_BEAUTIFY_FLAG" val="#wm#"/>
  <p:tag name="KSO_WM_CHIP_GROUPID" val="60bed6f94737e0f4c1ebe8da"/>
  <p:tag name="KSO_WM_CHIP_XID" val="60bed6f94737e0f4c1ebe8db"/>
  <p:tag name="KSO_WM_DIAGRAM_GROUP_CODE" val="l1-1"/>
  <p:tag name="KSO_WM_TAG_VERSION" val="1.0"/>
  <p:tag name="KSO_WM_TEMPLATE_CATEGORY" val="diagram"/>
  <p:tag name="KSO_WM_TEMPLATE_INDEX" val="20219507"/>
  <p:tag name="KSO_WM_UNIT_COMPATIBLE" val="0"/>
  <p:tag name="KSO_WM_UNIT_DIAGRAM_ISNUMVISUAL" val="0"/>
  <p:tag name="KSO_WM_UNIT_DIAGRAM_ISREFERUNIT" val="0"/>
  <p:tag name="KSO_WM_UNIT_HIGHLIGHT" val="0"/>
  <p:tag name="KSO_WM_UNIT_ID" val="diagram20219507_4*l_h_f*1_3_1"/>
  <p:tag name="KSO_WM_UNIT_INDEX" val="1_3_1"/>
  <p:tag name="KSO_WM_UNIT_LAYERLEVEL" val="1_1_1"/>
  <p:tag name="KSO_WM_UNIT_NOCLEAR" val="0"/>
  <p:tag name="KSO_WM_UNIT_PRESET_TEXT" val="在此输入你的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12"/>
</p:tagLst>
</file>

<file path=ppt/tags/tag353.xml><?xml version="1.0" encoding="utf-8"?>
<p:tagLst xmlns:p="http://schemas.openxmlformats.org/presentationml/2006/main">
  <p:tag name="KSO_WM_ASSEMBLE_CHIP_INDEX" val="aadca3f25fbb46eeaa5e8a348db93f52"/>
  <p:tag name="KSO_WM_BEAUTIFY_FLAG" val="#wm#"/>
  <p:tag name="KSO_WM_CHIP_GROUPID" val="60bed6f94737e0f4c1ebe8da"/>
  <p:tag name="KSO_WM_CHIP_XID" val="60bed6f94737e0f4c1ebe8db"/>
  <p:tag name="KSO_WM_DIAGRAM_GROUP_CODE" val="l1-1"/>
  <p:tag name="KSO_WM_TAG_VERSION" val="1.0"/>
  <p:tag name="KSO_WM_TEMPLATE_CATEGORY" val="diagram"/>
  <p:tag name="KSO_WM_TEMPLATE_INDEX" val="20219507"/>
  <p:tag name="KSO_WM_UNIT_COMPATIBLE" val="0"/>
  <p:tag name="KSO_WM_UNIT_DIAGRAM_ISNUMVISUAL" val="0"/>
  <p:tag name="KSO_WM_UNIT_DIAGRAM_ISREFERUNIT" val="0"/>
  <p:tag name="KSO_WM_UNIT_HIGHLIGHT" val="0"/>
  <p:tag name="KSO_WM_UNIT_ID" val="diagram20219507_4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EXT_LINE_FILL_TYPE" val="2"/>
  <p:tag name="KSO_WM_UNIT_TEXT_LINE_FORE_SCHEMECOLOR_INDEX" val="14"/>
  <p:tag name="KSO_WM_UNIT_TEXT_LINE_FORE_SCHEMECOLOR_INDEX_BRIGHTNESS" val="0"/>
  <p:tag name="KSO_WM_UNIT_TYPE" val="l_h_i"/>
  <p:tag name="KSO_WM_UNIT_USESOURCEFORMAT_APPLY" val="1"/>
  <p:tag name="KSO_WM_UNIT_VALUE" val="1"/>
</p:tagLst>
</file>

<file path=ppt/tags/tag354.xml><?xml version="1.0" encoding="utf-8"?>
<p:tagLst xmlns:p="http://schemas.openxmlformats.org/presentationml/2006/main">
  <p:tag name="KSO_WM_ASSEMBLE_CHIP_INDEX" val="aadca3f25fbb46eeaa5e8a348db93f52"/>
  <p:tag name="KSO_WM_BEAUTIFY_FLAG" val="#wm#"/>
  <p:tag name="KSO_WM_CHIP_GROUPID" val="60bed6f94737e0f4c1ebe8da"/>
  <p:tag name="KSO_WM_CHIP_XID" val="60bed6f94737e0f4c1ebe8db"/>
  <p:tag name="KSO_WM_DIAGRAM_GROUP_CODE" val="l1-1"/>
  <p:tag name="KSO_WM_TAG_VERSION" val="1.0"/>
  <p:tag name="KSO_WM_TEMPLATE_CATEGORY" val="diagram"/>
  <p:tag name="KSO_WM_TEMPLATE_INDEX" val="2021950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507_4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54"/>
</p:tagLst>
</file>

<file path=ppt/tags/tag355.xml><?xml version="1.0" encoding="utf-8"?>
<p:tagLst xmlns:p="http://schemas.openxmlformats.org/presentationml/2006/main">
  <p:tag name="KSO_WM_ASSEMBLE_CHIP_INDEX" val="aadca3f25fbb46eeaa5e8a348db93f52"/>
  <p:tag name="KSO_WM_BEAUTIFY_FLAG" val="#wm#"/>
  <p:tag name="KSO_WM_CHIP_GROUPID" val="60bed6f94737e0f4c1ebe8da"/>
  <p:tag name="KSO_WM_CHIP_XID" val="60bed6f94737e0f4c1ebe8db"/>
  <p:tag name="KSO_WM_DIAGRAM_GROUP_CODE" val="l1-1"/>
  <p:tag name="KSO_WM_TAG_VERSION" val="1.0"/>
  <p:tag name="KSO_WM_TEMPLATE_CATEGORY" val="diagram"/>
  <p:tag name="KSO_WM_TEMPLATE_INDEX" val="20219507"/>
  <p:tag name="KSO_WM_UNIT_COMPATIBLE" val="0"/>
  <p:tag name="KSO_WM_UNIT_DIAGRAM_ISNUMVISUAL" val="0"/>
  <p:tag name="KSO_WM_UNIT_DIAGRAM_ISREFERUNIT" val="0"/>
  <p:tag name="KSO_WM_UNIT_HIGHLIGHT" val="0"/>
  <p:tag name="KSO_WM_UNIT_ID" val="diagram20219507_4*l_h_f*1_4_1"/>
  <p:tag name="KSO_WM_UNIT_INDEX" val="1_4_1"/>
  <p:tag name="KSO_WM_UNIT_LAYERLEVEL" val="1_1_1"/>
  <p:tag name="KSO_WM_UNIT_NOCLEAR" val="0"/>
  <p:tag name="KSO_WM_UNIT_PRESET_TEXT" val="在此输入你的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12"/>
</p:tagLst>
</file>

<file path=ppt/tags/tag356.xml><?xml version="1.0" encoding="utf-8"?>
<p:tagLst xmlns:p="http://schemas.openxmlformats.org/presentationml/2006/main">
  <p:tag name="KSO_WM_ASSEMBLE_CHIP_INDEX" val="aadca3f25fbb46eeaa5e8a348db93f52"/>
  <p:tag name="KSO_WM_BEAUTIFY_FLAG" val="#wm#"/>
  <p:tag name="KSO_WM_CHIP_GROUPID" val="60bed6f94737e0f4c1ebe8da"/>
  <p:tag name="KSO_WM_CHIP_XID" val="60bed6f94737e0f4c1ebe8db"/>
  <p:tag name="KSO_WM_DIAGRAM_GROUP_CODE" val="l1-1"/>
  <p:tag name="KSO_WM_TAG_VERSION" val="1.0"/>
  <p:tag name="KSO_WM_TEMPLATE_CATEGORY" val="diagram"/>
  <p:tag name="KSO_WM_TEMPLATE_INDEX" val="20219507"/>
  <p:tag name="KSO_WM_UNIT_COMPATIBLE" val="0"/>
  <p:tag name="KSO_WM_UNIT_DIAGRAM_ISNUMVISUAL" val="0"/>
  <p:tag name="KSO_WM_UNIT_DIAGRAM_ISREFERUNIT" val="0"/>
  <p:tag name="KSO_WM_UNIT_HIGHLIGHT" val="0"/>
  <p:tag name="KSO_WM_UNIT_ID" val="diagram20219507_4*l_h_i*1_4_2"/>
  <p:tag name="KSO_WM_UNIT_INDEX" val="1_4_2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EXT_LINE_FILL_TYPE" val="2"/>
  <p:tag name="KSO_WM_UNIT_TEXT_LINE_FORE_SCHEMECOLOR_INDEX" val="14"/>
  <p:tag name="KSO_WM_UNIT_TEXT_LINE_FORE_SCHEMECOLOR_INDEX_BRIGHTNESS" val="0"/>
  <p:tag name="KSO_WM_UNIT_TYPE" val="l_h_i"/>
  <p:tag name="KSO_WM_UNIT_USESOURCEFORMAT_APPLY" val="1"/>
  <p:tag name="KSO_WM_UNIT_VALUE" val="1"/>
</p:tagLst>
</file>

<file path=ppt/tags/tag357.xml><?xml version="1.0" encoding="utf-8"?>
<p:tagLst xmlns:p="http://schemas.openxmlformats.org/presentationml/2006/main">
  <p:tag name="KSO_WM_ASSEMBLE_CHIP_INDEX" val="aadca3f25fbb46eeaa5e8a348db93f52"/>
  <p:tag name="KSO_WM_BEAUTIFY_FLAG" val="#wm#"/>
  <p:tag name="KSO_WM_CHIP_GROUPID" val="60bed6f94737e0f4c1ebe8da"/>
  <p:tag name="KSO_WM_CHIP_XID" val="60bed6f94737e0f4c1ebe8db"/>
  <p:tag name="KSO_WM_DIAGRAM_GROUP_CODE" val="l1-1"/>
  <p:tag name="KSO_WM_TAG_VERSION" val="1.0"/>
  <p:tag name="KSO_WM_TEMPLATE_CATEGORY" val="diagram"/>
  <p:tag name="KSO_WM_TEMPLATE_INDEX" val="2021950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507_4*l_h_i*1_5_1"/>
  <p:tag name="KSO_WM_UNIT_INDEX" val="1_5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54"/>
</p:tagLst>
</file>

<file path=ppt/tags/tag358.xml><?xml version="1.0" encoding="utf-8"?>
<p:tagLst xmlns:p="http://schemas.openxmlformats.org/presentationml/2006/main">
  <p:tag name="KSO_WM_ASSEMBLE_CHIP_INDEX" val="aadca3f25fbb46eeaa5e8a348db93f52"/>
  <p:tag name="KSO_WM_BEAUTIFY_FLAG" val="#wm#"/>
  <p:tag name="KSO_WM_CHIP_GROUPID" val="60bed6f94737e0f4c1ebe8da"/>
  <p:tag name="KSO_WM_CHIP_XID" val="60bed6f94737e0f4c1ebe8db"/>
  <p:tag name="KSO_WM_DIAGRAM_GROUP_CODE" val="l1-1"/>
  <p:tag name="KSO_WM_TAG_VERSION" val="1.0"/>
  <p:tag name="KSO_WM_TEMPLATE_CATEGORY" val="diagram"/>
  <p:tag name="KSO_WM_TEMPLATE_INDEX" val="20219507"/>
  <p:tag name="KSO_WM_UNIT_COMPATIBLE" val="0"/>
  <p:tag name="KSO_WM_UNIT_DIAGRAM_ISNUMVISUAL" val="0"/>
  <p:tag name="KSO_WM_UNIT_DIAGRAM_ISREFERUNIT" val="0"/>
  <p:tag name="KSO_WM_UNIT_HIGHLIGHT" val="0"/>
  <p:tag name="KSO_WM_UNIT_ID" val="diagram20219507_4*l_h_f*1_5_1"/>
  <p:tag name="KSO_WM_UNIT_INDEX" val="1_5_1"/>
  <p:tag name="KSO_WM_UNIT_LAYERLEVEL" val="1_1_1"/>
  <p:tag name="KSO_WM_UNIT_NOCLEAR" val="0"/>
  <p:tag name="KSO_WM_UNIT_PRESET_TEXT" val="在此输入你的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12"/>
</p:tagLst>
</file>

<file path=ppt/tags/tag359.xml><?xml version="1.0" encoding="utf-8"?>
<p:tagLst xmlns:p="http://schemas.openxmlformats.org/presentationml/2006/main">
  <p:tag name="KSO_WM_ASSEMBLE_CHIP_INDEX" val="aadca3f25fbb46eeaa5e8a348db93f52"/>
  <p:tag name="KSO_WM_BEAUTIFY_FLAG" val="#wm#"/>
  <p:tag name="KSO_WM_CHIP_GROUPID" val="60bed6f94737e0f4c1ebe8da"/>
  <p:tag name="KSO_WM_CHIP_XID" val="60bed6f94737e0f4c1ebe8db"/>
  <p:tag name="KSO_WM_DIAGRAM_GROUP_CODE" val="l1-1"/>
  <p:tag name="KSO_WM_TAG_VERSION" val="1.0"/>
  <p:tag name="KSO_WM_TEMPLATE_CATEGORY" val="diagram"/>
  <p:tag name="KSO_WM_TEMPLATE_INDEX" val="20219507"/>
  <p:tag name="KSO_WM_UNIT_COMPATIBLE" val="0"/>
  <p:tag name="KSO_WM_UNIT_DIAGRAM_ISNUMVISUAL" val="0"/>
  <p:tag name="KSO_WM_UNIT_DIAGRAM_ISREFERUNIT" val="0"/>
  <p:tag name="KSO_WM_UNIT_HIGHLIGHT" val="0"/>
  <p:tag name="KSO_WM_UNIT_ID" val="diagram20219507_4*l_h_i*1_5_2"/>
  <p:tag name="KSO_WM_UNIT_INDEX" val="1_5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EXT_LINE_FILL_TYPE" val="2"/>
  <p:tag name="KSO_WM_UNIT_TEXT_LINE_FORE_SCHEMECOLOR_INDEX" val="14"/>
  <p:tag name="KSO_WM_UNIT_TEXT_LINE_FORE_SCHEMECOLOR_INDEX_BRIGHTNESS" val="0"/>
  <p:tag name="KSO_WM_UNIT_TYPE" val="l_h_i"/>
  <p:tag name="KSO_WM_UNIT_USESOURCEFORMAT_APPLY" val="1"/>
  <p:tag name="KSO_WM_UNIT_VALUE" val="1"/>
</p:tagLst>
</file>

<file path=ppt/tags/tag36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1:05:39&quot;,&quot;maxSize&quot;:{&quot;size1&quot;:22.2},&quot;minSize&quot;:{&quot;size1&quot;:13.5},&quot;normalSize&quot;:{&quot;size1&quot;:13.5},&quot;subLayout&quot;:[{&quot;id&quot;:&quot;2023-09-02T01:05:39&quot;,&quot;margin&quot;:{&quot;bottom&quot;:0.025999998673796654,&quot;left&quot;:2.117000102996826,&quot;right&quot;:1.2699999809265137,&quot;top&quot;:0.4230000376701355},&quot;type&quot;:0},{&quot;id&quot;:&quot;2023-09-02T01:05:3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6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95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1"/>
  <p:tag name="KSO_WM_UNIT_FILL_GRADIENT_ANGLE" val="225"/>
  <p:tag name="KSO_WM_UNIT_FILL_GRADIENT_DIRECTION" val="7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f*1_1_1"/>
  <p:tag name="KSO_WM_UNIT_INDEX" val="1_1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3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i*1_2_4"/>
  <p:tag name="KSO_WM_UNIT_INDEX" val="1_2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1"/>
</p:tagLst>
</file>

<file path=ppt/tags/tag3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2_4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2_4*m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f*1_2_1"/>
  <p:tag name="KSO_WM_UNIT_INDEX" val="1_2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3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f*1_3_1"/>
  <p:tag name="KSO_WM_UNIT_INDEX" val="1_3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3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f*1_4_1"/>
  <p:tag name="KSO_WM_UNIT_INDEX" val="1_4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3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f*1_5_1"/>
  <p:tag name="KSO_WM_UNIT_INDEX" val="1_5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3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2_4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2_4*m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2_4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2_4*m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2_4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7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2_4*m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5782_4*m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5782_4*m_h_i*1_5_2"/>
  <p:tag name="KSO_WM_UNIT_INDEX" val="1_5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i*1_3_4"/>
  <p:tag name="KSO_WM_UNIT_INDEX" val="1_3_4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1"/>
</p:tagLst>
</file>

<file path=ppt/tags/tag3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i*1_4_4"/>
  <p:tag name="KSO_WM_UNIT_INDEX" val="1_4_4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1"/>
</p:tagLst>
</file>

<file path=ppt/tags/tag3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i*1_5_4"/>
  <p:tag name="KSO_WM_UNIT_INDEX" val="1_5_4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m_h_i"/>
  <p:tag name="KSO_WM_UNIT_USESOURCEFORMAT_APPLY" val="1"/>
</p:tagLst>
</file>

<file path=ppt/tags/tag3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8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8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8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i*1_5_1"/>
  <p:tag name="KSO_WM_UNIT_INDEX" val="1_5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8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1:05:47&quot;,&quot;maxSize&quot;:{&quot;size1&quot;:22.2},&quot;minSize&quot;:{&quot;size1&quot;:13.5},&quot;normalSize&quot;:{&quot;size1&quot;:13.5},&quot;subLayout&quot;:[{&quot;id&quot;:&quot;2023-09-02T01:05:47&quot;,&quot;margin&quot;:{&quot;bottom&quot;:0.025999998673796654,&quot;left&quot;:2.117000102996826,&quot;right&quot;:1.2699999809265137,&quot;top&quot;:0.4230000376701355},&quot;type&quot;:0},{&quot;id&quot;:&quot;2023-09-02T01:05:4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8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95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1"/>
  <p:tag name="KSO_WM_UNIT_FILL_GRADIENT_ANGLE" val="225"/>
  <p:tag name="KSO_WM_UNIT_FILL_GRADIENT_DIRECTION" val="7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970_3*l_h_i*1_1_1"/>
  <p:tag name="KSO_WM_UNIT_INDEX" val="1_1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3*l_h_f*1_1_1"/>
  <p:tag name="KSO_WM_UNIT_INDEX" val="1_1_1"/>
  <p:tag name="KSO_WM_UNIT_LAYERLEVEL" val="1_1_1"/>
  <p:tag name="KSO_WM_UNIT_NOCLEAR" val="0"/>
  <p:tag name="KSO_WM_UNIT_PRESET_TEXT" val="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3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970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970_3*l_h_i*1_2_1"/>
  <p:tag name="KSO_WM_UNIT_INDEX" val="1_2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3*l_h_f*1_2_1"/>
  <p:tag name="KSO_WM_UNIT_INDEX" val="1_2_1"/>
  <p:tag name="KSO_WM_UNIT_LAYERLEVEL" val="1_1_1"/>
  <p:tag name="KSO_WM_UNIT_NOCLEAR" val="0"/>
  <p:tag name="KSO_WM_UNIT_PRESET_TEXT" val="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3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970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970_3*l_h_i*1_3_1"/>
  <p:tag name="KSO_WM_UNIT_INDEX" val="1_3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3*l_h_f*1_3_1"/>
  <p:tag name="KSO_WM_UNIT_INDEX" val="1_3_1"/>
  <p:tag name="KSO_WM_UNIT_LAYERLEVEL" val="1_1_1"/>
  <p:tag name="KSO_WM_UNIT_NOCLEAR" val="0"/>
  <p:tag name="KSO_WM_UNIT_PRESET_TEXT" val="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4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970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970_3*l_h_i*1_4_1"/>
  <p:tag name="KSO_WM_UNIT_INDEX" val="1_4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3*l_h_f*1_4_1"/>
  <p:tag name="KSO_WM_UNIT_INDEX" val="1_4_1"/>
  <p:tag name="KSO_WM_UNIT_LAYERLEVEL" val="1_1_1"/>
  <p:tag name="KSO_WM_UNIT_NOCLEAR" val="0"/>
  <p:tag name="KSO_WM_UNIT_PRESET_TEXT" val="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4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3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970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1:05:53&quot;,&quot;maxSize&quot;:{&quot;size1&quot;:22.2},&quot;minSize&quot;:{&quot;size1&quot;:13.5},&quot;normalSize&quot;:{&quot;size1&quot;:13.5},&quot;subLayout&quot;:[{&quot;id&quot;:&quot;2023-09-02T01:05:53&quot;,&quot;margin&quot;:{&quot;bottom&quot;:0.025999998673796654,&quot;left&quot;:2.117000102996826,&quot;right&quot;:1.2699999809265137,&quot;top&quot;:0.4230000376701355},&quot;type&quot;:0},{&quot;id&quot;:&quot;2023-09-02T01:05:5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2"/>
  <p:tag name="KSO_WM_UNIT_COMPATIBLE" val="1"/>
  <p:tag name="KSO_WM_UNIT_CONTENT_GROUP_TYPE" val="contentchip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4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custom20230912_7*e*1"/>
  <p:tag name="KSO_WM_UNIT_INDEX" val="1"/>
  <p:tag name="KSO_WM_UNIT_LAYERLEVEL" val="1"/>
  <p:tag name="KSO_WM_UNIT_NOCLEAR" val="0"/>
  <p:tag name="KSO_WM_UNIT_PRESET_TEXT" val="第 一 章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10"/>
</p:tagLst>
</file>

<file path=ppt/tags/tag411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2"/>
  <p:tag name="KSO_WM_TEMPLATE_MASTER_TYPE" val="1"/>
  <p:tag name="KSO_WM_TEMPLATE_SUBCATEGORY" val="0"/>
</p:tagLst>
</file>

<file path=ppt/tags/tag41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95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1"/>
  <p:tag name="KSO_WM_UNIT_FILL_GRADIENT_ANGLE" val="225"/>
  <p:tag name="KSO_WM_UNIT_FILL_GRADIENT_DIRECTION" val="7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1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1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4_1"/>
  <p:tag name="KSO_WM_UNIT_INDEX" val="1_4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4_3"/>
  <p:tag name="KSO_WM_UNIT_INDEX" val="1_4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3_1"/>
  <p:tag name="KSO_WM_UNIT_INDEX" val="1_3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3_3"/>
  <p:tag name="KSO_WM_UNIT_INDEX" val="1_3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3_1"/>
  <p:tag name="KSO_WM_UNIT_INDEX" val="1_3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4_1"/>
  <p:tag name="KSO_WM_UNIT_INDEX" val="1_4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5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2_1"/>
  <p:tag name="KSO_WM_UNIT_INDEX" val="1_2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2_3"/>
  <p:tag name="KSO_WM_UNIT_INDEX" val="1_2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1_1"/>
  <p:tag name="KSO_WM_UNIT_INDEX" val="1_1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1_3"/>
  <p:tag name="KSO_WM_UNIT_INDEX" val="1_1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1_1"/>
  <p:tag name="KSO_WM_UNIT_INDEX" val="1_1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2_1"/>
  <p:tag name="KSO_WM_UNIT_INDEX" val="1_2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5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3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1:05:59&quot;,&quot;maxSize&quot;:{&quot;size1&quot;:22.2},&quot;minSize&quot;:{&quot;size1&quot;:13.5},&quot;normalSize&quot;:{&quot;size1&quot;:13.5},&quot;subLayout&quot;:[{&quot;id&quot;:&quot;2023-09-02T01:05:59&quot;,&quot;margin&quot;:{&quot;bottom&quot;:0.025999998673796654,&quot;left&quot;:2.117000102996826,&quot;right&quot;:1.2699999809265137,&quot;top&quot;:0.4230000376701355},&quot;type&quot;:0},{&quot;id&quot;:&quot;2023-09-02T01:05:5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95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1"/>
  <p:tag name="KSO_WM_UNIT_FILL_GRADIENT_ANGLE" val="225"/>
  <p:tag name="KSO_WM_UNIT_FILL_GRADIENT_DIRECTION" val="7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3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3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74_3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4_3*l_h_i*1_1_2"/>
  <p:tag name="KSO_WM_UNIT_INDEX" val="1_1_2"/>
  <p:tag name="KSO_WM_UNIT_LAYERLEVEL" val="1_1_1"/>
  <p:tag name="KSO_WM_UNIT_SHADOW_SCHEMECOLOR_INDEX" val="5"/>
  <p:tag name="KSO_WM_UNIT_SHADOW_SCHEMECOLOR_INDEX_BRIGHTNESS" val="-0.25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HIGHLIGHT" val="0"/>
  <p:tag name="KSO_WM_UNIT_ID" val="diagram20228774_3*l_h_f*1_1_1"/>
  <p:tag name="KSO_WM_UNIT_INDEX" val="1_1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74_3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4_3*l_h_i*1_2_2"/>
  <p:tag name="KSO_WM_UNIT_INDEX" val="1_2_2"/>
  <p:tag name="KSO_WM_UNIT_LAYERLEVEL" val="1_1_1"/>
  <p:tag name="KSO_WM_UNIT_SHADOW_SCHEMECOLOR_INDEX" val="9"/>
  <p:tag name="KSO_WM_UNIT_SHADOW_SCHEMECOLOR_INDEX_BRIGHTNESS" val="-0.25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HIGHLIGHT" val="0"/>
  <p:tag name="KSO_WM_UNIT_ID" val="diagram20228774_3*l_h_f*1_2_1"/>
  <p:tag name="KSO_WM_UNIT_INDEX" val="1_2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74_3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4_3*l_h_i*1_3_2"/>
  <p:tag name="KSO_WM_UNIT_INDEX" val="1_3_2"/>
  <p:tag name="KSO_WM_UNIT_LAYERLEVEL" val="1_1_1"/>
  <p:tag name="KSO_WM_UNIT_SHADOW_SCHEMECOLOR_INDEX" val="9"/>
  <p:tag name="KSO_WM_UNIT_SHADOW_SCHEMECOLOR_INDEX_BRIGHTNESS" val="-0.25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HIGHLIGHT" val="0"/>
  <p:tag name="KSO_WM_UNIT_ID" val="diagram20228774_3*l_h_f*1_3_1"/>
  <p:tag name="KSO_WM_UNIT_INDEX" val="1_3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74_3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4_3*l_h_i*1_4_2"/>
  <p:tag name="KSO_WM_UNIT_INDEX" val="1_4_2"/>
  <p:tag name="KSO_WM_UNIT_LAYERLEVEL" val="1_1_1"/>
  <p:tag name="KSO_WM_UNIT_SHADOW_SCHEMECOLOR_INDEX" val="5"/>
  <p:tag name="KSO_WM_UNIT_SHADOW_SCHEMECOLOR_INDEX_BRIGHTNESS" val="-0.25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HIGHLIGHT" val="0"/>
  <p:tag name="KSO_WM_UNIT_ID" val="diagram20228774_3*l_h_f*1_4_1"/>
  <p:tag name="KSO_WM_UNIT_INDEX" val="1_4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4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1:06:06&quot;,&quot;maxSize&quot;:{&quot;size1&quot;:22.2},&quot;minSize&quot;:{&quot;size1&quot;:13.5},&quot;normalSize&quot;:{&quot;size1&quot;:13.5},&quot;subLayout&quot;:[{&quot;id&quot;:&quot;2023-09-02T01:06:06&quot;,&quot;margin&quot;:{&quot;bottom&quot;:0.025999998673796654,&quot;left&quot;:2.117000102996826,&quot;right&quot;:1.2699999809265137,&quot;top&quot;:0.4230000376701355},&quot;type&quot;:0},{&quot;id&quot;:&quot;2023-09-02T01:06:0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95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1"/>
  <p:tag name="KSO_WM_UNIT_FILL_GRADIENT_ANGLE" val="225"/>
  <p:tag name="KSO_WM_UNIT_FILL_GRADIENT_DIRECTION" val="7"/>
  <p:tag name="KSO_WM_UNIT_FILL_GRADIENT_TYPE" val="0"/>
  <p:tag name="KSO_WM_UNIT_FILL_TYPE" val="3"/>
  <p:tag name="KSO_WM_UNIT_HIGHLIGHT" val="0"/>
  <p:tag name="KSO_WM_UNIT_ID" val="_12*i*1"/>
  <p:tag name="KSO_WM_UNIT_INDEX" val="1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4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51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71211_3*o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452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1211_3*o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453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1211_3*o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454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1211_3*o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455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1"/>
</p:tagLst>
</file>

<file path=ppt/tags/tag456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1"/>
  <p:tag name="KSO_WM_UNIT_VALUE" val="54"/>
  <p:tag name="MH" val="20150921115827"/>
  <p:tag name="MH_LIBRARY" val="GRAPHIC"/>
  <p:tag name="MH_ORDER" val="1"/>
  <p:tag name="MH_TYPE" val="Text"/>
</p:tagLst>
</file>

<file path=ppt/tags/tag457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1"/>
</p:tagLst>
</file>

<file path=ppt/tags/tag458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1"/>
  <p:tag name="KSO_WM_UNIT_VALUE" val="54"/>
  <p:tag name="MH" val="20150921115827"/>
  <p:tag name="MH_LIBRARY" val="GRAPHIC"/>
  <p:tag name="MH_ORDER" val="1"/>
  <p:tag name="MH_TYPE" val="Text"/>
</p:tagLst>
</file>

<file path=ppt/tags/tag459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2_2"/>
  <p:tag name="KSO_WM_UNIT_INDEX" val="1_2_2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1"/>
</p:tagLst>
</file>

<file path=ppt/tags/tag460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1"/>
  <p:tag name="KSO_WM_UNIT_VALUE" val="54"/>
  <p:tag name="MH" val="20150921115827"/>
  <p:tag name="MH_LIBRARY" val="GRAPHIC"/>
  <p:tag name="MH_ORDER" val="1"/>
  <p:tag name="MH_TYPE" val="Text"/>
</p:tagLst>
</file>

<file path=ppt/tags/tag461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1_2"/>
  <p:tag name="KSO_WM_UNIT_INDEX" val="1_1_2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1"/>
</p:tagLst>
</file>

<file path=ppt/tags/tag462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1"/>
  <p:tag name="KSO_WM_UNIT_VALUE" val="54"/>
  <p:tag name="MH" val="20150921115827"/>
  <p:tag name="MH_LIBRARY" val="GRAPHIC"/>
  <p:tag name="MH_ORDER" val="1"/>
  <p:tag name="MH_TYPE" val="Text"/>
</p:tagLst>
</file>

<file path=ppt/tags/tag463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3_1"/>
  <p:tag name="KSO_WM_UNIT_INDEX" val="1_3_1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464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2_1"/>
  <p:tag name="KSO_WM_UNIT_INDEX" val="1_2_1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465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1_1"/>
  <p:tag name="KSO_WM_UNIT_INDEX" val="1_1_1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466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4_1"/>
  <p:tag name="KSO_WM_UNIT_INDEX" val="1_4_1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46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1:06:10&quot;,&quot;maxSize&quot;:{&quot;size1&quot;:22.2},&quot;minSize&quot;:{&quot;size1&quot;:13.5},&quot;normalSize&quot;:{&quot;size1&quot;:13.5},&quot;subLayout&quot;:[{&quot;id&quot;:&quot;2023-09-02T01:06:10&quot;,&quot;margin&quot;:{&quot;bottom&quot;:0.025999998673796654,&quot;left&quot;:2.117000102996826,&quot;right&quot;:1.2699999809265137,&quot;top&quot;:0.4230000376701355},&quot;type&quot;:0},{&quot;id&quot;:&quot;2023-09-02T01:06:1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6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2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469.xml><?xml version="1.0" encoding="utf-8"?>
<p:tagLst xmlns:p="http://schemas.openxmlformats.org/presentationml/2006/main">
  <p:tag name="KSO_WM_BEAUTIFY_FLAG" val="#wm#"/>
  <p:tag name="KSO_WM_SLIDE_CONTENT_AREA" val="{&quot;left&quot;:&quot;238.15&quot;,&quot;top&quot;:&quot;99.8&quot;,&quot;width&quot;:&quot;660.35&quot;,&quot;height&quot;:&quot;315&quot;}"/>
  <p:tag name="KSO_WM_SLIDE_ID" val="custom20230912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912"/>
  <p:tag name="KSO_WM_TEMPLATE_MASTER_TYPE" val="1"/>
  <p:tag name="KSO_WM_TEMPLATE_SUBCATEGORY" val="0"/>
</p:tagLst>
</file>

<file path=ppt/tags/tag470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20">
      <a:dk1>
        <a:srgbClr val="000000"/>
      </a:dk1>
      <a:lt1>
        <a:srgbClr val="FFFFFF"/>
      </a:lt1>
      <a:dk2>
        <a:srgbClr val="EC9DA0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125</Paragraphs>
  <Slides>19</Slides>
  <Notes>2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消防大冲关中学课件</vt:lpstr>
      <vt:lpstr>Slide 2</vt:lpstr>
      <vt:lpstr>消防安全知识</vt:lpstr>
      <vt:lpstr>Slide 4</vt:lpstr>
      <vt:lpstr>Slide 5</vt:lpstr>
      <vt:lpstr>Slide 6</vt:lpstr>
      <vt:lpstr>消防器材使用</vt:lpstr>
      <vt:lpstr>Slide 8</vt:lpstr>
      <vt:lpstr>Slide 9</vt:lpstr>
      <vt:lpstr>Slide 10</vt:lpstr>
      <vt:lpstr>消防疏散演练</vt:lpstr>
      <vt:lpstr>Slide 12</vt:lpstr>
      <vt:lpstr>Slide 13</vt:lpstr>
      <vt:lpstr>Slide 14</vt:lpstr>
      <vt:lpstr>消防法律法规</vt:lpstr>
      <vt:lpstr>Slide 16</vt:lpstr>
      <vt:lpstr>Slide 17</vt:lpstr>
      <vt:lpstr>Slide 18</vt:lpstr>
      <vt:lpstr>感谢您的观看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2023-09-03T13:09:27Z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A4B71B483B4948A98D7B8AA992B2F45E_11</vt:lpwstr>
  </property>
  <property fmtid="{D5CDD505-2E9C-101B-9397-08002B2CF9AE}" pid="3" name="KSOProductBuildVer">
    <vt:lpwstr>2052-12.1.0.15120</vt:lpwstr>
  </property>
</Properties>
</file>