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38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8.xml" /><Relationship Id="rId11" Type="http://schemas.openxmlformats.org/officeDocument/2006/relationships/tags" Target="../tags/tag69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image" Target="../media/image3.png" /><Relationship Id="rId6" Type="http://schemas.openxmlformats.org/officeDocument/2006/relationships/tags" Target="../tags/tag65.xml" /><Relationship Id="rId7" Type="http://schemas.openxmlformats.org/officeDocument/2006/relationships/image" Target="../media/image4.png" /><Relationship Id="rId8" Type="http://schemas.openxmlformats.org/officeDocument/2006/relationships/tags" Target="../tags/tag66.xml" /><Relationship Id="rId9" Type="http://schemas.openxmlformats.org/officeDocument/2006/relationships/tags" Target="../tags/tag6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2.png" /><Relationship Id="rId5" Type="http://schemas.openxmlformats.org/officeDocument/2006/relationships/tags" Target="../tags/tag80.xml" /><Relationship Id="rId6" Type="http://schemas.openxmlformats.org/officeDocument/2006/relationships/image" Target="../media/image3.png" /><Relationship Id="rId7" Type="http://schemas.openxmlformats.org/officeDocument/2006/relationships/tags" Target="../tags/tag81.xml" /><Relationship Id="rId8" Type="http://schemas.openxmlformats.org/officeDocument/2006/relationships/image" Target="../media/image4.png" /><Relationship Id="rId9" Type="http://schemas.openxmlformats.org/officeDocument/2006/relationships/tags" Target="../tags/tag8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image" Target="../media/image2.png" /><Relationship Id="rId4" Type="http://schemas.openxmlformats.org/officeDocument/2006/relationships/tags" Target="../tags/tag128.xml" /><Relationship Id="rId5" Type="http://schemas.openxmlformats.org/officeDocument/2006/relationships/image" Target="../media/image3.png" /><Relationship Id="rId6" Type="http://schemas.openxmlformats.org/officeDocument/2006/relationships/tags" Target="../tags/tag129.xml" /><Relationship Id="rId7" Type="http://schemas.openxmlformats.org/officeDocument/2006/relationships/image" Target="../media/image4.png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125" y="549422"/>
            <a:ext cx="228600" cy="228600"/>
          </a:xfrm>
          <a:prstGeom prst="rect">
            <a:avLst/>
          </a:prstGeom>
        </p:spPr>
      </p:pic>
      <p:pic>
        <p:nvPicPr>
          <p:cNvPr id="16" name="图形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11376660" y="549275"/>
            <a:ext cx="228600" cy="228600"/>
          </a:xfrm>
          <a:prstGeom prst="rect">
            <a:avLst/>
          </a:prstGeom>
        </p:spPr>
      </p:pic>
      <p:pic>
        <p:nvPicPr>
          <p:cNvPr id="17" name="图形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 flipH="1">
            <a:off x="11148060" y="549275"/>
            <a:ext cx="228600" cy="228600"/>
          </a:xfrm>
          <a:prstGeom prst="rect">
            <a:avLst/>
          </a:prstGeom>
        </p:spPr>
      </p:pic>
      <p:sp>
        <p:nvSpPr>
          <p:cNvPr id="9" name="署名"/>
          <p:cNvSpPr txBox="1"/>
          <p:nvPr>
            <p:ph type="body" idx="3" hasCustomPrompt="1"/>
            <p:custDataLst>
              <p:tags r:id="rId9"/>
            </p:custDataLst>
          </p:nvPr>
        </p:nvSpPr>
        <p:spPr>
          <a:xfrm>
            <a:off x="5361305" y="3970020"/>
            <a:ext cx="1468755" cy="4121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10"/>
            </p:custDataLst>
          </p:nvPr>
        </p:nvSpPr>
        <p:spPr>
          <a:xfrm>
            <a:off x="2483485" y="3439795"/>
            <a:ext cx="7244715" cy="4292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2931795" y="1271270"/>
            <a:ext cx="6327775" cy="215900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561340" marR="0" lvl="1" indent="-26035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演示文稿2_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8" name="直接连接符 17"/>
          <p:cNvCxnSpPr/>
          <p:nvPr>
            <p:custDataLst>
              <p:tags r:id="rId3"/>
            </p:custDataLst>
          </p:nvPr>
        </p:nvCxnSpPr>
        <p:spPr>
          <a:xfrm>
            <a:off x="1233170" y="3063875"/>
            <a:ext cx="3817620" cy="0"/>
          </a:xfrm>
          <a:prstGeom prst="line">
            <a:avLst/>
          </a:prstGeom>
          <a:ln w="25400" cap="rnd">
            <a:gradFill>
              <a:gsLst>
                <a:gs pos="0">
                  <a:schemeClr val="accent1"/>
                </a:gs>
                <a:gs pos="99000">
                  <a:schemeClr val="tx1">
                    <a:alpha val="0"/>
                  </a:schemeClr>
                </a:gs>
                <a:gs pos="48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形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5" y="549422"/>
            <a:ext cx="228600" cy="228600"/>
          </a:xfrm>
          <a:prstGeom prst="rect">
            <a:avLst/>
          </a:prstGeom>
        </p:spPr>
      </p:pic>
      <p:pic>
        <p:nvPicPr>
          <p:cNvPr id="21" name="图形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11376660" y="549275"/>
            <a:ext cx="228600" cy="228600"/>
          </a:xfrm>
          <a:prstGeom prst="rect">
            <a:avLst/>
          </a:prstGeom>
        </p:spPr>
      </p:pic>
      <p:pic>
        <p:nvPicPr>
          <p:cNvPr id="23" name="图形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 flipH="1">
            <a:off x="11148060" y="549275"/>
            <a:ext cx="228600" cy="228600"/>
          </a:xfrm>
          <a:prstGeom prst="rect">
            <a:avLst/>
          </a:prstGeom>
        </p:spPr>
      </p:pic>
      <p:sp>
        <p:nvSpPr>
          <p:cNvPr id="8" name="节编号"/>
          <p:cNvSpPr/>
          <p:nvPr>
            <p:ph type="body" idx="2" hasCustomPrompt="1"/>
            <p:custDataLst>
              <p:tags r:id="rId10"/>
            </p:custDataLst>
          </p:nvPr>
        </p:nvSpPr>
        <p:spPr>
          <a:xfrm>
            <a:off x="1233170" y="1634490"/>
            <a:ext cx="4601845" cy="144526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en-GB" sz="88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/>
          <p:nvPr>
            <p:ph type="title" idx="1" hasCustomPrompt="1"/>
            <p:custDataLst>
              <p:tags r:id="rId11"/>
            </p:custDataLst>
          </p:nvPr>
        </p:nvSpPr>
        <p:spPr>
          <a:xfrm>
            <a:off x="1233170" y="3234690"/>
            <a:ext cx="5520055" cy="2420620"/>
          </a:xfrm>
          <a:prstGeom prst="rect">
            <a:avLst/>
          </a:prstGeom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演示文稿2_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8" name="直接连接符 57"/>
          <p:cNvCxnSpPr/>
          <p:nvPr>
            <p:custDataLst>
              <p:tags r:id="rId3"/>
            </p:custDataLst>
          </p:nvPr>
        </p:nvCxnSpPr>
        <p:spPr>
          <a:xfrm flipH="1">
            <a:off x="9746615" y="688340"/>
            <a:ext cx="0" cy="591185"/>
          </a:xfrm>
          <a:prstGeom prst="line">
            <a:avLst/>
          </a:prstGeom>
          <a:ln w="28575" cap="rnd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tx1">
                    <a:alpha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6340" y="637223"/>
            <a:ext cx="8428355" cy="673735"/>
          </a:xfrm>
          <a:prstGeom prst="rect">
            <a:avLst/>
          </a:prstGeom>
          <a:noFill/>
        </p:spPr>
        <p:txBody>
          <a:bodyPr wrap="square" lIns="90170" tIns="46990" rIns="90170" bIns="46990" rtlCol="0" anchor="ctr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0" normalizeH="0" baseline="0" noProof="1">
                <a:solidFill>
                  <a:schemeClr val="bg1">
                    <a:alpha val="8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9760585" y="300990"/>
            <a:ext cx="1863090" cy="1346200"/>
          </a:xfrm>
          <a:prstGeom prst="rect">
            <a:avLst/>
          </a:prstGeom>
          <a:noFill/>
        </p:spPr>
        <p:txBody>
          <a:bodyPr wrap="square" lIns="90170" tIns="46990" rIns="90170" bIns="4699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演示文稿2_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125" y="549422"/>
            <a:ext cx="228600" cy="228600"/>
          </a:xfrm>
          <a:prstGeom prst="rect">
            <a:avLst/>
          </a:prstGeom>
        </p:spPr>
      </p:pic>
      <p:pic>
        <p:nvPicPr>
          <p:cNvPr id="9" name="图形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11376660" y="549275"/>
            <a:ext cx="228600" cy="228600"/>
          </a:xfrm>
          <a:prstGeom prst="rect">
            <a:avLst/>
          </a:prstGeom>
        </p:spPr>
      </p:pic>
      <p:pic>
        <p:nvPicPr>
          <p:cNvPr id="12" name="图形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 flipH="1">
            <a:off x="11148060" y="549275"/>
            <a:ext cx="228600" cy="228600"/>
          </a:xfrm>
          <a:prstGeom prst="rect">
            <a:avLst/>
          </a:prstGeom>
        </p:spPr>
      </p:pic>
      <p:cxnSp>
        <p:nvCxnSpPr>
          <p:cNvPr id="45" name="直接连接符 44"/>
          <p:cNvCxnSpPr/>
          <p:nvPr>
            <p:custDataLst>
              <p:tags r:id="rId9"/>
            </p:custDataLst>
          </p:nvPr>
        </p:nvCxnSpPr>
        <p:spPr>
          <a:xfrm>
            <a:off x="3612514" y="3646805"/>
            <a:ext cx="4966970" cy="0"/>
          </a:xfrm>
          <a:prstGeom prst="line">
            <a:avLst/>
          </a:prstGeom>
          <a:ln w="25400" cap="rnd">
            <a:gradFill>
              <a:gsLst>
                <a:gs pos="40000">
                  <a:schemeClr val="accent1"/>
                </a:gs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0"/>
                  </a:schemeClr>
                </a:gs>
                <a:gs pos="64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署名"/>
          <p:cNvSpPr txBox="1"/>
          <p:nvPr>
            <p:ph type="body" idx="2" hasCustomPrompt="1"/>
            <p:custDataLst>
              <p:tags r:id="rId10"/>
            </p:custDataLst>
          </p:nvPr>
        </p:nvSpPr>
        <p:spPr>
          <a:xfrm>
            <a:off x="5358765" y="4029075"/>
            <a:ext cx="1427480" cy="3676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91440" tIns="45720" rIns="91440" bIns="45720" rtlCol="0" anchor="t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3324225" y="1586865"/>
            <a:ext cx="5520055" cy="20059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54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2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100000">
                  <a:schemeClr val="tx1">
                    <a:alpha val="0"/>
                  </a:schemeClr>
                </a:gs>
                <a:gs pos="1000">
                  <a:schemeClr val="tx1">
                    <a:alpha val="0"/>
                  </a:schemeClr>
                </a:gs>
                <a:gs pos="36000">
                  <a:schemeClr val="accent1"/>
                </a:gs>
                <a:gs pos="64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ags" Target="../tags/tag189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2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9.xml" /><Relationship Id="rId11" Type="http://schemas.openxmlformats.org/officeDocument/2006/relationships/tags" Target="../tags/tag230.xml" /><Relationship Id="rId12" Type="http://schemas.openxmlformats.org/officeDocument/2006/relationships/tags" Target="../tags/tag231.xml" /><Relationship Id="rId13" Type="http://schemas.openxmlformats.org/officeDocument/2006/relationships/tags" Target="../tags/tag232.xml" /><Relationship Id="rId14" Type="http://schemas.openxmlformats.org/officeDocument/2006/relationships/tags" Target="../tags/tag233.xml" /><Relationship Id="rId15" Type="http://schemas.openxmlformats.org/officeDocument/2006/relationships/tags" Target="../tags/tag234.xml" /><Relationship Id="rId16" Type="http://schemas.openxmlformats.org/officeDocument/2006/relationships/tags" Target="../tags/tag235.xml" /><Relationship Id="rId17" Type="http://schemas.openxmlformats.org/officeDocument/2006/relationships/tags" Target="../tags/tag236.xml" /><Relationship Id="rId18" Type="http://schemas.openxmlformats.org/officeDocument/2006/relationships/tags" Target="../tags/tag237.xml" /><Relationship Id="rId19" Type="http://schemas.openxmlformats.org/officeDocument/2006/relationships/tags" Target="../tags/tag238.xml" /><Relationship Id="rId2" Type="http://schemas.openxmlformats.org/officeDocument/2006/relationships/tags" Target="../tags/tag221.xml" /><Relationship Id="rId20" Type="http://schemas.openxmlformats.org/officeDocument/2006/relationships/tags" Target="../tags/tag239.xml" /><Relationship Id="rId21" Type="http://schemas.openxmlformats.org/officeDocument/2006/relationships/tags" Target="../tags/tag240.xml" /><Relationship Id="rId22" Type="http://schemas.openxmlformats.org/officeDocument/2006/relationships/tags" Target="../tags/tag241.xml" /><Relationship Id="rId23" Type="http://schemas.openxmlformats.org/officeDocument/2006/relationships/tags" Target="../tags/tag242.xml" /><Relationship Id="rId24" Type="http://schemas.openxmlformats.org/officeDocument/2006/relationships/tags" Target="../tags/tag243.xml" /><Relationship Id="rId25" Type="http://schemas.openxmlformats.org/officeDocument/2006/relationships/tags" Target="../tags/tag244.xml" /><Relationship Id="rId26" Type="http://schemas.openxmlformats.org/officeDocument/2006/relationships/tags" Target="../tags/tag245.xml" /><Relationship Id="rId27" Type="http://schemas.openxmlformats.org/officeDocument/2006/relationships/tags" Target="../tags/tag246.xml" /><Relationship Id="rId28" Type="http://schemas.openxmlformats.org/officeDocument/2006/relationships/tags" Target="../tags/tag247.xml" /><Relationship Id="rId29" Type="http://schemas.openxmlformats.org/officeDocument/2006/relationships/tags" Target="../tags/tag248.xml" /><Relationship Id="rId3" Type="http://schemas.openxmlformats.org/officeDocument/2006/relationships/tags" Target="../tags/tag222.xml" /><Relationship Id="rId30" Type="http://schemas.openxmlformats.org/officeDocument/2006/relationships/tags" Target="../tags/tag249.xml" /><Relationship Id="rId31" Type="http://schemas.openxmlformats.org/officeDocument/2006/relationships/tags" Target="../tags/tag250.xml" /><Relationship Id="rId32" Type="http://schemas.openxmlformats.org/officeDocument/2006/relationships/tags" Target="../tags/tag251.xml" /><Relationship Id="rId33" Type="http://schemas.openxmlformats.org/officeDocument/2006/relationships/tags" Target="../tags/tag25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tags" Target="../tags/tag22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tags" Target="../tags/tag267.xml" /><Relationship Id="rId17" Type="http://schemas.openxmlformats.org/officeDocument/2006/relationships/tags" Target="../tags/tag268.xml" /><Relationship Id="rId18" Type="http://schemas.openxmlformats.org/officeDocument/2006/relationships/tags" Target="../tags/tag269.xml" /><Relationship Id="rId19" Type="http://schemas.openxmlformats.org/officeDocument/2006/relationships/tags" Target="../tags/tag270.xml" /><Relationship Id="rId2" Type="http://schemas.openxmlformats.org/officeDocument/2006/relationships/tags" Target="../tags/tag253.xml" /><Relationship Id="rId20" Type="http://schemas.openxmlformats.org/officeDocument/2006/relationships/tags" Target="../tags/tag271.xml" /><Relationship Id="rId21" Type="http://schemas.openxmlformats.org/officeDocument/2006/relationships/tags" Target="../tags/tag272.xml" /><Relationship Id="rId22" Type="http://schemas.openxmlformats.org/officeDocument/2006/relationships/tags" Target="../tags/tag273.xml" /><Relationship Id="rId23" Type="http://schemas.openxmlformats.org/officeDocument/2006/relationships/tags" Target="../tags/tag274.xml" /><Relationship Id="rId24" Type="http://schemas.openxmlformats.org/officeDocument/2006/relationships/tags" Target="../tags/tag275.xml" /><Relationship Id="rId25" Type="http://schemas.openxmlformats.org/officeDocument/2006/relationships/tags" Target="../tags/tag276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7.xml" /><Relationship Id="rId3" Type="http://schemas.openxmlformats.org/officeDocument/2006/relationships/tags" Target="../tags/tag278.xml" /><Relationship Id="rId4" Type="http://schemas.openxmlformats.org/officeDocument/2006/relationships/tags" Target="../tags/tag27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12" Type="http://schemas.openxmlformats.org/officeDocument/2006/relationships/tags" Target="../tags/tag290.xml" /><Relationship Id="rId13" Type="http://schemas.openxmlformats.org/officeDocument/2006/relationships/tags" Target="../tags/tag291.xml" /><Relationship Id="rId14" Type="http://schemas.openxmlformats.org/officeDocument/2006/relationships/tags" Target="../tags/tag292.xml" /><Relationship Id="rId15" Type="http://schemas.openxmlformats.org/officeDocument/2006/relationships/tags" Target="../tags/tag293.xml" /><Relationship Id="rId16" Type="http://schemas.openxmlformats.org/officeDocument/2006/relationships/tags" Target="../tags/tag294.xml" /><Relationship Id="rId17" Type="http://schemas.openxmlformats.org/officeDocument/2006/relationships/tags" Target="../tags/tag295.xml" /><Relationship Id="rId18" Type="http://schemas.openxmlformats.org/officeDocument/2006/relationships/tags" Target="../tags/tag296.xml" /><Relationship Id="rId19" Type="http://schemas.openxmlformats.org/officeDocument/2006/relationships/tags" Target="../tags/tag297.xml" /><Relationship Id="rId2" Type="http://schemas.openxmlformats.org/officeDocument/2006/relationships/tags" Target="../tags/tag280.xml" /><Relationship Id="rId20" Type="http://schemas.openxmlformats.org/officeDocument/2006/relationships/tags" Target="../tags/tag298.xml" /><Relationship Id="rId21" Type="http://schemas.openxmlformats.org/officeDocument/2006/relationships/tags" Target="../tags/tag299.xml" /><Relationship Id="rId22" Type="http://schemas.openxmlformats.org/officeDocument/2006/relationships/tags" Target="../tags/tag300.xml" /><Relationship Id="rId23" Type="http://schemas.openxmlformats.org/officeDocument/2006/relationships/tags" Target="../tags/tag301.xml" /><Relationship Id="rId24" Type="http://schemas.openxmlformats.org/officeDocument/2006/relationships/tags" Target="../tags/tag302.xml" /><Relationship Id="rId25" Type="http://schemas.openxmlformats.org/officeDocument/2006/relationships/tags" Target="../tags/tag303.xml" /><Relationship Id="rId26" Type="http://schemas.openxmlformats.org/officeDocument/2006/relationships/tags" Target="../tags/tag304.xml" /><Relationship Id="rId27" Type="http://schemas.openxmlformats.org/officeDocument/2006/relationships/tags" Target="../tags/tag305.xml" /><Relationship Id="rId28" Type="http://schemas.openxmlformats.org/officeDocument/2006/relationships/tags" Target="../tags/tag306.xml" /><Relationship Id="rId29" Type="http://schemas.openxmlformats.org/officeDocument/2006/relationships/tags" Target="../tags/tag307.xml" /><Relationship Id="rId3" Type="http://schemas.openxmlformats.org/officeDocument/2006/relationships/tags" Target="../tags/tag281.xml" /><Relationship Id="rId30" Type="http://schemas.openxmlformats.org/officeDocument/2006/relationships/tags" Target="../tags/tag308.xml" /><Relationship Id="rId31" Type="http://schemas.openxmlformats.org/officeDocument/2006/relationships/tags" Target="../tags/tag309.xml" /><Relationship Id="rId32" Type="http://schemas.openxmlformats.org/officeDocument/2006/relationships/tags" Target="../tags/tag310.xml" /><Relationship Id="rId33" Type="http://schemas.openxmlformats.org/officeDocument/2006/relationships/tags" Target="../tags/tag311.xml" /><Relationship Id="rId34" Type="http://schemas.openxmlformats.org/officeDocument/2006/relationships/tags" Target="../tags/tag312.xml" /><Relationship Id="rId35" Type="http://schemas.openxmlformats.org/officeDocument/2006/relationships/tags" Target="../tags/tag313.xml" /><Relationship Id="rId36" Type="http://schemas.openxmlformats.org/officeDocument/2006/relationships/tags" Target="../tags/tag314.xml" /><Relationship Id="rId37" Type="http://schemas.openxmlformats.org/officeDocument/2006/relationships/tags" Target="../tags/tag315.xml" /><Relationship Id="rId38" Type="http://schemas.openxmlformats.org/officeDocument/2006/relationships/tags" Target="../tags/tag316.xml" /><Relationship Id="rId39" Type="http://schemas.openxmlformats.org/officeDocument/2006/relationships/tags" Target="../tags/tag317.xml" /><Relationship Id="rId4" Type="http://schemas.openxmlformats.org/officeDocument/2006/relationships/tags" Target="../tags/tag282.xml" /><Relationship Id="rId40" Type="http://schemas.openxmlformats.org/officeDocument/2006/relationships/tags" Target="../tags/tag318.xml" /><Relationship Id="rId41" Type="http://schemas.openxmlformats.org/officeDocument/2006/relationships/tags" Target="../tags/tag319.xml" /><Relationship Id="rId42" Type="http://schemas.openxmlformats.org/officeDocument/2006/relationships/tags" Target="../tags/tag320.xml" /><Relationship Id="rId43" Type="http://schemas.openxmlformats.org/officeDocument/2006/relationships/tags" Target="../tags/tag321.xml" /><Relationship Id="rId44" Type="http://schemas.openxmlformats.org/officeDocument/2006/relationships/tags" Target="../tags/tag322.xml" /><Relationship Id="rId45" Type="http://schemas.openxmlformats.org/officeDocument/2006/relationships/tags" Target="../tags/tag323.xml" /><Relationship Id="rId5" Type="http://schemas.openxmlformats.org/officeDocument/2006/relationships/tags" Target="../tags/tag283.xml" /><Relationship Id="rId6" Type="http://schemas.openxmlformats.org/officeDocument/2006/relationships/tags" Target="../tags/tag284.xml" /><Relationship Id="rId7" Type="http://schemas.openxmlformats.org/officeDocument/2006/relationships/tags" Target="../tags/tag285.xml" /><Relationship Id="rId8" Type="http://schemas.openxmlformats.org/officeDocument/2006/relationships/tags" Target="../tags/tag286.xml" /><Relationship Id="rId9" Type="http://schemas.openxmlformats.org/officeDocument/2006/relationships/tags" Target="../tags/tag28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tags" Target="../tags/tag324.xml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3" Type="http://schemas.openxmlformats.org/officeDocument/2006/relationships/tags" Target="../tags/tag325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2.xml" /><Relationship Id="rId11" Type="http://schemas.openxmlformats.org/officeDocument/2006/relationships/tags" Target="../tags/tag353.xml" /><Relationship Id="rId12" Type="http://schemas.openxmlformats.org/officeDocument/2006/relationships/tags" Target="../tags/tag354.xml" /><Relationship Id="rId13" Type="http://schemas.openxmlformats.org/officeDocument/2006/relationships/tags" Target="../tags/tag355.xml" /><Relationship Id="rId14" Type="http://schemas.openxmlformats.org/officeDocument/2006/relationships/tags" Target="../tags/tag356.xml" /><Relationship Id="rId15" Type="http://schemas.openxmlformats.org/officeDocument/2006/relationships/tags" Target="../tags/tag357.xml" /><Relationship Id="rId16" Type="http://schemas.openxmlformats.org/officeDocument/2006/relationships/tags" Target="../tags/tag358.xml" /><Relationship Id="rId17" Type="http://schemas.openxmlformats.org/officeDocument/2006/relationships/tags" Target="../tags/tag359.xml" /><Relationship Id="rId2" Type="http://schemas.openxmlformats.org/officeDocument/2006/relationships/tags" Target="../tags/tag344.xml" /><Relationship Id="rId3" Type="http://schemas.openxmlformats.org/officeDocument/2006/relationships/tags" Target="../tags/tag345.xml" /><Relationship Id="rId4" Type="http://schemas.openxmlformats.org/officeDocument/2006/relationships/tags" Target="../tags/tag346.xml" /><Relationship Id="rId5" Type="http://schemas.openxmlformats.org/officeDocument/2006/relationships/tags" Target="../tags/tag347.xml" /><Relationship Id="rId6" Type="http://schemas.openxmlformats.org/officeDocument/2006/relationships/tags" Target="../tags/tag348.xml" /><Relationship Id="rId7" Type="http://schemas.openxmlformats.org/officeDocument/2006/relationships/tags" Target="../tags/tag349.xml" /><Relationship Id="rId8" Type="http://schemas.openxmlformats.org/officeDocument/2006/relationships/tags" Target="../tags/tag350.xml" /><Relationship Id="rId9" Type="http://schemas.openxmlformats.org/officeDocument/2006/relationships/tags" Target="../tags/tag35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0.xml" /><Relationship Id="rId3" Type="http://schemas.openxmlformats.org/officeDocument/2006/relationships/tags" Target="../tags/tag361.xml" /><Relationship Id="rId4" Type="http://schemas.openxmlformats.org/officeDocument/2006/relationships/tags" Target="../tags/tag36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0.xml" /><Relationship Id="rId11" Type="http://schemas.openxmlformats.org/officeDocument/2006/relationships/tags" Target="../tags/tag371.xml" /><Relationship Id="rId12" Type="http://schemas.openxmlformats.org/officeDocument/2006/relationships/tags" Target="../tags/tag372.xml" /><Relationship Id="rId13" Type="http://schemas.openxmlformats.org/officeDocument/2006/relationships/image" Target="../media/image8.png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image" Target="../media/image9.png" /><Relationship Id="rId19" Type="http://schemas.openxmlformats.org/officeDocument/2006/relationships/tags" Target="../tags/tag377.xml" /><Relationship Id="rId2" Type="http://schemas.openxmlformats.org/officeDocument/2006/relationships/tags" Target="../tags/tag363.xml" /><Relationship Id="rId20" Type="http://schemas.openxmlformats.org/officeDocument/2006/relationships/tags" Target="../tags/tag378.xml" /><Relationship Id="rId21" Type="http://schemas.openxmlformats.org/officeDocument/2006/relationships/tags" Target="../tags/tag379.xml" /><Relationship Id="rId22" Type="http://schemas.openxmlformats.org/officeDocument/2006/relationships/tags" Target="../tags/tag380.xml" /><Relationship Id="rId23" Type="http://schemas.openxmlformats.org/officeDocument/2006/relationships/image" Target="../media/image10.png" /><Relationship Id="rId24" Type="http://schemas.openxmlformats.org/officeDocument/2006/relationships/tags" Target="../tags/tag381.xml" /><Relationship Id="rId25" Type="http://schemas.openxmlformats.org/officeDocument/2006/relationships/tags" Target="../tags/tag382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tags" Target="../tags/tag366.xml" /><Relationship Id="rId6" Type="http://schemas.openxmlformats.org/officeDocument/2006/relationships/tags" Target="../tags/tag367.xml" /><Relationship Id="rId7" Type="http://schemas.openxmlformats.org/officeDocument/2006/relationships/tags" Target="../tags/tag368.xml" /><Relationship Id="rId8" Type="http://schemas.openxmlformats.org/officeDocument/2006/relationships/image" Target="../media/image7.png" /><Relationship Id="rId9" Type="http://schemas.openxmlformats.org/officeDocument/2006/relationships/tags" Target="../tags/tag36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1.xml" /><Relationship Id="rId11" Type="http://schemas.openxmlformats.org/officeDocument/2006/relationships/tags" Target="../tags/tag392.xml" /><Relationship Id="rId12" Type="http://schemas.openxmlformats.org/officeDocument/2006/relationships/tags" Target="../tags/tag393.xml" /><Relationship Id="rId13" Type="http://schemas.openxmlformats.org/officeDocument/2006/relationships/tags" Target="../tags/tag394.xml" /><Relationship Id="rId14" Type="http://schemas.openxmlformats.org/officeDocument/2006/relationships/tags" Target="../tags/tag395.xml" /><Relationship Id="rId15" Type="http://schemas.openxmlformats.org/officeDocument/2006/relationships/tags" Target="../tags/tag396.xml" /><Relationship Id="rId16" Type="http://schemas.openxmlformats.org/officeDocument/2006/relationships/tags" Target="../tags/tag397.xml" /><Relationship Id="rId17" Type="http://schemas.openxmlformats.org/officeDocument/2006/relationships/tags" Target="../tags/tag398.xml" /><Relationship Id="rId18" Type="http://schemas.openxmlformats.org/officeDocument/2006/relationships/tags" Target="../tags/tag399.xml" /><Relationship Id="rId19" Type="http://schemas.openxmlformats.org/officeDocument/2006/relationships/tags" Target="../tags/tag400.xml" /><Relationship Id="rId2" Type="http://schemas.openxmlformats.org/officeDocument/2006/relationships/tags" Target="../tags/tag383.xml" /><Relationship Id="rId20" Type="http://schemas.openxmlformats.org/officeDocument/2006/relationships/tags" Target="../tags/tag401.xml" /><Relationship Id="rId21" Type="http://schemas.openxmlformats.org/officeDocument/2006/relationships/tags" Target="../tags/tag402.xml" /><Relationship Id="rId3" Type="http://schemas.openxmlformats.org/officeDocument/2006/relationships/tags" Target="../tags/tag384.xml" /><Relationship Id="rId4" Type="http://schemas.openxmlformats.org/officeDocument/2006/relationships/tags" Target="../tags/tag385.xml" /><Relationship Id="rId5" Type="http://schemas.openxmlformats.org/officeDocument/2006/relationships/tags" Target="../tags/tag386.xml" /><Relationship Id="rId6" Type="http://schemas.openxmlformats.org/officeDocument/2006/relationships/tags" Target="../tags/tag387.xml" /><Relationship Id="rId7" Type="http://schemas.openxmlformats.org/officeDocument/2006/relationships/tags" Target="../tags/tag388.xml" /><Relationship Id="rId8" Type="http://schemas.openxmlformats.org/officeDocument/2006/relationships/tags" Target="../tags/tag389.xml" /><Relationship Id="rId9" Type="http://schemas.openxmlformats.org/officeDocument/2006/relationships/tags" Target="../tags/tag39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19" Type="http://schemas.openxmlformats.org/officeDocument/2006/relationships/tags" Target="../tags/tag420.xml" /><Relationship Id="rId2" Type="http://schemas.openxmlformats.org/officeDocument/2006/relationships/tags" Target="../tags/tag403.xml" /><Relationship Id="rId20" Type="http://schemas.openxmlformats.org/officeDocument/2006/relationships/tags" Target="../tags/tag421.xml" /><Relationship Id="rId21" Type="http://schemas.openxmlformats.org/officeDocument/2006/relationships/tags" Target="../tags/tag422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23.xml" /><Relationship Id="rId3" Type="http://schemas.openxmlformats.org/officeDocument/2006/relationships/tags" Target="../tags/tag424.xml" /><Relationship Id="rId4" Type="http://schemas.openxmlformats.org/officeDocument/2006/relationships/tags" Target="../tags/tag42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tags" Target="../tags/tag440.xml" /><Relationship Id="rId17" Type="http://schemas.openxmlformats.org/officeDocument/2006/relationships/tags" Target="../tags/tag441.xml" /><Relationship Id="rId18" Type="http://schemas.openxmlformats.org/officeDocument/2006/relationships/tags" Target="../tags/tag442.xml" /><Relationship Id="rId19" Type="http://schemas.openxmlformats.org/officeDocument/2006/relationships/tags" Target="../tags/tag443.xml" /><Relationship Id="rId2" Type="http://schemas.openxmlformats.org/officeDocument/2006/relationships/tags" Target="../tags/tag426.xml" /><Relationship Id="rId20" Type="http://schemas.openxmlformats.org/officeDocument/2006/relationships/tags" Target="../tags/tag444.xml" /><Relationship Id="rId21" Type="http://schemas.openxmlformats.org/officeDocument/2006/relationships/tags" Target="../tags/tag445.xml" /><Relationship Id="rId22" Type="http://schemas.openxmlformats.org/officeDocument/2006/relationships/tags" Target="../tags/tag446.xml" /><Relationship Id="rId23" Type="http://schemas.openxmlformats.org/officeDocument/2006/relationships/tags" Target="../tags/tag447.xml" /><Relationship Id="rId24" Type="http://schemas.openxmlformats.org/officeDocument/2006/relationships/tags" Target="../tags/tag448.xml" /><Relationship Id="rId25" Type="http://schemas.openxmlformats.org/officeDocument/2006/relationships/tags" Target="../tags/tag449.xml" /><Relationship Id="rId26" Type="http://schemas.openxmlformats.org/officeDocument/2006/relationships/tags" Target="../tags/tag450.xml" /><Relationship Id="rId27" Type="http://schemas.openxmlformats.org/officeDocument/2006/relationships/tags" Target="../tags/tag451.xml" /><Relationship Id="rId28" Type="http://schemas.openxmlformats.org/officeDocument/2006/relationships/tags" Target="../tags/tag452.xml" /><Relationship Id="rId29" Type="http://schemas.openxmlformats.org/officeDocument/2006/relationships/tags" Target="../tags/tag453.xml" /><Relationship Id="rId3" Type="http://schemas.openxmlformats.org/officeDocument/2006/relationships/tags" Target="../tags/tag427.xml" /><Relationship Id="rId30" Type="http://schemas.openxmlformats.org/officeDocument/2006/relationships/tags" Target="../tags/tag454.xml" /><Relationship Id="rId31" Type="http://schemas.openxmlformats.org/officeDocument/2006/relationships/tags" Target="../tags/tag455.xml" /><Relationship Id="rId32" Type="http://schemas.openxmlformats.org/officeDocument/2006/relationships/tags" Target="../tags/tag456.xml" /><Relationship Id="rId33" Type="http://schemas.openxmlformats.org/officeDocument/2006/relationships/tags" Target="../tags/tag457.xml" /><Relationship Id="rId34" Type="http://schemas.openxmlformats.org/officeDocument/2006/relationships/tags" Target="../tags/tag458.xml" /><Relationship Id="rId35" Type="http://schemas.openxmlformats.org/officeDocument/2006/relationships/tags" Target="../tags/tag459.xml" /><Relationship Id="rId36" Type="http://schemas.openxmlformats.org/officeDocument/2006/relationships/tags" Target="../tags/tag460.xml" /><Relationship Id="rId37" Type="http://schemas.openxmlformats.org/officeDocument/2006/relationships/tags" Target="../tags/tag461.xml" /><Relationship Id="rId38" Type="http://schemas.openxmlformats.org/officeDocument/2006/relationships/tags" Target="../tags/tag462.xml" /><Relationship Id="rId39" Type="http://schemas.openxmlformats.org/officeDocument/2006/relationships/tags" Target="../tags/tag463.xml" /><Relationship Id="rId4" Type="http://schemas.openxmlformats.org/officeDocument/2006/relationships/tags" Target="../tags/tag428.xml" /><Relationship Id="rId40" Type="http://schemas.openxmlformats.org/officeDocument/2006/relationships/tags" Target="../tags/tag464.xml" /><Relationship Id="rId41" Type="http://schemas.openxmlformats.org/officeDocument/2006/relationships/tags" Target="../tags/tag465.xml" /><Relationship Id="rId42" Type="http://schemas.openxmlformats.org/officeDocument/2006/relationships/tags" Target="../tags/tag466.xml" /><Relationship Id="rId43" Type="http://schemas.openxmlformats.org/officeDocument/2006/relationships/tags" Target="../tags/tag467.xml" /><Relationship Id="rId44" Type="http://schemas.openxmlformats.org/officeDocument/2006/relationships/tags" Target="../tags/tag468.xml" /><Relationship Id="rId45" Type="http://schemas.openxmlformats.org/officeDocument/2006/relationships/tags" Target="../tags/tag469.xml" /><Relationship Id="rId46" Type="http://schemas.openxmlformats.org/officeDocument/2006/relationships/tags" Target="../tags/tag470.xml" /><Relationship Id="rId47" Type="http://schemas.openxmlformats.org/officeDocument/2006/relationships/tags" Target="../tags/tag471.xml" /><Relationship Id="rId48" Type="http://schemas.openxmlformats.org/officeDocument/2006/relationships/tags" Target="../tags/tag472.xml" /><Relationship Id="rId49" Type="http://schemas.openxmlformats.org/officeDocument/2006/relationships/tags" Target="../tags/tag473.xml" /><Relationship Id="rId5" Type="http://schemas.openxmlformats.org/officeDocument/2006/relationships/tags" Target="../tags/tag429.xml" /><Relationship Id="rId50" Type="http://schemas.openxmlformats.org/officeDocument/2006/relationships/tags" Target="../tags/tag474.xml" /><Relationship Id="rId51" Type="http://schemas.openxmlformats.org/officeDocument/2006/relationships/tags" Target="../tags/tag475.xml" /><Relationship Id="rId52" Type="http://schemas.openxmlformats.org/officeDocument/2006/relationships/tags" Target="../tags/tag476.xml" /><Relationship Id="rId53" Type="http://schemas.openxmlformats.org/officeDocument/2006/relationships/tags" Target="../tags/tag477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14" Type="http://schemas.openxmlformats.org/officeDocument/2006/relationships/tags" Target="../tags/tag490.xml" /><Relationship Id="rId15" Type="http://schemas.openxmlformats.org/officeDocument/2006/relationships/tags" Target="../tags/tag491.xml" /><Relationship Id="rId16" Type="http://schemas.openxmlformats.org/officeDocument/2006/relationships/tags" Target="../tags/tag492.xml" /><Relationship Id="rId17" Type="http://schemas.openxmlformats.org/officeDocument/2006/relationships/tags" Target="../tags/tag493.xml" /><Relationship Id="rId18" Type="http://schemas.openxmlformats.org/officeDocument/2006/relationships/tags" Target="../tags/tag494.xml" /><Relationship Id="rId19" Type="http://schemas.openxmlformats.org/officeDocument/2006/relationships/tags" Target="../tags/tag495.xml" /><Relationship Id="rId2" Type="http://schemas.openxmlformats.org/officeDocument/2006/relationships/tags" Target="../tags/tag478.xml" /><Relationship Id="rId20" Type="http://schemas.openxmlformats.org/officeDocument/2006/relationships/tags" Target="../tags/tag496.xml" /><Relationship Id="rId21" Type="http://schemas.openxmlformats.org/officeDocument/2006/relationships/tags" Target="../tags/tag497.xml" /><Relationship Id="rId22" Type="http://schemas.openxmlformats.org/officeDocument/2006/relationships/tags" Target="../tags/tag498.xml" /><Relationship Id="rId23" Type="http://schemas.openxmlformats.org/officeDocument/2006/relationships/tags" Target="../tags/tag499.xml" /><Relationship Id="rId24" Type="http://schemas.openxmlformats.org/officeDocument/2006/relationships/tags" Target="../tags/tag500.xml" /><Relationship Id="rId25" Type="http://schemas.openxmlformats.org/officeDocument/2006/relationships/tags" Target="../tags/tag501.xml" /><Relationship Id="rId26" Type="http://schemas.openxmlformats.org/officeDocument/2006/relationships/tags" Target="../tags/tag502.xml" /><Relationship Id="rId27" Type="http://schemas.openxmlformats.org/officeDocument/2006/relationships/tags" Target="../tags/tag503.xml" /><Relationship Id="rId28" Type="http://schemas.openxmlformats.org/officeDocument/2006/relationships/tags" Target="../tags/tag504.xml" /><Relationship Id="rId29" Type="http://schemas.openxmlformats.org/officeDocument/2006/relationships/tags" Target="../tags/tag505.xml" /><Relationship Id="rId3" Type="http://schemas.openxmlformats.org/officeDocument/2006/relationships/tags" Target="../tags/tag479.xml" /><Relationship Id="rId30" Type="http://schemas.openxmlformats.org/officeDocument/2006/relationships/tags" Target="../tags/tag506.xml" /><Relationship Id="rId31" Type="http://schemas.openxmlformats.org/officeDocument/2006/relationships/tags" Target="../tags/tag507.xml" /><Relationship Id="rId32" Type="http://schemas.openxmlformats.org/officeDocument/2006/relationships/tags" Target="../tags/tag508.xml" /><Relationship Id="rId33" Type="http://schemas.openxmlformats.org/officeDocument/2006/relationships/tags" Target="../tags/tag509.xml" /><Relationship Id="rId34" Type="http://schemas.openxmlformats.org/officeDocument/2006/relationships/tags" Target="../tags/tag510.xml" /><Relationship Id="rId35" Type="http://schemas.openxmlformats.org/officeDocument/2006/relationships/tags" Target="../tags/tag511.xml" /><Relationship Id="rId36" Type="http://schemas.openxmlformats.org/officeDocument/2006/relationships/tags" Target="../tags/tag512.xml" /><Relationship Id="rId37" Type="http://schemas.openxmlformats.org/officeDocument/2006/relationships/tags" Target="../tags/tag513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2.xml" /><Relationship Id="rId11" Type="http://schemas.openxmlformats.org/officeDocument/2006/relationships/tags" Target="../tags/tag523.xml" /><Relationship Id="rId12" Type="http://schemas.openxmlformats.org/officeDocument/2006/relationships/tags" Target="../tags/tag524.xml" /><Relationship Id="rId13" Type="http://schemas.openxmlformats.org/officeDocument/2006/relationships/tags" Target="../tags/tag525.xml" /><Relationship Id="rId14" Type="http://schemas.openxmlformats.org/officeDocument/2006/relationships/tags" Target="../tags/tag526.xml" /><Relationship Id="rId15" Type="http://schemas.openxmlformats.org/officeDocument/2006/relationships/tags" Target="../tags/tag527.xml" /><Relationship Id="rId16" Type="http://schemas.openxmlformats.org/officeDocument/2006/relationships/tags" Target="../tags/tag528.xml" /><Relationship Id="rId17" Type="http://schemas.openxmlformats.org/officeDocument/2006/relationships/tags" Target="../tags/tag529.xml" /><Relationship Id="rId18" Type="http://schemas.openxmlformats.org/officeDocument/2006/relationships/tags" Target="../tags/tag530.xml" /><Relationship Id="rId19" Type="http://schemas.openxmlformats.org/officeDocument/2006/relationships/tags" Target="../tags/tag531.xml" /><Relationship Id="rId2" Type="http://schemas.openxmlformats.org/officeDocument/2006/relationships/tags" Target="../tags/tag514.xml" /><Relationship Id="rId20" Type="http://schemas.openxmlformats.org/officeDocument/2006/relationships/tags" Target="../tags/tag532.xml" /><Relationship Id="rId21" Type="http://schemas.openxmlformats.org/officeDocument/2006/relationships/tags" Target="../tags/tag533.xml" /><Relationship Id="rId22" Type="http://schemas.openxmlformats.org/officeDocument/2006/relationships/tags" Target="../tags/tag534.xml" /><Relationship Id="rId23" Type="http://schemas.openxmlformats.org/officeDocument/2006/relationships/tags" Target="../tags/tag535.xml" /><Relationship Id="rId3" Type="http://schemas.openxmlformats.org/officeDocument/2006/relationships/tags" Target="../tags/tag515.xml" /><Relationship Id="rId4" Type="http://schemas.openxmlformats.org/officeDocument/2006/relationships/tags" Target="../tags/tag516.xml" /><Relationship Id="rId5" Type="http://schemas.openxmlformats.org/officeDocument/2006/relationships/tags" Target="../tags/tag517.xml" /><Relationship Id="rId6" Type="http://schemas.openxmlformats.org/officeDocument/2006/relationships/tags" Target="../tags/tag518.xml" /><Relationship Id="rId7" Type="http://schemas.openxmlformats.org/officeDocument/2006/relationships/tags" Target="../tags/tag519.xml" /><Relationship Id="rId8" Type="http://schemas.openxmlformats.org/officeDocument/2006/relationships/tags" Target="../tags/tag520.xml" /><Relationship Id="rId9" Type="http://schemas.openxmlformats.org/officeDocument/2006/relationships/tags" Target="../tags/tag5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36.xml" /><Relationship Id="rId3" Type="http://schemas.openxmlformats.org/officeDocument/2006/relationships/tags" Target="../tags/tag53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3"/>
            <p:custDataLst>
              <p:tags r:id="rId3"/>
            </p:custDataLst>
          </p:nvPr>
        </p:nvSpPr>
        <p:spPr>
          <a:gradFill>
            <a:lin ang="270000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8" name="标题 7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蛛网膜下腔出血护理教学课件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蛛网膜下腔出血概述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护理评估和计划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护理措施和操作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健康教育与出院指导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蛛网膜下腔出血概述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9" name="直接连接符 8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病因和分类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1404537" y="2005877"/>
            <a:ext cx="9490364" cy="1249401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354308" y="2004883"/>
            <a:ext cx="6335551" cy="1222647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病因：动脉瘤破裂、脑血管畸形、动脉粥样硬化等</a:t>
            </a:r>
          </a:p>
        </p:txBody>
      </p:sp>
      <p:sp>
        <p:nvSpPr>
          <p:cNvPr id="69" name="任意多边形"/>
          <p:cNvSpPr/>
          <p:nvPr>
            <p:custDataLst>
              <p:tags r:id="rId7"/>
            </p:custDataLst>
          </p:nvPr>
        </p:nvSpPr>
        <p:spPr>
          <a:xfrm>
            <a:off x="1392733" y="1996512"/>
            <a:ext cx="966969" cy="890550"/>
          </a:xfrm>
          <a:custGeom>
            <a:gdLst>
              <a:gd name="connsiteX0" fmla="*/ 67372 w 390093"/>
              <a:gd name="connsiteY0" fmla="*/ 0 h 359264"/>
              <a:gd name="connsiteX1" fmla="*/ 382901 w 390093"/>
              <a:gd name="connsiteY1" fmla="*/ 0 h 359264"/>
              <a:gd name="connsiteX2" fmla="*/ 384083 w 390093"/>
              <a:gd name="connsiteY2" fmla="*/ 3806 h 359264"/>
              <a:gd name="connsiteX3" fmla="*/ 390093 w 390093"/>
              <a:gd name="connsiteY3" fmla="*/ 63427 h 359264"/>
              <a:gd name="connsiteX4" fmla="*/ 94256 w 390093"/>
              <a:gd name="connsiteY4" fmla="*/ 359264 h 359264"/>
              <a:gd name="connsiteX5" fmla="*/ 34635 w 390093"/>
              <a:gd name="connsiteY5" fmla="*/ 353254 h 359264"/>
              <a:gd name="connsiteX6" fmla="*/ 0 w 390093"/>
              <a:gd name="connsiteY6" fmla="*/ 342502 h 359264"/>
              <a:gd name="connsiteX7" fmla="*/ 0 w 390093"/>
              <a:gd name="connsiteY7" fmla="*/ 77077 h 359264"/>
              <a:gd name="connsiteX8" fmla="*/ 24297 w 390093"/>
              <a:gd name="connsiteY8" fmla="*/ 42805 h 3592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93" h="359264">
                <a:moveTo>
                  <a:pt x="67372" y="0"/>
                </a:moveTo>
                <a:lnTo>
                  <a:pt x="382901" y="0"/>
                </a:lnTo>
                <a:lnTo>
                  <a:pt x="384083" y="3806"/>
                </a:lnTo>
                <a:cubicBezTo>
                  <a:pt x="388024" y="23064"/>
                  <a:pt x="390093" y="43004"/>
                  <a:pt x="390093" y="63427"/>
                </a:cubicBezTo>
                <a:cubicBezTo>
                  <a:pt x="390093" y="226813"/>
                  <a:pt x="257642" y="359264"/>
                  <a:pt x="94256" y="359264"/>
                </a:cubicBezTo>
                <a:cubicBezTo>
                  <a:pt x="73833" y="359264"/>
                  <a:pt x="53893" y="357195"/>
                  <a:pt x="34635" y="353254"/>
                </a:cubicBezTo>
                <a:lnTo>
                  <a:pt x="0" y="342502"/>
                </a:lnTo>
                <a:lnTo>
                  <a:pt x="0" y="77077"/>
                </a:lnTo>
                <a:lnTo>
                  <a:pt x="24297" y="428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306604" y="1966736"/>
            <a:ext cx="1139225" cy="9085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5" name="矩形: 圆角 1"/>
          <p:cNvSpPr/>
          <p:nvPr>
            <p:custDataLst>
              <p:tags r:id="rId9"/>
            </p:custDataLst>
          </p:nvPr>
        </p:nvSpPr>
        <p:spPr>
          <a:xfrm>
            <a:off x="1404537" y="4403858"/>
            <a:ext cx="9490364" cy="1249401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3354308" y="4402864"/>
            <a:ext cx="6335551" cy="1222647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分类：自发性蛛网膜下腔出血、外伤性蛛网膜下腔出血、医源性蛛网膜下腔出血等</a:t>
            </a:r>
          </a:p>
        </p:txBody>
      </p:sp>
      <p:sp>
        <p:nvSpPr>
          <p:cNvPr id="7" name="任意多边形"/>
          <p:cNvSpPr/>
          <p:nvPr>
            <p:custDataLst>
              <p:tags r:id="rId11"/>
            </p:custDataLst>
          </p:nvPr>
        </p:nvSpPr>
        <p:spPr>
          <a:xfrm>
            <a:off x="1392733" y="4394493"/>
            <a:ext cx="966969" cy="890550"/>
          </a:xfrm>
          <a:custGeom>
            <a:gdLst>
              <a:gd name="connsiteX0" fmla="*/ 67372 w 390093"/>
              <a:gd name="connsiteY0" fmla="*/ 0 h 359264"/>
              <a:gd name="connsiteX1" fmla="*/ 382901 w 390093"/>
              <a:gd name="connsiteY1" fmla="*/ 0 h 359264"/>
              <a:gd name="connsiteX2" fmla="*/ 384083 w 390093"/>
              <a:gd name="connsiteY2" fmla="*/ 3806 h 359264"/>
              <a:gd name="connsiteX3" fmla="*/ 390093 w 390093"/>
              <a:gd name="connsiteY3" fmla="*/ 63427 h 359264"/>
              <a:gd name="connsiteX4" fmla="*/ 94256 w 390093"/>
              <a:gd name="connsiteY4" fmla="*/ 359264 h 359264"/>
              <a:gd name="connsiteX5" fmla="*/ 34635 w 390093"/>
              <a:gd name="connsiteY5" fmla="*/ 353254 h 359264"/>
              <a:gd name="connsiteX6" fmla="*/ 0 w 390093"/>
              <a:gd name="connsiteY6" fmla="*/ 342502 h 359264"/>
              <a:gd name="connsiteX7" fmla="*/ 0 w 390093"/>
              <a:gd name="connsiteY7" fmla="*/ 77077 h 359264"/>
              <a:gd name="connsiteX8" fmla="*/ 24297 w 390093"/>
              <a:gd name="connsiteY8" fmla="*/ 42805 h 3592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93" h="359264">
                <a:moveTo>
                  <a:pt x="67372" y="0"/>
                </a:moveTo>
                <a:lnTo>
                  <a:pt x="382901" y="0"/>
                </a:lnTo>
                <a:lnTo>
                  <a:pt x="384083" y="3806"/>
                </a:lnTo>
                <a:cubicBezTo>
                  <a:pt x="388024" y="23064"/>
                  <a:pt x="390093" y="43004"/>
                  <a:pt x="390093" y="63427"/>
                </a:cubicBezTo>
                <a:cubicBezTo>
                  <a:pt x="390093" y="226813"/>
                  <a:pt x="257642" y="359264"/>
                  <a:pt x="94256" y="359264"/>
                </a:cubicBezTo>
                <a:cubicBezTo>
                  <a:pt x="73833" y="359264"/>
                  <a:pt x="53893" y="357195"/>
                  <a:pt x="34635" y="353254"/>
                </a:cubicBezTo>
                <a:lnTo>
                  <a:pt x="0" y="342502"/>
                </a:lnTo>
                <a:lnTo>
                  <a:pt x="0" y="77077"/>
                </a:lnTo>
                <a:lnTo>
                  <a:pt x="24297" y="428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1306604" y="4364717"/>
            <a:ext cx="1139225" cy="9085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</p:spTree>
    <p:custDataLst>
      <p:tags r:id="rId1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5"/>
            </p:custDataLst>
          </p:nvPr>
        </p:nvSpPr>
        <p:spPr>
          <a:xfrm>
            <a:off x="2538797" y="1680602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6"/>
            </p:custDataLst>
          </p:nvPr>
        </p:nvSpPr>
        <p:spPr>
          <a:xfrm>
            <a:off x="5002871" y="1680602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7"/>
            </p:custDataLst>
          </p:nvPr>
        </p:nvSpPr>
        <p:spPr>
          <a:xfrm>
            <a:off x="7466945" y="1680602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2635305" y="1750020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2760597" y="1855559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2834531" y="1971257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头痛：突发性、持续性、剧烈的头痛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5099379" y="1750020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5224671" y="1855559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5298605" y="1971257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恶心、呕吐：由于颅内压升高引起的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7563454" y="1750020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7688746" y="1855559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7762679" y="1971257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意识障碍：可能出现意识模糊、昏迷等症状</a:t>
            </a:r>
          </a:p>
        </p:txBody>
      </p:sp>
      <p:sp>
        <p:nvSpPr>
          <p:cNvPr id="33" name="圆角矩形 32"/>
          <p:cNvSpPr/>
          <p:nvPr>
            <p:custDataLst>
              <p:tags r:id="rId17"/>
            </p:custDataLst>
          </p:nvPr>
        </p:nvSpPr>
        <p:spPr>
          <a:xfrm>
            <a:off x="1306196" y="3992859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8"/>
            </p:custDataLst>
          </p:nvPr>
        </p:nvSpPr>
        <p:spPr>
          <a:xfrm>
            <a:off x="3771398" y="3993423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19"/>
            </p:custDataLst>
          </p:nvPr>
        </p:nvSpPr>
        <p:spPr>
          <a:xfrm>
            <a:off x="6235472" y="3993423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8" name="圆角矩形 57"/>
          <p:cNvSpPr/>
          <p:nvPr>
            <p:custDataLst>
              <p:tags r:id="rId20"/>
            </p:custDataLst>
          </p:nvPr>
        </p:nvSpPr>
        <p:spPr>
          <a:xfrm>
            <a:off x="8699547" y="3993423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4" name="圆角矩形 43"/>
          <p:cNvSpPr/>
          <p:nvPr>
            <p:custDataLst>
              <p:tags r:id="rId21"/>
            </p:custDataLst>
          </p:nvPr>
        </p:nvSpPr>
        <p:spPr>
          <a:xfrm>
            <a:off x="1402705" y="4062278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2"/>
            </p:custDataLst>
          </p:nvPr>
        </p:nvSpPr>
        <p:spPr>
          <a:xfrm>
            <a:off x="1527996" y="4167817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1601930" y="4283514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肢体瘫痪：可能出现肢体无力、瘫痪等症状</a:t>
            </a:r>
          </a:p>
        </p:txBody>
      </p:sp>
      <p:sp>
        <p:nvSpPr>
          <p:cNvPr id="49" name="圆角矩形 48"/>
          <p:cNvSpPr/>
          <p:nvPr>
            <p:custDataLst>
              <p:tags r:id="rId24"/>
            </p:custDataLst>
          </p:nvPr>
        </p:nvSpPr>
        <p:spPr>
          <a:xfrm>
            <a:off x="3867907" y="4062841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5"/>
            </p:custDataLst>
          </p:nvPr>
        </p:nvSpPr>
        <p:spPr>
          <a:xfrm>
            <a:off x="3993199" y="4168380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6"/>
            </p:custDataLst>
          </p:nvPr>
        </p:nvSpPr>
        <p:spPr>
          <a:xfrm>
            <a:off x="4067132" y="4284078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视觉障碍：可能出现视野缺损、视力下降等症状</a:t>
            </a:r>
          </a:p>
        </p:txBody>
      </p:sp>
      <p:sp>
        <p:nvSpPr>
          <p:cNvPr id="53" name="圆角矩形 52"/>
          <p:cNvSpPr/>
          <p:nvPr>
            <p:custDataLst>
              <p:tags r:id="rId27"/>
            </p:custDataLst>
          </p:nvPr>
        </p:nvSpPr>
        <p:spPr>
          <a:xfrm>
            <a:off x="6331981" y="4062841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28"/>
            </p:custDataLst>
          </p:nvPr>
        </p:nvSpPr>
        <p:spPr>
          <a:xfrm>
            <a:off x="6457273" y="4168380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29"/>
            </p:custDataLst>
          </p:nvPr>
        </p:nvSpPr>
        <p:spPr>
          <a:xfrm>
            <a:off x="6531206" y="4284078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癫痫发作：可能出现癫痫发作等症状</a:t>
            </a:r>
          </a:p>
        </p:txBody>
      </p:sp>
      <p:sp>
        <p:nvSpPr>
          <p:cNvPr id="56" name="圆角矩形 55"/>
          <p:cNvSpPr/>
          <p:nvPr>
            <p:custDataLst>
              <p:tags r:id="rId30"/>
            </p:custDataLst>
          </p:nvPr>
        </p:nvSpPr>
        <p:spPr>
          <a:xfrm>
            <a:off x="8796055" y="4062841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7" name="圆角矩形 56"/>
          <p:cNvSpPr/>
          <p:nvPr>
            <p:custDataLst>
              <p:tags r:id="rId31"/>
            </p:custDataLst>
          </p:nvPr>
        </p:nvSpPr>
        <p:spPr>
          <a:xfrm>
            <a:off x="8921347" y="4168380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9" name="文本框 58"/>
          <p:cNvSpPr txBox="1"/>
          <p:nvPr>
            <p:custDataLst>
              <p:tags r:id="rId32"/>
            </p:custDataLst>
          </p:nvPr>
        </p:nvSpPr>
        <p:spPr>
          <a:xfrm>
            <a:off x="8995281" y="4284078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生命体征改变：可能出现血压升高、心率加快等症状</a:t>
            </a:r>
          </a:p>
        </p:txBody>
      </p:sp>
    </p:spTree>
    <p:custDataLst>
      <p:tags r:id="rId33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诊断和治疗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24"/>
          <p:cNvSpPr/>
          <p:nvPr>
            <p:custDataLst>
              <p:tags r:id="rId5"/>
            </p:custDataLst>
          </p:nvPr>
        </p:nvSpPr>
        <p:spPr>
          <a:xfrm>
            <a:off x="1306195" y="2356669"/>
            <a:ext cx="1762070" cy="290728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50210" y="2955294"/>
            <a:ext cx="1474667" cy="216739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诊断方法：CT扫描、MRI、腰椎穿刺等</a:t>
            </a: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1408166" y="2568770"/>
            <a:ext cx="449930" cy="274225"/>
          </a:xfrm>
          <a:prstGeom prst="rect">
            <a:avLst/>
          </a:prstGeom>
          <a:noFill/>
        </p:spPr>
        <p:txBody>
          <a:bodyPr wrap="square" rtlCol="0" anchor="ctr" anchorCtr="0">
            <a:normAutofit fontScale="7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5" name="圆角矩形 59"/>
          <p:cNvSpPr/>
          <p:nvPr>
            <p:custDataLst>
              <p:tags r:id="rId8"/>
            </p:custDataLst>
          </p:nvPr>
        </p:nvSpPr>
        <p:spPr>
          <a:xfrm>
            <a:off x="3256520" y="2356669"/>
            <a:ext cx="1762070" cy="2907289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9"/>
            </p:custDataLst>
          </p:nvPr>
        </p:nvSpPr>
        <p:spPr>
          <a:xfrm>
            <a:off x="3400535" y="2955294"/>
            <a:ext cx="1474667" cy="2167391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治疗方法：药物治疗、手术治疗、康复治疗等</a:t>
            </a:r>
          </a:p>
        </p:txBody>
      </p:sp>
      <p:sp>
        <p:nvSpPr>
          <p:cNvPr id="37" name="圆角矩形 62"/>
          <p:cNvSpPr/>
          <p:nvPr>
            <p:custDataLst>
              <p:tags r:id="rId10"/>
            </p:custDataLst>
          </p:nvPr>
        </p:nvSpPr>
        <p:spPr>
          <a:xfrm>
            <a:off x="5214375" y="2356669"/>
            <a:ext cx="1762070" cy="290728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37"/>
          <p:cNvSpPr txBox="1"/>
          <p:nvPr>
            <p:custDataLst>
              <p:tags r:id="rId11"/>
            </p:custDataLst>
          </p:nvPr>
        </p:nvSpPr>
        <p:spPr>
          <a:xfrm>
            <a:off x="5358390" y="2955294"/>
            <a:ext cx="1474667" cy="2167391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药物治疗：抗凝血药物、抗血小板药物等</a:t>
            </a:r>
          </a:p>
        </p:txBody>
      </p:sp>
      <p:sp>
        <p:nvSpPr>
          <p:cNvPr id="39" name="圆角矩形 65"/>
          <p:cNvSpPr/>
          <p:nvPr>
            <p:custDataLst>
              <p:tags r:id="rId12"/>
            </p:custDataLst>
          </p:nvPr>
        </p:nvSpPr>
        <p:spPr>
          <a:xfrm>
            <a:off x="7179760" y="2356669"/>
            <a:ext cx="1762070" cy="2907289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3"/>
            </p:custDataLst>
          </p:nvPr>
        </p:nvSpPr>
        <p:spPr>
          <a:xfrm>
            <a:off x="7323775" y="2955294"/>
            <a:ext cx="1474667" cy="2167391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手术治疗：动脉瘤夹闭术、血管内介入治疗等</a:t>
            </a:r>
          </a:p>
        </p:txBody>
      </p:sp>
      <p:sp>
        <p:nvSpPr>
          <p:cNvPr id="41" name="圆角矩形 68"/>
          <p:cNvSpPr/>
          <p:nvPr>
            <p:custDataLst>
              <p:tags r:id="rId14"/>
            </p:custDataLst>
          </p:nvPr>
        </p:nvSpPr>
        <p:spPr>
          <a:xfrm>
            <a:off x="9130085" y="2356669"/>
            <a:ext cx="1762070" cy="290728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41"/>
          <p:cNvSpPr txBox="1"/>
          <p:nvPr>
            <p:custDataLst>
              <p:tags r:id="rId15"/>
            </p:custDataLst>
          </p:nvPr>
        </p:nvSpPr>
        <p:spPr>
          <a:xfrm>
            <a:off x="9274100" y="2955294"/>
            <a:ext cx="1474667" cy="2167391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康复治疗：物理治疗、言语治疗、心理治疗等</a:t>
            </a:r>
          </a:p>
        </p:txBody>
      </p:sp>
      <p:sp>
        <p:nvSpPr>
          <p:cNvPr id="45" name="椭圆 44"/>
          <p:cNvSpPr/>
          <p:nvPr>
            <p:custDataLst>
              <p:tags r:id="rId16"/>
            </p:custDataLst>
          </p:nvPr>
        </p:nvSpPr>
        <p:spPr>
          <a:xfrm>
            <a:off x="2751054" y="2520451"/>
            <a:ext cx="175077" cy="1750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椭圆 45"/>
          <p:cNvSpPr/>
          <p:nvPr>
            <p:custDataLst>
              <p:tags r:id="rId17"/>
            </p:custDataLst>
          </p:nvPr>
        </p:nvSpPr>
        <p:spPr>
          <a:xfrm>
            <a:off x="4686318" y="2520451"/>
            <a:ext cx="175077" cy="1750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椭圆 46"/>
          <p:cNvSpPr/>
          <p:nvPr>
            <p:custDataLst>
              <p:tags r:id="rId18"/>
            </p:custDataLst>
          </p:nvPr>
        </p:nvSpPr>
        <p:spPr>
          <a:xfrm>
            <a:off x="6642291" y="2520451"/>
            <a:ext cx="175077" cy="1750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椭圆 47"/>
          <p:cNvSpPr/>
          <p:nvPr>
            <p:custDataLst>
              <p:tags r:id="rId19"/>
            </p:custDataLst>
          </p:nvPr>
        </p:nvSpPr>
        <p:spPr>
          <a:xfrm>
            <a:off x="8591361" y="2520451"/>
            <a:ext cx="175077" cy="1750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椭圆 48"/>
          <p:cNvSpPr/>
          <p:nvPr>
            <p:custDataLst>
              <p:tags r:id="rId20"/>
            </p:custDataLst>
          </p:nvPr>
        </p:nvSpPr>
        <p:spPr>
          <a:xfrm>
            <a:off x="10533528" y="2520451"/>
            <a:ext cx="175077" cy="1750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21"/>
            </p:custDataLst>
          </p:nvPr>
        </p:nvSpPr>
        <p:spPr>
          <a:xfrm>
            <a:off x="3354098" y="2568770"/>
            <a:ext cx="449930" cy="274225"/>
          </a:xfrm>
          <a:prstGeom prst="rect">
            <a:avLst/>
          </a:prstGeom>
          <a:noFill/>
        </p:spPr>
        <p:txBody>
          <a:bodyPr wrap="square" rtlCol="0" anchor="ctr" anchorCtr="0">
            <a:normAutofit fontScale="7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2" name="文本框 51"/>
          <p:cNvSpPr txBox="1"/>
          <p:nvPr>
            <p:custDataLst>
              <p:tags r:id="rId22"/>
            </p:custDataLst>
          </p:nvPr>
        </p:nvSpPr>
        <p:spPr>
          <a:xfrm>
            <a:off x="5305678" y="2568770"/>
            <a:ext cx="449930" cy="274225"/>
          </a:xfrm>
          <a:prstGeom prst="rect">
            <a:avLst/>
          </a:prstGeom>
          <a:noFill/>
        </p:spPr>
        <p:txBody>
          <a:bodyPr wrap="square" rtlCol="0" anchor="ctr" anchorCtr="0">
            <a:normAutofit fontScale="7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3" name="文本框 52"/>
          <p:cNvSpPr txBox="1"/>
          <p:nvPr>
            <p:custDataLst>
              <p:tags r:id="rId23"/>
            </p:custDataLst>
          </p:nvPr>
        </p:nvSpPr>
        <p:spPr>
          <a:xfrm>
            <a:off x="7293654" y="2568770"/>
            <a:ext cx="449930" cy="274225"/>
          </a:xfrm>
          <a:prstGeom prst="rect">
            <a:avLst/>
          </a:prstGeom>
          <a:noFill/>
        </p:spPr>
        <p:txBody>
          <a:bodyPr wrap="square" rtlCol="0" anchor="ctr" anchorCtr="0">
            <a:normAutofit fontScale="7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54" name="文本框 53"/>
          <p:cNvSpPr txBox="1"/>
          <p:nvPr>
            <p:custDataLst>
              <p:tags r:id="rId24"/>
            </p:custDataLst>
          </p:nvPr>
        </p:nvSpPr>
        <p:spPr>
          <a:xfrm>
            <a:off x="9221389" y="2568770"/>
            <a:ext cx="449930" cy="274225"/>
          </a:xfrm>
          <a:prstGeom prst="rect">
            <a:avLst/>
          </a:prstGeom>
          <a:noFill/>
        </p:spPr>
        <p:txBody>
          <a:bodyPr wrap="square" rtlCol="0" anchor="ctr" anchorCtr="0">
            <a:normAutofit fontScale="7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护理评估和计划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43" name="直接连接符 42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评估内容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0"/>
          <p:cNvSpPr txBox="1"/>
          <p:nvPr>
            <p:custDataLst>
              <p:tags r:id="rId5"/>
            </p:custDataLst>
          </p:nvPr>
        </p:nvSpPr>
        <p:spPr>
          <a:xfrm>
            <a:off x="1306195" y="2640539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患者基本信息：年龄、性别、病史等</a:t>
            </a:r>
          </a:p>
        </p:txBody>
      </p:sp>
      <p:sp>
        <p:nvSpPr>
          <p:cNvPr id="4" name="矩形: 圆角 6"/>
          <p:cNvSpPr/>
          <p:nvPr>
            <p:custDataLst>
              <p:tags r:id="rId6"/>
            </p:custDataLst>
          </p:nvPr>
        </p:nvSpPr>
        <p:spPr>
          <a:xfrm>
            <a:off x="1735725" y="1895056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三角形1"/>
          <p:cNvSpPr/>
          <p:nvPr>
            <p:custDataLst>
              <p:tags r:id="rId7"/>
            </p:custDataLst>
          </p:nvPr>
        </p:nvSpPr>
        <p:spPr>
          <a:xfrm>
            <a:off x="1922956" y="2426462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757753" y="1966645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" name="文本框 10"/>
          <p:cNvSpPr txBox="1"/>
          <p:nvPr>
            <p:custDataLst>
              <p:tags r:id="rId9"/>
            </p:custDataLst>
          </p:nvPr>
        </p:nvSpPr>
        <p:spPr>
          <a:xfrm>
            <a:off x="3344399" y="2640539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出血原因：外伤、血管畸形、动脉瘤等</a:t>
            </a:r>
          </a:p>
        </p:txBody>
      </p:sp>
      <p:sp>
        <p:nvSpPr>
          <p:cNvPr id="8" name="矩形: 圆角 6"/>
          <p:cNvSpPr/>
          <p:nvPr>
            <p:custDataLst>
              <p:tags r:id="rId10"/>
            </p:custDataLst>
          </p:nvPr>
        </p:nvSpPr>
        <p:spPr>
          <a:xfrm>
            <a:off x="3773929" y="1895056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1"/>
          <p:cNvSpPr/>
          <p:nvPr>
            <p:custDataLst>
              <p:tags r:id="rId11"/>
            </p:custDataLst>
          </p:nvPr>
        </p:nvSpPr>
        <p:spPr>
          <a:xfrm>
            <a:off x="3961160" y="2426462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3795956" y="1966645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5382603" y="2640539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出血程度：轻度、中度、重度</a:t>
            </a:r>
          </a:p>
        </p:txBody>
      </p:sp>
      <p:sp>
        <p:nvSpPr>
          <p:cNvPr id="12" name="矩形: 圆角 6"/>
          <p:cNvSpPr/>
          <p:nvPr>
            <p:custDataLst>
              <p:tags r:id="rId14"/>
            </p:custDataLst>
          </p:nvPr>
        </p:nvSpPr>
        <p:spPr>
          <a:xfrm>
            <a:off x="5812133" y="1895056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三角形1"/>
          <p:cNvSpPr/>
          <p:nvPr>
            <p:custDataLst>
              <p:tags r:id="rId15"/>
            </p:custDataLst>
          </p:nvPr>
        </p:nvSpPr>
        <p:spPr>
          <a:xfrm>
            <a:off x="5999364" y="2426462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5834160" y="1966645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5" name="文本框 10"/>
          <p:cNvSpPr txBox="1"/>
          <p:nvPr>
            <p:custDataLst>
              <p:tags r:id="rId17"/>
            </p:custDataLst>
          </p:nvPr>
        </p:nvSpPr>
        <p:spPr>
          <a:xfrm>
            <a:off x="7420807" y="2640539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并发症：脑积水、脑疝等</a:t>
            </a:r>
          </a:p>
        </p:txBody>
      </p:sp>
      <p:sp>
        <p:nvSpPr>
          <p:cNvPr id="16" name="矩形: 圆角 6"/>
          <p:cNvSpPr/>
          <p:nvPr>
            <p:custDataLst>
              <p:tags r:id="rId18"/>
            </p:custDataLst>
          </p:nvPr>
        </p:nvSpPr>
        <p:spPr>
          <a:xfrm>
            <a:off x="7850337" y="1895056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1"/>
          <p:cNvSpPr/>
          <p:nvPr>
            <p:custDataLst>
              <p:tags r:id="rId19"/>
            </p:custDataLst>
          </p:nvPr>
        </p:nvSpPr>
        <p:spPr>
          <a:xfrm>
            <a:off x="8037568" y="2426462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872364" y="1966645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9" name="文本框 10"/>
          <p:cNvSpPr txBox="1"/>
          <p:nvPr>
            <p:custDataLst>
              <p:tags r:id="rId21"/>
            </p:custDataLst>
          </p:nvPr>
        </p:nvSpPr>
        <p:spPr>
          <a:xfrm>
            <a:off x="9459012" y="2640539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生命体征：血压、心率、呼吸等</a:t>
            </a:r>
          </a:p>
        </p:txBody>
      </p:sp>
      <p:sp>
        <p:nvSpPr>
          <p:cNvPr id="20" name="矩形: 圆角 6"/>
          <p:cNvSpPr/>
          <p:nvPr>
            <p:custDataLst>
              <p:tags r:id="rId22"/>
            </p:custDataLst>
          </p:nvPr>
        </p:nvSpPr>
        <p:spPr>
          <a:xfrm>
            <a:off x="9888542" y="1895056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三角形1"/>
          <p:cNvSpPr/>
          <p:nvPr>
            <p:custDataLst>
              <p:tags r:id="rId23"/>
            </p:custDataLst>
          </p:nvPr>
        </p:nvSpPr>
        <p:spPr>
          <a:xfrm>
            <a:off x="10075772" y="2426462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9910568" y="1966645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文本框 10"/>
          <p:cNvSpPr txBox="1"/>
          <p:nvPr>
            <p:custDataLst>
              <p:tags r:id="rId25"/>
            </p:custDataLst>
          </p:nvPr>
        </p:nvSpPr>
        <p:spPr>
          <a:xfrm>
            <a:off x="1306195" y="4693796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意识状态：清醒、昏迷、谵妄等</a:t>
            </a:r>
          </a:p>
        </p:txBody>
      </p:sp>
      <p:sp>
        <p:nvSpPr>
          <p:cNvPr id="24" name="矩形: 圆角 6"/>
          <p:cNvSpPr/>
          <p:nvPr>
            <p:custDataLst>
              <p:tags r:id="rId26"/>
            </p:custDataLst>
          </p:nvPr>
        </p:nvSpPr>
        <p:spPr>
          <a:xfrm>
            <a:off x="1735725" y="3948313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三角形1"/>
          <p:cNvSpPr/>
          <p:nvPr>
            <p:custDataLst>
              <p:tags r:id="rId27"/>
            </p:custDataLst>
          </p:nvPr>
        </p:nvSpPr>
        <p:spPr>
          <a:xfrm>
            <a:off x="1922956" y="4479719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标题 5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1757753" y="4019900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27" name="文本框 10"/>
          <p:cNvSpPr txBox="1"/>
          <p:nvPr>
            <p:custDataLst>
              <p:tags r:id="rId29"/>
            </p:custDataLst>
          </p:nvPr>
        </p:nvSpPr>
        <p:spPr>
          <a:xfrm>
            <a:off x="3344399" y="4693796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肢体活动能力：正常、受限、瘫痪等</a:t>
            </a:r>
          </a:p>
        </p:txBody>
      </p:sp>
      <p:sp>
        <p:nvSpPr>
          <p:cNvPr id="28" name="矩形: 圆角 6"/>
          <p:cNvSpPr/>
          <p:nvPr>
            <p:custDataLst>
              <p:tags r:id="rId30"/>
            </p:custDataLst>
          </p:nvPr>
        </p:nvSpPr>
        <p:spPr>
          <a:xfrm>
            <a:off x="3773929" y="3948313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三角形1"/>
          <p:cNvSpPr/>
          <p:nvPr>
            <p:custDataLst>
              <p:tags r:id="rId31"/>
            </p:custDataLst>
          </p:nvPr>
        </p:nvSpPr>
        <p:spPr>
          <a:xfrm>
            <a:off x="3961160" y="4479719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标题 5"/>
          <p:cNvSpPr>
            <a:spLocks noGrp="1"/>
          </p:cNvSpPr>
          <p:nvPr>
            <p:custDataLst>
              <p:tags r:id="rId32"/>
            </p:custDataLst>
          </p:nvPr>
        </p:nvSpPr>
        <p:spPr>
          <a:xfrm>
            <a:off x="3795956" y="4019900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1" name="文本框 10"/>
          <p:cNvSpPr txBox="1"/>
          <p:nvPr>
            <p:custDataLst>
              <p:tags r:id="rId33"/>
            </p:custDataLst>
          </p:nvPr>
        </p:nvSpPr>
        <p:spPr>
          <a:xfrm>
            <a:off x="5382603" y="4693796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语言能力：正常、失语、构音障碍等</a:t>
            </a:r>
          </a:p>
        </p:txBody>
      </p:sp>
      <p:sp>
        <p:nvSpPr>
          <p:cNvPr id="32" name="矩形: 圆角 6"/>
          <p:cNvSpPr/>
          <p:nvPr>
            <p:custDataLst>
              <p:tags r:id="rId34"/>
            </p:custDataLst>
          </p:nvPr>
        </p:nvSpPr>
        <p:spPr>
          <a:xfrm>
            <a:off x="5812133" y="3948313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三角形1"/>
          <p:cNvSpPr/>
          <p:nvPr>
            <p:custDataLst>
              <p:tags r:id="rId35"/>
            </p:custDataLst>
          </p:nvPr>
        </p:nvSpPr>
        <p:spPr>
          <a:xfrm>
            <a:off x="5999364" y="4479719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标题 5"/>
          <p:cNvSpPr>
            <a:spLocks noGrp="1"/>
          </p:cNvSpPr>
          <p:nvPr>
            <p:custDataLst>
              <p:tags r:id="rId36"/>
            </p:custDataLst>
          </p:nvPr>
        </p:nvSpPr>
        <p:spPr>
          <a:xfrm>
            <a:off x="5834160" y="4019900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35" name="文本框 10"/>
          <p:cNvSpPr txBox="1"/>
          <p:nvPr>
            <p:custDataLst>
              <p:tags r:id="rId37"/>
            </p:custDataLst>
          </p:nvPr>
        </p:nvSpPr>
        <p:spPr>
          <a:xfrm>
            <a:off x="7420807" y="4693796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心理状态：焦虑、恐惧、抑郁等</a:t>
            </a:r>
          </a:p>
        </p:txBody>
      </p:sp>
      <p:sp>
        <p:nvSpPr>
          <p:cNvPr id="36" name="矩形: 圆角 6"/>
          <p:cNvSpPr/>
          <p:nvPr>
            <p:custDataLst>
              <p:tags r:id="rId38"/>
            </p:custDataLst>
          </p:nvPr>
        </p:nvSpPr>
        <p:spPr>
          <a:xfrm>
            <a:off x="7850337" y="3948313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三角形1"/>
          <p:cNvSpPr/>
          <p:nvPr>
            <p:custDataLst>
              <p:tags r:id="rId39"/>
            </p:custDataLst>
          </p:nvPr>
        </p:nvSpPr>
        <p:spPr>
          <a:xfrm>
            <a:off x="8037568" y="4479719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标题 5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7872364" y="4019900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39" name="文本框 10"/>
          <p:cNvSpPr txBox="1"/>
          <p:nvPr>
            <p:custDataLst>
              <p:tags r:id="rId41"/>
            </p:custDataLst>
          </p:nvPr>
        </p:nvSpPr>
        <p:spPr>
          <a:xfrm>
            <a:off x="9459012" y="4693796"/>
            <a:ext cx="1433144" cy="103114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家庭和社会支持：家庭关系、经济状况等</a:t>
            </a:r>
          </a:p>
        </p:txBody>
      </p:sp>
      <p:sp>
        <p:nvSpPr>
          <p:cNvPr id="40" name="矩形: 圆角 6"/>
          <p:cNvSpPr/>
          <p:nvPr>
            <p:custDataLst>
              <p:tags r:id="rId42"/>
            </p:custDataLst>
          </p:nvPr>
        </p:nvSpPr>
        <p:spPr>
          <a:xfrm>
            <a:off x="9888542" y="3948313"/>
            <a:ext cx="574084" cy="53209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三角形1"/>
          <p:cNvSpPr/>
          <p:nvPr>
            <p:custDataLst>
              <p:tags r:id="rId43"/>
            </p:custDataLst>
          </p:nvPr>
        </p:nvSpPr>
        <p:spPr>
          <a:xfrm>
            <a:off x="10075772" y="4479719"/>
            <a:ext cx="199621" cy="69523"/>
          </a:xfrm>
          <a:custGeom>
            <a:gdLst>
              <a:gd name="connsiteX0" fmla="*/ 276223 w 276223"/>
              <a:gd name="connsiteY0" fmla="*/ 0 h 95887"/>
              <a:gd name="connsiteX1" fmla="*/ 138112 w 276223"/>
              <a:gd name="connsiteY1" fmla="*/ 95887 h 95887"/>
              <a:gd name="connsiteX2" fmla="*/ 0 w 276223"/>
              <a:gd name="connsiteY2" fmla="*/ 2 h 958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223" h="95887">
                <a:moveTo>
                  <a:pt x="276223" y="0"/>
                </a:moveTo>
                <a:lnTo>
                  <a:pt x="138112" y="95887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4"/>
            </p:custDataLst>
          </p:nvPr>
        </p:nvSpPr>
        <p:spPr>
          <a:xfrm>
            <a:off x="9910568" y="4019900"/>
            <a:ext cx="531406" cy="361384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4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护理计划制定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24"/>
          <p:cNvSpPr/>
          <p:nvPr>
            <p:custDataLst>
              <p:tags r:id="rId5"/>
            </p:custDataLst>
          </p:nvPr>
        </p:nvSpPr>
        <p:spPr>
          <a:xfrm>
            <a:off x="130638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7939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评估患者病情：了解患者蛛网膜下腔出血的严重程度、并发症等情况</a:t>
            </a: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1428884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3042123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圆角矩形 59"/>
          <p:cNvSpPr/>
          <p:nvPr>
            <p:custDataLst>
              <p:tags r:id="rId9"/>
            </p:custDataLst>
          </p:nvPr>
        </p:nvSpPr>
        <p:spPr>
          <a:xfrm>
            <a:off x="3795974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10"/>
            </p:custDataLst>
          </p:nvPr>
        </p:nvSpPr>
        <p:spPr>
          <a:xfrm>
            <a:off x="396898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确定护理目标：根据患者病情，制定相应的护理目标，如降低颅内压、预防感染等</a:t>
            </a:r>
          </a:p>
        </p:txBody>
      </p:sp>
      <p:sp>
        <p:nvSpPr>
          <p:cNvPr id="46" name="椭圆 45"/>
          <p:cNvSpPr/>
          <p:nvPr>
            <p:custDataLst>
              <p:tags r:id="rId11"/>
            </p:custDataLst>
          </p:nvPr>
        </p:nvSpPr>
        <p:spPr>
          <a:xfrm>
            <a:off x="5513621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12"/>
            </p:custDataLst>
          </p:nvPr>
        </p:nvSpPr>
        <p:spPr>
          <a:xfrm>
            <a:off x="3913197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7" name="圆角矩形 62"/>
          <p:cNvSpPr/>
          <p:nvPr>
            <p:custDataLst>
              <p:tags r:id="rId13"/>
            </p:custDataLst>
          </p:nvPr>
        </p:nvSpPr>
        <p:spPr>
          <a:xfrm>
            <a:off x="628556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45857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制定护理措施：根据护理目标，制定相应的护理措施，如保持呼吸道通畅、预防深静脉血栓等</a:t>
            </a:r>
          </a:p>
        </p:txBody>
      </p:sp>
      <p:sp>
        <p:nvSpPr>
          <p:cNvPr id="47" name="椭圆 46"/>
          <p:cNvSpPr/>
          <p:nvPr>
            <p:custDataLst>
              <p:tags r:id="rId15"/>
            </p:custDataLst>
          </p:nvPr>
        </p:nvSpPr>
        <p:spPr>
          <a:xfrm>
            <a:off x="8000949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6"/>
            </p:custDataLst>
          </p:nvPr>
        </p:nvSpPr>
        <p:spPr>
          <a:xfrm>
            <a:off x="639524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" name="圆角矩形 65"/>
          <p:cNvSpPr/>
          <p:nvPr>
            <p:custDataLst>
              <p:tags r:id="rId17"/>
            </p:custDataLst>
          </p:nvPr>
        </p:nvSpPr>
        <p:spPr>
          <a:xfrm>
            <a:off x="8775155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8948163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制定护理计划：将护理目标和护理措施整合成护理计划，明确护理人员的职责和任务</a:t>
            </a:r>
          </a:p>
        </p:txBody>
      </p:sp>
      <p:sp>
        <p:nvSpPr>
          <p:cNvPr id="48" name="椭圆 47"/>
          <p:cNvSpPr/>
          <p:nvPr>
            <p:custDataLst>
              <p:tags r:id="rId19"/>
            </p:custDataLst>
          </p:nvPr>
        </p:nvSpPr>
        <p:spPr>
          <a:xfrm>
            <a:off x="10470940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文本框 52"/>
          <p:cNvSpPr txBox="1"/>
          <p:nvPr>
            <p:custDataLst>
              <p:tags r:id="rId20"/>
            </p:custDataLst>
          </p:nvPr>
        </p:nvSpPr>
        <p:spPr>
          <a:xfrm>
            <a:off x="891197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护理目标设定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多边形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18478" y="2925040"/>
            <a:ext cx="2487263" cy="1769920"/>
          </a:xfrm>
          <a:prstGeom prst="homePlate">
            <a:avLst>
              <a:gd name="adj" fmla="val 351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序号"/>
          <p:cNvSpPr txBox="1"/>
          <p:nvPr>
            <p:custDataLst>
              <p:tags r:id="rId6"/>
            </p:custDataLst>
          </p:nvPr>
        </p:nvSpPr>
        <p:spPr>
          <a:xfrm>
            <a:off x="2811826" y="3454169"/>
            <a:ext cx="119391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1457397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降低患者颅内压，减轻头痛、恶心、呕吐等症状</a:t>
            </a:r>
          </a:p>
        </p:txBody>
      </p:sp>
      <p:sp>
        <p:nvSpPr>
          <p:cNvPr id="6" name="多边形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823957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9"/>
            </p:custDataLst>
          </p:nvPr>
        </p:nvSpPr>
        <p:spPr>
          <a:xfrm>
            <a:off x="7321854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5865861" y="5042267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维持患者生命体征稳定，如血压、心率、呼吸等</a:t>
            </a:r>
          </a:p>
        </p:txBody>
      </p:sp>
      <p:sp>
        <p:nvSpPr>
          <p:cNvPr id="5" name="多边形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99483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序号"/>
          <p:cNvSpPr txBox="1"/>
          <p:nvPr>
            <p:custDataLst>
              <p:tags r:id="rId12"/>
            </p:custDataLst>
          </p:nvPr>
        </p:nvSpPr>
        <p:spPr>
          <a:xfrm>
            <a:off x="5097381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13"/>
            </p:custDataLst>
          </p:nvPr>
        </p:nvSpPr>
        <p:spPr>
          <a:xfrm>
            <a:off x="3641387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预防并发症，如脑疝、脑积水等</a:t>
            </a:r>
          </a:p>
        </p:txBody>
      </p:sp>
      <p:sp>
        <p:nvSpPr>
          <p:cNvPr id="7" name="多边形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048430" y="2936404"/>
            <a:ext cx="2692522" cy="1747192"/>
          </a:xfrm>
          <a:prstGeom prst="chevron">
            <a:avLst>
              <a:gd name="adj" fmla="val 38533"/>
            </a:avLst>
          </a:prstGeom>
          <a:solidFill>
            <a:schemeClr val="lt1"/>
          </a:solidFill>
          <a:ln w="9525">
            <a:solidFill>
              <a:schemeClr val="accent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06018" tIns="103009" rIns="206018" bIns="103009" anchor="ctr"/>
          <a:lstStyle/>
          <a:p>
            <a:pPr algn="r"/>
            <a:endParaRPr lang="zh-CN" altLang="en-US" sz="1840" b="1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序号"/>
          <p:cNvSpPr txBox="1"/>
          <p:nvPr>
            <p:custDataLst>
              <p:tags r:id="rId15"/>
            </p:custDataLst>
          </p:nvPr>
        </p:nvSpPr>
        <p:spPr>
          <a:xfrm>
            <a:off x="9546328" y="3454169"/>
            <a:ext cx="1194625" cy="7116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z="3200" b="1" spc="15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16"/>
            </p:custDataLst>
          </p:nvPr>
        </p:nvSpPr>
        <p:spPr>
          <a:xfrm>
            <a:off x="8090335" y="1478280"/>
            <a:ext cx="2609424" cy="10994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促进患者康复，提高生活质量，如肢体功能恢复、认知功能改善等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护理措施和操作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病情观察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5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观察患者的意识状态、生命体征、瞳孔变化等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0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1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观察患者的肢体活动情况，如肢体无力、抽搐等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5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6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观察患者的呼吸、心跳、血压等生理指标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0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1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观察患者的皮肤颜色、温度、湿度等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体位护理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5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6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7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避免压迫：避免压迫患侧肢体，防止出血加重</a:t>
            </a:r>
          </a:p>
        </p:txBody>
      </p:sp>
      <p:cxnSp>
        <p:nvCxnSpPr>
          <p:cNvPr id="53" name="直接连接符 52"/>
          <p:cNvCxnSpPr/>
          <p:nvPr>
            <p:custDataLst>
              <p:tags r:id="rId8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9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0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1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头部抬高：将头部抬高15-30度，以减轻脑部压力</a:t>
            </a:r>
          </a:p>
        </p:txBody>
      </p:sp>
      <p:cxnSp>
        <p:nvCxnSpPr>
          <p:cNvPr id="57" name="直接连接符 56"/>
          <p:cNvCxnSpPr/>
          <p:nvPr>
            <p:custDataLst>
              <p:tags r:id="rId12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3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4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5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卧床休息：保持平卧位，避免剧烈活动</a:t>
            </a:r>
          </a:p>
        </p:txBody>
      </p:sp>
      <p:cxnSp>
        <p:nvCxnSpPr>
          <p:cNvPr id="61" name="直接连接符 60"/>
          <p:cNvCxnSpPr/>
          <p:nvPr>
            <p:custDataLst>
              <p:tags r:id="rId16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7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8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19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定期翻身：定期为患者翻身，预防压疮和肺部感染</a:t>
            </a:r>
          </a:p>
        </p:txBody>
      </p:sp>
      <p:cxnSp>
        <p:nvCxnSpPr>
          <p:cNvPr id="65" name="直接连接符 64"/>
          <p:cNvCxnSpPr/>
          <p:nvPr>
            <p:custDataLst>
              <p:tags r:id="rId20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1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5" name="直接连接符 14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药物治疗护理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5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6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药物选择：根据患者病情和医生建议选择合适的药物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8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9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10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药物剂量：根据患者体重、年龄、病情等因素确定药物剂量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2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3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4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药物使用：严格按照医嘱使用药物，注意药物的使用时间、次数、方法等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6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7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8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药物副作用观察：密切观察患者使用药物后的反应，及时发现并处理药物副作用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20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 sz="8780">
                <a:solidFill>
                  <a:schemeClr val="l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健康教育与出院指导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健康教育内容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5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介绍蛛网膜下腔出血的病因、症状和治疗方法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7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8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9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0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2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3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指导患者进行适当的康复锻炼，以促进身体恢复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4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5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6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7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8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0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1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告知患者定期复查的重要性，以及如何识别病情复发的征兆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2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3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4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5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6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8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29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强调遵医嘱用药的重要性，避免自行调整用药量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0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1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2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3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4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5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6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7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提醒患者注意饮食和作息规律，避免过度劳累和情绪波动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8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9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0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1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2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3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4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5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提供心理支持和辅导，帮助患者应对疾病带来的心理压力和焦虑情绪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6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47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48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49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0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1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2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3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出院指导要点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5"/>
            </p:custDataLst>
          </p:nvPr>
        </p:nvSpPr>
        <p:spPr>
          <a:xfrm flipH="1">
            <a:off x="1653087" y="1478280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6"/>
            </p:custDataLst>
          </p:nvPr>
        </p:nvSpPr>
        <p:spPr>
          <a:xfrm>
            <a:off x="2846437" y="1478280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7"/>
            </p:custDataLst>
          </p:nvPr>
        </p:nvSpPr>
        <p:spPr>
          <a:xfrm>
            <a:off x="1992131" y="1682693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8"/>
            </p:custDataLst>
          </p:nvPr>
        </p:nvSpPr>
        <p:spPr>
          <a:xfrm>
            <a:off x="3005034" y="1586126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保持良好的生活习惯，避免过度劳累和情绪激动</a:t>
            </a:r>
          </a:p>
        </p:txBody>
      </p:sp>
      <p:sp>
        <p:nvSpPr>
          <p:cNvPr id="27" name="箭头: 五边形 26"/>
          <p:cNvSpPr/>
          <p:nvPr>
            <p:custDataLst>
              <p:tags r:id="rId9"/>
            </p:custDataLst>
          </p:nvPr>
        </p:nvSpPr>
        <p:spPr>
          <a:xfrm flipH="1">
            <a:off x="6405543" y="1478280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10"/>
            </p:custDataLst>
          </p:nvPr>
        </p:nvSpPr>
        <p:spPr>
          <a:xfrm>
            <a:off x="7598893" y="1478280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1"/>
            </p:custDataLst>
          </p:nvPr>
        </p:nvSpPr>
        <p:spPr>
          <a:xfrm>
            <a:off x="6744587" y="1682693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2"/>
            </p:custDataLst>
          </p:nvPr>
        </p:nvSpPr>
        <p:spPr>
          <a:xfrm>
            <a:off x="7757490" y="1586126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定期复查，监测病情变化</a:t>
            </a:r>
          </a:p>
        </p:txBody>
      </p:sp>
      <p:sp>
        <p:nvSpPr>
          <p:cNvPr id="39" name="箭头: 五边形 38"/>
          <p:cNvSpPr/>
          <p:nvPr>
            <p:custDataLst>
              <p:tags r:id="rId13"/>
            </p:custDataLst>
          </p:nvPr>
        </p:nvSpPr>
        <p:spPr>
          <a:xfrm flipH="1">
            <a:off x="1653087" y="2704759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4"/>
            </p:custDataLst>
          </p:nvPr>
        </p:nvSpPr>
        <p:spPr>
          <a:xfrm>
            <a:off x="2846437" y="2704759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5"/>
            </p:custDataLst>
          </p:nvPr>
        </p:nvSpPr>
        <p:spPr>
          <a:xfrm>
            <a:off x="1992131" y="2909172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6"/>
            </p:custDataLst>
          </p:nvPr>
        </p:nvSpPr>
        <p:spPr>
          <a:xfrm>
            <a:off x="3005034" y="2812605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遵医嘱用药，避免自行调整用药量</a:t>
            </a:r>
          </a:p>
        </p:txBody>
      </p:sp>
      <p:sp>
        <p:nvSpPr>
          <p:cNvPr id="35" name="箭头: 五边形 34"/>
          <p:cNvSpPr/>
          <p:nvPr>
            <p:custDataLst>
              <p:tags r:id="rId17"/>
            </p:custDataLst>
          </p:nvPr>
        </p:nvSpPr>
        <p:spPr>
          <a:xfrm flipH="1">
            <a:off x="6405543" y="2704759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8"/>
            </p:custDataLst>
          </p:nvPr>
        </p:nvSpPr>
        <p:spPr>
          <a:xfrm>
            <a:off x="7598893" y="2704759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19"/>
            </p:custDataLst>
          </p:nvPr>
        </p:nvSpPr>
        <p:spPr>
          <a:xfrm>
            <a:off x="6744587" y="2909172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20"/>
            </p:custDataLst>
          </p:nvPr>
        </p:nvSpPr>
        <p:spPr>
          <a:xfrm>
            <a:off x="7757490" y="2812605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保持良好的饮食习惯，避免辛辣刺激性食物</a:t>
            </a:r>
          </a:p>
        </p:txBody>
      </p:sp>
      <p:sp>
        <p:nvSpPr>
          <p:cNvPr id="50" name="箭头: 五边形 49"/>
          <p:cNvSpPr/>
          <p:nvPr>
            <p:custDataLst>
              <p:tags r:id="rId21"/>
            </p:custDataLst>
          </p:nvPr>
        </p:nvSpPr>
        <p:spPr>
          <a:xfrm flipH="1">
            <a:off x="1653087" y="3931238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2"/>
            </p:custDataLst>
          </p:nvPr>
        </p:nvSpPr>
        <p:spPr>
          <a:xfrm>
            <a:off x="2846437" y="3931238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3"/>
            </p:custDataLst>
          </p:nvPr>
        </p:nvSpPr>
        <p:spPr>
          <a:xfrm>
            <a:off x="1992131" y="4135651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24"/>
            </p:custDataLst>
          </p:nvPr>
        </p:nvSpPr>
        <p:spPr>
          <a:xfrm>
            <a:off x="3005034" y="4039084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保持良好的心理状态，避免焦虑和抑郁</a:t>
            </a:r>
          </a:p>
        </p:txBody>
      </p:sp>
      <p:sp>
        <p:nvSpPr>
          <p:cNvPr id="46" name="箭头: 五边形 45"/>
          <p:cNvSpPr/>
          <p:nvPr>
            <p:custDataLst>
              <p:tags r:id="rId25"/>
            </p:custDataLst>
          </p:nvPr>
        </p:nvSpPr>
        <p:spPr>
          <a:xfrm flipH="1">
            <a:off x="6405543" y="3931238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箭头: 五边形 46"/>
          <p:cNvSpPr/>
          <p:nvPr>
            <p:custDataLst>
              <p:tags r:id="rId26"/>
            </p:custDataLst>
          </p:nvPr>
        </p:nvSpPr>
        <p:spPr>
          <a:xfrm>
            <a:off x="7598893" y="3931238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58"/>
          <p:cNvSpPr txBox="1"/>
          <p:nvPr>
            <p:custDataLst>
              <p:tags r:id="rId27"/>
            </p:custDataLst>
          </p:nvPr>
        </p:nvSpPr>
        <p:spPr>
          <a:xfrm>
            <a:off x="6744587" y="4135651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28"/>
            </p:custDataLst>
          </p:nvPr>
        </p:nvSpPr>
        <p:spPr>
          <a:xfrm>
            <a:off x="7757490" y="4039084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加强锻炼，提高身体素质，增强抵抗力</a:t>
            </a:r>
          </a:p>
        </p:txBody>
      </p:sp>
      <p:sp>
        <p:nvSpPr>
          <p:cNvPr id="2" name="箭头: 五边形 1"/>
          <p:cNvSpPr/>
          <p:nvPr>
            <p:custDataLst>
              <p:tags r:id="rId29"/>
            </p:custDataLst>
          </p:nvPr>
        </p:nvSpPr>
        <p:spPr>
          <a:xfrm flipH="1">
            <a:off x="1653087" y="5157717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箭头: 五边形 2"/>
          <p:cNvSpPr/>
          <p:nvPr>
            <p:custDataLst>
              <p:tags r:id="rId30"/>
            </p:custDataLst>
          </p:nvPr>
        </p:nvSpPr>
        <p:spPr>
          <a:xfrm>
            <a:off x="2846437" y="5157717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58"/>
          <p:cNvSpPr txBox="1"/>
          <p:nvPr>
            <p:custDataLst>
              <p:tags r:id="rId31"/>
            </p:custDataLst>
          </p:nvPr>
        </p:nvSpPr>
        <p:spPr>
          <a:xfrm>
            <a:off x="1992131" y="5362130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6" name="文本框 61"/>
          <p:cNvSpPr txBox="1"/>
          <p:nvPr>
            <p:custDataLst>
              <p:tags r:id="rId32"/>
            </p:custDataLst>
          </p:nvPr>
        </p:nvSpPr>
        <p:spPr>
          <a:xfrm>
            <a:off x="3005034" y="5265563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保持良好的社交关系，避免孤独和抑郁</a:t>
            </a:r>
          </a:p>
        </p:txBody>
      </p:sp>
      <p:sp>
        <p:nvSpPr>
          <p:cNvPr id="7" name="箭头: 五边形 5"/>
          <p:cNvSpPr/>
          <p:nvPr>
            <p:custDataLst>
              <p:tags r:id="rId33"/>
            </p:custDataLst>
          </p:nvPr>
        </p:nvSpPr>
        <p:spPr>
          <a:xfrm flipH="1">
            <a:off x="6405543" y="5157717"/>
            <a:ext cx="1193350" cy="984003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箭头: 五边形 6"/>
          <p:cNvSpPr/>
          <p:nvPr>
            <p:custDataLst>
              <p:tags r:id="rId34"/>
            </p:custDataLst>
          </p:nvPr>
        </p:nvSpPr>
        <p:spPr>
          <a:xfrm>
            <a:off x="7598893" y="5157717"/>
            <a:ext cx="2947074" cy="984003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58"/>
          <p:cNvSpPr txBox="1"/>
          <p:nvPr>
            <p:custDataLst>
              <p:tags r:id="rId35"/>
            </p:custDataLst>
          </p:nvPr>
        </p:nvSpPr>
        <p:spPr>
          <a:xfrm>
            <a:off x="6744587" y="5362130"/>
            <a:ext cx="654122" cy="57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10" name="文本框 61"/>
          <p:cNvSpPr txBox="1"/>
          <p:nvPr>
            <p:custDataLst>
              <p:tags r:id="rId36"/>
            </p:custDataLst>
          </p:nvPr>
        </p:nvSpPr>
        <p:spPr>
          <a:xfrm>
            <a:off x="7757490" y="5265563"/>
            <a:ext cx="2634815" cy="76760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定期进行健康体检，及时发现和治疗疾病</a:t>
            </a:r>
          </a:p>
        </p:txBody>
      </p:sp>
    </p:spTree>
    <p:custDataLst>
      <p:tags r:id="rId3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>
            <a:off x="3609515" y="1313815"/>
            <a:ext cx="4966970" cy="0"/>
          </a:xfrm>
          <a:prstGeom prst="line">
            <a:avLst/>
          </a:prstGeom>
          <a:ln w="25400" cap="rnd">
            <a:gradFill>
              <a:gsLst>
                <a:gs pos="0">
                  <a:srgbClr val="0149EB"/>
                </a:gs>
                <a:gs pos="100000">
                  <a:srgbClr val="9340C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文本框 6"/>
          <p:cNvSpPr txBox="1"/>
          <p:nvPr>
            <p:custDataLst>
              <p:tags r:id="rId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随访和复诊注意事项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2681646" y="1478280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6"/>
            </p:custDataLst>
          </p:nvPr>
        </p:nvSpPr>
        <p:spPr>
          <a:xfrm>
            <a:off x="2819400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定期随访：出院后定期到医院进行复诊，了解病情恢复情况</a:t>
            </a:r>
          </a:p>
        </p:txBody>
      </p:sp>
      <p:sp>
        <p:nvSpPr>
          <p:cNvPr id="7" name="文本框 58"/>
          <p:cNvSpPr txBox="1"/>
          <p:nvPr>
            <p:custDataLst>
              <p:tags r:id="rId7"/>
            </p:custDataLst>
          </p:nvPr>
        </p:nvSpPr>
        <p:spPr>
          <a:xfrm>
            <a:off x="2870216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2681646" y="3088474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9"/>
            </p:custDataLst>
          </p:nvPr>
        </p:nvSpPr>
        <p:spPr>
          <a:xfrm>
            <a:off x="2819400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生活习惯：保持良好的生活习惯，避免过度劳累和情绪波动</a:t>
            </a:r>
          </a:p>
        </p:txBody>
      </p:sp>
      <p:sp>
        <p:nvSpPr>
          <p:cNvPr id="16" name="文本框 58"/>
          <p:cNvSpPr txBox="1"/>
          <p:nvPr>
            <p:custDataLst>
              <p:tags r:id="rId10"/>
            </p:custDataLst>
          </p:nvPr>
        </p:nvSpPr>
        <p:spPr>
          <a:xfrm>
            <a:off x="2870216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1"/>
            </p:custDataLst>
          </p:nvPr>
        </p:nvSpPr>
        <p:spPr>
          <a:xfrm>
            <a:off x="6193460" y="1478280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2"/>
            </p:custDataLst>
          </p:nvPr>
        </p:nvSpPr>
        <p:spPr>
          <a:xfrm>
            <a:off x="6331214" y="2012154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药物治疗：遵医嘱按时服药，不得擅自调整药物剂量</a:t>
            </a:r>
          </a:p>
        </p:txBody>
      </p:sp>
      <p:sp>
        <p:nvSpPr>
          <p:cNvPr id="26" name="文本框 58"/>
          <p:cNvSpPr txBox="1"/>
          <p:nvPr>
            <p:custDataLst>
              <p:tags r:id="rId13"/>
            </p:custDataLst>
          </p:nvPr>
        </p:nvSpPr>
        <p:spPr>
          <a:xfrm>
            <a:off x="6382030" y="1580524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6193460" y="3088474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5"/>
            </p:custDataLst>
          </p:nvPr>
        </p:nvSpPr>
        <p:spPr>
          <a:xfrm>
            <a:off x="6331214" y="3621736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饮食调理：注意饮食营养均衡，避免辛辣刺激性食物</a:t>
            </a:r>
          </a:p>
        </p:txBody>
      </p:sp>
      <p:sp>
        <p:nvSpPr>
          <p:cNvPr id="23" name="文本框 58"/>
          <p:cNvSpPr txBox="1"/>
          <p:nvPr>
            <p:custDataLst>
              <p:tags r:id="rId16"/>
            </p:custDataLst>
          </p:nvPr>
        </p:nvSpPr>
        <p:spPr>
          <a:xfrm>
            <a:off x="6382030" y="3190106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矩形 1"/>
          <p:cNvSpPr/>
          <p:nvPr>
            <p:custDataLst>
              <p:tags r:id="rId17"/>
            </p:custDataLst>
          </p:nvPr>
        </p:nvSpPr>
        <p:spPr>
          <a:xfrm>
            <a:off x="2681646" y="4698056"/>
            <a:ext cx="3323244" cy="1443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1"/>
          <p:cNvSpPr txBox="1"/>
          <p:nvPr>
            <p:custDataLst>
              <p:tags r:id="rId18"/>
            </p:custDataLst>
          </p:nvPr>
        </p:nvSpPr>
        <p:spPr>
          <a:xfrm>
            <a:off x="2819400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运动锻炼：适当进行运动锻炼，增强体质，提高免疫力</a:t>
            </a:r>
          </a:p>
        </p:txBody>
      </p:sp>
      <p:sp>
        <p:nvSpPr>
          <p:cNvPr id="8" name="文本框 58"/>
          <p:cNvSpPr txBox="1"/>
          <p:nvPr>
            <p:custDataLst>
              <p:tags r:id="rId19"/>
            </p:custDataLst>
          </p:nvPr>
        </p:nvSpPr>
        <p:spPr>
          <a:xfrm>
            <a:off x="2870216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" name="矩形 8"/>
          <p:cNvSpPr/>
          <p:nvPr>
            <p:custDataLst>
              <p:tags r:id="rId20"/>
            </p:custDataLst>
          </p:nvPr>
        </p:nvSpPr>
        <p:spPr>
          <a:xfrm>
            <a:off x="6193460" y="4698056"/>
            <a:ext cx="3323244" cy="1443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61"/>
          <p:cNvSpPr txBox="1"/>
          <p:nvPr>
            <p:custDataLst>
              <p:tags r:id="rId21"/>
            </p:custDataLst>
          </p:nvPr>
        </p:nvSpPr>
        <p:spPr>
          <a:xfrm>
            <a:off x="6331214" y="5231930"/>
            <a:ext cx="3050185" cy="8326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心理调适：保持乐观积极的心态，避免焦虑和抑郁情绪</a:t>
            </a:r>
          </a:p>
        </p:txBody>
      </p:sp>
      <p:sp>
        <p:nvSpPr>
          <p:cNvPr id="11" name="文本框 58"/>
          <p:cNvSpPr txBox="1"/>
          <p:nvPr>
            <p:custDataLst>
              <p:tags r:id="rId22"/>
            </p:custDataLst>
          </p:nvPr>
        </p:nvSpPr>
        <p:spPr>
          <a:xfrm>
            <a:off x="6382030" y="4800300"/>
            <a:ext cx="624486" cy="416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&#13;加文档标题内容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29"/>
  <p:tag name="KSO_WM_TEMPLATE_THUMBS_INDEX" val="1、9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84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&#13;加文档标题内容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SLIDE_CONTENT_AREA" val="{&quot;left&quot;:&quot;195.5&quot;,&quot;top&quot;:&quot;83.9&quot;,&quot;width&quot;:&quot;570.55&quot;,&quot;height&quot;:&quot;279.45&quot;}"/>
  <p:tag name="KSO_WM_SLIDE_ID" val="custom2023084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  <p:tag name="KSO_WM_TEMPLATE_THUMBS_INDEX" val="1、9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49"/>
  <p:tag name="KSO_WM_TEMPLATE_MASTER_TYPE" val="1"/>
  <p:tag name="KSO_WM_TEMPLATE_SUBCATEGORY" val="17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2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2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HIGHLIGHT" val="0"/>
  <p:tag name="KSO_WM_UNIT_ID" val="diagram20219221_1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2"/>
</p:tagLst>
</file>

<file path=ppt/tags/tag213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HIGHLIGHT" val="0"/>
  <p:tag name="KSO_WM_UNIT_ID" val="diagram20219221_1*l_h_f*1_1_1"/>
  <p:tag name="KSO_WM_UNIT_INDEX" val="1_1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14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21_1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5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HIGHLIGHT" val="0"/>
  <p:tag name="KSO_WM_UNIT_ID" val="diagram20219221_1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16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HIGHLIGHT" val="0"/>
  <p:tag name="KSO_WM_UNIT_ID" val="diagram20219221_1*l_h_i*1_2_1"/>
  <p:tag name="KSO_WM_UNIT_INDEX" val="1_2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2"/>
</p:tagLst>
</file>

<file path=ppt/tags/tag217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HIGHLIGHT" val="0"/>
  <p:tag name="KSO_WM_UNIT_ID" val="diagram20219221_1*l_h_f*1_2_1"/>
  <p:tag name="KSO_WM_UNIT_INDEX" val="1_2_1"/>
  <p:tag name="KSO_WM_UNIT_LAYERLEVEL" val="1_1_1"/>
  <p:tag name="KSO_WM_UNIT_NOCLEAR" val="0"/>
  <p:tag name="KSO_WM_UNIT_PRESET_TEXT" val="单击此处输入你的正文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18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21_1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19.xml><?xml version="1.0" encoding="utf-8"?>
<p:tagLst xmlns:p="http://schemas.openxmlformats.org/presentationml/2006/main">
  <p:tag name="KSO_WM_ASSEMBLE_CHIP_INDEX" val="42bbaff3d7ec4d258d4c6a453bd6726b"/>
  <p:tag name="KSO_WM_BEAUTIFY_FLAG" val="#wm#"/>
  <p:tag name="KSO_WM_CHIP_GROUPID" val="60b9e0a065103b6cf1b285fe"/>
  <p:tag name="KSO_WM_CHIP_XID" val="60b9e0a065103b6cf1b285ff"/>
  <p:tag name="KSO_WM_DIAGRAM_GROUP_CODE" val="l1-1"/>
  <p:tag name="KSO_WM_TAG_VERSION" val="1.0"/>
  <p:tag name="KSO_WM_TEMPLATE_CATEGORY" val="diagram"/>
  <p:tag name="KSO_WM_TEMPLATE_INDEX" val="20219221"/>
  <p:tag name="KSO_WM_UNIT_COMPATIBLE" val="0"/>
  <p:tag name="KSO_WM_UNIT_DIAGRAM_ISNUMVISUAL" val="0"/>
  <p:tag name="KSO_WM_UNIT_DIAGRAM_ISREFERUNIT" val="0"/>
  <p:tag name="KSO_WM_UNIT_HIGHLIGHT" val="0"/>
  <p:tag name="KSO_WM_UNIT_ID" val="diagram20219221_1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4&quot;,&quot;maxSize&quot;:{&quot;size1&quot;:22.2},&quot;minSize&quot;:{&quot;size1&quot;:13.5},&quot;normalSize&quot;:{&quot;size1&quot;:13.5},&quot;subLayout&quot;:[{&quot;id&quot;:&quot;2023-09-10T16:16:24&quot;,&quot;margin&quot;:{&quot;bottom&quot;:0.025999998673796654,&quot;left&quot;:2.117000102996826,&quot;right&quot;:1.2699999809265137,&quot;top&quot;:0.4230000376701355},&quot;type&quot;:0},{&quot;id&quot;:&quot;2023-09-10T16:16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2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7_3"/>
  <p:tag name="KSO_WM_UNIT_INDEX" val="1_7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7_1"/>
  <p:tag name="KSO_WM_UNIT_INDEX" val="1_7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6&quot;,&quot;maxSize&quot;:{&quot;size1&quot;:22.2},&quot;minSize&quot;:{&quot;size1&quot;:13.5},&quot;normalSize&quot;:{&quot;size1&quot;:13.5},&quot;subLayout&quot;:[{&quot;id&quot;:&quot;2023-09-10T16:16:26&quot;,&quot;margin&quot;:{&quot;bottom&quot;:0.025999998673796654,&quot;left&quot;:2.117000102996826,&quot;right&quot;:1.2699999809265137,&quot;top&quot;:0.4230000376701355},&quot;type&quot;:0},{&quot;id&quot;:&quot;2023-09-10T16:16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4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4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4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4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4*l_h_i*1_5_1"/>
  <p:tag name="KSO_WM_UNIT_INDEX" val="1_5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6&quot;,&quot;maxSize&quot;:{&quot;size1&quot;:22.2},&quot;minSize&quot;:{&quot;size1&quot;:13.5},&quot;normalSize&quot;:{&quot;size1&quot;:13.5},&quot;subLayout&quot;:[{&quot;id&quot;:&quot;2023-09-10T16:16:26&quot;,&quot;margin&quot;:{&quot;bottom&quot;:0.025999998673796654,&quot;left&quot;:2.117000102996826,&quot;right&quot;:1.2699999809265137,&quot;top&quot;:0.4230000376701355},&quot;type&quot;:0},{&quot;id&quot;:&quot;2023-09-10T16:16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279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3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284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5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86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287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288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9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0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291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292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3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4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295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296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7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98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299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300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1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2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03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304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5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06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07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308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09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7_3"/>
  <p:tag name="KSO_WM_UNIT_INDEX" val="1_7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0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11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312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3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8_3"/>
  <p:tag name="KSO_WM_UNIT_INDEX" val="1_8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4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15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9_1"/>
  <p:tag name="KSO_WM_UNIT_INDEX" val="1_9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316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17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9_3"/>
  <p:tag name="KSO_WM_UNIT_INDEX" val="1_9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18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19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f*1_10_1"/>
  <p:tag name="KSO_WM_UNIT_INDEX" val="1_10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2"/>
</p:tagLst>
</file>

<file path=ppt/tags/tag320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48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21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48_9*l_h_i*1_10_3"/>
  <p:tag name="KSO_WM_UNIT_INDEX" val="1_10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322.xml><?xml version="1.0" encoding="utf-8"?>
<p:tagLst xmlns:p="http://schemas.openxmlformats.org/presentationml/2006/main">
  <p:tag name="KSO_WM_ASSEMBLE_CHIP_INDEX" val="8a3fa2fbb8234031a0efc8542fde7889"/>
  <p:tag name="KSO_WM_BEAUTIFY_FLAG" val="#wm#"/>
  <p:tag name="KSO_WM_CHIP_GROUPID" val="60b9e8c5d573a1aeab43c0fb"/>
  <p:tag name="KSO_WM_CHIP_XID" val="60b9e8c5d573a1aeab43c0fc"/>
  <p:tag name="KSO_WM_DIAGRAM_GROUP_CODE" val="l1-1"/>
  <p:tag name="KSO_WM_TAG_VERSION" val="1.0"/>
  <p:tag name="KSO_WM_TEMPLATE_CATEGORY" val="diagram"/>
  <p:tag name="KSO_WM_TEMPLATE_INDEX" val="20219148"/>
  <p:tag name="KSO_WM_UNIT_COMPATIBLE" val="0"/>
  <p:tag name="KSO_WM_UNIT_DIAGRAM_ISNUMVISUAL" val="0"/>
  <p:tag name="KSO_WM_UNIT_DIAGRAM_ISREFERUNIT" val="0"/>
  <p:tag name="KSO_WM_UNIT_HIGHLIGHT" val="0"/>
  <p:tag name="KSO_WM_UNIT_ID" val="diagram20219148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9&quot;,&quot;maxSize&quot;:{&quot;size1&quot;:22.2},&quot;minSize&quot;:{&quot;size1&quot;:13.5},&quot;normalSize&quot;:{&quot;size1&quot;:13.5},&quot;subLayout&quot;:[{&quot;id&quot;:&quot;2023-09-10T16:16:29&quot;,&quot;margin&quot;:{&quot;bottom&quot;:0.025999998673796654,&quot;left&quot;:2.117000102996826,&quot;right&quot;:1.2699999809265137,&quot;top&quot;:0.4230000376701355},&quot;type&quot;:0},{&quot;id&quot;:&quot;2023-09-10T16:16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6&quot;,&quot;maxSize&quot;:{&quot;size1&quot;:22.2},&quot;minSize&quot;:{&quot;size1&quot;:13.5},&quot;normalSize&quot;:{&quot;size1&quot;:13.5},&quot;subLayout&quot;:[{&quot;id&quot;:&quot;2023-09-10T16:16:26&quot;,&quot;margin&quot;:{&quot;bottom&quot;:0.025999998673796654,&quot;left&quot;:2.117000102996826,&quot;right&quot;:1.2699999809265137,&quot;top&quot;:0.4230000376701355},&quot;type&quot;:0},{&quot;id&quot;:&quot;2023-09-10T16:16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63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630_3*m_h_i*1_4_1"/>
  <p:tag name="KSO_WM_UNIT_INDEX" val="1_4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SHADOW_SCHEMECOLOR_INDEX" val="16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630"/>
  <p:tag name="KSO_WM_UNIT_COMPATIBLE" val="0"/>
  <p:tag name="KSO_WM_UNIT_DIAGRAM_ISNUMVISUAL" val="0"/>
  <p:tag name="KSO_WM_UNIT_DIAGRAM_ISREFERUNIT" val="0"/>
  <p:tag name="KSO_WM_UNIT_HIGHLIGHT" val="0"/>
  <p:tag name="KSO_WM_UNIT_ID" val="diagram20214630_3*m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5&quot;,&quot;maxSize&quot;:{&quot;size1&quot;:22.2},&quot;minSize&quot;:{&quot;size1&quot;:13.5},&quot;normalSize&quot;:{&quot;size1&quot;:13.5},&quot;subLayout&quot;:[{&quot;id&quot;:&quot;2023-09-10T16:16:25&quot;,&quot;margin&quot;:{&quot;bottom&quot;:0.025999998673796654,&quot;left&quot;:2.117000102996826,&quot;right&quot;:1.2699999809265137,&quot;top&quot;:0.4230000376701355},&quot;type&quot;:0},{&quot;id&quot;:&quot;2023-09-10T16:16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362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4&quot;,&quot;maxSize&quot;:{&quot;size1&quot;:22.2},&quot;minSize&quot;:{&quot;size1&quot;:13.5},&quot;normalSize&quot;:{&quot;size1&quot;:13.5},&quot;subLayout&quot;:[{&quot;id&quot;:&quot;2023-09-10T16:16:24&quot;,&quot;margin&quot;:{&quot;bottom&quot;:0.025999998673796654,&quot;left&quot;:2.117000102996826,&quot;right&quot;:1.2699999809265137,&quot;top&quot;:0.4230000376701355},&quot;type&quot;:0},{&quot;id&quot;:&quot;2023-09-10T16:16:2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3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5&quot;,&quot;maxSize&quot;:{&quot;size1&quot;:22.2},&quot;minSize&quot;:{&quot;size1&quot;:13.5},&quot;normalSize&quot;:{&quot;size1&quot;:13.5},&quot;subLayout&quot;:[{&quot;id&quot;:&quot;2023-09-10T16:16:25&quot;,&quot;margin&quot;:{&quot;bottom&quot;:0.025999998673796654,&quot;left&quot;:2.117000102996826,&quot;right&quot;:1.2699999809265137,&quot;top&quot;:0.4230000376701355},&quot;type&quot;:0},{&quot;id&quot;:&quot;2023-09-10T16:16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0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0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1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1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1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1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2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2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6&quot;,&quot;maxSize&quot;:{&quot;size1&quot;:22.2},&quot;minSize&quot;:{&quot;size1&quot;:13.5},&quot;normalSize&quot;:{&quot;size1&quot;:13.5},&quot;subLayout&quot;:[{&quot;id&quot;:&quot;2023-09-10T16:16:26&quot;,&quot;margin&quot;:{&quot;bottom&quot;:0.025999998673796654,&quot;left&quot;:2.117000102996826,&quot;right&quot;:1.2699999809265137,&quot;top&quot;:0.4230000376701355},&quot;type&quot;:0},{&quot;id&quot;:&quot;2023-09-10T16:16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425.xml><?xml version="1.0" encoding="utf-8"?>
<p:tagLst xmlns:p="http://schemas.openxmlformats.org/presentationml/2006/main">
  <p:tag name="KSO_WM_BEAUTIFY_FLAG" val="#wm#"/>
  <p:tag name="KSO_WM_SLIDE_CONTENT_AREA" val="{&quot;left&quot;:&quot;36.1&quot;,&quot;top&quot;:&quot;87.2&quot;,&quot;width&quot;:&quot;531.65&quot;,&quot;height&quot;:&quot;365.6&quot;}"/>
  <p:tag name="KSO_WM_SLIDE_ID" val="custom2023084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3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6&quot;,&quot;maxSize&quot;:{&quot;size1&quot;:22.2},&quot;minSize&quot;:{&quot;size1&quot;:13.5},&quot;normalSize&quot;:{&quot;size1&quot;:13.5},&quot;subLayout&quot;:[{&quot;id&quot;:&quot;2023-09-10T16:16:26&quot;,&quot;margin&quot;:{&quot;bottom&quot;:0.025999998673796654,&quot;left&quot;:2.117000102996826,&quot;right&quot;:1.2699999809265137,&quot;top&quot;:0.4230000376701355},&quot;type&quot;:0},{&quot;id&quot;:&quot;2023-09-10T16:16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7_2"/>
  <p:tag name="KSO_WM_UNIT_INDEX" val="1_7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7_3"/>
  <p:tag name="KSO_WM_UNIT_INDEX" val="1_7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7_1"/>
  <p:tag name="KSO_WM_UNIT_INDEX" val="1_7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7*l_h_i*1_8_2"/>
  <p:tag name="KSO_WM_UNIT_INDEX" val="1_8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8_3"/>
  <p:tag name="KSO_WM_UNIT_INDEX" val="1_8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7*l_h_f*1_8_1"/>
  <p:tag name="KSO_WM_UNIT_INDEX" val="1_8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6&quot;,&quot;maxSize&quot;:{&quot;size1&quot;:22.2},&quot;minSize&quot;:{&quot;size1&quot;:13.5},&quot;normalSize&quot;:{&quot;size1&quot;:13.5},&quot;subLayout&quot;:[{&quot;id&quot;:&quot;2023-09-10T16:16:26&quot;,&quot;margin&quot;:{&quot;bottom&quot;:0.025999998673796654,&quot;left&quot;:2.117000102996826,&quot;right&quot;:1.2699999809265137,&quot;top&quot;:0.4230000376701355},&quot;type&quot;:0},{&quot;id&quot;:&quot;2023-09-10T16:16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5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9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4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7_1"/>
  <p:tag name="KSO_WM_UNIT_INDEX" val="1_7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4*l_h_i*1_8_2"/>
  <p:tag name="KSO_WM_UNIT_INDEX" val="1_8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f*1_8_1"/>
  <p:tag name="KSO_WM_UNIT_INDEX" val="1_8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4*l_h_i*1_8_1"/>
  <p:tag name="KSO_WM_UNIT_INDEX" val="1_8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16:27&quot;,&quot;maxSize&quot;:{&quot;size1&quot;:22.2},&quot;minSize&quot;:{&quot;size1&quot;:13.5},&quot;normalSize&quot;:{&quot;size1&quot;:13.5},&quot;subLayout&quot;:[{&quot;id&quot;:&quot;2023-09-10T16:16:27&quot;,&quot;margin&quot;:{&quot;bottom&quot;:0.025999998673796654,&quot;left&quot;:2.117000102996826,&quot;right&quot;:1.2699999809265137,&quot;top&quot;:0.4230000376701355},&quot;type&quot;:0},{&quot;id&quot;:&quot;2023-09-10T16:16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49"/>
  <p:tag name="KSO_WM_TEMPLATE_MASTER_TYPE" val="0"/>
  <p:tag name="KSO_WM_TEMPLATE_SUBCATEGORY" val="25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4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4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537.xml><?xml version="1.0" encoding="utf-8"?>
<p:tagLst xmlns:p="http://schemas.openxmlformats.org/presentationml/2006/main">
  <p:tag name="KSO_WM_BEAUTIFY_FLAG" val="#wm#"/>
  <p:tag name="KSO_WM_SLIDE_CONTENT_AREA" val="{&quot;left&quot;:&quot;194.75&quot;,&quot;top&quot;:&quot;89.2&quot;,&quot;width&quot;:&quot;570.55&quot;,&quot;height&quot;:&quot;279.45&quot;}"/>
  <p:tag name="KSO_WM_SLIDE_ID" val="custom2023084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49"/>
  <p:tag name="KSO_WM_TEMPLATE_MASTER_TYPE" val="1"/>
  <p:tag name="KSO_WM_TEMPLATE_SUBCATEGORY" val="0"/>
</p:tagLst>
</file>

<file path=ppt/tags/tag538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">
      <a:dk1>
        <a:srgbClr val="000000"/>
      </a:dk1>
      <a:lt1>
        <a:srgbClr val="FFFFFF"/>
      </a:lt1>
      <a:dk2>
        <a:srgbClr val="000000"/>
      </a:dk2>
      <a:lt2>
        <a:srgbClr val="241B31"/>
      </a:lt2>
      <a:accent1>
        <a:srgbClr val="0149EB"/>
      </a:accent1>
      <a:accent2>
        <a:srgbClr val="F43AA9"/>
      </a:accent2>
      <a:accent3>
        <a:srgbClr val="5364E3"/>
      </a:accent3>
      <a:accent4>
        <a:srgbClr val="6243D1"/>
      </a:accent4>
      <a:accent5>
        <a:srgbClr val="9340C3"/>
      </a:accent5>
      <a:accent6>
        <a:srgbClr val="C33DB6"/>
      </a:accent6>
      <a:hlink>
        <a:srgbClr val="0563C1"/>
      </a:hlink>
      <a:folHlink>
        <a:srgbClr val="954F72"/>
      </a:folHlink>
    </a:clrScheme>
    <a:fontScheme name="自定义 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149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蛛网膜下腔出血护理教学课件</vt:lpstr>
      <vt:lpstr>Slide 2</vt:lpstr>
      <vt:lpstr>蛛网膜下腔出血概述</vt:lpstr>
      <vt:lpstr>Slide 4</vt:lpstr>
      <vt:lpstr>Slide 5</vt:lpstr>
      <vt:lpstr>Slide 6</vt:lpstr>
      <vt:lpstr>护理评估和计划</vt:lpstr>
      <vt:lpstr>Slide 8</vt:lpstr>
      <vt:lpstr>Slide 9</vt:lpstr>
      <vt:lpstr>Slide 10</vt:lpstr>
      <vt:lpstr>护理措施和操作</vt:lpstr>
      <vt:lpstr>Slide 12</vt:lpstr>
      <vt:lpstr>Slide 13</vt:lpstr>
      <vt:lpstr>Slide 14</vt:lpstr>
      <vt:lpstr>健康教育与出院指导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2023-09-11T04:43:33Z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B34FC5A1641A4E078CE218C45A73B839_11</vt:lpwstr>
  </property>
  <property fmtid="{D5CDD505-2E9C-101B-9397-08002B2CF9AE}" pid="3" name="KSOProductBuildVer">
    <vt:lpwstr>2052-12.1.0.15374</vt:lpwstr>
  </property>
</Properties>
</file>