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85" r:id="rId1"/>
    <p:sldMasterId id="2147488922" r:id="rId2"/>
  </p:sldMasterIdLst>
  <p:notesMasterIdLst>
    <p:notesMasterId r:id="rId3"/>
  </p:notesMasterIdLst>
  <p:sldIdLst>
    <p:sldId id="2784" r:id="rId4"/>
    <p:sldId id="2787" r:id="rId5"/>
    <p:sldId id="2790" r:id="rId6"/>
    <p:sldId id="2793" r:id="rId7"/>
    <p:sldId id="2799" r:id="rId9"/>
    <p:sldId id="2802" r:id="rId10"/>
    <p:sldId id="2805" r:id="rId11"/>
    <p:sldId id="2808" r:id="rId12"/>
    <p:sldId id="2814" r:id="rId14"/>
    <p:sldId id="2817" r:id="rId15"/>
    <p:sldId id="2820" r:id="rId16"/>
    <p:sldId id="2826" r:id="rId18"/>
    <p:sldId id="2829" r:id="rId19"/>
    <p:sldId id="2832" r:id="rId20"/>
    <p:sldId id="2835" r:id="rId21"/>
    <p:sldId id="2841" r:id="rId23"/>
    <p:sldId id="2844" r:id="rId24"/>
    <p:sldId id="2847" r:id="rId25"/>
    <p:sldId id="2850" r:id="rId26"/>
    <p:sldId id="2856" r:id="rId28"/>
    <p:sldId id="2859" r:id="rId29"/>
    <p:sldId id="2862" r:id="rId30"/>
    <p:sldId id="2865" r:id="rId31"/>
    <p:sldId id="2871" r:id="rId33"/>
    <p:sldId id="2874" r:id="rId34"/>
    <p:sldId id="2877" r:id="rId35"/>
    <p:sldId id="288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86" r:id="rId1"/>
    <p:sldLayoutId id="2147488887" r:id="rId2"/>
    <p:sldLayoutId id="2147488888" r:id="rId3"/>
    <p:sldLayoutId id="2147488889" r:id="rId4"/>
    <p:sldLayoutId id="2147488890" r:id="rId5"/>
    <p:sldLayoutId id="2147488891" r:id="rId6"/>
    <p:sldLayoutId id="2147488892" r:id="rId7"/>
    <p:sldLayoutId id="2147488893" r:id="rId8"/>
    <p:sldLayoutId id="2147488894" r:id="rId9"/>
    <p:sldLayoutId id="2147488895" r:id="rId10"/>
    <p:sldLayoutId id="21474888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23" r:id="rId1"/>
    <p:sldLayoutId id="2147488924" r:id="rId2"/>
    <p:sldLayoutId id="2147488925" r:id="rId3"/>
    <p:sldLayoutId id="2147488926" r:id="rId4"/>
    <p:sldLayoutId id="2147488927" r:id="rId5"/>
    <p:sldLayoutId id="2147488928" r:id="rId6"/>
    <p:sldLayoutId id="2147488929" r:id="rId7"/>
    <p:sldLayoutId id="2147488930" r:id="rId8"/>
    <p:sldLayoutId id="2147488931" r:id="rId9"/>
    <p:sldLayoutId id="2147488932" r:id="rId10"/>
    <p:sldLayoutId id="21474889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企业管理中的员工培训与发展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员工培训的内容和方法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员工培训的重要性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员工发展的途径和策略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员工培训与发展的实践案例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员工培训与发展的挑战与对策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员工培训的重要性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提升员工技能和素质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员工培训是提升技能和素质的有效途径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培训可以增强员工的自信心和工作动力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培训有助于提高员工的专业水平和综合素质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培训是培养企业核心竞争力的关键因素之一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提高员工素质和技能水平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降低员工离职率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提升企业绩效和生产效率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增强企业市场竞争力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2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增强企业竞争力和创新能力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提高员工素质和技能水平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降低员工流失率和招聘成本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提升企业形象和品牌价值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员工培训的内容和方法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培训内容：职业技能、行业知识、沟通能力等</a:t>
            </a:r>
            <a:endParaRPr altLang="en-US" lang="zh-CN"/>
          </a:p>
        </p:txBody>
      </p:sp>
      <p:sp>
        <p:nvSpPr>
          <p:cNvPr id="104937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0000"/>
          </a:bodyPr>
          <a:p>
            <a:r>
              <a:rPr altLang="en-US" lang="zh-CN"/>
              <a:t>职业技能培训：针对不同岗位和职责，提供相应的职业技能培训，如销售技巧、生产技能、管理技能等。</a:t>
            </a:r>
            <a:endParaRPr altLang="en-US" lang="zh-CN"/>
          </a:p>
          <a:p>
            <a:r>
              <a:rPr altLang="en-US" lang="zh-CN"/>
              <a:t>行业知识培训：了解行业发展趋势、市场动态和竞争态势，提高员工对行业的认知和了解。</a:t>
            </a:r>
            <a:endParaRPr altLang="en-US" lang="zh-CN"/>
          </a:p>
          <a:p>
            <a:r>
              <a:rPr altLang="en-US" lang="zh-CN"/>
              <a:t>沟通能力培训：提高员工的沟通技巧和表达能力，增强团队协作和内部沟通的效率。  以下是用户提供的信息和标题： 我正在写一份主题为“企业管理中的员工培训与发展”的PPT,现在准备介绍“员工培训的方法和效果评估”,请帮我生成“培训方法：线上培训、线下培训、实践培训等”为标题的内容 培训方法：线上培训、线下培训、实践培训等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我正在写一份主题为“企业管理中的员工培训与发展”的PPT,现在准备介绍“员工培训的方法和效果评估”,请帮我生成“培训方法：线上培训、线下培训、实践培训等”为标题的内容</a:t>
            </a:r>
            <a:endParaRPr altLang="en-US" lang="zh-CN"/>
          </a:p>
          <a:p>
            <a:pPr lvl="1"/>
            <a:r>
              <a:rPr altLang="en-US" lang="zh-CN"/>
              <a:t>培训方法：线上培训、线下培训、实践培训等</a:t>
            </a:r>
            <a:endParaRPr altLang="en-US" lang="zh-CN"/>
          </a:p>
          <a:p>
            <a:r>
              <a:rPr altLang="en-US" lang="zh-CN"/>
              <a:t>线上培训：利用互联网技术，通过在线课程、视频教程等方式进行培训，方便快捷，可重复学习。</a:t>
            </a:r>
            <a:endParaRPr altLang="en-US" lang="zh-CN"/>
          </a:p>
          <a:p>
            <a:r>
              <a:rPr altLang="en-US" lang="zh-CN"/>
              <a:t>线下培训：组织员工参加现场培训课程、研讨会等活动，互动性强，可提高员工参与度。</a:t>
            </a:r>
            <a:endParaRPr altLang="en-US" lang="zh-CN"/>
          </a:p>
          <a:p>
            <a:r>
              <a:rPr altLang="en-US" lang="zh-CN"/>
              <a:t>实践培训：通过实际操作、案例分析等方式进行培训，可提高员工实际操作能力和问题解决能力。  以下是用户提供的信息和标题： 我正在写一份主题为“企业管理中的员工培训与发展”的PPT,现在准备介绍“员工发展的途径和意义”,请帮我生成“发展途径：晋升、轮岗、学习深造等”为标题的内容 发展途径：晋升、轮岗、学习深造等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我正在写一份主题为“企业管理中的员工培训与发展”的PPT,现在准备介绍“员工发展的途径和意义”,请帮我生成“发展途径：晋升、轮岗、学习深造等”为标题的内容</a:t>
            </a:r>
            <a:endParaRPr altLang="en-US" lang="zh-CN"/>
          </a:p>
          <a:p>
            <a:pPr lvl="1"/>
            <a:r>
              <a:rPr altLang="en-US" lang="zh-CN"/>
              <a:t>发展途径：晋升、轮岗、学习深造等</a:t>
            </a:r>
            <a:endParaRPr altLang="en-US" lang="zh-CN"/>
          </a:p>
          <a:p>
            <a:r>
              <a:rPr altLang="en-US" lang="zh-CN"/>
              <a:t>晋升：通过工作表现和业绩，获得职位晋升的机会，提高个人职业地位和薪酬水平。</a:t>
            </a:r>
            <a:endParaRPr altLang="en-US" lang="zh-CN"/>
          </a:p>
          <a:p>
            <a:r>
              <a:rPr altLang="en-US" lang="zh-CN"/>
              <a:t>轮岗：在不同岗位和部门之间进行轮换，拓宽员工的工作视野和技能范围，有利于员工的个人成长和公司的发展。</a:t>
            </a:r>
            <a:endParaRPr altLang="en-US" lang="zh-CN"/>
          </a:p>
          <a:p>
            <a:r>
              <a:rPr altLang="en-US" lang="zh-CN"/>
              <a:t>学习深造：通过参加培训课程、学习进修等方式，提高员工的专业素养和综合能力，增强个人竞争力。  以下是用户提供的信息和标题： 我正在写一份主题为“企业管理中的员工培训与发展”的PPT,现在准备介绍“员工发展的意义和影响”,请帮我生成“发展意义：提高员工素质、增强企业竞争力、促进企业发展”为标题的内容 发展意义：提高员工素质、增强企业竞争力、促进企业发展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我正在写一份主题为“企业管理中的员工培训与发展”的PPT,现在准备介绍“员工发展的意义和影响”,请帮我生成“发展意义：提高员工素质、增强企业竞争力、促进企业发展”为标题的内容</a:t>
            </a:r>
            <a:endParaRPr altLang="en-US" lang="zh-CN"/>
          </a:p>
          <a:p>
            <a:pPr lvl="1"/>
            <a:r>
              <a:rPr altLang="en-US" lang="zh-CN"/>
              <a:t>发展意义：提高员工素质、增强企业竞争力、促进企业发展</a:t>
            </a:r>
            <a:endParaRPr altLang="en-US" lang="zh-CN"/>
          </a:p>
          <a:p>
            <a:r>
              <a:rPr altLang="en-US" lang="zh-CN"/>
              <a:t>提高员工素质：通过培训和发展，员工的专业素养和综合能力得到提升，能够更好地适应工作需求和市场变化。</a:t>
            </a:r>
            <a:endParaRPr altLang="en-US" lang="zh-CN"/>
          </a:p>
          <a:p>
            <a:r>
              <a:rPr altLang="en-US" lang="zh-CN"/>
              <a:t>增强企业竞争力：高素质的员工是企业的重要资源，能够提高企业的生产效率和服务质量，增强企业的市场竞争力。</a:t>
            </a:r>
            <a:endParaRPr altLang="en-US" lang="zh-CN"/>
          </a:p>
          <a:p>
            <a:r>
              <a:rPr altLang="en-US" lang="zh-CN"/>
              <a:t>促进企业发展：员工的发展与企业的长远发展密切相关，通过员工的不断成长和创新，推动企业的持续发展和进步。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培训方法：线上培训、线下培训、实践操作等</a:t>
            </a:r>
            <a:endParaRPr altLang="en-US" lang="zh-CN"/>
          </a:p>
        </p:txBody>
      </p:sp>
      <p:sp>
        <p:nvSpPr>
          <p:cNvPr id="10494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定义：线上培训是指通过互联网技术，将培训内容以视频、音频、文字等形式传递给员工，实现远程培训。</a:t>
            </a:r>
            <a:endParaRPr altLang="en-US" lang="zh-CN"/>
          </a:p>
          <a:p>
            <a:r>
              <a:rPr altLang="en-US" lang="zh-CN"/>
              <a:t>优点：线上培训不受时间和地点的限制，可以随时随地进行学习，同时可以重复学习，加深理解。</a:t>
            </a:r>
            <a:endParaRPr altLang="en-US" lang="zh-CN"/>
          </a:p>
          <a:p>
            <a:r>
              <a:rPr altLang="en-US" lang="zh-CN"/>
              <a:t>适用范围：适用于企业内部的通用培训，如企业文化、规章制度等。  培训方法：线下培训</a:t>
            </a:r>
            <a:endParaRPr altLang="en-US" lang="zh-CN"/>
          </a:p>
          <a:p>
            <a:pPr lvl="1"/>
            <a:r>
              <a:rPr altLang="en-US" lang="zh-CN"/>
              <a:t>培训方法：线下培训</a:t>
            </a:r>
            <a:endParaRPr altLang="en-US" lang="zh-CN"/>
          </a:p>
          <a:p>
            <a:r>
              <a:rPr altLang="en-US" lang="zh-CN"/>
              <a:t>定义：线下培训是指将员工聚集在一起，通过面对面的方式进行培训，如讲座、研讨会、培训班等。</a:t>
            </a:r>
            <a:endParaRPr altLang="en-US" lang="zh-CN"/>
          </a:p>
          <a:p>
            <a:r>
              <a:rPr altLang="en-US" lang="zh-CN"/>
              <a:t>优点：线下培训可以增强员工的互动和交流，同时可以通过实践操作加深理解。</a:t>
            </a:r>
            <a:endParaRPr altLang="en-US" lang="zh-CN"/>
          </a:p>
          <a:p>
            <a:r>
              <a:rPr altLang="en-US" lang="zh-CN"/>
              <a:t>适用范围：适用于需要深入了解和掌握技能的员工，如销售技巧、生产技能等。  培训方法：实践操作</a:t>
            </a:r>
            <a:endParaRPr altLang="en-US" lang="zh-CN"/>
          </a:p>
          <a:p>
            <a:pPr lvl="1"/>
            <a:r>
              <a:rPr altLang="en-US" lang="zh-CN"/>
              <a:t>培训方法：实践操作</a:t>
            </a:r>
            <a:endParaRPr altLang="en-US" lang="zh-CN"/>
          </a:p>
          <a:p>
            <a:r>
              <a:rPr altLang="en-US" lang="zh-CN"/>
              <a:t>定义：实践操作是指通过实际操作来提高员工的技能和能力，如实地考察、现场操作等。</a:t>
            </a:r>
            <a:endParaRPr altLang="en-US" lang="zh-CN"/>
          </a:p>
          <a:p>
            <a:r>
              <a:rPr altLang="en-US" lang="zh-CN"/>
              <a:t>优点：实践操作可以增强员工的实际操作能力，同时可以加深对理论知识的理解。</a:t>
            </a:r>
            <a:endParaRPr altLang="en-US" lang="zh-CN"/>
          </a:p>
          <a:p>
            <a:r>
              <a:rPr altLang="en-US" lang="zh-CN"/>
              <a:t>适用范围：适用于需要实际操作技能的员工，如生产工人、技术人员等。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员工发展的途径和策略</a:t>
            </a:r>
            <a:endParaRPr altLang="en-US" dirty="0" lang="zh-CN"/>
          </a:p>
        </p:txBody>
      </p:sp>
      <p:sp>
        <p:nvSpPr>
          <p:cNvPr id="10494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晋升通道：管理通道、技术通道、市场通道等</a:t>
            </a:r>
            <a:endParaRPr altLang="en-US" lang="zh-CN"/>
          </a:p>
        </p:txBody>
      </p:sp>
      <p:sp>
        <p:nvSpPr>
          <p:cNvPr id="104954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管理通道：通过承担更多管理职责和领导角色，员工可以沿着管理通道晋升，成为中层管理者或高级管理者。</a:t>
            </a:r>
            <a:endParaRPr altLang="en-US" lang="zh-CN"/>
          </a:p>
          <a:p>
            <a:r>
              <a:rPr altLang="en-US" lang="zh-CN"/>
              <a:t>技术通道：技术通道是针对具备专业技能和知识的员工，通过不断学习和提升技术能力，员工可以沿着技术通道晋升为技术专家或高级技术专家。</a:t>
            </a:r>
            <a:endParaRPr altLang="en-US" lang="zh-CN"/>
          </a:p>
          <a:p>
            <a:r>
              <a:rPr altLang="en-US" lang="zh-CN"/>
              <a:t>市场通道：市场通道主要针对具备市场推广和销售能力的员工，通过拓展市场和提升销售业绩，员工可以沿着市场通道晋升为销售经理或高级销售经理。  这些晋升通道为员工提供了不同的职业发展路径，企业可以根据员工的特长和兴趣，为他们提供相应的培训和发展机会，激发员工的积极性和创造力。</a:t>
            </a:r>
            <a:endParaRPr altLang="en-US" lang="zh-CN"/>
          </a:p>
          <a:p>
            <a:pPr lvl="1"/>
            <a:r>
              <a:rPr altLang="en-US" lang="zh-CN"/>
              <a:t>这些晋升通道为员工提供了不同的职业发展路径，企业可以根据员工的特长和兴趣，为他们提供相应的培训和发展机会，激发员工的积极性和创造力。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职业规划：制定个人发展计划，明确职业目标</a:t>
            </a:r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制定个人发展计划：员工需要制定明确的职业规划，包括短期和长期目标，以及实现这些目标所需的技能和经验。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明确职业目标：员工需要了解自己的职业目标，包括晋升、加薪、技能提升等方面，以便更好地规划自己的职业生涯。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持续学习：员工需要不断学习新技能和知识，提高自己的竞争力，以适应不断变化的市场需求。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寻求反馈：员工需要定期寻求上级和同事的反馈，了解自己的优点和不足，以便及时调整自己的职业规划。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激励机制：薪酬激励、晋升激励、荣誉激励等</a:t>
            </a:r>
            <a:endParaRPr altLang="en-US" lang="zh-CN"/>
          </a:p>
        </p:txBody>
      </p:sp>
      <p:sp>
        <p:nvSpPr>
          <p:cNvPr id="10496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薪酬激励：通过提高员工薪酬水平，激发员工工作积极性和创造力</a:t>
            </a:r>
            <a:endParaRPr altLang="en-US" lang="zh-CN"/>
          </a:p>
          <a:p>
            <a:r>
              <a:rPr altLang="en-US" lang="zh-CN"/>
              <a:t>晋升激励：通过晋升员工职位，提高员工工作满意度和归属感</a:t>
            </a:r>
            <a:endParaRPr altLang="en-US" lang="zh-CN"/>
          </a:p>
          <a:p>
            <a:r>
              <a:rPr altLang="en-US" lang="zh-CN"/>
              <a:t>荣誉激励：通过颁发荣誉证书、荣誉称号等方式，表彰员工优秀表现和贡献  我正在写一份主题为“企业管理中的员工培训与发展”的PPT,现在准备介绍“员工发展的途径和策略”,请帮我生成“培训与发展途径：内部培训、外部培训、自我学习等”为标题的内容 培训与发展途径：内部培训、外部培训、自我学习等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我正在写一份主题为“企业管理中的员工培训与发展”的PPT,现在准备介绍“员工发展的途径和策略”,请帮我生成“培训与发展途径：内部培训、外部培训、自我学习等”为标题的内容</a:t>
            </a:r>
            <a:endParaRPr altLang="en-US" lang="zh-CN"/>
          </a:p>
          <a:p>
            <a:pPr lvl="1"/>
            <a:r>
              <a:rPr altLang="en-US" lang="zh-CN"/>
              <a:t>培训与发展途径：内部培训、外部培训、自我学习等</a:t>
            </a:r>
            <a:endParaRPr altLang="en-US" lang="zh-CN"/>
          </a:p>
          <a:p>
            <a:r>
              <a:rPr altLang="en-US" lang="zh-CN"/>
              <a:t>内部培训：企业组织内部培训课程，提高员工专业技能和知识水平</a:t>
            </a:r>
            <a:endParaRPr altLang="en-US" lang="zh-CN"/>
          </a:p>
          <a:p>
            <a:r>
              <a:rPr altLang="en-US" lang="zh-CN"/>
              <a:t>外部培训：参加行业培训、研讨会等活动，拓展员工视野和知识面</a:t>
            </a:r>
            <a:endParaRPr altLang="en-US" lang="zh-CN"/>
          </a:p>
          <a:p>
            <a:r>
              <a:rPr altLang="en-US" lang="zh-CN"/>
              <a:t>自我学习：鼓励员工自主学习，提高自身素质和能力水平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员工培训与发展的实践案例</a:t>
            </a:r>
            <a:endParaRPr altLang="en-US" dirty="0" lang="zh-CN"/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企业A的培训与发展计划</a:t>
            </a:r>
            <a:endParaRPr altLang="en-US" lang="zh-CN"/>
          </a:p>
        </p:txBody>
      </p:sp>
      <p:sp>
        <p:nvSpPr>
          <p:cNvPr id="10497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培训目标：提高员工的专业技能和综合素质，促进企业发展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培训内容：针对不同岗位和层级，制定个性化的培训方案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培训方式：采用线上和线下相结合的方式，包括课堂讲授、实践操作、在线学习等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培训效果评估：通过考试、问卷调查等方式对培训效果进行评估，及时调整培训计划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企业B的培训与发展实践</a:t>
            </a:r>
            <a:endParaRPr altLang="en-US" lang="zh-CN"/>
          </a:p>
        </p:txBody>
      </p:sp>
      <p:sp>
        <p:nvSpPr>
          <p:cNvPr id="10498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培训计划：制定针对不同岗位和员工的培训计划，确保培训内容与实际工作紧密结合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培训方式：采用线上和线下相结合的方式，包括课堂讲授、案例分析、角色扮演等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培训效果评估：通过考试、问卷调查等方式对培训效果进行评估，及时调整培训内容和方式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员工发展：通过培训和发展项目，帮助员工提升技能和知识水平，促进职业发展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企业C的培训与发展效果</a:t>
            </a:r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2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员工素质提升：通过培训，员工的专业技能和综合素质得到提高，能够更好地适应企业发展的需要。 </a:t>
            </a:r>
            <a:endParaRPr altLang="en-US" b="1" dirty="0" sz="12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72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员工满意度提高：培训和发展项目增强了员工的归属感和满意度，员工更加积极地投入工作，提高了工作效率。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2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业绩提升：通过培训和发展，员工的工作能力和效率得到提高，企业的业绩也相应提升。 </a:t>
            </a:r>
            <a:endParaRPr altLang="en-US" b="1" dirty="0" sz="12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2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降低员工流失率：通过提供良好的培训和发展机会，企业能够降低员工流失率，减少招聘和培训成本。</a:t>
            </a:r>
            <a:endParaRPr altLang="en-US" b="1" dirty="0" sz="12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员工培训与发展的挑战与对策</a:t>
            </a:r>
            <a:endParaRPr altLang="en-US" dirty="0" lang="zh-CN"/>
          </a:p>
        </p:txBody>
      </p:sp>
      <p:sp>
        <p:nvSpPr>
          <p:cNvPr id="1049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培训资源不足：合理分配资源，提高培训效率</a:t>
            </a:r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培训资源不足的原因：资金、人力、时间等有限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合理分配资源的策略：根据员工需求和组织目标，合理分配培训资源，确保培训效果最大化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提高培训效率的方法：采用有效的培训方法和手段，如在线学习、模拟演练等，提高培训效率和质量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应对挑战的措施：制定合理的培训计划和预算，确保培训资源的有效利用和管理，同时加强员工自我学习和发展的意识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员工参与度低：加强宣传引导，提高员工意识</a:t>
            </a:r>
            <a:endParaRPr altLang="en-US" lang="zh-CN"/>
          </a:p>
        </p:txBody>
      </p:sp>
      <p:sp>
        <p:nvSpPr>
          <p:cNvPr id="10500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内容3：提高员工意识的具体措施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内容4：员工参与度提升的预期效果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内容1：员工参与度低的原因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内容2：加强宣传引导的方法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培训效果不佳：改进培训方法，加强效果评估</a:t>
            </a:r>
            <a:endParaRPr altLang="en-US" lang="zh-CN"/>
          </a:p>
        </p:txBody>
      </p:sp>
      <p:sp>
        <p:nvSpPr>
          <p:cNvPr id="10501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缺乏实践机会：为员工提供实践机会，让他们在实际工作中应用所学知识，提高技能水平。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培训方法单一：采用多种培训方法，如讲座、案例分析、角色扮演等，以提高培训效果。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培训内容过时：及时更新培训内容，确保与实际工作需求相符合，提高培训的针对性和实用性。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缺乏效果评估：建立有效的培训效果评估机制，对培训效果进行跟踪和评估，及时发现问题并改进。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未来员工培训与发展的趋势和展望</a:t>
            </a:r>
            <a:endParaRPr altLang="en-US" dirty="0" lang="zh-CN"/>
          </a:p>
        </p:txBody>
      </p:sp>
      <p:sp>
        <p:nvSpPr>
          <p:cNvPr id="1050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数字化培训：利用互联网技术提高培训效率</a:t>
            </a:r>
            <a:endParaRPr altLang="en-US" lang="zh-CN"/>
          </a:p>
        </p:txBody>
      </p:sp>
      <p:sp>
        <p:nvSpPr>
          <p:cNvPr id="10502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数字化培训的发展趋势和未来展望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数字化培训的概念和优势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互联网技术在数字化培训中的应用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数字化培训对企业和个人的影响和价值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个性化发展：根据员工特点制定个性化发展计划</a:t>
            </a:r>
            <a:endParaRPr altLang="en-US" lang="zh-CN"/>
          </a:p>
        </p:txBody>
      </p:sp>
      <p:sp>
        <p:nvSpPr>
          <p:cNvPr id="10503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员工特点：每个员工都有不同的职业兴趣、能力和需求，需要有针对性地制定发展计划。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制定个性化发展计划：根据员工的个人特点和需求，制定符合其发展的培训计划，包括培训内容、时间和方式等。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实施个性化发展计划：通过提供个性化的培训和发展机会，帮助员工实现自我提升和职业发展。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评估个性化发展计划：对个性化发展计划的实施效果进行评估，及时调整和优化计划，确保员工能够获得更好的发展机会。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3125"/>
          </a:bodyPr>
          <a:p>
            <a:r>
              <a:rPr altLang="en-US" lang="zh-CN"/>
              <a:t>跨界合作：与其他企业或机构开展跨界合作，拓展员工发展途径</a:t>
            </a:r>
            <a:endParaRPr altLang="en-US" lang="zh-CN"/>
          </a:p>
        </p:txBody>
      </p:sp>
      <p:sp>
        <p:nvSpPr>
          <p:cNvPr id="10503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跨界合作的意义：拓展员工发展途径，提高员工综合素质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跨界合作的实践：与其他企业或机构开展合作，共同培养人才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跨界合作的优势：资源共享，优势互补，提高培训效果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跨界合作的挑战：需要建立良好的合作关系，确保培训内容与实际需求相符合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1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18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1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24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28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2023-12-19T15:37:50Z</dcterms:created>
  <dcterms:modified xsi:type="dcterms:W3CDTF">2023-12-19T15:37:50Z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bad2e7b2b1eb482896f4da5b041063e7_21</vt:lpwstr>
  </property>
</Properties>
</file>