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069" r:id="rId1"/>
    <p:sldMasterId id="2147489106" r:id="rId2"/>
  </p:sldMasterIdLst>
  <p:notesMasterIdLst>
    <p:notesMasterId r:id="rId3"/>
  </p:notesMasterIdLst>
  <p:sldIdLst>
    <p:sldId id="2699" r:id="rId4"/>
    <p:sldId id="2704" r:id="rId5"/>
    <p:sldId id="2708" r:id="rId6"/>
    <p:sldId id="2711" r:id="rId7"/>
    <p:sldId id="2714" r:id="rId8"/>
    <p:sldId id="2717" r:id="rId9"/>
    <p:sldId id="2720" r:id="rId10"/>
    <p:sldId id="2723" r:id="rId11"/>
    <p:sldId id="2726" r:id="rId12"/>
    <p:sldId id="2729" r:id="rId13"/>
    <p:sldId id="2732" r:id="rId14"/>
    <p:sldId id="2735" r:id="rId15"/>
    <p:sldId id="2738" r:id="rId16"/>
    <p:sldId id="2741" r:id="rId17"/>
    <p:sldId id="2744" r:id="rId18"/>
    <p:sldId id="2747" r:id="rId19"/>
    <p:sldId id="2750" r:id="rId20"/>
    <p:sldId id="2753" r:id="rId21"/>
    <p:sldId id="2756" r:id="rId22"/>
    <p:sldId id="2759" r:id="rId23"/>
    <p:sldId id="2762" r:id="rId24"/>
    <p:sldId id="2765" r:id="rId25"/>
    <p:sldId id="2768" r:id="rId26"/>
    <p:sldId id="2771" r:id="rId27"/>
    <p:sldId id="2774" r:id="rId28"/>
    <p:sldId id="2777" r:id="rId29"/>
    <p:sldId id="2780" r:id="rId30"/>
    <p:sldId id="278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70" r:id="rId1"/>
    <p:sldLayoutId id="2147489071" r:id="rId2"/>
    <p:sldLayoutId id="2147489072" r:id="rId3"/>
    <p:sldLayoutId id="2147489073" r:id="rId4"/>
    <p:sldLayoutId id="2147489074" r:id="rId5"/>
    <p:sldLayoutId id="2147489075" r:id="rId6"/>
    <p:sldLayoutId id="2147489076" r:id="rId7"/>
    <p:sldLayoutId id="2147489077" r:id="rId8"/>
    <p:sldLayoutId id="2147489078" r:id="rId9"/>
    <p:sldLayoutId id="2147489079" r:id="rId10"/>
    <p:sldLayoutId id="214748908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07" r:id="rId1"/>
    <p:sldLayoutId id="2147489108" r:id="rId2"/>
    <p:sldLayoutId id="2147489109" r:id="rId3"/>
    <p:sldLayoutId id="2147489110" r:id="rId4"/>
    <p:sldLayoutId id="2147489111" r:id="rId5"/>
    <p:sldLayoutId id="2147489112" r:id="rId6"/>
    <p:sldLayoutId id="2147489113" r:id="rId7"/>
    <p:sldLayoutId id="2147489114" r:id="rId8"/>
    <p:sldLayoutId id="2147489115" r:id="rId9"/>
    <p:sldLayoutId id="2147489116" r:id="rId10"/>
    <p:sldLayoutId id="214748911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tags" Target="../tags/tag747.xml"/><Relationship Id="rId10" Type="http://schemas.openxmlformats.org/officeDocument/2006/relationships/tags" Target="../tags/tag748.xml"/><Relationship Id="rId11" Type="http://schemas.openxmlformats.org/officeDocument/2006/relationships/tags" Target="../tags/tag749.xml"/><Relationship Id="rId12" Type="http://schemas.openxmlformats.org/officeDocument/2006/relationships/tags" Target="../tags/tag750.xml"/><Relationship Id="rId13" Type="http://schemas.openxmlformats.org/officeDocument/2006/relationships/tags" Target="../tags/tag751.xml"/><Relationship Id="rId14" Type="http://schemas.openxmlformats.org/officeDocument/2006/relationships/tags" Target="../tags/tag752.xml"/><Relationship Id="rId15" Type="http://schemas.openxmlformats.org/officeDocument/2006/relationships/tags" Target="../tags/tag753.xml"/><Relationship Id="rId16" Type="http://schemas.openxmlformats.org/officeDocument/2006/relationships/tags" Target="../tags/tag754.xml"/><Relationship Id="rId17" Type="http://schemas.openxmlformats.org/officeDocument/2006/relationships/tags" Target="../tags/tag755.xml"/><Relationship Id="rId18" Type="http://schemas.openxmlformats.org/officeDocument/2006/relationships/tags" Target="../tags/tag756.xml"/><Relationship Id="rId19" Type="http://schemas.openxmlformats.org/officeDocument/2006/relationships/tags" Target="../tags/tag757.xml"/><Relationship Id="rId20" Type="http://schemas.openxmlformats.org/officeDocument/2006/relationships/tags" Target="../tags/tag758.xml"/><Relationship Id="rId21" Type="http://schemas.openxmlformats.org/officeDocument/2006/relationships/tags" Target="../tags/tag759.xml"/><Relationship Id="rId22" Type="http://schemas.openxmlformats.org/officeDocument/2006/relationships/tags" Target="../tags/tag760.xml"/><Relationship Id="rId23" Type="http://schemas.openxmlformats.org/officeDocument/2006/relationships/tags" Target="../tags/tag761.xml"/><Relationship Id="rId24" Type="http://schemas.openxmlformats.org/officeDocument/2006/relationships/tags" Target="../tags/tag762.xml"/><Relationship Id="rId25" Type="http://schemas.openxmlformats.org/officeDocument/2006/relationships/tags" Target="../tags/tag763.xml"/><Relationship Id="rId26" Type="http://schemas.openxmlformats.org/officeDocument/2006/relationships/tags" Target="../tags/tag764.xml"/><Relationship Id="rId27" Type="http://schemas.openxmlformats.org/officeDocument/2006/relationships/tags" Target="../tags/tag765.xml"/><Relationship Id="rId28" Type="http://schemas.openxmlformats.org/officeDocument/2006/relationships/tags" Target="../tags/tag766.xml"/><Relationship Id="rId29" Type="http://schemas.openxmlformats.org/officeDocument/2006/relationships/tags" Target="../tags/tag76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68.xml"/><Relationship Id="rId2" Type="http://schemas.openxmlformats.org/officeDocument/2006/relationships/tags" Target="../tags/tag769.xml"/><Relationship Id="rId3" Type="http://schemas.openxmlformats.org/officeDocument/2006/relationships/tags" Target="../tags/tag770.xml"/><Relationship Id="rId4" Type="http://schemas.openxmlformats.org/officeDocument/2006/relationships/tags" Target="../tags/tag771.xml"/><Relationship Id="rId5" Type="http://schemas.openxmlformats.org/officeDocument/2006/relationships/tags" Target="../tags/tag772.xml"/><Relationship Id="rId6" Type="http://schemas.openxmlformats.org/officeDocument/2006/relationships/tags" Target="../tags/tag773.xml"/><Relationship Id="rId7" Type="http://schemas.openxmlformats.org/officeDocument/2006/relationships/tags" Target="../tags/tag774.xml"/><Relationship Id="rId8" Type="http://schemas.openxmlformats.org/officeDocument/2006/relationships/tags" Target="../tags/tag775.xml"/><Relationship Id="rId9" Type="http://schemas.openxmlformats.org/officeDocument/2006/relationships/tags" Target="../tags/tag776.xml"/><Relationship Id="rId10" Type="http://schemas.openxmlformats.org/officeDocument/2006/relationships/tags" Target="../tags/tag777.xml"/><Relationship Id="rId11" Type="http://schemas.openxmlformats.org/officeDocument/2006/relationships/tags" Target="../tags/tag778.xml"/><Relationship Id="rId12" Type="http://schemas.openxmlformats.org/officeDocument/2006/relationships/tags" Target="../tags/tag77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80.xml"/><Relationship Id="rId2" Type="http://schemas.openxmlformats.org/officeDocument/2006/relationships/tags" Target="../tags/tag781.xml"/><Relationship Id="rId3" Type="http://schemas.openxmlformats.org/officeDocument/2006/relationships/tags" Target="../tags/tag782.xml"/><Relationship Id="rId4" Type="http://schemas.openxmlformats.org/officeDocument/2006/relationships/tags" Target="../tags/tag783.xml"/><Relationship Id="rId5" Type="http://schemas.openxmlformats.org/officeDocument/2006/relationships/tags" Target="../tags/tag784.xml"/><Relationship Id="rId6" Type="http://schemas.openxmlformats.org/officeDocument/2006/relationships/tags" Target="../tags/tag785.xml"/><Relationship Id="rId7" Type="http://schemas.openxmlformats.org/officeDocument/2006/relationships/tags" Target="../tags/tag786.xml"/><Relationship Id="rId8" Type="http://schemas.openxmlformats.org/officeDocument/2006/relationships/tags" Target="../tags/tag78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8.xml"/><Relationship Id="rId2" Type="http://schemas.openxmlformats.org/officeDocument/2006/relationships/tags" Target="../tags/tag789.xml"/><Relationship Id="rId3" Type="http://schemas.openxmlformats.org/officeDocument/2006/relationships/tags" Target="../tags/tag7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1.xml"/><Relationship Id="rId2" Type="http://schemas.openxmlformats.org/officeDocument/2006/relationships/tags" Target="../tags/tag792.xml"/><Relationship Id="rId3" Type="http://schemas.openxmlformats.org/officeDocument/2006/relationships/tags" Target="../tags/tag793.xml"/><Relationship Id="rId4" Type="http://schemas.openxmlformats.org/officeDocument/2006/relationships/tags" Target="../tags/tag794.xml"/><Relationship Id="rId5" Type="http://schemas.openxmlformats.org/officeDocument/2006/relationships/tags" Target="../tags/tag795.xml"/><Relationship Id="rId6" Type="http://schemas.openxmlformats.org/officeDocument/2006/relationships/tags" Target="../tags/tag796.xml"/><Relationship Id="rId7" Type="http://schemas.openxmlformats.org/officeDocument/2006/relationships/tags" Target="../tags/tag797.xml"/><Relationship Id="rId8" Type="http://schemas.openxmlformats.org/officeDocument/2006/relationships/tags" Target="../tags/tag798.xml"/><Relationship Id="rId9" Type="http://schemas.openxmlformats.org/officeDocument/2006/relationships/tags" Target="../tags/tag799.xml"/><Relationship Id="rId10" Type="http://schemas.openxmlformats.org/officeDocument/2006/relationships/tags" Target="../tags/tag800.xml"/><Relationship Id="rId11" Type="http://schemas.openxmlformats.org/officeDocument/2006/relationships/tags" Target="../tags/tag801.xml"/><Relationship Id="rId12" Type="http://schemas.openxmlformats.org/officeDocument/2006/relationships/tags" Target="../tags/tag802.xml"/><Relationship Id="rId13" Type="http://schemas.openxmlformats.org/officeDocument/2006/relationships/tags" Target="../tags/tag803.xml"/><Relationship Id="rId14" Type="http://schemas.openxmlformats.org/officeDocument/2006/relationships/tags" Target="../tags/tag804.xml"/><Relationship Id="rId15" Type="http://schemas.openxmlformats.org/officeDocument/2006/relationships/tags" Target="../tags/tag805.xml"/><Relationship Id="rId16" Type="http://schemas.openxmlformats.org/officeDocument/2006/relationships/tags" Target="../tags/tag806.xml"/><Relationship Id="rId17" Type="http://schemas.openxmlformats.org/officeDocument/2006/relationships/tags" Target="../tags/tag807.xml"/><Relationship Id="rId18" Type="http://schemas.openxmlformats.org/officeDocument/2006/relationships/tags" Target="../tags/tag808.xml"/><Relationship Id="rId19" Type="http://schemas.openxmlformats.org/officeDocument/2006/relationships/tags" Target="../tags/tag809.xml"/><Relationship Id="rId20" Type="http://schemas.openxmlformats.org/officeDocument/2006/relationships/tags" Target="../tags/tag81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tags" Target="../tags/tag814.xml"/><Relationship Id="rId5" Type="http://schemas.openxmlformats.org/officeDocument/2006/relationships/tags" Target="../tags/tag815.xml"/><Relationship Id="rId6" Type="http://schemas.openxmlformats.org/officeDocument/2006/relationships/tags" Target="../tags/tag816.xml"/><Relationship Id="rId7" Type="http://schemas.openxmlformats.org/officeDocument/2006/relationships/tags" Target="../tags/tag817.xml"/><Relationship Id="rId8" Type="http://schemas.openxmlformats.org/officeDocument/2006/relationships/tags" Target="../tags/tag818.xml"/><Relationship Id="rId9" Type="http://schemas.openxmlformats.org/officeDocument/2006/relationships/tags" Target="../tags/tag819.xml"/><Relationship Id="rId10" Type="http://schemas.openxmlformats.org/officeDocument/2006/relationships/tags" Target="../tags/tag820.xml"/><Relationship Id="rId11" Type="http://schemas.openxmlformats.org/officeDocument/2006/relationships/tags" Target="../tags/tag821.xml"/><Relationship Id="rId12" Type="http://schemas.openxmlformats.org/officeDocument/2006/relationships/tags" Target="../tags/tag82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23.xml"/><Relationship Id="rId2" Type="http://schemas.openxmlformats.org/officeDocument/2006/relationships/tags" Target="../tags/tag824.xml"/><Relationship Id="rId3" Type="http://schemas.openxmlformats.org/officeDocument/2006/relationships/tags" Target="../tags/tag825.xml"/><Relationship Id="rId4" Type="http://schemas.openxmlformats.org/officeDocument/2006/relationships/tags" Target="../tags/tag826.xml"/><Relationship Id="rId5" Type="http://schemas.openxmlformats.org/officeDocument/2006/relationships/tags" Target="../tags/tag827.xml"/><Relationship Id="rId6" Type="http://schemas.openxmlformats.org/officeDocument/2006/relationships/tags" Target="../tags/tag828.xml"/><Relationship Id="rId7" Type="http://schemas.openxmlformats.org/officeDocument/2006/relationships/tags" Target="../tags/tag829.xml"/><Relationship Id="rId8" Type="http://schemas.openxmlformats.org/officeDocument/2006/relationships/tags" Target="../tags/tag830.xml"/><Relationship Id="rId9" Type="http://schemas.openxmlformats.org/officeDocument/2006/relationships/tags" Target="../tags/tag831.xml"/><Relationship Id="rId10" Type="http://schemas.openxmlformats.org/officeDocument/2006/relationships/tags" Target="../tags/tag832.xml"/><Relationship Id="rId11" Type="http://schemas.openxmlformats.org/officeDocument/2006/relationships/tags" Target="../tags/tag833.xml"/><Relationship Id="rId12" Type="http://schemas.openxmlformats.org/officeDocument/2006/relationships/tags" Target="../tags/tag83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5.xml"/><Relationship Id="rId2" Type="http://schemas.openxmlformats.org/officeDocument/2006/relationships/tags" Target="../tags/tag836.xml"/><Relationship Id="rId3" Type="http://schemas.openxmlformats.org/officeDocument/2006/relationships/tags" Target="../tags/tag837.xml"/><Relationship Id="rId4" Type="http://schemas.openxmlformats.org/officeDocument/2006/relationships/tags" Target="../tags/tag838.xml"/><Relationship Id="rId5" Type="http://schemas.openxmlformats.org/officeDocument/2006/relationships/tags" Target="../tags/tag839.xml"/><Relationship Id="rId6" Type="http://schemas.openxmlformats.org/officeDocument/2006/relationships/tags" Target="../tags/tag840.xml"/><Relationship Id="rId7" Type="http://schemas.openxmlformats.org/officeDocument/2006/relationships/tags" Target="../tags/tag841.xml"/><Relationship Id="rId8" Type="http://schemas.openxmlformats.org/officeDocument/2006/relationships/tags" Target="../tags/tag842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8.xml"/><Relationship Id="rId2" Type="http://schemas.openxmlformats.org/officeDocument/2006/relationships/tags" Target="../tags/tag859.xml"/><Relationship Id="rId3" Type="http://schemas.openxmlformats.org/officeDocument/2006/relationships/tags" Target="../tags/tag860.xml"/><Relationship Id="rId4" Type="http://schemas.openxmlformats.org/officeDocument/2006/relationships/tags" Target="../tags/tag861.xml"/><Relationship Id="rId5" Type="http://schemas.openxmlformats.org/officeDocument/2006/relationships/tags" Target="../tags/tag862.xml"/><Relationship Id="rId6" Type="http://schemas.openxmlformats.org/officeDocument/2006/relationships/tags" Target="../tags/tag863.xml"/><Relationship Id="rId7" Type="http://schemas.openxmlformats.org/officeDocument/2006/relationships/tags" Target="../tags/tag864.xml"/><Relationship Id="rId8" Type="http://schemas.openxmlformats.org/officeDocument/2006/relationships/tags" Target="../tags/tag865.xml"/><Relationship Id="rId9" Type="http://schemas.openxmlformats.org/officeDocument/2006/relationships/tags" Target="../tags/tag866.xml"/><Relationship Id="rId10" Type="http://schemas.openxmlformats.org/officeDocument/2006/relationships/tags" Target="../tags/tag867.xml"/><Relationship Id="rId11" Type="http://schemas.openxmlformats.org/officeDocument/2006/relationships/tags" Target="../tags/tag868.xml"/><Relationship Id="rId12" Type="http://schemas.openxmlformats.org/officeDocument/2006/relationships/tags" Target="../tags/tag86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tags" Target="../tags/tag873.xml"/><Relationship Id="rId5" Type="http://schemas.openxmlformats.org/officeDocument/2006/relationships/tags" Target="../tags/tag874.xml"/><Relationship Id="rId6" Type="http://schemas.openxmlformats.org/officeDocument/2006/relationships/tags" Target="../tags/tag875.xml"/><Relationship Id="rId7" Type="http://schemas.openxmlformats.org/officeDocument/2006/relationships/tags" Target="../tags/tag876.xml"/><Relationship Id="rId8" Type="http://schemas.openxmlformats.org/officeDocument/2006/relationships/tags" Target="../tags/tag877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8.xml"/><Relationship Id="rId2" Type="http://schemas.openxmlformats.org/officeDocument/2006/relationships/tags" Target="../tags/tag879.xml"/><Relationship Id="rId3" Type="http://schemas.openxmlformats.org/officeDocument/2006/relationships/tags" Target="../tags/tag880.xml"/><Relationship Id="rId4" Type="http://schemas.openxmlformats.org/officeDocument/2006/relationships/tags" Target="../tags/tag881.xml"/><Relationship Id="rId5" Type="http://schemas.openxmlformats.org/officeDocument/2006/relationships/tags" Target="../tags/tag882.xml"/><Relationship Id="rId6" Type="http://schemas.openxmlformats.org/officeDocument/2006/relationships/tags" Target="../tags/tag883.xml"/><Relationship Id="rId7" Type="http://schemas.openxmlformats.org/officeDocument/2006/relationships/tags" Target="../tags/tag884.xml"/><Relationship Id="rId8" Type="http://schemas.openxmlformats.org/officeDocument/2006/relationships/tags" Target="../tags/tag885.xml"/><Relationship Id="rId9" Type="http://schemas.openxmlformats.org/officeDocument/2006/relationships/tags" Target="../tags/tag886.xml"/><Relationship Id="rId10" Type="http://schemas.openxmlformats.org/officeDocument/2006/relationships/tags" Target="../tags/tag887.xml"/><Relationship Id="rId11" Type="http://schemas.openxmlformats.org/officeDocument/2006/relationships/tags" Target="../tags/tag888.xml"/><Relationship Id="rId12" Type="http://schemas.openxmlformats.org/officeDocument/2006/relationships/tags" Target="../tags/tag88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0.xml"/><Relationship Id="rId2" Type="http://schemas.openxmlformats.org/officeDocument/2006/relationships/tags" Target="../tags/tag891.xml"/><Relationship Id="rId3" Type="http://schemas.openxmlformats.org/officeDocument/2006/relationships/tags" Target="../tags/tag89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3.xml"/><Relationship Id="rId2" Type="http://schemas.openxmlformats.org/officeDocument/2006/relationships/tags" Target="../tags/tag894.xml"/><Relationship Id="rId3" Type="http://schemas.openxmlformats.org/officeDocument/2006/relationships/tags" Target="../tags/tag895.xml"/><Relationship Id="rId4" Type="http://schemas.openxmlformats.org/officeDocument/2006/relationships/tags" Target="../tags/tag896.xml"/><Relationship Id="rId5" Type="http://schemas.openxmlformats.org/officeDocument/2006/relationships/tags" Target="../tags/tag897.xml"/><Relationship Id="rId6" Type="http://schemas.openxmlformats.org/officeDocument/2006/relationships/tags" Target="../tags/tag898.xml"/><Relationship Id="rId7" Type="http://schemas.openxmlformats.org/officeDocument/2006/relationships/tags" Target="../tags/tag899.xml"/><Relationship Id="rId8" Type="http://schemas.openxmlformats.org/officeDocument/2006/relationships/tags" Target="../tags/tag900.xml"/><Relationship Id="rId9" Type="http://schemas.openxmlformats.org/officeDocument/2006/relationships/tags" Target="../tags/tag901.xml"/><Relationship Id="rId10" Type="http://schemas.openxmlformats.org/officeDocument/2006/relationships/tags" Target="../tags/tag902.xml"/><Relationship Id="rId11" Type="http://schemas.openxmlformats.org/officeDocument/2006/relationships/tags" Target="../tags/tag903.xml"/><Relationship Id="rId12" Type="http://schemas.openxmlformats.org/officeDocument/2006/relationships/tags" Target="../tags/tag90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5.xml"/><Relationship Id="rId2" Type="http://schemas.openxmlformats.org/officeDocument/2006/relationships/tags" Target="../tags/tag906.xml"/><Relationship Id="rId3" Type="http://schemas.openxmlformats.org/officeDocument/2006/relationships/tags" Target="../tags/tag907.xml"/><Relationship Id="rId4" Type="http://schemas.openxmlformats.org/officeDocument/2006/relationships/tags" Target="../tags/tag908.xml"/><Relationship Id="rId5" Type="http://schemas.openxmlformats.org/officeDocument/2006/relationships/tags" Target="../tags/tag909.xml"/><Relationship Id="rId6" Type="http://schemas.openxmlformats.org/officeDocument/2006/relationships/tags" Target="../tags/tag910.xml"/><Relationship Id="rId7" Type="http://schemas.openxmlformats.org/officeDocument/2006/relationships/tags" Target="../tags/tag911.xml"/><Relationship Id="rId8" Type="http://schemas.openxmlformats.org/officeDocument/2006/relationships/tags" Target="../tags/tag912.xml"/><Relationship Id="rId9" Type="http://schemas.openxmlformats.org/officeDocument/2006/relationships/tags" Target="../tags/tag913.xml"/><Relationship Id="rId10" Type="http://schemas.openxmlformats.org/officeDocument/2006/relationships/tags" Target="../tags/tag914.xml"/><Relationship Id="rId11" Type="http://schemas.openxmlformats.org/officeDocument/2006/relationships/tags" Target="../tags/tag915.xml"/><Relationship Id="rId12" Type="http://schemas.openxmlformats.org/officeDocument/2006/relationships/tags" Target="../tags/tag916.xml"/><Relationship Id="rId13" Type="http://schemas.openxmlformats.org/officeDocument/2006/relationships/tags" Target="../tags/tag917.xml"/><Relationship Id="rId14" Type="http://schemas.openxmlformats.org/officeDocument/2006/relationships/tags" Target="../tags/tag918.xml"/><Relationship Id="rId15" Type="http://schemas.openxmlformats.org/officeDocument/2006/relationships/tags" Target="../tags/tag919.xml"/><Relationship Id="rId16" Type="http://schemas.openxmlformats.org/officeDocument/2006/relationships/tags" Target="../tags/tag920.xml"/><Relationship Id="rId17" Type="http://schemas.openxmlformats.org/officeDocument/2006/relationships/tags" Target="../tags/tag921.xml"/><Relationship Id="rId18" Type="http://schemas.openxmlformats.org/officeDocument/2006/relationships/tags" Target="../tags/tag922.xml"/><Relationship Id="rId19" Type="http://schemas.openxmlformats.org/officeDocument/2006/relationships/tags" Target="../tags/tag923.xml"/><Relationship Id="rId20" Type="http://schemas.openxmlformats.org/officeDocument/2006/relationships/tags" Target="../tags/tag924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25.xml"/><Relationship Id="rId2" Type="http://schemas.openxmlformats.org/officeDocument/2006/relationships/tags" Target="../tags/tag926.xml"/><Relationship Id="rId3" Type="http://schemas.openxmlformats.org/officeDocument/2006/relationships/tags" Target="../tags/tag927.xml"/><Relationship Id="rId4" Type="http://schemas.openxmlformats.org/officeDocument/2006/relationships/tags" Target="../tags/tag928.xml"/><Relationship Id="rId5" Type="http://schemas.openxmlformats.org/officeDocument/2006/relationships/tags" Target="../tags/tag929.xml"/><Relationship Id="rId6" Type="http://schemas.openxmlformats.org/officeDocument/2006/relationships/tags" Target="../tags/tag930.xml"/><Relationship Id="rId7" Type="http://schemas.openxmlformats.org/officeDocument/2006/relationships/tags" Target="../tags/tag931.xml"/><Relationship Id="rId8" Type="http://schemas.openxmlformats.org/officeDocument/2006/relationships/tags" Target="../tags/tag932.xml"/><Relationship Id="rId9" Type="http://schemas.openxmlformats.org/officeDocument/2006/relationships/tags" Target="../tags/tag933.xml"/><Relationship Id="rId10" Type="http://schemas.openxmlformats.org/officeDocument/2006/relationships/tags" Target="../tags/tag934.xml"/><Relationship Id="rId11" Type="http://schemas.openxmlformats.org/officeDocument/2006/relationships/tags" Target="../tags/tag935.xml"/><Relationship Id="rId12" Type="http://schemas.openxmlformats.org/officeDocument/2006/relationships/tags" Target="../tags/tag93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tags" Target="../tags/tag940.xml"/><Relationship Id="rId5" Type="http://schemas.openxmlformats.org/officeDocument/2006/relationships/tags" Target="../tags/tag941.xml"/><Relationship Id="rId6" Type="http://schemas.openxmlformats.org/officeDocument/2006/relationships/tags" Target="../tags/tag942.xml"/><Relationship Id="rId7" Type="http://schemas.openxmlformats.org/officeDocument/2006/relationships/tags" Target="../tags/tag943.xml"/><Relationship Id="rId8" Type="http://schemas.openxmlformats.org/officeDocument/2006/relationships/tags" Target="../tags/tag94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tags" Target="../tags/tag951.xml"/><Relationship Id="rId5" Type="http://schemas.openxmlformats.org/officeDocument/2006/relationships/tags" Target="../tags/tag952.xml"/><Relationship Id="rId6" Type="http://schemas.openxmlformats.org/officeDocument/2006/relationships/tags" Target="../tags/tag953.xml"/><Relationship Id="rId7" Type="http://schemas.openxmlformats.org/officeDocument/2006/relationships/tags" Target="../tags/tag954.xml"/><Relationship Id="rId8" Type="http://schemas.openxmlformats.org/officeDocument/2006/relationships/tags" Target="../tags/tag955.xml"/><Relationship Id="rId9" Type="http://schemas.openxmlformats.org/officeDocument/2006/relationships/tags" Target="../tags/tag956.xml"/><Relationship Id="rId10" Type="http://schemas.openxmlformats.org/officeDocument/2006/relationships/tags" Target="../tags/tag957.xml"/><Relationship Id="rId11" Type="http://schemas.openxmlformats.org/officeDocument/2006/relationships/tags" Target="../tags/tag958.xml"/><Relationship Id="rId12" Type="http://schemas.openxmlformats.org/officeDocument/2006/relationships/tags" Target="../tags/tag959.xml"/><Relationship Id="rId13" Type="http://schemas.openxmlformats.org/officeDocument/2006/relationships/tags" Target="../tags/tag960.xml"/><Relationship Id="rId14" Type="http://schemas.openxmlformats.org/officeDocument/2006/relationships/tags" Target="../tags/tag961.xml"/><Relationship Id="rId15" Type="http://schemas.openxmlformats.org/officeDocument/2006/relationships/tags" Target="../tags/tag962.xml"/><Relationship Id="rId16" Type="http://schemas.openxmlformats.org/officeDocument/2006/relationships/tags" Target="../tags/tag963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64.xml"/><Relationship Id="rId2" Type="http://schemas.openxmlformats.org/officeDocument/2006/relationships/tags" Target="../tags/tag965.xml"/><Relationship Id="rId3" Type="http://schemas.openxmlformats.org/officeDocument/2006/relationships/tags" Target="../tags/tag966.xml"/><Relationship Id="rId4" Type="http://schemas.openxmlformats.org/officeDocument/2006/relationships/tags" Target="../tags/tag96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8.xml"/><Relationship Id="rId2" Type="http://schemas.openxmlformats.org/officeDocument/2006/relationships/tags" Target="../tags/tag969.xml"/><Relationship Id="rId3" Type="http://schemas.openxmlformats.org/officeDocument/2006/relationships/tags" Target="../tags/tag970.xml"/><Relationship Id="rId4" Type="http://schemas.openxmlformats.org/officeDocument/2006/relationships/tags" Target="../tags/tag971.xml"/><Relationship Id="rId5" Type="http://schemas.openxmlformats.org/officeDocument/2006/relationships/tags" Target="../tags/tag972.xml"/><Relationship Id="rId6" Type="http://schemas.openxmlformats.org/officeDocument/2006/relationships/tags" Target="../tags/tag973.xml"/><Relationship Id="rId7" Type="http://schemas.openxmlformats.org/officeDocument/2006/relationships/tags" Target="../tags/tag974.xml"/><Relationship Id="rId8" Type="http://schemas.openxmlformats.org/officeDocument/2006/relationships/tags" Target="../tags/tag975.xml"/><Relationship Id="rId9" Type="http://schemas.openxmlformats.org/officeDocument/2006/relationships/tags" Target="../tags/tag976.xml"/><Relationship Id="rId10" Type="http://schemas.openxmlformats.org/officeDocument/2006/relationships/tags" Target="../tags/tag977.xml"/><Relationship Id="rId11" Type="http://schemas.openxmlformats.org/officeDocument/2006/relationships/tags" Target="../tags/tag978.xml"/><Relationship Id="rId12" Type="http://schemas.openxmlformats.org/officeDocument/2006/relationships/tags" Target="../tags/tag97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80.xml"/><Relationship Id="rId2" Type="http://schemas.openxmlformats.org/officeDocument/2006/relationships/tags" Target="../tags/tag981.xml"/><Relationship Id="rId3" Type="http://schemas.openxmlformats.org/officeDocument/2006/relationships/tags" Target="../tags/tag982.xml"/><Relationship Id="rId4" Type="http://schemas.openxmlformats.org/officeDocument/2006/relationships/tags" Target="../tags/tag983.xml"/><Relationship Id="rId5" Type="http://schemas.openxmlformats.org/officeDocument/2006/relationships/tags" Target="../tags/tag984.xml"/><Relationship Id="rId6" Type="http://schemas.openxmlformats.org/officeDocument/2006/relationships/tags" Target="../tags/tag985.xml"/><Relationship Id="rId7" Type="http://schemas.openxmlformats.org/officeDocument/2006/relationships/tags" Target="../tags/tag986.xml"/><Relationship Id="rId8" Type="http://schemas.openxmlformats.org/officeDocument/2006/relationships/tags" Target="../tags/tag987.xml"/><Relationship Id="rId9" Type="http://schemas.openxmlformats.org/officeDocument/2006/relationships/tags" Target="../tags/tag988.xml"/><Relationship Id="rId10" Type="http://schemas.openxmlformats.org/officeDocument/2006/relationships/tags" Target="../tags/tag989.xml"/><Relationship Id="rId11" Type="http://schemas.openxmlformats.org/officeDocument/2006/relationships/tags" Target="../tags/tag990.xml"/><Relationship Id="rId12" Type="http://schemas.openxmlformats.org/officeDocument/2006/relationships/tags" Target="../tags/tag99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92.xml"/><Relationship Id="rId2" Type="http://schemas.openxmlformats.org/officeDocument/2006/relationships/tags" Target="../tags/tag993.xml"/><Relationship Id="rId3" Type="http://schemas.openxmlformats.org/officeDocument/2006/relationships/tags" Target="../tags/tag99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电商平台：打造2024年全球电子商务中心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电商平台的发展趋势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打造2024年全球电子商务中心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电商平台如何应对挑战和机遇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电商平台如何提升用户体验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电商平台如何实现可持续发展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电商平台的发展趋势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电子商务市场的增长趋势</a:t>
            </a:r>
            <a:endParaRPr altLang="en-US" lang="zh-CN"/>
          </a:p>
        </p:txBody>
      </p:sp>
      <p:sp>
        <p:nvSpPr>
          <p:cNvPr id="10510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0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全球电子商务市场持续增长，预计到2024年将达到数十万亿美元规模。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移动电商的崛起成为推动市场增长的重要力量，用户通过手机端进行购物的比例逐年上升。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社交电商和内容电商成为新的增长点，通过社交媒体和内容营销吸引用户转化购买。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跨境电商逐渐崭露头角，为全球商家和消费者提供更广阔的市场和商机。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电商平台的技术创新</a:t>
            </a:r>
            <a:endParaRPr altLang="en-US" lang="zh-CN"/>
          </a:p>
        </p:txBody>
      </p:sp>
      <p:sp>
        <p:nvSpPr>
          <p:cNvPr id="105131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1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1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2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4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4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4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4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4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5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人工智能和大数据：个性化推荐和精准营销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物联网：实现智能物流和供应链管理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云计算：提升平台可扩展性和稳定性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区块链技术：提高交易透明度和安全性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电商平台的个性化服务</a:t>
            </a:r>
            <a:endParaRPr altLang="en-US" lang="zh-CN"/>
          </a:p>
        </p:txBody>
      </p:sp>
      <p:sp>
        <p:nvSpPr>
          <p:cNvPr id="10516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用户画像：电商平台通过大数据分析，精准刻画用户画像，提供个性化推荐和服务。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个性化定制：电商平台提供个性化定制服务，满足用户个性化需求，提高购物体验。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智能客服：电商平台运用智能客服，提供高效、便捷的客户服务，提升用户满意度。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个性化营销：电商平台通过个性化营销，精准推送优惠活动和促销信息，提高用户粘性和转化率。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电商平台的安全与保障</a:t>
            </a:r>
            <a:endParaRPr altLang="en-US" lang="zh-CN"/>
          </a:p>
        </p:txBody>
      </p:sp>
      <p:sp>
        <p:nvSpPr>
          <p:cNvPr id="10519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9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9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9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9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建立安全支付体系：提供安全的支付环境，保护消费者的财产安全，降低交易风险。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9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保障用户隐私：电商平台应采取有效的加密技术和隐私保护措施，确保用户个人信息的安全。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9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强化平台监管：加强对入驻商家的监管，打击假冒伪劣、欺诈行为，维护市场秩序。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9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建立完善的售后服务体系：提供高效的客户服务，及时解决用户问题，提升用户满意度。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打造2024年全球电子商务中心</a:t>
            </a:r>
            <a:endParaRPr altLang="en-US" lang="zh-CN"/>
          </a:p>
        </p:txBody>
      </p:sp>
      <p:sp>
        <p:nvSpPr>
          <p:cNvPr id="10522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全球电子商务中心的战略意义</a:t>
            </a:r>
            <a:endParaRPr altLang="en-US" lang="zh-CN"/>
          </a:p>
        </p:txBody>
      </p:sp>
      <p:sp>
        <p:nvSpPr>
          <p:cNvPr id="10527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促进国际贸易和投资便利化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推动数字经济发展和转型升级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增强国家创新能力，促进产业升级和品牌建设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提升国家在全球电子商务领域的地位和影响力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全球电子商务中心的建设目标</a:t>
            </a:r>
            <a:endParaRPr altLang="en-US" lang="zh-CN"/>
          </a:p>
        </p:txBody>
      </p:sp>
      <p:sp>
        <p:nvSpPr>
          <p:cNvPr id="10530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提升电商平台的竞争力和创新能力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推动全球电商行业的可持续发展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促进国际贸易便利化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降低交易成本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全球电子商务中心的政策支持</a:t>
            </a:r>
            <a:endParaRPr altLang="en-US" lang="zh-CN"/>
          </a:p>
        </p:txBody>
      </p:sp>
      <p:sp>
        <p:nvSpPr>
          <p:cNvPr id="10533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3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3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加强国际合作，推动全球电子商务的共同发展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3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加大对电子商务企业的支持力度，提高其竞争力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3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政府出台相关政策，鼓励电子商务发展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3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建立完善的法律法规体系，保障电子商务的健康发展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全球电子商务中心的成功因素</a:t>
            </a:r>
            <a:endParaRPr altLang="en-US" lang="zh-CN"/>
          </a:p>
        </p:txBody>
      </p:sp>
      <p:sp>
        <p:nvSpPr>
          <p:cNvPr id="10536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基础设施完善：高速互联网、数据中心等基础设施齐全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地理位置优势：靠近消费市场，降低物流成本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政府支持：提供税收优惠、资金扶持等政策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人才储备：拥有大量高素质的电子商务人才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电商平台如何应对挑战和机遇</a:t>
            </a:r>
            <a:endParaRPr altLang="en-US" lang="zh-CN"/>
          </a:p>
        </p:txBody>
      </p:sp>
      <p:sp>
        <p:nvSpPr>
          <p:cNvPr id="10539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电商平台面临的挑战</a:t>
            </a:r>
            <a:endParaRPr altLang="en-US" lang="zh-CN"/>
          </a:p>
        </p:txBody>
      </p:sp>
      <p:sp>
        <p:nvSpPr>
          <p:cNvPr id="10544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竞争激烈：电商平台需要不断创新以保持竞争优势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法规限制：电商平台需要遵守各种法律法规，确保合规运营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数据保护：电商平台需要保护用户数据，防止数据泄露和滥用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物流配送：电商平台需要建立高效的物流配送体系，确保商品快速准确地送达用户手中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电商平台的发展机遇</a:t>
            </a:r>
            <a:endParaRPr altLang="en-US" lang="zh-CN"/>
          </a:p>
        </p:txBody>
      </p:sp>
      <p:sp>
        <p:nvSpPr>
          <p:cNvPr id="105473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数字化转型：电商平台应抓住数字化转型的机遇，提升用户体验和运营效率。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3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跨境电商：随着全球化的加速，跨境电商成为电商平台的重要机遇，可拓展国际市场和丰富商品种类。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人工智能和大数据：利用人工智能和大数据技术，电商平台可以实现精准推荐、智能客服等功能，提升用户满意度和购物体验。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新兴市场：电商平台可以关注新兴市场，如东南亚、非洲等地区，这些市场具有较大的增长潜力和机遇。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电商平台的创新策略</a:t>
            </a:r>
            <a:endParaRPr altLang="en-US" lang="zh-CN"/>
          </a:p>
        </p:txBody>
      </p:sp>
      <p:sp>
        <p:nvSpPr>
          <p:cNvPr id="10550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引入人工智能和大数据技术，实现精准营销和个性化推荐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建立强大的供应链管理系统，提高物流效率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加强与社交媒体的合作，扩大品牌知名度和用户粘性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推出跨境电商服务，拓展国际市场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电商平台的未来展望</a:t>
            </a:r>
            <a:endParaRPr altLang="en-US" lang="zh-CN"/>
          </a:p>
        </p:txBody>
      </p:sp>
      <p:sp>
        <p:nvSpPr>
          <p:cNvPr id="105534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34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35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人工智能和大数据技术的应用将更加广泛，提高电商平台的数据分析能力和个性化推荐能力。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35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35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社交电商和内容电商将继续发展壮大，为电商平台带来更多流量和用户粘性。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36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36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跨境电商将面临更多的机遇和挑战，需要加强物流、支付等方面的合作与优化。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6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36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36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电商平台将更加注重用户体验和服务质量，提高用户满意度和忠诚度。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电商平台如何提升用户体验</a:t>
            </a:r>
            <a:endParaRPr altLang="en-US" lang="zh-CN"/>
          </a:p>
        </p:txBody>
      </p:sp>
      <p:sp>
        <p:nvSpPr>
          <p:cNvPr id="10556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电商平台用户体验的要素</a:t>
            </a:r>
            <a:endParaRPr altLang="en-US" lang="zh-CN"/>
          </a:p>
        </p:txBody>
      </p:sp>
      <p:sp>
        <p:nvSpPr>
          <p:cNvPr id="10561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1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1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物流配送：快速、准确的物流配送能够提升用户的购物体验，增强用户对平台的信任感。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售后服务：良好的售后服务能够提升用户的购物体验，解决用户的后顾之忧。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页面设计：简洁、易用、美观的页面设计能够提升用户的使用体验。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商品质量：保证商品质量是提升用户体验的关键，用户更愿意在质量有保障的平台购物。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电商平台个性化服务的实现</a:t>
            </a:r>
            <a:endParaRPr altLang="en-US" lang="zh-CN"/>
          </a:p>
        </p:txBody>
      </p:sp>
      <p:sp>
        <p:nvSpPr>
          <p:cNvPr id="10564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用户画像：通过大数据分析，精准识别用户需求和偏好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个性化界面：提供定制化的用户界面，满足不同用户的审美和操作习惯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4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定制化服务：提供一对一的专属服务，满足用户的个性化需求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智能推荐：根据用户历史行为，推送个性化的商品和服务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电商平台的安全保障措施</a:t>
            </a:r>
            <a:endParaRPr altLang="en-US" lang="zh-CN"/>
          </a:p>
        </p:txBody>
      </p:sp>
      <p:sp>
        <p:nvSpPr>
          <p:cNvPr id="10567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数据加密：对用户信息进行加密处理，保障数据安全。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风险控制：通过大数据分析，识别和预防潜在风险。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隐私保护：严格控制个人信息使用，防止数据泄露。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反欺诈机制：建立完善的反欺诈机制，提高交易安全性。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电商平台的售后服务与支持</a:t>
            </a:r>
            <a:endParaRPr altLang="en-US" lang="zh-CN"/>
          </a:p>
        </p:txBody>
      </p:sp>
      <p:sp>
        <p:nvSpPr>
          <p:cNvPr id="10570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建立完善的退换货流程，保障消费者权益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提供专业的客户服务，解决用户问题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提供多样化的售后服务，如维修、保养等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建立用户评价体系，让用户对售后服务进行评价和监督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电商平台如何实现可持续发展</a:t>
            </a:r>
            <a:endParaRPr altLang="en-US" lang="zh-CN"/>
          </a:p>
        </p:txBody>
      </p:sp>
      <p:sp>
        <p:nvSpPr>
          <p:cNvPr id="10573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电商平台的环保理念与实践</a:t>
            </a:r>
            <a:endParaRPr altLang="en-US" lang="zh-CN"/>
          </a:p>
        </p:txBody>
      </p:sp>
      <p:sp>
        <p:nvSpPr>
          <p:cNvPr id="10578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能源效率：采用高效节能技术和设备，降低电商平台的能源消耗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绿色物流：采用可再生能源和环保包装材料，减少物流环节的碳排放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可持续供应链：与供应商建立长期合作关系，推动环保标准的实施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循环经济：鼓励消费者回收利用商品，推动废旧物品的再利用和再生产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电商平台的公益事业与社会责任</a:t>
            </a:r>
            <a:endParaRPr altLang="en-US" lang="zh-CN"/>
          </a:p>
        </p:txBody>
      </p:sp>
      <p:sp>
        <p:nvSpPr>
          <p:cNvPr id="105814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电商平台通过参与公益事业，积极履行社会责任，提升品牌形象。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电商平台通过支持教育、环保等公益项目，推动社会可持续发展。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电商平台通过建立绿色供应链，推广环保理念，减少碳排放，保护地球环境。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电商平台通过倡导诚信经营，保障消费者权益，建立良好的商业道德和社会责任感。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电商平台的绿色供应链管理</a:t>
            </a:r>
            <a:endParaRPr altLang="en-US" lang="zh-CN"/>
          </a:p>
        </p:txBody>
      </p:sp>
      <p:sp>
        <p:nvSpPr>
          <p:cNvPr id="10584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措施：电商平台应与供应商建立长期合作关系，推动供应商采用环保材料和生产方式；建立完善的环保管理体系，对供应商进行环保评估和监督；推广环保理念和宣传活动，提高消费者对绿色供应链管理的认识和认可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未来发展方向：随着科技的不断发展，电商平台应积极探索新的环保技术和模式，如循环经济、低碳经济等，推动绿色供应链管理的升级和创新，为可持续发展做出更大的贡献。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84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定义：绿色供应链管理是指电商平台在采购、生产、销售等环节中，注重环境保护和可持续发展，采用环保材料和生产方式，减少对环境的负面影响。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84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重要性：随着消费者对环保和可持续发展的关注度不断提高，电商平台必须采取绿色供应链管理，提高产品质量和环保标准，以满足消费者需求，提升品牌形象。</a:t>
            </a:r>
            <a:endParaRPr altLang="en-US" dirty="0" sz="1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电商平台的可持续发展战略与规划</a:t>
            </a:r>
            <a:endParaRPr altLang="en-US" lang="zh-CN"/>
          </a:p>
        </p:txBody>
      </p:sp>
      <p:sp>
        <p:nvSpPr>
          <p:cNvPr id="10587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优化供应链管理：通过减少浪费、提高效率，实现可持续发展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7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绿色物流：采用环保包装、降低运输排放，实现绿色配送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7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可持续采购：与供应商合作，推动环保、公平的采购政策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7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社会责任：关注员工福利、社区发展，积极参与公益事业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5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05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9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4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9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4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2024-01-06T05:41:20Z</dcterms:created>
  <dcterms:modified xsi:type="dcterms:W3CDTF">2024-01-06T05:41:20Z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cfc408687a7e4ae5b51849dfc2cdb023_21</vt:lpwstr>
  </property>
</Properties>
</file>